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handoutMasterIdLst>
    <p:handoutMasterId r:id="rId27"/>
  </p:handoutMasterIdLst>
  <p:sldIdLst>
    <p:sldId id="452" r:id="rId4"/>
    <p:sldId id="464" r:id="rId6"/>
    <p:sldId id="465" r:id="rId7"/>
    <p:sldId id="467" r:id="rId8"/>
    <p:sldId id="468" r:id="rId9"/>
    <p:sldId id="469" r:id="rId10"/>
    <p:sldId id="470" r:id="rId11"/>
    <p:sldId id="466" r:id="rId12"/>
    <p:sldId id="473" r:id="rId13"/>
    <p:sldId id="474" r:id="rId14"/>
    <p:sldId id="475" r:id="rId15"/>
    <p:sldId id="476" r:id="rId16"/>
    <p:sldId id="471" r:id="rId17"/>
    <p:sldId id="489" r:id="rId18"/>
    <p:sldId id="490" r:id="rId19"/>
    <p:sldId id="472" r:id="rId20"/>
    <p:sldId id="487" r:id="rId21"/>
    <p:sldId id="442" r:id="rId22"/>
    <p:sldId id="425" r:id="rId23"/>
    <p:sldId id="477" r:id="rId24"/>
    <p:sldId id="478" r:id="rId25"/>
    <p:sldId id="479" r:id="rId26"/>
  </p:sldIdLst>
  <p:sldSz cx="9144000" cy="5143500" type="screen16x9"/>
  <p:notesSz cx="6858000" cy="9144000"/>
  <p:custDataLst>
    <p:tags r:id="rId32"/>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52" userDrawn="1">
          <p15:clr>
            <a:srgbClr val="A4A3A4"/>
          </p15:clr>
        </p15:guide>
        <p15:guide id="2" pos="293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JZX010" initials="" lastIdx="0" clrIdx="0"/>
  <p:cmAuthor id="1" name="kingsoft" initials="k"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C7E9E1"/>
    <a:srgbClr val="AEDFD9"/>
    <a:srgbClr val="B1E0DA"/>
    <a:srgbClr val="70C7C7"/>
    <a:srgbClr val="079F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910" autoAdjust="0"/>
    <p:restoredTop sz="94660"/>
  </p:normalViewPr>
  <p:slideViewPr>
    <p:cSldViewPr snapToGrid="0" showGuides="1">
      <p:cViewPr>
        <p:scale>
          <a:sx n="100" d="100"/>
          <a:sy n="100" d="100"/>
        </p:scale>
        <p:origin x="446" y="254"/>
      </p:cViewPr>
      <p:guideLst>
        <p:guide orient="horz" pos="1552"/>
        <p:guide pos="293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gs" Target="tags/tag181.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ea typeface="黑体" panose="02010609060101010101" charset="-122"/>
                <a:cs typeface="黑体" panose="02010609060101010101" charset="-122"/>
              </a:rPr>
            </a:fld>
            <a:endParaRPr lang="zh-CN" altLang="en-US">
              <a:latin typeface="黑体" panose="02010609060101010101" charset="-122"/>
              <a:ea typeface="黑体" panose="02010609060101010101" charset="-122"/>
              <a:cs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ea typeface="黑体" panose="02010609060101010101" charset="-122"/>
                <a:cs typeface="黑体" panose="02010609060101010101" charset="-122"/>
              </a:rPr>
            </a:fld>
            <a:endParaRPr lang="zh-CN" altLang="en-US">
              <a:latin typeface="黑体" panose="02010609060101010101" charset="-122"/>
              <a:ea typeface="黑体" panose="02010609060101010101" charset="-122"/>
              <a:cs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BB136DF6-D36C-4F63-AD6D-A76658876F40}"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7927E118-94E0-472C-8BB1-597D3E709823}"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黑体" panose="02010609060101010101" charset="-122"/>
        <a:ea typeface="黑体" panose="02010609060101010101" charset="-122"/>
        <a:cs typeface="黑体" panose="02010609060101010101" charset="-122"/>
      </a:defRPr>
    </a:lvl1pPr>
    <a:lvl2pPr marL="342900" algn="l" defTabSz="685800" rtl="0" eaLnBrk="1" latinLnBrk="0" hangingPunct="1">
      <a:defRPr sz="900" kern="1200">
        <a:solidFill>
          <a:schemeClr val="tx1"/>
        </a:solidFill>
        <a:latin typeface="黑体" panose="02010609060101010101" charset="-122"/>
        <a:ea typeface="黑体" panose="02010609060101010101" charset="-122"/>
        <a:cs typeface="黑体" panose="02010609060101010101" charset="-122"/>
      </a:defRPr>
    </a:lvl2pPr>
    <a:lvl3pPr marL="685800" algn="l" defTabSz="685800" rtl="0" eaLnBrk="1" latinLnBrk="0" hangingPunct="1">
      <a:defRPr sz="900" kern="1200">
        <a:solidFill>
          <a:schemeClr val="tx1"/>
        </a:solidFill>
        <a:latin typeface="黑体" panose="02010609060101010101" charset="-122"/>
        <a:ea typeface="黑体" panose="02010609060101010101" charset="-122"/>
        <a:cs typeface="黑体" panose="02010609060101010101" charset="-122"/>
      </a:defRPr>
    </a:lvl3pPr>
    <a:lvl4pPr marL="1028700" algn="l" defTabSz="685800" rtl="0" eaLnBrk="1" latinLnBrk="0" hangingPunct="1">
      <a:defRPr sz="900" kern="1200">
        <a:solidFill>
          <a:schemeClr val="tx1"/>
        </a:solidFill>
        <a:latin typeface="黑体" panose="02010609060101010101" charset="-122"/>
        <a:ea typeface="黑体" panose="02010609060101010101" charset="-122"/>
        <a:cs typeface="黑体" panose="02010609060101010101" charset="-122"/>
      </a:defRPr>
    </a:lvl4pPr>
    <a:lvl5pPr marL="1371600" algn="l" defTabSz="685800" rtl="0" eaLnBrk="1" latinLnBrk="0" hangingPunct="1">
      <a:defRPr sz="900" kern="1200">
        <a:solidFill>
          <a:schemeClr val="tx1"/>
        </a:solidFill>
        <a:latin typeface="黑体" panose="02010609060101010101" charset="-122"/>
        <a:ea typeface="黑体" panose="02010609060101010101" charset="-122"/>
        <a:cs typeface="黑体" panose="02010609060101010101" charset="-122"/>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66DF685-6826-4BAA-B89E-CF7624DBFC0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307976" y="102394"/>
            <a:ext cx="8528050" cy="2470556"/>
          </a:xfrm>
        </p:spPr>
        <p:txBody>
          <a:bodyPr wrap="square" anchor="b">
            <a:normAutofit/>
          </a:bodyPr>
          <a:lstStyle>
            <a:lvl1pPr algn="ctr">
              <a:lnSpc>
                <a:spcPct val="100000"/>
              </a:lnSpc>
              <a:defRPr sz="4800">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5"/>
            </p:custDataLst>
          </p:nvPr>
        </p:nvSpPr>
        <p:spPr>
          <a:xfrm>
            <a:off x="6457950" y="4767263"/>
            <a:ext cx="2057400" cy="273844"/>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6"/>
            </p:custDataLst>
          </p:nvPr>
        </p:nvSpPr>
        <p:spPr>
          <a:xfrm>
            <a:off x="307976" y="2957848"/>
            <a:ext cx="8528049" cy="1707020"/>
          </a:xfrm>
        </p:spPr>
        <p:txBody>
          <a:bodyPr wrap="square" anchor="t">
            <a:normAutofit/>
          </a:bodyPr>
          <a:lstStyle>
            <a:lvl1pPr marL="0" indent="0" algn="ctr">
              <a:lnSpc>
                <a:spcPct val="100000"/>
              </a:lnSpc>
              <a:buNone/>
              <a:defRPr sz="2250">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21100" y="270000"/>
            <a:ext cx="8100000" cy="540000"/>
          </a:xfrm>
        </p:spPr>
        <p:txBody>
          <a:bodyPr vert="horz"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j-ea"/>
                <a:ea typeface="+mj-ea"/>
                <a:cs typeface="+mj-ea"/>
                <a:sym typeface="+mj-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521494" y="972026"/>
            <a:ext cx="8100060" cy="431959"/>
          </a:xfrm>
        </p:spPr>
        <p:txBody>
          <a:bodyPr wrap="square" anchor="t">
            <a:normAutofit/>
          </a:bodyPr>
          <a:lstStyle>
            <a:lvl1pPr marL="0" indent="0">
              <a:buNone/>
              <a:defRPr sz="2100" b="0">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r>
              <a:rPr lang="zh-CN" altLang="en-US"/>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355601" y="368300"/>
            <a:ext cx="8432800" cy="2223700"/>
          </a:xfrm>
        </p:spPr>
        <p:txBody>
          <a:bodyPr wrap="square" anchor="b">
            <a:normAutofit/>
          </a:bodyPr>
          <a:lstStyle>
            <a:lvl1pPr algn="ctr">
              <a:lnSpc>
                <a:spcPct val="100000"/>
              </a:lnSpc>
              <a:defRPr sz="4800">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a:xfrm>
            <a:off x="6457950" y="4767263"/>
            <a:ext cx="2057400" cy="273844"/>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6"/>
            </p:custDataLst>
          </p:nvPr>
        </p:nvSpPr>
        <p:spPr>
          <a:xfrm>
            <a:off x="355601" y="2952799"/>
            <a:ext cx="8432799" cy="1739852"/>
          </a:xfrm>
        </p:spPr>
        <p:txBody>
          <a:bodyPr wrap="square" anchor="t">
            <a:normAutofit/>
          </a:bodyPr>
          <a:lstStyle>
            <a:lvl1pPr marL="0" indent="0" algn="ctr">
              <a:lnSpc>
                <a:spcPct val="100000"/>
              </a:lnSpc>
              <a:buNone/>
              <a:defRPr sz="2250">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sp>
        <p:nvSpPr>
          <p:cNvPr id="6" name="矩形 5"/>
          <p:cNvSpPr/>
          <p:nvPr userDrawn="1"/>
        </p:nvSpPr>
        <p:spPr>
          <a:xfrm>
            <a:off x="0" y="300075"/>
            <a:ext cx="485775" cy="514413"/>
          </a:xfrm>
          <a:prstGeom prst="rect">
            <a:avLst/>
          </a:prstGeom>
          <a:solidFill>
            <a:srgbClr val="079FA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dirty="0">
              <a:ea typeface="阿里巴巴普惠体 B" panose="00020600040101010101" pitchFamily="18" charset="-122"/>
              <a:cs typeface="黑体" panose="02010609060101010101"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9_自定义版式">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307976" y="102394"/>
            <a:ext cx="8528050" cy="2470556"/>
          </a:xfrm>
        </p:spPr>
        <p:txBody>
          <a:bodyPr wrap="square" anchor="b">
            <a:normAutofit/>
          </a:bodyPr>
          <a:lstStyle>
            <a:lvl1pPr algn="ctr">
              <a:lnSpc>
                <a:spcPct val="100000"/>
              </a:lnSpc>
              <a:defRPr sz="4800">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5"/>
            </p:custDataLst>
          </p:nvPr>
        </p:nvSpPr>
        <p:spPr>
          <a:xfrm>
            <a:off x="6457950" y="4767263"/>
            <a:ext cx="2057400" cy="273844"/>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6"/>
            </p:custDataLst>
          </p:nvPr>
        </p:nvSpPr>
        <p:spPr>
          <a:xfrm>
            <a:off x="307976" y="2957848"/>
            <a:ext cx="8528049" cy="1707020"/>
          </a:xfrm>
        </p:spPr>
        <p:txBody>
          <a:bodyPr wrap="square" anchor="t">
            <a:normAutofit/>
          </a:bodyPr>
          <a:lstStyle>
            <a:lvl1pPr marL="0" indent="0" algn="ctr">
              <a:lnSpc>
                <a:spcPct val="100000"/>
              </a:lnSpc>
              <a:buNone/>
              <a:defRPr sz="2250">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a:latin typeface="+mj-ea"/>
                <a:ea typeface="+mj-ea"/>
                <a:cs typeface="+mj-ea"/>
                <a:sym typeface="+mj-ea"/>
              </a:defRPr>
            </a:lvl1pPr>
          </a:lstStyle>
          <a:p>
            <a:r>
              <a:rPr lang="zh-CN" altLang="en-US"/>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93341" y="612774"/>
            <a:ext cx="2160000" cy="3867150"/>
          </a:xfrm>
        </p:spPr>
        <p:txBody>
          <a:bodyPr wrap="square" anchor="ctr">
            <a:normAutofit/>
          </a:bodyPr>
          <a:lstStyle>
            <a:lvl1pPr algn="ctr">
              <a:defRPr sz="3750">
                <a:latin typeface="+mj-ea"/>
                <a:ea typeface="+mj-ea"/>
                <a:cs typeface="+mj-ea"/>
                <a:sym typeface="+mj-ea"/>
              </a:defRPr>
            </a:lvl1pPr>
          </a:lstStyle>
          <a:p>
            <a:r>
              <a:rPr lang="zh-CN" altLang="en-US"/>
              <a:t>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15975" y="2770583"/>
            <a:ext cx="7512050" cy="1839517"/>
          </a:xfrm>
        </p:spPr>
        <p:txBody>
          <a:bodyPr wrap="square" anchor="t">
            <a:normAutofit/>
          </a:bodyPr>
          <a:lstStyle>
            <a:lvl1pPr algn="ctr">
              <a:defRPr sz="3150">
                <a:latin typeface="+mj-ea"/>
                <a:ea typeface="+mj-ea"/>
                <a:cs typeface="+mj-ea"/>
                <a:sym typeface="+mj-ea"/>
              </a:defRPr>
            </a:lvl1pPr>
          </a:lstStyle>
          <a:p>
            <a:r>
              <a:rPr lang="zh-CN" altLang="en-US"/>
              <a:t>单击此处编辑母版标题样式</a:t>
            </a:r>
            <a:endParaRPr lang="zh-CN" altLang="en-US" dirty="0"/>
          </a:p>
        </p:txBody>
      </p:sp>
      <p:sp>
        <p:nvSpPr>
          <p:cNvPr id="8" name="节编号 3"/>
          <p:cNvSpPr>
            <a:spLocks noGrp="1"/>
          </p:cNvSpPr>
          <p:nvPr>
            <p:ph type="body" sz="quarter" idx="13" hasCustomPrompt="1"/>
            <p:custDataLst>
              <p:tags r:id="rId3"/>
            </p:custDataLst>
          </p:nvPr>
        </p:nvSpPr>
        <p:spPr>
          <a:xfrm>
            <a:off x="815975" y="234951"/>
            <a:ext cx="7512050" cy="2196305"/>
          </a:xfrm>
        </p:spPr>
        <p:txBody>
          <a:bodyPr wrap="square" anchor="b">
            <a:normAutofit/>
          </a:bodyPr>
          <a:lstStyle>
            <a:lvl1pPr marL="0" indent="0" algn="ctr">
              <a:buNone/>
              <a:defRPr sz="6000" b="1">
                <a:solidFill>
                  <a:schemeClr val="accent1"/>
                </a:solidFill>
                <a:latin typeface="+mn-ea"/>
                <a:ea typeface="+mn-ea"/>
                <a:cs typeface="+mn-ea"/>
                <a:sym typeface="+mn-ea"/>
              </a:defRPr>
            </a:lvl1pPr>
          </a:lstStyle>
          <a:p>
            <a:pPr lvl="0"/>
            <a:r>
              <a:rPr lang="zh-CN" altLang="en-US"/>
              <a:t>节编号</a:t>
            </a:r>
            <a:endParaRPr lang="zh-CN" altLang="en-US" dirty="0"/>
          </a:p>
        </p:txBody>
      </p:sp>
      <p:sp>
        <p:nvSpPr>
          <p:cNvPr id="4" name="日期占位符 4"/>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5"/>
            </p:custDataLst>
          </p:nvPr>
        </p:nvSpPr>
        <p:spPr/>
        <p:txBody>
          <a:bodyPr/>
          <a:lstStyle/>
          <a:p>
            <a:endParaRPr lang="zh-CN" altLang="en-US"/>
          </a:p>
        </p:txBody>
      </p:sp>
      <p:sp>
        <p:nvSpPr>
          <p:cNvPr id="6" name="灯片编号占位符 6"/>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n-ea"/>
                <a:ea typeface="+mn-ea"/>
                <a:cs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521018" y="1023300"/>
            <a:ext cx="3886200" cy="36099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4734878" y="1023300"/>
            <a:ext cx="3886200" cy="36099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21100" y="270000"/>
            <a:ext cx="8100000" cy="540000"/>
          </a:xfrm>
        </p:spPr>
        <p:txBody>
          <a:bodyPr vert="horz" wrap="square" lIns="0" tIns="0" rIns="0" bIns="0" rtlCol="0" anchor="b">
            <a:normAutofit/>
          </a:bodyPr>
          <a:lstStyle>
            <a:lvl1pPr marL="0" marR="0" lvl="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n-ea"/>
                <a:ea typeface="+mn-ea"/>
                <a:cs typeface="+mn-ea"/>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p:custDataLst>
              <p:tags r:id="rId3"/>
            </p:custDataLst>
          </p:nvPr>
        </p:nvSpPr>
        <p:spPr>
          <a:xfrm>
            <a:off x="520780" y="1027110"/>
            <a:ext cx="3868340" cy="405000"/>
          </a:xfrm>
        </p:spPr>
        <p:txBody>
          <a:bodyPr wrap="square" anchor="b">
            <a:normAutofit/>
          </a:bodyPr>
          <a:lstStyle>
            <a:lvl1pPr marL="0" indent="0">
              <a:buNone/>
              <a:defRPr sz="2100" b="1">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dirty="0"/>
          </a:p>
        </p:txBody>
      </p:sp>
      <p:sp>
        <p:nvSpPr>
          <p:cNvPr id="4" name="内容占位符 3"/>
          <p:cNvSpPr>
            <a:spLocks noGrp="1"/>
          </p:cNvSpPr>
          <p:nvPr>
            <p:ph sz="half" idx="2"/>
            <p:custDataLst>
              <p:tags r:id="rId4"/>
            </p:custDataLst>
          </p:nvPr>
        </p:nvSpPr>
        <p:spPr>
          <a:xfrm>
            <a:off x="520780" y="1549766"/>
            <a:ext cx="3868340" cy="3096291"/>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4733449" y="1016156"/>
            <a:ext cx="3887391" cy="405000"/>
          </a:xfrm>
        </p:spPr>
        <p:txBody>
          <a:bodyPr wrap="square" anchor="b">
            <a:normAutofit/>
          </a:bodyPr>
          <a:lstStyle>
            <a:lvl1pPr marL="0" indent="0">
              <a:buNone/>
              <a:defRPr sz="2100" b="1">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dirty="0"/>
          </a:p>
        </p:txBody>
      </p:sp>
      <p:sp>
        <p:nvSpPr>
          <p:cNvPr id="6" name="内容占位符 5"/>
          <p:cNvSpPr>
            <a:spLocks noGrp="1"/>
          </p:cNvSpPr>
          <p:nvPr>
            <p:ph sz="quarter" idx="4"/>
            <p:custDataLst>
              <p:tags r:id="rId6"/>
            </p:custDataLst>
          </p:nvPr>
        </p:nvSpPr>
        <p:spPr>
          <a:xfrm>
            <a:off x="4733449" y="1538813"/>
            <a:ext cx="3887391" cy="3096291"/>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a:latin typeface="+mj-ea"/>
                <a:ea typeface="+mj-ea"/>
                <a:cs typeface="+mj-ea"/>
                <a:sym typeface="+mj-ea"/>
              </a:defRPr>
            </a:lvl1pPr>
          </a:lstStyle>
          <a:p>
            <a:r>
              <a:rPr lang="zh-CN" altLang="en-US"/>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a:latin typeface="+mj-ea"/>
                <a:ea typeface="+mj-ea"/>
                <a:cs typeface="+mj-ea"/>
                <a:sym typeface="+mj-ea"/>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28650" y="270000"/>
            <a:ext cx="7886700" cy="43632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21100" y="270000"/>
            <a:ext cx="8100000" cy="540000"/>
          </a:xfrm>
        </p:spPr>
        <p:txBody>
          <a:bodyPr vert="horz"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j-ea"/>
                <a:ea typeface="+mj-ea"/>
                <a:cs typeface="+mj-ea"/>
                <a:sym typeface="+mj-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521494" y="972026"/>
            <a:ext cx="8100060" cy="431959"/>
          </a:xfrm>
        </p:spPr>
        <p:txBody>
          <a:bodyPr wrap="square" anchor="t">
            <a:normAutofit/>
          </a:bodyPr>
          <a:lstStyle>
            <a:lvl1pPr marL="0" indent="0">
              <a:buNone/>
              <a:defRPr sz="2100" b="0">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r>
              <a:rPr lang="zh-CN" altLang="en-US"/>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355601" y="368300"/>
            <a:ext cx="8432800" cy="2223700"/>
          </a:xfrm>
        </p:spPr>
        <p:txBody>
          <a:bodyPr wrap="square" anchor="b">
            <a:normAutofit/>
          </a:bodyPr>
          <a:lstStyle>
            <a:lvl1pPr algn="ctr">
              <a:lnSpc>
                <a:spcPct val="100000"/>
              </a:lnSpc>
              <a:defRPr sz="4800">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a:xfrm>
            <a:off x="6457950" y="4767263"/>
            <a:ext cx="2057400" cy="273844"/>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6"/>
            </p:custDataLst>
          </p:nvPr>
        </p:nvSpPr>
        <p:spPr>
          <a:xfrm>
            <a:off x="355601" y="2952799"/>
            <a:ext cx="8432799" cy="1739852"/>
          </a:xfrm>
        </p:spPr>
        <p:txBody>
          <a:bodyPr wrap="square" anchor="t">
            <a:normAutofit/>
          </a:bodyPr>
          <a:lstStyle>
            <a:lvl1pPr marL="0" indent="0" algn="ctr">
              <a:lnSpc>
                <a:spcPct val="100000"/>
              </a:lnSpc>
              <a:buNone/>
              <a:defRPr sz="2250">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93341" y="612774"/>
            <a:ext cx="2160000" cy="3867150"/>
          </a:xfrm>
        </p:spPr>
        <p:txBody>
          <a:bodyPr wrap="square" anchor="ctr">
            <a:normAutofit/>
          </a:bodyPr>
          <a:lstStyle>
            <a:lvl1pPr algn="ctr">
              <a:defRPr sz="3750">
                <a:latin typeface="+mj-ea"/>
                <a:ea typeface="+mj-ea"/>
                <a:cs typeface="+mj-ea"/>
                <a:sym typeface="+mj-ea"/>
              </a:defRPr>
            </a:lvl1pPr>
          </a:lstStyle>
          <a:p>
            <a:r>
              <a:rPr lang="zh-CN" altLang="en-US"/>
              <a:t>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15975" y="2770583"/>
            <a:ext cx="7512050" cy="1839517"/>
          </a:xfrm>
        </p:spPr>
        <p:txBody>
          <a:bodyPr wrap="square" anchor="t">
            <a:normAutofit/>
          </a:bodyPr>
          <a:lstStyle>
            <a:lvl1pPr algn="ctr">
              <a:defRPr sz="3150">
                <a:latin typeface="+mj-ea"/>
                <a:ea typeface="+mj-ea"/>
                <a:cs typeface="+mj-ea"/>
                <a:sym typeface="+mj-ea"/>
              </a:defRPr>
            </a:lvl1pPr>
          </a:lstStyle>
          <a:p>
            <a:r>
              <a:rPr lang="zh-CN" altLang="en-US"/>
              <a:t>单击此处编辑母版标题样式</a:t>
            </a:r>
            <a:endParaRPr lang="zh-CN" altLang="en-US" dirty="0"/>
          </a:p>
        </p:txBody>
      </p:sp>
      <p:sp>
        <p:nvSpPr>
          <p:cNvPr id="8" name="节编号 3"/>
          <p:cNvSpPr>
            <a:spLocks noGrp="1"/>
          </p:cNvSpPr>
          <p:nvPr>
            <p:ph type="body" sz="quarter" idx="13" hasCustomPrompt="1"/>
            <p:custDataLst>
              <p:tags r:id="rId3"/>
            </p:custDataLst>
          </p:nvPr>
        </p:nvSpPr>
        <p:spPr>
          <a:xfrm>
            <a:off x="815975" y="234951"/>
            <a:ext cx="7512050" cy="2196305"/>
          </a:xfrm>
        </p:spPr>
        <p:txBody>
          <a:bodyPr wrap="square" anchor="b">
            <a:normAutofit/>
          </a:bodyPr>
          <a:lstStyle>
            <a:lvl1pPr marL="0" indent="0" algn="ctr">
              <a:buNone/>
              <a:defRPr sz="6000" b="1">
                <a:solidFill>
                  <a:schemeClr val="accent1"/>
                </a:solidFill>
                <a:latin typeface="+mn-ea"/>
                <a:ea typeface="+mn-ea"/>
                <a:cs typeface="+mn-ea"/>
                <a:sym typeface="+mn-ea"/>
              </a:defRPr>
            </a:lvl1pPr>
          </a:lstStyle>
          <a:p>
            <a:pPr lvl="0"/>
            <a:r>
              <a:rPr lang="zh-CN" altLang="en-US"/>
              <a:t>节编号</a:t>
            </a:r>
            <a:endParaRPr lang="zh-CN" altLang="en-US" dirty="0"/>
          </a:p>
        </p:txBody>
      </p:sp>
      <p:sp>
        <p:nvSpPr>
          <p:cNvPr id="4" name="日期占位符 4"/>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5"/>
            </p:custDataLst>
          </p:nvPr>
        </p:nvSpPr>
        <p:spPr/>
        <p:txBody>
          <a:bodyPr/>
          <a:lstStyle/>
          <a:p>
            <a:endParaRPr lang="zh-CN" altLang="en-US"/>
          </a:p>
        </p:txBody>
      </p:sp>
      <p:sp>
        <p:nvSpPr>
          <p:cNvPr id="6" name="灯片编号占位符 6"/>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n-ea"/>
                <a:ea typeface="+mn-ea"/>
                <a:cs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521018" y="1023300"/>
            <a:ext cx="3886200" cy="36099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4734878" y="1023300"/>
            <a:ext cx="3886200" cy="36099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21100" y="270000"/>
            <a:ext cx="8100000" cy="540000"/>
          </a:xfrm>
        </p:spPr>
        <p:txBody>
          <a:bodyPr vert="horz" wrap="square" lIns="0" tIns="0" rIns="0" bIns="0" rtlCol="0" anchor="b">
            <a:normAutofit/>
          </a:bodyPr>
          <a:lstStyle>
            <a:lvl1pPr marL="0" marR="0" lvl="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n-ea"/>
                <a:ea typeface="+mn-ea"/>
                <a:cs typeface="+mn-ea"/>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p:custDataLst>
              <p:tags r:id="rId3"/>
            </p:custDataLst>
          </p:nvPr>
        </p:nvSpPr>
        <p:spPr>
          <a:xfrm>
            <a:off x="520780" y="1027110"/>
            <a:ext cx="3868340" cy="405000"/>
          </a:xfrm>
        </p:spPr>
        <p:txBody>
          <a:bodyPr wrap="square" anchor="b">
            <a:normAutofit/>
          </a:bodyPr>
          <a:lstStyle>
            <a:lvl1pPr marL="0" indent="0">
              <a:buNone/>
              <a:defRPr sz="2100" b="1">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dirty="0"/>
          </a:p>
        </p:txBody>
      </p:sp>
      <p:sp>
        <p:nvSpPr>
          <p:cNvPr id="4" name="内容占位符 3"/>
          <p:cNvSpPr>
            <a:spLocks noGrp="1"/>
          </p:cNvSpPr>
          <p:nvPr>
            <p:ph sz="half" idx="2"/>
            <p:custDataLst>
              <p:tags r:id="rId4"/>
            </p:custDataLst>
          </p:nvPr>
        </p:nvSpPr>
        <p:spPr>
          <a:xfrm>
            <a:off x="520780" y="1549766"/>
            <a:ext cx="3868340" cy="3096291"/>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4733449" y="1016156"/>
            <a:ext cx="3887391" cy="405000"/>
          </a:xfrm>
        </p:spPr>
        <p:txBody>
          <a:bodyPr wrap="square" anchor="b">
            <a:normAutofit/>
          </a:bodyPr>
          <a:lstStyle>
            <a:lvl1pPr marL="0" indent="0">
              <a:buNone/>
              <a:defRPr sz="2100" b="1">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dirty="0"/>
          </a:p>
        </p:txBody>
      </p:sp>
      <p:sp>
        <p:nvSpPr>
          <p:cNvPr id="6" name="内容占位符 5"/>
          <p:cNvSpPr>
            <a:spLocks noGrp="1"/>
          </p:cNvSpPr>
          <p:nvPr>
            <p:ph sz="quarter" idx="4"/>
            <p:custDataLst>
              <p:tags r:id="rId6"/>
            </p:custDataLst>
          </p:nvPr>
        </p:nvSpPr>
        <p:spPr>
          <a:xfrm>
            <a:off x="4733449" y="1538813"/>
            <a:ext cx="3887391" cy="3096291"/>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a:latin typeface="+mj-ea"/>
                <a:ea typeface="+mj-ea"/>
                <a:cs typeface="+mj-ea"/>
                <a:sym typeface="+mj-ea"/>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28650" y="270000"/>
            <a:ext cx="7886700" cy="43632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tags" Target="../tags/tag60.xml"/><Relationship Id="rId2" Type="http://schemas.openxmlformats.org/officeDocument/2006/relationships/slideLayout" Target="../slideLayouts/slideLayout2.xml"/><Relationship Id="rId19" Type="http://schemas.openxmlformats.org/officeDocument/2006/relationships/tags" Target="../tags/tag59.xml"/><Relationship Id="rId18" Type="http://schemas.openxmlformats.org/officeDocument/2006/relationships/tags" Target="../tags/tag58.xml"/><Relationship Id="rId17" Type="http://schemas.openxmlformats.org/officeDocument/2006/relationships/tags" Target="../tags/tag57.xml"/><Relationship Id="rId16" Type="http://schemas.openxmlformats.org/officeDocument/2006/relationships/tags" Target="../tags/tag56.xml"/><Relationship Id="rId15" Type="http://schemas.openxmlformats.org/officeDocument/2006/relationships/tags" Target="../tags/tag55.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9" Type="http://schemas.openxmlformats.org/officeDocument/2006/relationships/theme" Target="../theme/theme2.xml"/><Relationship Id="rId18" Type="http://schemas.openxmlformats.org/officeDocument/2006/relationships/tags" Target="../tags/tag120.xml"/><Relationship Id="rId17" Type="http://schemas.openxmlformats.org/officeDocument/2006/relationships/tags" Target="../tags/tag119.xml"/><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image" Target="../media/image1.png"/><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521100" y="270000"/>
            <a:ext cx="8100000" cy="540000"/>
          </a:xfrm>
          <a:prstGeom prst="rect">
            <a:avLst/>
          </a:prstGeom>
        </p:spPr>
        <p:txBody>
          <a:bodyPr vert="horz" wrap="square" lIns="0" tIns="0" rIns="0" bIns="0" rtlCol="0" anchor="b">
            <a:normAutofit/>
          </a:bodyPr>
          <a:lstStyle/>
          <a:p>
            <a:r>
              <a:rPr lang="zh-CN" altLang="en-US"/>
              <a:t>单击此处编辑母版标题样式</a:t>
            </a:r>
            <a:endParaRPr lang="zh-CN" altLang="en-US" dirty="0"/>
          </a:p>
        </p:txBody>
      </p:sp>
      <p:sp>
        <p:nvSpPr>
          <p:cNvPr id="3" name="文本占位符 2"/>
          <p:cNvSpPr>
            <a:spLocks noGrp="1"/>
          </p:cNvSpPr>
          <p:nvPr>
            <p:ph type="body" idx="1"/>
            <p:custDataLst>
              <p:tags r:id="rId16"/>
            </p:custDataLst>
          </p:nvPr>
        </p:nvSpPr>
        <p:spPr>
          <a:xfrm>
            <a:off x="521018" y="1023461"/>
            <a:ext cx="8099584" cy="360997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521018" y="4767263"/>
            <a:ext cx="2057400" cy="273844"/>
          </a:xfrm>
          <a:prstGeom prst="rect">
            <a:avLst/>
          </a:prstGeom>
        </p:spPr>
        <p:txBody>
          <a:bodyPr vert="horz" wrap="square" lIns="91440" tIns="45720" rIns="91440" bIns="45720" rtlCol="0" anchor="ctr">
            <a:normAutofit/>
          </a:bodyPr>
          <a:lstStyle>
            <a:lvl1pPr algn="l">
              <a:defRPr sz="9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3028950" y="4767263"/>
            <a:ext cx="3086100" cy="273844"/>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6565583" y="4767263"/>
            <a:ext cx="2057400" cy="273844"/>
          </a:xfrm>
          <a:prstGeom prst="rect">
            <a:avLst/>
          </a:prstGeom>
        </p:spPr>
        <p:txBody>
          <a:bodyPr vert="horz" wrap="square" lIns="91440" tIns="45720" rIns="91440" bIns="45720" rtlCol="0" anchor="ctr">
            <a:normAutofit/>
          </a:bodyPr>
          <a:lstStyle>
            <a:lvl1pPr algn="r">
              <a:defRPr sz="9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685800" rtl="0" eaLnBrk="1" latinLnBrk="0" hangingPunct="1">
        <a:lnSpc>
          <a:spcPct val="100000"/>
        </a:lnSpc>
        <a:spcBef>
          <a:spcPct val="0"/>
        </a:spcBef>
        <a:buNone/>
        <a:defRPr sz="2400" b="1" kern="1200">
          <a:solidFill>
            <a:schemeClr val="tx1"/>
          </a:solidFill>
          <a:latin typeface="+mn-ea"/>
          <a:ea typeface="+mn-ea"/>
          <a:cs typeface="+mn-ea"/>
          <a:sym typeface="+mn-ea"/>
        </a:defRPr>
      </a:lvl1pPr>
    </p:titleStyle>
    <p:bodyStyle>
      <a:lvl1pPr marL="171450" indent="-171450" algn="l" defTabSz="685800" rtl="0" eaLnBrk="1" latinLnBrk="0" hangingPunct="1">
        <a:lnSpc>
          <a:spcPct val="130000"/>
        </a:lnSpc>
        <a:spcBef>
          <a:spcPts val="750"/>
        </a:spcBef>
        <a:buFont typeface="Arial" panose="020B0604020202020204" pitchFamily="34" charset="0"/>
        <a:buChar char="•"/>
        <a:defRPr sz="1800" kern="1200">
          <a:solidFill>
            <a:schemeClr val="tx1"/>
          </a:solidFill>
          <a:latin typeface="+mn-ea"/>
          <a:ea typeface="+mn-ea"/>
          <a:cs typeface="+mn-ea"/>
          <a:sym typeface="+mn-ea"/>
        </a:defRPr>
      </a:lvl1pPr>
      <a:lvl2pPr marL="403860" indent="-154940" algn="l" defTabSz="685800" rtl="0" eaLnBrk="1" latinLnBrk="0" hangingPunct="1">
        <a:lnSpc>
          <a:spcPct val="130000"/>
        </a:lnSpc>
        <a:spcBef>
          <a:spcPts val="0"/>
        </a:spcBef>
        <a:buFont typeface="Arial" panose="020B0604020202020204" pitchFamily="34" charset="0"/>
        <a:buChar char="•"/>
        <a:defRPr sz="1500" kern="1200">
          <a:solidFill>
            <a:schemeClr val="tx1">
              <a:lumMod val="65000"/>
              <a:lumOff val="35000"/>
            </a:schemeClr>
          </a:solidFill>
          <a:latin typeface="+mn-ea"/>
          <a:ea typeface="+mn-ea"/>
          <a:cs typeface="+mn-ea"/>
          <a:sym typeface="+mn-ea"/>
        </a:defRPr>
      </a:lvl2pPr>
      <a:lvl3pPr marL="599440" indent="-121285" algn="l" defTabSz="685800" rtl="0" eaLnBrk="1" latinLnBrk="0" hangingPunct="1">
        <a:lnSpc>
          <a:spcPct val="130000"/>
        </a:lnSpc>
        <a:spcBef>
          <a:spcPts val="0"/>
        </a:spcBef>
        <a:buFont typeface="Arial" panose="020B0604020202020204" pitchFamily="34" charset="0"/>
        <a:buChar char="•"/>
        <a:defRPr sz="1350" kern="1200">
          <a:solidFill>
            <a:schemeClr val="tx1">
              <a:lumMod val="65000"/>
              <a:lumOff val="35000"/>
            </a:schemeClr>
          </a:solidFill>
          <a:latin typeface="+mn-ea"/>
          <a:ea typeface="+mn-ea"/>
          <a:cs typeface="+mn-ea"/>
          <a:sym typeface="+mn-ea"/>
        </a:defRPr>
      </a:lvl3pPr>
      <a:lvl4pPr marL="772795" indent="-111760" algn="l" defTabSz="685800" rtl="0" eaLnBrk="1" latinLnBrk="0" hangingPunct="1">
        <a:lnSpc>
          <a:spcPct val="130000"/>
        </a:lnSpc>
        <a:spcBef>
          <a:spcPts val="0"/>
        </a:spcBef>
        <a:buFont typeface="Arial" panose="020B0604020202020204" pitchFamily="34" charset="0"/>
        <a:buChar char="•"/>
        <a:defRPr sz="1200" kern="1200">
          <a:solidFill>
            <a:schemeClr val="tx1">
              <a:lumMod val="65000"/>
              <a:lumOff val="35000"/>
            </a:schemeClr>
          </a:solidFill>
          <a:latin typeface="+mn-ea"/>
          <a:ea typeface="+mn-ea"/>
          <a:cs typeface="+mn-ea"/>
          <a:sym typeface="+mn-ea"/>
        </a:defRPr>
      </a:lvl4pPr>
      <a:lvl5pPr marL="926465" indent="-95250" algn="l" defTabSz="685800" rtl="0" eaLnBrk="1" latinLnBrk="0" hangingPunct="1">
        <a:lnSpc>
          <a:spcPct val="130000"/>
        </a:lnSpc>
        <a:spcBef>
          <a:spcPts val="0"/>
        </a:spcBef>
        <a:buFont typeface="Arial" panose="020B0604020202020204" pitchFamily="34" charset="0"/>
        <a:buChar char="•"/>
        <a:defRPr sz="1050" kern="1200">
          <a:solidFill>
            <a:schemeClr val="tx1">
              <a:lumMod val="65000"/>
              <a:lumOff val="35000"/>
            </a:schemeClr>
          </a:solidFill>
          <a:latin typeface="+mn-ea"/>
          <a:ea typeface="+mn-ea"/>
          <a:cs typeface="+mn-ea"/>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521100" y="270000"/>
            <a:ext cx="8100000" cy="540000"/>
          </a:xfrm>
          <a:prstGeom prst="rect">
            <a:avLst/>
          </a:prstGeom>
        </p:spPr>
        <p:txBody>
          <a:bodyPr vert="horz" wrap="square" lIns="0" tIns="0" rIns="0" bIns="0" rtlCol="0" anchor="b">
            <a:normAutofit/>
          </a:bodyPr>
          <a:lstStyle/>
          <a:p>
            <a:r>
              <a:rPr lang="zh-CN" altLang="en-US"/>
              <a:t>单击此处编辑母版标题样式</a:t>
            </a:r>
            <a:endParaRPr lang="zh-CN" altLang="en-US" dirty="0"/>
          </a:p>
        </p:txBody>
      </p:sp>
      <p:sp>
        <p:nvSpPr>
          <p:cNvPr id="3" name="文本占位符 2"/>
          <p:cNvSpPr>
            <a:spLocks noGrp="1"/>
          </p:cNvSpPr>
          <p:nvPr>
            <p:ph type="body" idx="1"/>
            <p:custDataLst>
              <p:tags r:id="rId14"/>
            </p:custDataLst>
          </p:nvPr>
        </p:nvSpPr>
        <p:spPr>
          <a:xfrm>
            <a:off x="521018" y="1023461"/>
            <a:ext cx="8099584" cy="360997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5"/>
            </p:custDataLst>
          </p:nvPr>
        </p:nvSpPr>
        <p:spPr>
          <a:xfrm>
            <a:off x="521018" y="4767263"/>
            <a:ext cx="2057400" cy="273844"/>
          </a:xfrm>
          <a:prstGeom prst="rect">
            <a:avLst/>
          </a:prstGeom>
        </p:spPr>
        <p:txBody>
          <a:bodyPr vert="horz" wrap="square" lIns="91440" tIns="45720" rIns="91440" bIns="45720" rtlCol="0" anchor="ctr">
            <a:normAutofit/>
          </a:bodyPr>
          <a:lstStyle>
            <a:lvl1pPr algn="l">
              <a:defRPr sz="9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3028950" y="4767263"/>
            <a:ext cx="3086100" cy="273844"/>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6565583" y="4767263"/>
            <a:ext cx="2057400" cy="273844"/>
          </a:xfrm>
          <a:prstGeom prst="rect">
            <a:avLst/>
          </a:prstGeom>
        </p:spPr>
        <p:txBody>
          <a:bodyPr vert="horz" wrap="square" lIns="91440" tIns="45720" rIns="91440" bIns="45720" rtlCol="0" anchor="ctr">
            <a:normAutofit/>
          </a:bodyPr>
          <a:lstStyle>
            <a:lvl1pPr algn="r">
              <a:defRPr sz="9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685800" rtl="0" eaLnBrk="1" latinLnBrk="0" hangingPunct="1">
        <a:lnSpc>
          <a:spcPct val="100000"/>
        </a:lnSpc>
        <a:spcBef>
          <a:spcPct val="0"/>
        </a:spcBef>
        <a:buNone/>
        <a:defRPr sz="2400" b="1" kern="1200">
          <a:solidFill>
            <a:schemeClr val="tx1"/>
          </a:solidFill>
          <a:latin typeface="+mn-ea"/>
          <a:ea typeface="+mn-ea"/>
          <a:cs typeface="+mn-ea"/>
          <a:sym typeface="+mn-ea"/>
        </a:defRPr>
      </a:lvl1pPr>
    </p:titleStyle>
    <p:bodyStyle>
      <a:lvl1pPr marL="171450" indent="-171450" algn="l" defTabSz="685800" rtl="0" eaLnBrk="1" latinLnBrk="0" hangingPunct="1">
        <a:lnSpc>
          <a:spcPct val="130000"/>
        </a:lnSpc>
        <a:spcBef>
          <a:spcPts val="750"/>
        </a:spcBef>
        <a:buFont typeface="Arial" panose="020B0604020202020204" pitchFamily="34" charset="0"/>
        <a:buChar char="•"/>
        <a:defRPr sz="1800" kern="1200">
          <a:solidFill>
            <a:schemeClr val="tx1"/>
          </a:solidFill>
          <a:latin typeface="+mn-ea"/>
          <a:ea typeface="+mn-ea"/>
          <a:cs typeface="+mn-ea"/>
          <a:sym typeface="+mn-ea"/>
        </a:defRPr>
      </a:lvl1pPr>
      <a:lvl2pPr marL="403860" indent="-154940" algn="l" defTabSz="685800" rtl="0" eaLnBrk="1" latinLnBrk="0" hangingPunct="1">
        <a:lnSpc>
          <a:spcPct val="130000"/>
        </a:lnSpc>
        <a:spcBef>
          <a:spcPts val="0"/>
        </a:spcBef>
        <a:buFont typeface="Arial" panose="020B0604020202020204" pitchFamily="34" charset="0"/>
        <a:buChar char="•"/>
        <a:defRPr sz="1500" kern="1200">
          <a:solidFill>
            <a:schemeClr val="tx1">
              <a:lumMod val="65000"/>
              <a:lumOff val="35000"/>
            </a:schemeClr>
          </a:solidFill>
          <a:latin typeface="+mn-ea"/>
          <a:ea typeface="+mn-ea"/>
          <a:cs typeface="+mn-ea"/>
          <a:sym typeface="+mn-ea"/>
        </a:defRPr>
      </a:lvl2pPr>
      <a:lvl3pPr marL="599440" indent="-121285" algn="l" defTabSz="685800" rtl="0" eaLnBrk="1" latinLnBrk="0" hangingPunct="1">
        <a:lnSpc>
          <a:spcPct val="130000"/>
        </a:lnSpc>
        <a:spcBef>
          <a:spcPts val="0"/>
        </a:spcBef>
        <a:buFont typeface="Arial" panose="020B0604020202020204" pitchFamily="34" charset="0"/>
        <a:buChar char="•"/>
        <a:defRPr sz="1350" kern="1200">
          <a:solidFill>
            <a:schemeClr val="tx1">
              <a:lumMod val="65000"/>
              <a:lumOff val="35000"/>
            </a:schemeClr>
          </a:solidFill>
          <a:latin typeface="+mn-ea"/>
          <a:ea typeface="+mn-ea"/>
          <a:cs typeface="+mn-ea"/>
          <a:sym typeface="+mn-ea"/>
        </a:defRPr>
      </a:lvl3pPr>
      <a:lvl4pPr marL="772795" indent="-111760" algn="l" defTabSz="685800" rtl="0" eaLnBrk="1" latinLnBrk="0" hangingPunct="1">
        <a:lnSpc>
          <a:spcPct val="130000"/>
        </a:lnSpc>
        <a:spcBef>
          <a:spcPts val="0"/>
        </a:spcBef>
        <a:buFont typeface="Arial" panose="020B0604020202020204" pitchFamily="34" charset="0"/>
        <a:buChar char="•"/>
        <a:defRPr sz="1200" kern="1200">
          <a:solidFill>
            <a:schemeClr val="tx1">
              <a:lumMod val="65000"/>
              <a:lumOff val="35000"/>
            </a:schemeClr>
          </a:solidFill>
          <a:latin typeface="+mn-ea"/>
          <a:ea typeface="+mn-ea"/>
          <a:cs typeface="+mn-ea"/>
          <a:sym typeface="+mn-ea"/>
        </a:defRPr>
      </a:lvl4pPr>
      <a:lvl5pPr marL="926465" indent="-95250" algn="l" defTabSz="685800" rtl="0" eaLnBrk="1" latinLnBrk="0" hangingPunct="1">
        <a:lnSpc>
          <a:spcPct val="130000"/>
        </a:lnSpc>
        <a:spcBef>
          <a:spcPts val="0"/>
        </a:spcBef>
        <a:buFont typeface="Arial" panose="020B0604020202020204" pitchFamily="34" charset="0"/>
        <a:buChar char="•"/>
        <a:defRPr sz="1050" kern="1200">
          <a:solidFill>
            <a:schemeClr val="tx1">
              <a:lumMod val="65000"/>
              <a:lumOff val="35000"/>
            </a:schemeClr>
          </a:solidFill>
          <a:latin typeface="+mn-ea"/>
          <a:ea typeface="+mn-ea"/>
          <a:cs typeface="+mn-ea"/>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41.xml"/><Relationship Id="rId5" Type="http://schemas.openxmlformats.org/officeDocument/2006/relationships/image" Target="../media/image33.jpeg"/><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tags" Target="../tags/tag140.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6.xml"/><Relationship Id="rId2" Type="http://schemas.openxmlformats.org/officeDocument/2006/relationships/image" Target="../media/image34.png"/><Relationship Id="rId1" Type="http://schemas.openxmlformats.org/officeDocument/2006/relationships/tags" Target="../tags/tag145.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48.xml"/><Relationship Id="rId4" Type="http://schemas.openxmlformats.org/officeDocument/2006/relationships/image" Target="../media/image37.jpe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tags" Target="../tags/tag147.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0.xml"/><Relationship Id="rId2" Type="http://schemas.openxmlformats.org/officeDocument/2006/relationships/image" Target="../media/image38.png"/><Relationship Id="rId1" Type="http://schemas.openxmlformats.org/officeDocument/2006/relationships/tags" Target="../tags/tag14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2.xml"/><Relationship Id="rId1" Type="http://schemas.openxmlformats.org/officeDocument/2006/relationships/tags" Target="../tags/tag151.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4.xml"/><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tags" Target="../tags/tag153.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9.xml"/><Relationship Id="rId1" Type="http://schemas.openxmlformats.org/officeDocument/2006/relationships/tags" Target="../tags/tag15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61.xml"/><Relationship Id="rId1" Type="http://schemas.openxmlformats.org/officeDocument/2006/relationships/tags" Target="../tags/tag160.xml"/></Relationships>
</file>

<file path=ppt/slides/_rels/slide2.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0" Type="http://schemas.openxmlformats.org/officeDocument/2006/relationships/slideLayout" Target="../slideLayouts/slideLayout1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0" Type="http://schemas.openxmlformats.org/officeDocument/2006/relationships/slideLayout" Target="../slideLayouts/slideLayout2.xml"/><Relationship Id="rId1" Type="http://schemas.openxmlformats.org/officeDocument/2006/relationships/tags" Target="../tags/tag162.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s>
</file>

<file path=ppt/slides/_rels/slide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16.png"/><Relationship Id="rId7" Type="http://schemas.openxmlformats.org/officeDocument/2006/relationships/image" Target="../media/image15.jpeg"/><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3.jpeg"/><Relationship Id="rId3" Type="http://schemas.openxmlformats.org/officeDocument/2006/relationships/image" Target="../media/image12.jpeg"/><Relationship Id="rId2" Type="http://schemas.openxmlformats.org/officeDocument/2006/relationships/image" Target="../media/image11.jpeg"/><Relationship Id="rId11" Type="http://schemas.openxmlformats.org/officeDocument/2006/relationships/slideLayout" Target="../slideLayouts/slideLayout6.xml"/><Relationship Id="rId10" Type="http://schemas.openxmlformats.org/officeDocument/2006/relationships/tags" Target="../tags/tag126.xml"/><Relationship Id="rId1" Type="http://schemas.openxmlformats.org/officeDocument/2006/relationships/tags" Target="../tags/tag125.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28.xml"/><Relationship Id="rId5" Type="http://schemas.openxmlformats.org/officeDocument/2006/relationships/image" Target="../media/image20.png"/><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tags" Target="../tags/tag127.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30.xml"/><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tags" Target="../tags/tag129.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2.xml"/><Relationship Id="rId2" Type="http://schemas.openxmlformats.org/officeDocument/2006/relationships/image" Target="../media/image24.jpeg"/><Relationship Id="rId1" Type="http://schemas.openxmlformats.org/officeDocument/2006/relationships/tags" Target="../tags/tag131.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34.xml"/><Relationship Id="rId5" Type="http://schemas.openxmlformats.org/officeDocument/2006/relationships/image" Target="../media/image28.png"/><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tags" Target="../tags/tag133.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39.xml"/><Relationship Id="rId3" Type="http://schemas.openxmlformats.org/officeDocument/2006/relationships/image" Target="../media/image29.jpeg"/><Relationship Id="rId2" Type="http://schemas.openxmlformats.org/officeDocument/2006/relationships/hyperlink" Target="http://image.baidu.com/i?ct=503316480&amp;z=0&amp;tn=baiduimagedetail&amp;word=%CF%D4%CE%A2%BE%B5&amp;in=8453&amp;cl=2&amp;lm=-1&amp;pn=5&amp;rn=1&amp;di=23550207795&amp;ln=1&amp;fr=ala0&amp;ic=0&amp;s=0&amp;se=1&amp;sme=0&amp;tab=" TargetMode="External"/><Relationship Id="rId1" Type="http://schemas.openxmlformats.org/officeDocument/2006/relationships/tags" Target="../tags/tag13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018915" y="4660265"/>
            <a:ext cx="5125085" cy="436245"/>
          </a:xfrm>
          <a:prstGeom prst="rect">
            <a:avLst/>
          </a:prstGeom>
        </p:spPr>
        <p:txBody>
          <a:bodyPr wrap="square" lIns="68571" tIns="34285" rIns="68571" bIns="34285">
            <a:spAutoFit/>
          </a:bodyPr>
          <a:p>
            <a:pPr algn="dist" defTabSz="342900">
              <a:defRPr/>
            </a:pPr>
            <a:r>
              <a:rPr lang="zh-CN" altLang="en-US" sz="2400" dirty="0">
                <a:solidFill>
                  <a:prstClr val="black"/>
                </a:solidFill>
                <a:cs typeface="+mn-ea"/>
                <a:sym typeface="+mn-lt"/>
              </a:rPr>
              <a:t>人教版  生物（初中）（七年级上）</a:t>
            </a:r>
            <a:endParaRPr lang="zh-CN" altLang="en-US" sz="2400" dirty="0">
              <a:solidFill>
                <a:prstClr val="black"/>
              </a:solidFill>
              <a:cs typeface="+mn-ea"/>
              <a:sym typeface="+mn-lt"/>
            </a:endParaRPr>
          </a:p>
        </p:txBody>
      </p:sp>
      <p:pic>
        <p:nvPicPr>
          <p:cNvPr id="3" name="Picture 10" descr="神经组织">
            <a:hlinkClick r:id="" action="ppaction://noaction"/>
          </p:cNvPr>
          <p:cNvPicPr>
            <a:picLocks noChangeAspect="1"/>
          </p:cNvPicPr>
          <p:nvPr/>
        </p:nvPicPr>
        <p:blipFill>
          <a:blip r:embed="rId1" cstate="email"/>
          <a:stretch>
            <a:fillRect/>
          </a:stretch>
        </p:blipFill>
        <p:spPr>
          <a:xfrm>
            <a:off x="5253990" y="1362075"/>
            <a:ext cx="3469005" cy="2048510"/>
          </a:xfrm>
          <a:prstGeom prst="rect">
            <a:avLst/>
          </a:prstGeom>
          <a:noFill/>
          <a:ln w="76200" cap="flat" cmpd="tri">
            <a:solidFill>
              <a:srgbClr val="FFCC66"/>
            </a:solidFill>
            <a:prstDash val="solid"/>
            <a:miter/>
            <a:headEnd type="none" w="med" len="med"/>
            <a:tailEnd type="none" w="med" len="med"/>
          </a:ln>
        </p:spPr>
      </p:pic>
      <p:sp>
        <p:nvSpPr>
          <p:cNvPr id="4" name="标题"/>
          <p:cNvSpPr>
            <a:spLocks noGrp="1"/>
          </p:cNvSpPr>
          <p:nvPr>
            <p:ph type="ctrTitle"/>
            <p:custDataLst>
              <p:tags r:id="rId2"/>
            </p:custDataLst>
          </p:nvPr>
        </p:nvSpPr>
        <p:spPr/>
        <p:txBody>
          <a:bodyPr wrap="square">
            <a:normAutofit/>
          </a:bodyPr>
          <a:p>
            <a:pPr marL="0" indent="0" algn="ctr">
              <a:lnSpc>
                <a:spcPct val="100000"/>
              </a:lnSpc>
              <a:spcBef>
                <a:spcPts val="0"/>
              </a:spcBef>
              <a:spcAft>
                <a:spcPts val="0"/>
              </a:spcAft>
              <a:buSzPct val="100000"/>
              <a:buNone/>
            </a:pPr>
            <a:r>
              <a:rPr lang="zh-CN" altLang="en-US" sz="4800" dirty="0">
                <a:sym typeface="+mn-lt"/>
              </a:rPr>
              <a:t>动物体的结构层次</a:t>
            </a:r>
            <a:endParaRPr lang="zh-CN" altLang="en-US" sz="4800" dirty="0">
              <a:sym typeface="+mn-lt"/>
            </a:endParaRPr>
          </a:p>
        </p:txBody>
      </p:sp>
      <p:sp>
        <p:nvSpPr>
          <p:cNvPr id="10" name="署名"/>
          <p:cNvSpPr>
            <a:spLocks noGrp="1"/>
          </p:cNvSpPr>
          <p:nvPr>
            <p:ph type="body" sz="quarter" idx="17"/>
            <p:custDataLst>
              <p:tags r:id="rId3"/>
            </p:custDataLst>
          </p:nvPr>
        </p:nvSpPr>
        <p:spPr/>
        <p:txBody>
          <a:bodyPr wrap="square">
            <a:normAutofit/>
          </a:bodyPr>
          <a:p>
            <a:pPr marL="0" lvl="0" indent="0" algn="ctr">
              <a:lnSpc>
                <a:spcPct val="100000"/>
              </a:lnSpc>
              <a:spcBef>
                <a:spcPts val="750"/>
              </a:spcBef>
              <a:spcAft>
                <a:spcPts val="0"/>
              </a:spcAft>
              <a:buSzPct val="100000"/>
              <a:buNone/>
            </a:pPr>
            <a:r>
              <a:rPr lang="zh-CN" altLang="en-US" sz="2200">
                <a:solidFill>
                  <a:schemeClr val="tx1"/>
                </a:solidFill>
                <a:sym typeface="+mn-lt"/>
              </a:rPr>
              <a:t>第三章  第2节</a:t>
            </a:r>
            <a:endParaRPr lang="zh-CN" altLang="en-US" sz="2200">
              <a:solidFill>
                <a:schemeClr val="tx1"/>
              </a:solidFill>
              <a:sym typeface="+mn-lt"/>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p>
            <a:endParaRPr lang="zh-CN" altLang="en-US"/>
          </a:p>
        </p:txBody>
      </p:sp>
      <p:grpSp>
        <p:nvGrpSpPr>
          <p:cNvPr id="19458" name="Group 2"/>
          <p:cNvGrpSpPr/>
          <p:nvPr/>
        </p:nvGrpSpPr>
        <p:grpSpPr>
          <a:xfrm>
            <a:off x="4767263" y="3442335"/>
            <a:ext cx="2969419" cy="1081088"/>
            <a:chOff x="0" y="0"/>
            <a:chExt cx="2495" cy="726"/>
          </a:xfrm>
        </p:grpSpPr>
        <p:grpSp>
          <p:nvGrpSpPr>
            <p:cNvPr id="19482" name="Group 3"/>
            <p:cNvGrpSpPr/>
            <p:nvPr/>
          </p:nvGrpSpPr>
          <p:grpSpPr>
            <a:xfrm>
              <a:off x="0" y="0"/>
              <a:ext cx="2495" cy="726"/>
              <a:chOff x="0" y="0"/>
              <a:chExt cx="2495" cy="726"/>
            </a:xfrm>
          </p:grpSpPr>
          <p:sp>
            <p:nvSpPr>
              <p:cNvPr id="19484" name="Rectangle 4"/>
              <p:cNvSpPr/>
              <p:nvPr/>
            </p:nvSpPr>
            <p:spPr>
              <a:xfrm>
                <a:off x="0" y="0"/>
                <a:ext cx="2495" cy="726"/>
              </a:xfrm>
              <a:prstGeom prst="rect">
                <a:avLst/>
              </a:prstGeom>
              <a:solidFill>
                <a:srgbClr val="99CCFF">
                  <a:alpha val="25098"/>
                </a:srgbClr>
              </a:solidFill>
              <a:ln w="12700" cap="flat" cmpd="sng">
                <a:solidFill>
                  <a:srgbClr val="99CCFF"/>
                </a:solid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endParaRPr lang="zh-CN" altLang="en-US" sz="1350">
                  <a:cs typeface="黑体" panose="02010609060101010101" charset="-122"/>
                </a:endParaRPr>
              </a:p>
            </p:txBody>
          </p:sp>
          <p:sp>
            <p:nvSpPr>
              <p:cNvPr id="19485" name="Rectangle 5">
                <a:hlinkClick r:id="" action="ppaction://noaction"/>
              </p:cNvPr>
              <p:cNvSpPr/>
              <p:nvPr/>
            </p:nvSpPr>
            <p:spPr>
              <a:xfrm>
                <a:off x="0" y="0"/>
                <a:ext cx="816" cy="726"/>
              </a:xfrm>
              <a:prstGeom prst="rect">
                <a:avLst/>
              </a:prstGeom>
              <a:solidFill>
                <a:schemeClr val="accent6"/>
              </a:solidFill>
              <a:ln w="12700" cap="flat" cmpd="sng">
                <a:no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endParaRPr lang="zh-CN" altLang="en-US" sz="1350">
                  <a:cs typeface="黑体" panose="02010609060101010101" charset="-122"/>
                </a:endParaRPr>
              </a:p>
            </p:txBody>
          </p:sp>
          <p:sp>
            <p:nvSpPr>
              <p:cNvPr id="19486" name="Rectangle 6"/>
              <p:cNvSpPr/>
              <p:nvPr/>
            </p:nvSpPr>
            <p:spPr>
              <a:xfrm>
                <a:off x="1270" y="91"/>
                <a:ext cx="726" cy="544"/>
              </a:xfrm>
              <a:prstGeom prst="rect">
                <a:avLst/>
              </a:prstGeom>
              <a:solidFill>
                <a:schemeClr val="tx1">
                  <a:alpha val="5098"/>
                </a:schemeClr>
              </a:solidFill>
              <a:ln w="9525">
                <a:noFill/>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endParaRPr lang="zh-CN" altLang="en-US" sz="1350">
                  <a:cs typeface="黑体" panose="02010609060101010101" charset="-122"/>
                </a:endParaRPr>
              </a:p>
            </p:txBody>
          </p:sp>
        </p:grpSp>
        <p:pic>
          <p:nvPicPr>
            <p:cNvPr id="19483" name="Picture 7" descr="xue100"/>
            <p:cNvPicPr>
              <a:picLocks noChangeAspect="1"/>
            </p:cNvPicPr>
            <p:nvPr/>
          </p:nvPicPr>
          <p:blipFill>
            <a:blip r:embed="rId2" cstate="email"/>
            <a:stretch>
              <a:fillRect/>
            </a:stretch>
          </p:blipFill>
          <p:spPr>
            <a:xfrm>
              <a:off x="1271" y="89"/>
              <a:ext cx="725" cy="543"/>
            </a:xfrm>
            <a:prstGeom prst="rect">
              <a:avLst/>
            </a:prstGeom>
            <a:noFill/>
            <a:ln w="9525">
              <a:noFill/>
            </a:ln>
          </p:spPr>
        </p:pic>
      </p:grpSp>
      <p:grpSp>
        <p:nvGrpSpPr>
          <p:cNvPr id="19459" name="Group 8"/>
          <p:cNvGrpSpPr/>
          <p:nvPr/>
        </p:nvGrpSpPr>
        <p:grpSpPr>
          <a:xfrm>
            <a:off x="1434661" y="2071926"/>
            <a:ext cx="2970610" cy="1081088"/>
            <a:chOff x="0" y="0"/>
            <a:chExt cx="2495" cy="726"/>
          </a:xfrm>
        </p:grpSpPr>
        <p:grpSp>
          <p:nvGrpSpPr>
            <p:cNvPr id="19477" name="Group 9"/>
            <p:cNvGrpSpPr/>
            <p:nvPr/>
          </p:nvGrpSpPr>
          <p:grpSpPr>
            <a:xfrm>
              <a:off x="0" y="0"/>
              <a:ext cx="2495" cy="726"/>
              <a:chOff x="0" y="0"/>
              <a:chExt cx="2495" cy="726"/>
            </a:xfrm>
          </p:grpSpPr>
          <p:sp>
            <p:nvSpPr>
              <p:cNvPr id="19479" name="Rectangle 10">
                <a:hlinkClick r:id="" action="ppaction://noaction"/>
              </p:cNvPr>
              <p:cNvSpPr/>
              <p:nvPr/>
            </p:nvSpPr>
            <p:spPr>
              <a:xfrm>
                <a:off x="0" y="0"/>
                <a:ext cx="2495" cy="726"/>
              </a:xfrm>
              <a:prstGeom prst="rect">
                <a:avLst/>
              </a:prstGeom>
              <a:solidFill>
                <a:srgbClr val="99CCFF">
                  <a:alpha val="27058"/>
                </a:srgbClr>
              </a:solidFill>
              <a:ln w="12700" cap="flat" cmpd="sng">
                <a:solidFill>
                  <a:srgbClr val="99CCFF"/>
                </a:solid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endParaRPr lang="zh-CN" altLang="en-US" sz="1350">
                  <a:cs typeface="黑体" panose="02010609060101010101" charset="-122"/>
                </a:endParaRPr>
              </a:p>
            </p:txBody>
          </p:sp>
          <p:sp>
            <p:nvSpPr>
              <p:cNvPr id="19480" name="Rectangle 11">
                <a:hlinkClick r:id="" action="ppaction://noaction"/>
              </p:cNvPr>
              <p:cNvSpPr/>
              <p:nvPr/>
            </p:nvSpPr>
            <p:spPr>
              <a:xfrm>
                <a:off x="0" y="0"/>
                <a:ext cx="816" cy="726"/>
              </a:xfrm>
              <a:prstGeom prst="rect">
                <a:avLst/>
              </a:prstGeom>
              <a:solidFill>
                <a:srgbClr val="079FA9"/>
              </a:solidFill>
              <a:ln w="12700" cap="flat" cmpd="sng">
                <a:no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endParaRPr lang="zh-CN" altLang="en-US" sz="1350">
                  <a:cs typeface="黑体" panose="02010609060101010101" charset="-122"/>
                </a:endParaRPr>
              </a:p>
            </p:txBody>
          </p:sp>
          <p:sp>
            <p:nvSpPr>
              <p:cNvPr id="19481" name="Rectangle 12"/>
              <p:cNvSpPr/>
              <p:nvPr/>
            </p:nvSpPr>
            <p:spPr>
              <a:xfrm>
                <a:off x="1270" y="91"/>
                <a:ext cx="726" cy="544"/>
              </a:xfrm>
              <a:prstGeom prst="rect">
                <a:avLst/>
              </a:prstGeom>
              <a:solidFill>
                <a:schemeClr val="tx1">
                  <a:alpha val="5098"/>
                </a:schemeClr>
              </a:solidFill>
              <a:ln w="9525">
                <a:noFill/>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endParaRPr lang="zh-CN" altLang="en-US" sz="1350">
                  <a:cs typeface="黑体" panose="02010609060101010101" charset="-122"/>
                </a:endParaRPr>
              </a:p>
            </p:txBody>
          </p:sp>
        </p:grpSp>
        <p:pic>
          <p:nvPicPr>
            <p:cNvPr id="19478" name="Picture 13" descr="shangpi400"/>
            <p:cNvPicPr>
              <a:picLocks noChangeAspect="1"/>
            </p:cNvPicPr>
            <p:nvPr/>
          </p:nvPicPr>
          <p:blipFill>
            <a:blip r:embed="rId3" cstate="email"/>
            <a:stretch>
              <a:fillRect/>
            </a:stretch>
          </p:blipFill>
          <p:spPr>
            <a:xfrm>
              <a:off x="1285" y="102"/>
              <a:ext cx="706" cy="530"/>
            </a:xfrm>
            <a:prstGeom prst="rect">
              <a:avLst/>
            </a:prstGeom>
            <a:noFill/>
            <a:ln w="9525">
              <a:noFill/>
            </a:ln>
          </p:spPr>
        </p:pic>
      </p:grpSp>
      <p:grpSp>
        <p:nvGrpSpPr>
          <p:cNvPr id="19460" name="Group 14"/>
          <p:cNvGrpSpPr/>
          <p:nvPr/>
        </p:nvGrpSpPr>
        <p:grpSpPr>
          <a:xfrm>
            <a:off x="4767263" y="2073116"/>
            <a:ext cx="2969419" cy="1079897"/>
            <a:chOff x="0" y="0"/>
            <a:chExt cx="2495" cy="726"/>
          </a:xfrm>
        </p:grpSpPr>
        <p:sp>
          <p:nvSpPr>
            <p:cNvPr id="19473" name="Rectangle 19"/>
            <p:cNvSpPr/>
            <p:nvPr/>
          </p:nvSpPr>
          <p:spPr>
            <a:xfrm>
              <a:off x="1315" y="90"/>
              <a:ext cx="726" cy="544"/>
            </a:xfrm>
            <a:prstGeom prst="rect">
              <a:avLst/>
            </a:prstGeom>
            <a:solidFill>
              <a:schemeClr val="tx1">
                <a:alpha val="5098"/>
              </a:schemeClr>
            </a:solidFill>
            <a:ln w="9525">
              <a:noFill/>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endParaRPr lang="zh-CN" altLang="en-US" sz="1350">
                <a:cs typeface="黑体" panose="02010609060101010101" charset="-122"/>
              </a:endParaRPr>
            </a:p>
          </p:txBody>
        </p:sp>
        <p:grpSp>
          <p:nvGrpSpPr>
            <p:cNvPr id="19472" name="Group 15"/>
            <p:cNvGrpSpPr/>
            <p:nvPr/>
          </p:nvGrpSpPr>
          <p:grpSpPr>
            <a:xfrm>
              <a:off x="0" y="0"/>
              <a:ext cx="2495" cy="726"/>
              <a:chOff x="0" y="0"/>
              <a:chExt cx="2495" cy="726"/>
            </a:xfrm>
          </p:grpSpPr>
          <p:sp>
            <p:nvSpPr>
              <p:cNvPr id="19474" name="Rectangle 16">
                <a:hlinkClick r:id="" action="ppaction://noaction"/>
              </p:cNvPr>
              <p:cNvSpPr/>
              <p:nvPr/>
            </p:nvSpPr>
            <p:spPr>
              <a:xfrm>
                <a:off x="0" y="0"/>
                <a:ext cx="2495" cy="726"/>
              </a:xfrm>
              <a:prstGeom prst="rect">
                <a:avLst/>
              </a:prstGeom>
              <a:solidFill>
                <a:srgbClr val="99CCFF">
                  <a:alpha val="25882"/>
                </a:srgbClr>
              </a:solidFill>
              <a:ln w="12700" cap="flat" cmpd="sng">
                <a:solidFill>
                  <a:srgbClr val="99CCFF"/>
                </a:solid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endParaRPr lang="zh-CN" altLang="en-US" sz="1350">
                  <a:cs typeface="黑体" panose="02010609060101010101" charset="-122"/>
                </a:endParaRPr>
              </a:p>
            </p:txBody>
          </p:sp>
          <p:sp>
            <p:nvSpPr>
              <p:cNvPr id="19475" name="Rectangle 17">
                <a:hlinkClick r:id="" action="ppaction://noaction"/>
              </p:cNvPr>
              <p:cNvSpPr/>
              <p:nvPr/>
            </p:nvSpPr>
            <p:spPr>
              <a:xfrm>
                <a:off x="0" y="0"/>
                <a:ext cx="816" cy="726"/>
              </a:xfrm>
              <a:prstGeom prst="rect">
                <a:avLst/>
              </a:prstGeom>
              <a:solidFill>
                <a:schemeClr val="accent4"/>
              </a:solidFill>
              <a:ln w="12700" cap="flat" cmpd="sng">
                <a:no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endParaRPr lang="zh-CN" altLang="en-US" sz="1350">
                  <a:cs typeface="黑体" panose="02010609060101010101" charset="-122"/>
                </a:endParaRPr>
              </a:p>
            </p:txBody>
          </p:sp>
          <p:pic>
            <p:nvPicPr>
              <p:cNvPr id="19476" name="Picture 18" descr="骨骼肌100"/>
              <p:cNvPicPr>
                <a:picLocks noChangeAspect="1"/>
              </p:cNvPicPr>
              <p:nvPr/>
            </p:nvPicPr>
            <p:blipFill>
              <a:blip r:embed="rId4"/>
              <a:stretch>
                <a:fillRect/>
              </a:stretch>
            </p:blipFill>
            <p:spPr>
              <a:xfrm>
                <a:off x="1328" y="100"/>
                <a:ext cx="706" cy="530"/>
              </a:xfrm>
              <a:prstGeom prst="rect">
                <a:avLst/>
              </a:prstGeom>
              <a:noFill/>
              <a:ln w="9525">
                <a:noFill/>
              </a:ln>
            </p:spPr>
          </p:pic>
        </p:grpSp>
      </p:grpSp>
      <p:grpSp>
        <p:nvGrpSpPr>
          <p:cNvPr id="19461" name="Group 20"/>
          <p:cNvGrpSpPr/>
          <p:nvPr/>
        </p:nvGrpSpPr>
        <p:grpSpPr>
          <a:xfrm>
            <a:off x="1434661" y="3442335"/>
            <a:ext cx="2970610" cy="1081088"/>
            <a:chOff x="0" y="0"/>
            <a:chExt cx="2495" cy="726"/>
          </a:xfrm>
        </p:grpSpPr>
        <p:sp>
          <p:nvSpPr>
            <p:cNvPr id="19468" name="Rectangle 25"/>
            <p:cNvSpPr/>
            <p:nvPr/>
          </p:nvSpPr>
          <p:spPr>
            <a:xfrm>
              <a:off x="1315" y="91"/>
              <a:ext cx="726" cy="544"/>
            </a:xfrm>
            <a:prstGeom prst="rect">
              <a:avLst/>
            </a:prstGeom>
            <a:solidFill>
              <a:schemeClr val="tx1">
                <a:alpha val="5098"/>
              </a:schemeClr>
            </a:solidFill>
            <a:ln w="9525">
              <a:noFill/>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endParaRPr lang="zh-CN" altLang="en-US" sz="1350">
                <a:cs typeface="黑体" panose="02010609060101010101" charset="-122"/>
              </a:endParaRPr>
            </a:p>
          </p:txBody>
        </p:sp>
        <p:grpSp>
          <p:nvGrpSpPr>
            <p:cNvPr id="19467" name="Group 21"/>
            <p:cNvGrpSpPr/>
            <p:nvPr/>
          </p:nvGrpSpPr>
          <p:grpSpPr>
            <a:xfrm>
              <a:off x="0" y="0"/>
              <a:ext cx="2495" cy="726"/>
              <a:chOff x="0" y="0"/>
              <a:chExt cx="2495" cy="726"/>
            </a:xfrm>
          </p:grpSpPr>
          <p:sp>
            <p:nvSpPr>
              <p:cNvPr id="19469" name="Rectangle 22">
                <a:hlinkClick r:id="" action="ppaction://noaction"/>
              </p:cNvPr>
              <p:cNvSpPr/>
              <p:nvPr/>
            </p:nvSpPr>
            <p:spPr>
              <a:xfrm>
                <a:off x="0" y="0"/>
                <a:ext cx="2495" cy="726"/>
              </a:xfrm>
              <a:prstGeom prst="rect">
                <a:avLst/>
              </a:prstGeom>
              <a:solidFill>
                <a:srgbClr val="99CCFF">
                  <a:alpha val="29019"/>
                </a:srgbClr>
              </a:solidFill>
              <a:ln w="12700" cap="flat" cmpd="sng">
                <a:solidFill>
                  <a:srgbClr val="99CCFF"/>
                </a:solid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endParaRPr lang="zh-CN" altLang="en-US" sz="1350">
                  <a:cs typeface="黑体" panose="02010609060101010101" charset="-122"/>
                </a:endParaRPr>
              </a:p>
            </p:txBody>
          </p:sp>
          <p:sp>
            <p:nvSpPr>
              <p:cNvPr id="19470" name="Rectangle 23">
                <a:hlinkClick r:id="" action="ppaction://noaction"/>
              </p:cNvPr>
              <p:cNvSpPr/>
              <p:nvPr/>
            </p:nvSpPr>
            <p:spPr>
              <a:xfrm>
                <a:off x="0" y="0"/>
                <a:ext cx="816" cy="726"/>
              </a:xfrm>
              <a:prstGeom prst="rect">
                <a:avLst/>
              </a:prstGeom>
              <a:solidFill>
                <a:schemeClr val="accent2"/>
              </a:solidFill>
              <a:ln w="12700" cap="flat" cmpd="sng">
                <a:no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endParaRPr lang="zh-CN" altLang="en-US" sz="1350">
                  <a:cs typeface="黑体" panose="02010609060101010101" charset="-122"/>
                </a:endParaRPr>
              </a:p>
            </p:txBody>
          </p:sp>
          <p:pic>
            <p:nvPicPr>
              <p:cNvPr id="19471" name="Picture 24" descr="神经400"/>
              <p:cNvPicPr>
                <a:picLocks noChangeAspect="1"/>
              </p:cNvPicPr>
              <p:nvPr/>
            </p:nvPicPr>
            <p:blipFill>
              <a:blip r:embed="rId5" cstate="email"/>
              <a:stretch>
                <a:fillRect/>
              </a:stretch>
            </p:blipFill>
            <p:spPr>
              <a:xfrm>
                <a:off x="1312" y="96"/>
                <a:ext cx="703" cy="526"/>
              </a:xfrm>
              <a:prstGeom prst="rect">
                <a:avLst/>
              </a:prstGeom>
              <a:noFill/>
              <a:ln w="9525">
                <a:noFill/>
              </a:ln>
            </p:spPr>
          </p:pic>
        </p:grpSp>
      </p:grpSp>
      <p:sp>
        <p:nvSpPr>
          <p:cNvPr id="20506" name="Rectangle 26"/>
          <p:cNvSpPr>
            <a:spLocks noChangeArrowheads="1"/>
          </p:cNvSpPr>
          <p:nvPr/>
        </p:nvSpPr>
        <p:spPr bwMode="auto">
          <a:xfrm>
            <a:off x="719455" y="275590"/>
            <a:ext cx="193802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黑体" panose="02010609060101010101" charset="-122"/>
              <a:buNone/>
              <a:defRPr/>
            </a:pPr>
            <a:r>
              <a:rPr kumimoji="0" lang="zh-CN" altLang="en-US" sz="3200" b="1" i="0" u="none" strike="noStrike" kern="1200" cap="none" spc="0" normalizeH="0" baseline="0" noProof="0">
                <a:ln>
                  <a:noFill/>
                </a:ln>
                <a:solidFill>
                  <a:schemeClr val="tx1"/>
                </a:solidFill>
                <a:effectLst/>
                <a:uLnTx/>
                <a:uFillTx/>
                <a:latin typeface="黑体" panose="02010609060101010101" charset="-122"/>
                <a:ea typeface="黑体" panose="02010609060101010101" charset="-122"/>
                <a:cs typeface="黑体" panose="02010609060101010101" charset="-122"/>
              </a:rPr>
              <a:t>观察分析</a:t>
            </a:r>
            <a:endParaRPr kumimoji="0" lang="zh-CN" altLang="en-US" sz="3200" b="1" i="0" u="none" strike="noStrike" kern="1200" cap="none" spc="0" normalizeH="0" baseline="0" noProof="0">
              <a:ln>
                <a:noFill/>
              </a:ln>
              <a:solidFill>
                <a:schemeClr val="tx1"/>
              </a:solidFill>
              <a:effectLst/>
              <a:uLnTx/>
              <a:uFillTx/>
              <a:latin typeface="黑体" panose="02010609060101010101" charset="-122"/>
              <a:ea typeface="黑体" panose="02010609060101010101" charset="-122"/>
              <a:cs typeface="黑体" panose="02010609060101010101" charset="-122"/>
            </a:endParaRPr>
          </a:p>
        </p:txBody>
      </p:sp>
      <p:sp>
        <p:nvSpPr>
          <p:cNvPr id="19463" name="Text Box 27"/>
          <p:cNvSpPr txBox="1"/>
          <p:nvPr/>
        </p:nvSpPr>
        <p:spPr>
          <a:xfrm>
            <a:off x="1737079" y="2350532"/>
            <a:ext cx="511969"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b="1">
                <a:cs typeface="黑体" panose="02010609060101010101" charset="-122"/>
              </a:rPr>
              <a:t>A</a:t>
            </a:r>
            <a:endParaRPr lang="zh-CN" altLang="en-US" b="1">
              <a:cs typeface="黑体" panose="02010609060101010101" charset="-122"/>
            </a:endParaRPr>
          </a:p>
        </p:txBody>
      </p:sp>
      <p:sp>
        <p:nvSpPr>
          <p:cNvPr id="19464" name="Text Box 28"/>
          <p:cNvSpPr txBox="1"/>
          <p:nvPr/>
        </p:nvSpPr>
        <p:spPr>
          <a:xfrm>
            <a:off x="5093494" y="3747135"/>
            <a:ext cx="476250" cy="5835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b="1">
                <a:cs typeface="黑体" panose="02010609060101010101" charset="-122"/>
              </a:rPr>
              <a:t>D</a:t>
            </a:r>
            <a:endParaRPr lang="zh-CN" altLang="en-US" b="1">
              <a:cs typeface="黑体" panose="02010609060101010101" charset="-122"/>
            </a:endParaRPr>
          </a:p>
        </p:txBody>
      </p:sp>
      <p:sp>
        <p:nvSpPr>
          <p:cNvPr id="19465" name="Text Box 29"/>
          <p:cNvSpPr txBox="1"/>
          <p:nvPr/>
        </p:nvSpPr>
        <p:spPr>
          <a:xfrm>
            <a:off x="1737079" y="3747135"/>
            <a:ext cx="476250" cy="5835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b="1">
                <a:cs typeface="黑体" panose="02010609060101010101" charset="-122"/>
              </a:rPr>
              <a:t>C</a:t>
            </a:r>
            <a:endParaRPr lang="zh-CN" altLang="en-US" b="1">
              <a:cs typeface="黑体" panose="02010609060101010101" charset="-122"/>
            </a:endParaRPr>
          </a:p>
        </p:txBody>
      </p:sp>
      <p:sp>
        <p:nvSpPr>
          <p:cNvPr id="19466" name="Text Box 30"/>
          <p:cNvSpPr txBox="1"/>
          <p:nvPr/>
        </p:nvSpPr>
        <p:spPr>
          <a:xfrm>
            <a:off x="5053013" y="2350532"/>
            <a:ext cx="397669"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b="1">
                <a:solidFill>
                  <a:schemeClr val="bg1"/>
                </a:solidFill>
                <a:cs typeface="黑体" panose="02010609060101010101" charset="-122"/>
              </a:rPr>
              <a:t>B</a:t>
            </a:r>
            <a:endParaRPr lang="zh-CN" altLang="en-US" b="1">
              <a:solidFill>
                <a:schemeClr val="bg1"/>
              </a:solidFill>
              <a:cs typeface="黑体" panose="02010609060101010101" charset="-122"/>
            </a:endParaRPr>
          </a:p>
        </p:txBody>
      </p:sp>
      <p:sp>
        <p:nvSpPr>
          <p:cNvPr id="2" name="文本框 1"/>
          <p:cNvSpPr txBox="1"/>
          <p:nvPr/>
        </p:nvSpPr>
        <p:spPr>
          <a:xfrm>
            <a:off x="705485" y="908050"/>
            <a:ext cx="7856855" cy="953135"/>
          </a:xfrm>
          <a:prstGeom prst="rect">
            <a:avLst/>
          </a:prstGeom>
          <a:noFill/>
        </p:spPr>
        <p:txBody>
          <a:bodyPr wrap="square" rtlCol="0" anchor="t">
            <a:spAutoFit/>
          </a:bodyPr>
          <a:lstStyle/>
          <a:p>
            <a:pPr marL="0" marR="0" lvl="0" indent="0" algn="l" defTabSz="914400" rtl="0" eaLnBrk="1" fontAlgn="base" latinLnBrk="0" hangingPunct="1">
              <a:lnSpc>
                <a:spcPct val="100000"/>
              </a:lnSpc>
              <a:spcBef>
                <a:spcPct val="0"/>
              </a:spcBef>
              <a:spcAft>
                <a:spcPct val="0"/>
              </a:spcAft>
              <a:buClrTx/>
              <a:buSzTx/>
              <a:buFont typeface="黑体" panose="02010609060101010101" charset="-122"/>
              <a:buNone/>
              <a:defRPr/>
            </a:pPr>
            <a:r>
              <a:rPr lang="zh-CN" altLang="en-US" sz="2800" b="1" noProof="0">
                <a:ln>
                  <a:noFill/>
                </a:ln>
                <a:effectLst/>
                <a:uLnTx/>
                <a:uFillTx/>
                <a:latin typeface="黑体" panose="02010609060101010101" charset="-122"/>
                <a:ea typeface="黑体" panose="02010609060101010101" charset="-122"/>
                <a:cs typeface="黑体" panose="02010609060101010101" charset="-122"/>
                <a:sym typeface="+mn-ea"/>
              </a:rPr>
              <a:t>下列四片玻片标本分别属于人体的哪种组织？请说出判断依据。</a:t>
            </a:r>
            <a:endParaRPr lang="zh-CN" altLang="en-US" sz="2800" b="1" noProof="0">
              <a:ln>
                <a:noFill/>
              </a:ln>
              <a:effectLst/>
              <a:uLnTx/>
              <a:uFillTx/>
              <a:latin typeface="黑体" panose="02010609060101010101" charset="-122"/>
              <a:ea typeface="黑体" panose="02010609060101010101" charset="-122"/>
              <a:cs typeface="黑体" panose="02010609060101010101" charset="-122"/>
              <a:sym typeface="+mn-ea"/>
            </a:endParaRPr>
          </a:p>
        </p:txBody>
      </p:sp>
    </p:spTree>
    <p:custDataLst>
      <p:tags r:id="rId6"/>
    </p:custDataLst>
  </p:cSld>
  <p:clrMapOvr>
    <a:masterClrMapping/>
  </p:clrMapOvr>
  <p:transition/>
  <p:timing>
    <p:tnLst>
      <p:par>
        <p:cTn id="1" dur="indefinite" restart="never" nodeType="tmRoot"/>
      </p:par>
    </p:tnLst>
    <p:bldLst>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p>
            <a:endParaRPr lang="zh-CN" altLang="en-US"/>
          </a:p>
        </p:txBody>
      </p:sp>
      <p:graphicFrame>
        <p:nvGraphicFramePr>
          <p:cNvPr id="21506" name="Group 2"/>
          <p:cNvGraphicFramePr>
            <a:graphicFrameLocks noGrp="1"/>
          </p:cNvGraphicFramePr>
          <p:nvPr>
            <p:custDataLst>
              <p:tags r:id="rId2"/>
            </p:custDataLst>
          </p:nvPr>
        </p:nvGraphicFramePr>
        <p:xfrm>
          <a:off x="541973" y="1220629"/>
          <a:ext cx="7591425" cy="3460750"/>
        </p:xfrm>
        <a:graphic>
          <a:graphicData uri="http://schemas.openxmlformats.org/drawingml/2006/table">
            <a:tbl>
              <a:tblPr/>
              <a:tblGrid>
                <a:gridCol w="1098550"/>
                <a:gridCol w="3538855"/>
                <a:gridCol w="2954020"/>
              </a:tblGrid>
              <a:tr h="49784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编号</a:t>
                      </a:r>
                      <a:endPar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endParaRPr>
                    </a:p>
                  </a:txBody>
                  <a:tcPr marL="68577" marR="68577"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判断依据（结构特点）</a:t>
                      </a:r>
                      <a:endPar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endParaRPr>
                    </a:p>
                  </a:txBody>
                  <a:tcPr marL="68577" marR="68577"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组织名称</a:t>
                      </a:r>
                      <a:endPar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endParaRPr>
                    </a:p>
                  </a:txBody>
                  <a:tcPr marL="68577" marR="68577"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485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1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A</a:t>
                      </a:r>
                      <a:endParaRPr kumimoji="0" lang="zh-CN" altLang="zh-CN" sz="21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endParaRPr>
                    </a:p>
                  </a:txBody>
                  <a:tcPr marL="68577" marR="68577"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1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endParaRPr>
                    </a:p>
                  </a:txBody>
                  <a:tcPr marL="68577" marR="68577"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 </a:t>
                      </a:r>
                      <a:r>
                        <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____</a:t>
                      </a:r>
                      <a:r>
                        <a:rPr kumimoji="0" lang="en-US"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_</a:t>
                      </a:r>
                      <a:r>
                        <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组织</a:t>
                      </a:r>
                      <a:endPar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endParaRPr>
                    </a:p>
                  </a:txBody>
                  <a:tcPr marL="68577" marR="68577"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771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1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B</a:t>
                      </a:r>
                      <a:endParaRPr kumimoji="0" lang="zh-CN" altLang="zh-CN" sz="21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endParaRPr>
                    </a:p>
                  </a:txBody>
                  <a:tcPr marL="68577" marR="68577"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1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endParaRPr>
                    </a:p>
                  </a:txBody>
                  <a:tcPr marL="68577" marR="68577"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zh-CN" sz="21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 </a:t>
                      </a:r>
                      <a:r>
                        <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____</a:t>
                      </a:r>
                      <a:r>
                        <a:rPr kumimoji="0" lang="en-US"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_</a:t>
                      </a:r>
                      <a:r>
                        <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组织</a:t>
                      </a:r>
                      <a:endPar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endParaRPr>
                    </a:p>
                  </a:txBody>
                  <a:tcPr marL="68577" marR="68577"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549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1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C</a:t>
                      </a:r>
                      <a:endParaRPr kumimoji="0" lang="zh-CN" altLang="zh-CN" sz="21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endParaRPr>
                    </a:p>
                  </a:txBody>
                  <a:tcPr marL="68577" marR="68577"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1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endParaRPr>
                    </a:p>
                  </a:txBody>
                  <a:tcPr marL="68577" marR="68577"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zh-CN" sz="21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  </a:t>
                      </a:r>
                      <a:r>
                        <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____</a:t>
                      </a:r>
                      <a:r>
                        <a:rPr kumimoji="0" lang="en-US"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_</a:t>
                      </a:r>
                      <a:r>
                        <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组织</a:t>
                      </a:r>
                      <a:endPar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endParaRPr>
                    </a:p>
                  </a:txBody>
                  <a:tcPr marL="68577" marR="68577"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485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1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D</a:t>
                      </a:r>
                      <a:endParaRPr kumimoji="0" lang="zh-CN" altLang="zh-CN" sz="21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endParaRPr>
                    </a:p>
                  </a:txBody>
                  <a:tcPr marL="68577" marR="68577"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1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endParaRPr>
                    </a:p>
                  </a:txBody>
                  <a:tcPr marL="68577" marR="68577"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zh-CN" sz="21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  </a:t>
                      </a:r>
                      <a:r>
                        <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____</a:t>
                      </a:r>
                      <a:r>
                        <a:rPr kumimoji="0" lang="en-US"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_</a:t>
                      </a:r>
                      <a:r>
                        <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rPr>
                        <a:t>组织</a:t>
                      </a:r>
                      <a:endParaRPr kumimoji="0" lang="zh-CN" altLang="zh-CN" sz="2400" b="1" i="0" u="none" strike="noStrike" cap="none" normalizeH="0" baseline="0" smtClean="0">
                        <a:ln>
                          <a:noFill/>
                        </a:ln>
                        <a:solidFill>
                          <a:schemeClr val="tx1"/>
                        </a:solidFill>
                        <a:effectLst/>
                        <a:latin typeface="黑体" panose="02010609060101010101" charset="-122"/>
                        <a:ea typeface="黑体" panose="02010609060101010101" charset="-122"/>
                        <a:cs typeface="黑体" panose="02010609060101010101" charset="-122"/>
                      </a:endParaRPr>
                    </a:p>
                  </a:txBody>
                  <a:tcPr marL="68577" marR="68577"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0514" name="Text Box 34"/>
          <p:cNvSpPr txBox="1"/>
          <p:nvPr/>
        </p:nvSpPr>
        <p:spPr>
          <a:xfrm>
            <a:off x="656273" y="293053"/>
            <a:ext cx="2091214" cy="583565"/>
          </a:xfrm>
          <a:prstGeom prst="rect">
            <a:avLst/>
          </a:prstGeom>
          <a:noFill/>
          <a:ln w="9525">
            <a:noFill/>
          </a:ln>
          <a:extLst>
            <a:ext uri="{909E8E84-426E-40DD-AFC4-6F175D3DCCD1}">
              <a14:hiddenFill xmlns:a14="http://schemas.microsoft.com/office/drawing/2010/main">
                <a:solidFill>
                  <a:srgbClr val="66FF33"/>
                </a:solidFill>
              </a14:hiddenFill>
            </a:ext>
          </a:extLst>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b="1">
                <a:solidFill>
                  <a:schemeClr val="tx1"/>
                </a:solidFill>
                <a:cs typeface="黑体" panose="02010609060101010101" charset="-122"/>
              </a:rPr>
              <a:t>汇报交流</a:t>
            </a:r>
            <a:endParaRPr lang="zh-CN" altLang="en-US" b="1">
              <a:solidFill>
                <a:schemeClr val="tx1"/>
              </a:solidFill>
              <a:cs typeface="黑体" panose="02010609060101010101" charset="-122"/>
            </a:endParaRPr>
          </a:p>
        </p:txBody>
      </p:sp>
      <p:sp>
        <p:nvSpPr>
          <p:cNvPr id="21539" name="Text Box 35"/>
          <p:cNvSpPr txBox="1"/>
          <p:nvPr/>
        </p:nvSpPr>
        <p:spPr>
          <a:xfrm>
            <a:off x="6040517" y="1829276"/>
            <a:ext cx="827485"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Font typeface="黑体" panose="02010609060101010101" charset="-122"/>
              <a:buNone/>
            </a:pPr>
            <a:r>
              <a:rPr lang="zh-CN" altLang="en-US" sz="2400" b="1">
                <a:solidFill>
                  <a:srgbClr val="FF0000"/>
                </a:solidFill>
                <a:cs typeface="黑体" panose="02010609060101010101" charset="-122"/>
              </a:rPr>
              <a:t>上皮</a:t>
            </a:r>
            <a:endParaRPr lang="zh-CN" altLang="en-US" sz="2400" b="1">
              <a:solidFill>
                <a:srgbClr val="FF0000"/>
              </a:solidFill>
              <a:cs typeface="黑体" panose="02010609060101010101" charset="-122"/>
            </a:endParaRPr>
          </a:p>
        </p:txBody>
      </p:sp>
      <p:sp>
        <p:nvSpPr>
          <p:cNvPr id="21540" name="Text Box 36"/>
          <p:cNvSpPr txBox="1"/>
          <p:nvPr/>
        </p:nvSpPr>
        <p:spPr>
          <a:xfrm>
            <a:off x="6040517" y="2559050"/>
            <a:ext cx="1007269"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Font typeface="黑体" panose="02010609060101010101" charset="-122"/>
              <a:buNone/>
            </a:pPr>
            <a:r>
              <a:rPr lang="zh-CN" altLang="en-US" sz="2400" b="1">
                <a:solidFill>
                  <a:srgbClr val="FF0000"/>
                </a:solidFill>
                <a:cs typeface="黑体" panose="02010609060101010101" charset="-122"/>
              </a:rPr>
              <a:t>肌肉</a:t>
            </a:r>
            <a:endParaRPr lang="zh-CN" altLang="en-US" sz="2400" b="1">
              <a:solidFill>
                <a:srgbClr val="FF0000"/>
              </a:solidFill>
              <a:cs typeface="黑体" panose="02010609060101010101" charset="-122"/>
            </a:endParaRPr>
          </a:p>
        </p:txBody>
      </p:sp>
      <p:sp>
        <p:nvSpPr>
          <p:cNvPr id="21541" name="Text Box 37"/>
          <p:cNvSpPr txBox="1"/>
          <p:nvPr/>
        </p:nvSpPr>
        <p:spPr>
          <a:xfrm>
            <a:off x="6040517" y="3307715"/>
            <a:ext cx="827484"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Font typeface="黑体" panose="02010609060101010101" charset="-122"/>
              <a:buNone/>
            </a:pPr>
            <a:r>
              <a:rPr lang="zh-CN" altLang="en-US" sz="2400" b="1">
                <a:solidFill>
                  <a:srgbClr val="FF0000"/>
                </a:solidFill>
                <a:cs typeface="黑体" panose="02010609060101010101" charset="-122"/>
              </a:rPr>
              <a:t>结缔</a:t>
            </a:r>
            <a:endParaRPr lang="zh-CN" altLang="en-US" sz="2400" b="1">
              <a:solidFill>
                <a:srgbClr val="FF0000"/>
              </a:solidFill>
              <a:cs typeface="黑体" panose="02010609060101010101" charset="-122"/>
            </a:endParaRPr>
          </a:p>
        </p:txBody>
      </p:sp>
      <p:sp>
        <p:nvSpPr>
          <p:cNvPr id="21542" name="Text Box 38"/>
          <p:cNvSpPr txBox="1"/>
          <p:nvPr/>
        </p:nvSpPr>
        <p:spPr>
          <a:xfrm>
            <a:off x="6040517" y="4056301"/>
            <a:ext cx="964406"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Font typeface="黑体" panose="02010609060101010101" charset="-122"/>
              <a:buNone/>
            </a:pPr>
            <a:r>
              <a:rPr lang="zh-CN" altLang="en-US" sz="2400" b="1">
                <a:solidFill>
                  <a:srgbClr val="FF0000"/>
                </a:solidFill>
                <a:cs typeface="黑体" panose="02010609060101010101" charset="-122"/>
              </a:rPr>
              <a:t>神经</a:t>
            </a:r>
            <a:endParaRPr lang="zh-CN" altLang="en-US" sz="2400" b="1">
              <a:solidFill>
                <a:srgbClr val="FF0000"/>
              </a:solidFill>
              <a:cs typeface="黑体" panose="02010609060101010101" charset="-122"/>
            </a:endParaRPr>
          </a:p>
        </p:txBody>
      </p:sp>
      <p:sp>
        <p:nvSpPr>
          <p:cNvPr id="21543" name="Text Box 39"/>
          <p:cNvSpPr txBox="1"/>
          <p:nvPr/>
        </p:nvSpPr>
        <p:spPr>
          <a:xfrm>
            <a:off x="1782128" y="1711166"/>
            <a:ext cx="3470910" cy="82994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cs typeface="黑体" panose="02010609060101010101" charset="-122"/>
              </a:rPr>
              <a:t>细胞排列紧密，细胞间质少</a:t>
            </a:r>
            <a:endParaRPr lang="zh-CN" altLang="en-US" sz="2400" b="1">
              <a:cs typeface="黑体" panose="02010609060101010101" charset="-122"/>
            </a:endParaRPr>
          </a:p>
        </p:txBody>
      </p:sp>
      <p:sp>
        <p:nvSpPr>
          <p:cNvPr id="21544" name="Text Box 40"/>
          <p:cNvSpPr txBox="1"/>
          <p:nvPr/>
        </p:nvSpPr>
        <p:spPr>
          <a:xfrm>
            <a:off x="1925479" y="2608421"/>
            <a:ext cx="1869281"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cs typeface="黑体" panose="02010609060101010101" charset="-122"/>
              </a:rPr>
              <a:t>细胞较细长</a:t>
            </a:r>
            <a:endParaRPr lang="zh-CN" altLang="en-US" sz="2400" b="1">
              <a:cs typeface="黑体" panose="02010609060101010101" charset="-122"/>
            </a:endParaRPr>
          </a:p>
        </p:txBody>
      </p:sp>
      <p:sp>
        <p:nvSpPr>
          <p:cNvPr id="21545" name="Text Box 41"/>
          <p:cNvSpPr txBox="1"/>
          <p:nvPr/>
        </p:nvSpPr>
        <p:spPr>
          <a:xfrm>
            <a:off x="1925479" y="3362325"/>
            <a:ext cx="3034665" cy="4603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cs typeface="黑体" panose="02010609060101010101" charset="-122"/>
              </a:rPr>
              <a:t>细胞间隙大、间质多</a:t>
            </a:r>
            <a:endParaRPr lang="zh-CN" altLang="en-US" sz="2400" b="1">
              <a:cs typeface="黑体" panose="02010609060101010101" charset="-122"/>
            </a:endParaRPr>
          </a:p>
        </p:txBody>
      </p:sp>
      <p:sp>
        <p:nvSpPr>
          <p:cNvPr id="21546" name="Text Box 42"/>
          <p:cNvSpPr txBox="1"/>
          <p:nvPr/>
        </p:nvSpPr>
        <p:spPr>
          <a:xfrm>
            <a:off x="1781651" y="4138136"/>
            <a:ext cx="3338513" cy="41402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100" b="1">
                <a:cs typeface="黑体" panose="02010609060101010101" charset="-122"/>
              </a:rPr>
              <a:t>细胞形态不规则，有突起</a:t>
            </a:r>
            <a:endParaRPr lang="zh-CN" altLang="en-US" sz="2100" b="1">
              <a:cs typeface="黑体" panose="0201060906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39"/>
                                        </p:tgtEl>
                                        <p:attrNameLst>
                                          <p:attrName>style.visibility</p:attrName>
                                        </p:attrNameLst>
                                      </p:cBhvr>
                                      <p:to>
                                        <p:strVal val="visible"/>
                                      </p:to>
                                    </p:set>
                                    <p:anim calcmode="lin" valueType="num">
                                      <p:cBhvr additive="base">
                                        <p:cTn id="7" dur="500" fill="hold"/>
                                        <p:tgtEl>
                                          <p:spTgt spid="21539"/>
                                        </p:tgtEl>
                                        <p:attrNameLst>
                                          <p:attrName>ppt_x</p:attrName>
                                        </p:attrNameLst>
                                      </p:cBhvr>
                                      <p:tavLst>
                                        <p:tav tm="0">
                                          <p:val>
                                            <p:strVal val="#ppt_x"/>
                                          </p:val>
                                        </p:tav>
                                        <p:tav tm="100000">
                                          <p:val>
                                            <p:strVal val="#ppt_x"/>
                                          </p:val>
                                        </p:tav>
                                      </p:tavLst>
                                    </p:anim>
                                    <p:anim calcmode="lin" valueType="num">
                                      <p:cBhvr additive="base">
                                        <p:cTn id="8" dur="500" fill="hold"/>
                                        <p:tgtEl>
                                          <p:spTgt spid="215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43"/>
                                        </p:tgtEl>
                                        <p:attrNameLst>
                                          <p:attrName>style.visibility</p:attrName>
                                        </p:attrNameLst>
                                      </p:cBhvr>
                                      <p:to>
                                        <p:strVal val="visible"/>
                                      </p:to>
                                    </p:set>
                                    <p:anim calcmode="lin" valueType="num">
                                      <p:cBhvr additive="base">
                                        <p:cTn id="13" dur="500" fill="hold"/>
                                        <p:tgtEl>
                                          <p:spTgt spid="21543"/>
                                        </p:tgtEl>
                                        <p:attrNameLst>
                                          <p:attrName>ppt_x</p:attrName>
                                        </p:attrNameLst>
                                      </p:cBhvr>
                                      <p:tavLst>
                                        <p:tav tm="0">
                                          <p:val>
                                            <p:strVal val="#ppt_x"/>
                                          </p:val>
                                        </p:tav>
                                        <p:tav tm="100000">
                                          <p:val>
                                            <p:strVal val="#ppt_x"/>
                                          </p:val>
                                        </p:tav>
                                      </p:tavLst>
                                    </p:anim>
                                    <p:anim calcmode="lin" valueType="num">
                                      <p:cBhvr additive="base">
                                        <p:cTn id="14" dur="500" fill="hold"/>
                                        <p:tgtEl>
                                          <p:spTgt spid="2154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540"/>
                                        </p:tgtEl>
                                        <p:attrNameLst>
                                          <p:attrName>style.visibility</p:attrName>
                                        </p:attrNameLst>
                                      </p:cBhvr>
                                      <p:to>
                                        <p:strVal val="visible"/>
                                      </p:to>
                                    </p:set>
                                    <p:anim calcmode="lin" valueType="num">
                                      <p:cBhvr additive="base">
                                        <p:cTn id="19" dur="500" fill="hold"/>
                                        <p:tgtEl>
                                          <p:spTgt spid="21540"/>
                                        </p:tgtEl>
                                        <p:attrNameLst>
                                          <p:attrName>ppt_x</p:attrName>
                                        </p:attrNameLst>
                                      </p:cBhvr>
                                      <p:tavLst>
                                        <p:tav tm="0">
                                          <p:val>
                                            <p:strVal val="#ppt_x"/>
                                          </p:val>
                                        </p:tav>
                                        <p:tav tm="100000">
                                          <p:val>
                                            <p:strVal val="#ppt_x"/>
                                          </p:val>
                                        </p:tav>
                                      </p:tavLst>
                                    </p:anim>
                                    <p:anim calcmode="lin" valueType="num">
                                      <p:cBhvr additive="base">
                                        <p:cTn id="20" dur="500" fill="hold"/>
                                        <p:tgtEl>
                                          <p:spTgt spid="215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544"/>
                                        </p:tgtEl>
                                        <p:attrNameLst>
                                          <p:attrName>style.visibility</p:attrName>
                                        </p:attrNameLst>
                                      </p:cBhvr>
                                      <p:to>
                                        <p:strVal val="visible"/>
                                      </p:to>
                                    </p:set>
                                    <p:anim calcmode="lin" valueType="num">
                                      <p:cBhvr additive="base">
                                        <p:cTn id="25" dur="500" fill="hold"/>
                                        <p:tgtEl>
                                          <p:spTgt spid="21544"/>
                                        </p:tgtEl>
                                        <p:attrNameLst>
                                          <p:attrName>ppt_x</p:attrName>
                                        </p:attrNameLst>
                                      </p:cBhvr>
                                      <p:tavLst>
                                        <p:tav tm="0">
                                          <p:val>
                                            <p:strVal val="#ppt_x"/>
                                          </p:val>
                                        </p:tav>
                                        <p:tav tm="100000">
                                          <p:val>
                                            <p:strVal val="#ppt_x"/>
                                          </p:val>
                                        </p:tav>
                                      </p:tavLst>
                                    </p:anim>
                                    <p:anim calcmode="lin" valueType="num">
                                      <p:cBhvr additive="base">
                                        <p:cTn id="26" dur="500" fill="hold"/>
                                        <p:tgtEl>
                                          <p:spTgt spid="2154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541"/>
                                        </p:tgtEl>
                                        <p:attrNameLst>
                                          <p:attrName>style.visibility</p:attrName>
                                        </p:attrNameLst>
                                      </p:cBhvr>
                                      <p:to>
                                        <p:strVal val="visible"/>
                                      </p:to>
                                    </p:set>
                                    <p:anim calcmode="lin" valueType="num">
                                      <p:cBhvr additive="base">
                                        <p:cTn id="31" dur="500" fill="hold"/>
                                        <p:tgtEl>
                                          <p:spTgt spid="21541"/>
                                        </p:tgtEl>
                                        <p:attrNameLst>
                                          <p:attrName>ppt_x</p:attrName>
                                        </p:attrNameLst>
                                      </p:cBhvr>
                                      <p:tavLst>
                                        <p:tav tm="0">
                                          <p:val>
                                            <p:strVal val="#ppt_x"/>
                                          </p:val>
                                        </p:tav>
                                        <p:tav tm="100000">
                                          <p:val>
                                            <p:strVal val="#ppt_x"/>
                                          </p:val>
                                        </p:tav>
                                      </p:tavLst>
                                    </p:anim>
                                    <p:anim calcmode="lin" valueType="num">
                                      <p:cBhvr additive="base">
                                        <p:cTn id="32" dur="500" fill="hold"/>
                                        <p:tgtEl>
                                          <p:spTgt spid="2154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1545"/>
                                        </p:tgtEl>
                                        <p:attrNameLst>
                                          <p:attrName>style.visibility</p:attrName>
                                        </p:attrNameLst>
                                      </p:cBhvr>
                                      <p:to>
                                        <p:strVal val="visible"/>
                                      </p:to>
                                    </p:set>
                                    <p:anim calcmode="lin" valueType="num">
                                      <p:cBhvr additive="base">
                                        <p:cTn id="37" dur="500" fill="hold"/>
                                        <p:tgtEl>
                                          <p:spTgt spid="21545"/>
                                        </p:tgtEl>
                                        <p:attrNameLst>
                                          <p:attrName>ppt_x</p:attrName>
                                        </p:attrNameLst>
                                      </p:cBhvr>
                                      <p:tavLst>
                                        <p:tav tm="0">
                                          <p:val>
                                            <p:strVal val="#ppt_x"/>
                                          </p:val>
                                        </p:tav>
                                        <p:tav tm="100000">
                                          <p:val>
                                            <p:strVal val="#ppt_x"/>
                                          </p:val>
                                        </p:tav>
                                      </p:tavLst>
                                    </p:anim>
                                    <p:anim calcmode="lin" valueType="num">
                                      <p:cBhvr additive="base">
                                        <p:cTn id="38" dur="500" fill="hold"/>
                                        <p:tgtEl>
                                          <p:spTgt spid="2154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542"/>
                                        </p:tgtEl>
                                        <p:attrNameLst>
                                          <p:attrName>style.visibility</p:attrName>
                                        </p:attrNameLst>
                                      </p:cBhvr>
                                      <p:to>
                                        <p:strVal val="visible"/>
                                      </p:to>
                                    </p:set>
                                    <p:anim calcmode="lin" valueType="num">
                                      <p:cBhvr additive="base">
                                        <p:cTn id="43" dur="500" fill="hold"/>
                                        <p:tgtEl>
                                          <p:spTgt spid="21542"/>
                                        </p:tgtEl>
                                        <p:attrNameLst>
                                          <p:attrName>ppt_x</p:attrName>
                                        </p:attrNameLst>
                                      </p:cBhvr>
                                      <p:tavLst>
                                        <p:tav tm="0">
                                          <p:val>
                                            <p:strVal val="#ppt_x"/>
                                          </p:val>
                                        </p:tav>
                                        <p:tav tm="100000">
                                          <p:val>
                                            <p:strVal val="#ppt_x"/>
                                          </p:val>
                                        </p:tav>
                                      </p:tavLst>
                                    </p:anim>
                                    <p:anim calcmode="lin" valueType="num">
                                      <p:cBhvr additive="base">
                                        <p:cTn id="44" dur="500" fill="hold"/>
                                        <p:tgtEl>
                                          <p:spTgt spid="2154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1546"/>
                                        </p:tgtEl>
                                        <p:attrNameLst>
                                          <p:attrName>style.visibility</p:attrName>
                                        </p:attrNameLst>
                                      </p:cBhvr>
                                      <p:to>
                                        <p:strVal val="visible"/>
                                      </p:to>
                                    </p:set>
                                    <p:anim calcmode="lin" valueType="num">
                                      <p:cBhvr additive="base">
                                        <p:cTn id="49" dur="500" fill="hold"/>
                                        <p:tgtEl>
                                          <p:spTgt spid="21546"/>
                                        </p:tgtEl>
                                        <p:attrNameLst>
                                          <p:attrName>ppt_x</p:attrName>
                                        </p:attrNameLst>
                                      </p:cBhvr>
                                      <p:tavLst>
                                        <p:tav tm="0">
                                          <p:val>
                                            <p:strVal val="#ppt_x"/>
                                          </p:val>
                                        </p:tav>
                                        <p:tav tm="100000">
                                          <p:val>
                                            <p:strVal val="#ppt_x"/>
                                          </p:val>
                                        </p:tav>
                                      </p:tavLst>
                                    </p:anim>
                                    <p:anim calcmode="lin" valueType="num">
                                      <p:cBhvr additive="base">
                                        <p:cTn id="50" dur="500" fill="hold"/>
                                        <p:tgtEl>
                                          <p:spTgt spid="215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9" grpId="0"/>
      <p:bldP spid="21540" grpId="0"/>
      <p:bldP spid="21541" grpId="0"/>
      <p:bldP spid="21542" grpId="0"/>
      <p:bldP spid="21543" grpId="0"/>
      <p:bldP spid="21544" grpId="0"/>
      <p:bldP spid="21545" grpId="0"/>
      <p:bldP spid="2154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p>
            <a:endParaRPr lang="zh-CN" altLang="en-US"/>
          </a:p>
        </p:txBody>
      </p:sp>
      <p:sp>
        <p:nvSpPr>
          <p:cNvPr id="22530" name="Text Box 2"/>
          <p:cNvSpPr txBox="1"/>
          <p:nvPr/>
        </p:nvSpPr>
        <p:spPr>
          <a:xfrm>
            <a:off x="529590" y="222250"/>
            <a:ext cx="1996440" cy="622300"/>
          </a:xfrm>
          <a:prstGeom prst="rect">
            <a:avLst/>
          </a:prstGeom>
          <a:noFill/>
          <a:ln w="9525">
            <a:noFill/>
          </a:ln>
          <a:extLst>
            <a:ext uri="{909E8E84-426E-40DD-AFC4-6F175D3DCCD1}">
              <a14:hiddenFill xmlns:a14="http://schemas.microsoft.com/office/drawing/2010/main">
                <a:solidFill>
                  <a:srgbClr val="CCFFFF"/>
                </a:solidFill>
              </a14:hiddenFill>
            </a:ext>
          </a:extLst>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15000"/>
              </a:lnSpc>
              <a:spcBef>
                <a:spcPct val="50000"/>
              </a:spcBef>
              <a:buFont typeface="黑体" panose="02010609060101010101" charset="-122"/>
              <a:buNone/>
            </a:pPr>
            <a:r>
              <a:rPr lang="zh-CN" altLang="en-US" sz="2100" b="1">
                <a:solidFill>
                  <a:schemeClr val="tx1"/>
                </a:solidFill>
                <a:latin typeface="黑体" panose="02010609060101010101" charset="-122"/>
                <a:cs typeface="黑体" panose="02010609060101010101" charset="-122"/>
              </a:rPr>
              <a:t> </a:t>
            </a:r>
            <a:r>
              <a:rPr lang="zh-CN" altLang="en-US" sz="3000" b="1">
                <a:solidFill>
                  <a:schemeClr val="tx1"/>
                </a:solidFill>
                <a:latin typeface="黑体" panose="02010609060101010101" charset="-122"/>
                <a:cs typeface="黑体" panose="02010609060101010101" charset="-122"/>
              </a:rPr>
              <a:t>想一想</a:t>
            </a:r>
            <a:endParaRPr lang="zh-CN" altLang="en-US" sz="3000" b="1">
              <a:solidFill>
                <a:schemeClr val="tx1"/>
              </a:solidFill>
              <a:latin typeface="黑体" panose="02010609060101010101" charset="-122"/>
              <a:ea typeface="黑体" panose="02010609060101010101" charset="-122"/>
              <a:cs typeface="黑体" panose="02010609060101010101" charset="-122"/>
            </a:endParaRPr>
          </a:p>
        </p:txBody>
      </p:sp>
      <p:sp>
        <p:nvSpPr>
          <p:cNvPr id="22534" name="Text Box 6"/>
          <p:cNvSpPr txBox="1"/>
          <p:nvPr/>
        </p:nvSpPr>
        <p:spPr>
          <a:xfrm>
            <a:off x="737394" y="2932430"/>
            <a:ext cx="987029"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800" b="1">
                <a:cs typeface="黑体" panose="02010609060101010101" charset="-122"/>
              </a:rPr>
              <a:t>推测</a:t>
            </a:r>
            <a:endParaRPr lang="zh-CN" altLang="en-US" sz="2800" b="1">
              <a:cs typeface="黑体" panose="02010609060101010101" charset="-122"/>
            </a:endParaRPr>
          </a:p>
        </p:txBody>
      </p:sp>
      <p:sp>
        <p:nvSpPr>
          <p:cNvPr id="22535" name="AutoShape 7"/>
          <p:cNvSpPr/>
          <p:nvPr/>
        </p:nvSpPr>
        <p:spPr>
          <a:xfrm>
            <a:off x="1576070" y="2545080"/>
            <a:ext cx="168275" cy="1235710"/>
          </a:xfrm>
          <a:prstGeom prst="leftBrace">
            <a:avLst>
              <a:gd name="adj1" fmla="val 63018"/>
              <a:gd name="adj2" fmla="val 50000"/>
            </a:avLst>
          </a:prstGeom>
          <a:noFill/>
          <a:ln w="19050" cap="flat" cmpd="sng">
            <a:solidFill>
              <a:schemeClr val="tx1"/>
            </a:solidFill>
            <a:prstDash val="solid"/>
            <a:headEnd type="none" w="med" len="med"/>
            <a:tailEnd type="none" w="med" len="med"/>
          </a:ln>
          <a:extLst>
            <a:ext uri="{909E8E84-426E-40DD-AFC4-6F175D3DCCD1}">
              <a14:hiddenFill xmlns:a14="http://schemas.microsoft.com/office/drawing/2010/main">
                <a:solidFill>
                  <a:schemeClr val="accent1"/>
                </a:solidFill>
              </a14:hiddenFill>
            </a:ext>
          </a:extLst>
        </p:spPr>
        <p:txBody>
          <a:bodyPr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endParaRPr lang="zh-CN" altLang="en-US" sz="1400">
              <a:cs typeface="黑体" panose="02010609060101010101" charset="-122"/>
            </a:endParaRPr>
          </a:p>
        </p:txBody>
      </p:sp>
      <p:sp>
        <p:nvSpPr>
          <p:cNvPr id="22536" name="Text Box 8"/>
          <p:cNvSpPr txBox="1"/>
          <p:nvPr/>
        </p:nvSpPr>
        <p:spPr>
          <a:xfrm>
            <a:off x="1685925" y="2350770"/>
            <a:ext cx="1544320" cy="4603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cs typeface="黑体" panose="02010609060101010101" charset="-122"/>
              </a:rPr>
              <a:t>皮肤划破</a:t>
            </a:r>
            <a:endParaRPr lang="zh-CN" altLang="en-US" sz="2400" b="1">
              <a:cs typeface="黑体" panose="02010609060101010101" charset="-122"/>
            </a:endParaRPr>
          </a:p>
        </p:txBody>
      </p:sp>
      <p:sp>
        <p:nvSpPr>
          <p:cNvPr id="22537" name="箭头 875"/>
          <p:cNvSpPr/>
          <p:nvPr/>
        </p:nvSpPr>
        <p:spPr>
          <a:xfrm>
            <a:off x="3053715" y="2536508"/>
            <a:ext cx="546497" cy="8335"/>
          </a:xfrm>
          <a:prstGeom prst="line">
            <a:avLst/>
          </a:prstGeom>
          <a:ln w="28575" cap="flat" cmpd="sng">
            <a:solidFill>
              <a:schemeClr val="tx1"/>
            </a:solidFill>
            <a:prstDash val="solid"/>
            <a:headEnd type="none" w="med" len="med"/>
            <a:tailEnd type="triangle" w="med" len="med"/>
          </a:ln>
        </p:spPr>
        <p:txBody>
          <a:bodyPr/>
          <a:lstStyle/>
          <a:p>
            <a:endParaRPr sz="1050">
              <a:cs typeface="黑体" panose="02010609060101010101" charset="-122"/>
            </a:endParaRPr>
          </a:p>
        </p:txBody>
      </p:sp>
      <p:sp>
        <p:nvSpPr>
          <p:cNvPr id="22538" name="Text Box 10"/>
          <p:cNvSpPr txBox="1"/>
          <p:nvPr/>
        </p:nvSpPr>
        <p:spPr>
          <a:xfrm>
            <a:off x="3561080" y="2350770"/>
            <a:ext cx="1724660" cy="4603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cs typeface="黑体" panose="02010609060101010101" charset="-122"/>
              </a:rPr>
              <a:t>_____作用</a:t>
            </a:r>
            <a:endParaRPr lang="zh-CN" altLang="en-US" sz="2400" b="1">
              <a:cs typeface="黑体" panose="02010609060101010101" charset="-122"/>
            </a:endParaRPr>
          </a:p>
        </p:txBody>
      </p:sp>
      <p:sp>
        <p:nvSpPr>
          <p:cNvPr id="22539" name="箭头 875"/>
          <p:cNvSpPr/>
          <p:nvPr/>
        </p:nvSpPr>
        <p:spPr>
          <a:xfrm>
            <a:off x="5138420" y="2558415"/>
            <a:ext cx="539115" cy="3810"/>
          </a:xfrm>
          <a:prstGeom prst="line">
            <a:avLst/>
          </a:prstGeom>
          <a:ln w="28575" cap="flat" cmpd="sng">
            <a:solidFill>
              <a:schemeClr val="tx1"/>
            </a:solidFill>
            <a:prstDash val="solid"/>
            <a:headEnd type="none" w="med" len="med"/>
            <a:tailEnd type="triangle" w="med" len="med"/>
          </a:ln>
        </p:spPr>
        <p:txBody>
          <a:bodyPr/>
          <a:lstStyle/>
          <a:p>
            <a:endParaRPr sz="1050">
              <a:cs typeface="黑体" panose="02010609060101010101" charset="-122"/>
            </a:endParaRPr>
          </a:p>
        </p:txBody>
      </p:sp>
      <p:sp>
        <p:nvSpPr>
          <p:cNvPr id="22540" name="Text Box 12"/>
          <p:cNvSpPr txBox="1"/>
          <p:nvPr/>
        </p:nvSpPr>
        <p:spPr>
          <a:xfrm>
            <a:off x="5676900" y="2300605"/>
            <a:ext cx="1915795" cy="4603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cs typeface="黑体" panose="02010609060101010101" charset="-122"/>
              </a:rPr>
              <a:t>______组织</a:t>
            </a:r>
            <a:endParaRPr lang="zh-CN" altLang="en-US" sz="2400" b="1">
              <a:cs typeface="黑体" panose="02010609060101010101" charset="-122"/>
            </a:endParaRPr>
          </a:p>
        </p:txBody>
      </p:sp>
      <p:sp>
        <p:nvSpPr>
          <p:cNvPr id="22541" name="Text Box 13"/>
          <p:cNvSpPr txBox="1"/>
          <p:nvPr/>
        </p:nvSpPr>
        <p:spPr>
          <a:xfrm>
            <a:off x="1703705" y="2938780"/>
            <a:ext cx="1327150" cy="4603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cs typeface="黑体" panose="02010609060101010101" charset="-122"/>
              </a:rPr>
              <a:t>感到疼</a:t>
            </a:r>
            <a:endParaRPr lang="zh-CN" altLang="en-US" sz="2400" b="1">
              <a:cs typeface="黑体" panose="02010609060101010101" charset="-122"/>
            </a:endParaRPr>
          </a:p>
        </p:txBody>
      </p:sp>
      <p:sp>
        <p:nvSpPr>
          <p:cNvPr id="22542" name="箭头 880"/>
          <p:cNvSpPr/>
          <p:nvPr/>
        </p:nvSpPr>
        <p:spPr>
          <a:xfrm>
            <a:off x="2847737" y="3133011"/>
            <a:ext cx="559594" cy="0"/>
          </a:xfrm>
          <a:prstGeom prst="line">
            <a:avLst/>
          </a:prstGeom>
          <a:ln w="28575" cap="flat" cmpd="sng">
            <a:solidFill>
              <a:schemeClr val="tx1"/>
            </a:solidFill>
            <a:prstDash val="solid"/>
            <a:headEnd type="none" w="med" len="med"/>
            <a:tailEnd type="triangle" w="med" len="med"/>
          </a:ln>
        </p:spPr>
        <p:txBody>
          <a:bodyPr/>
          <a:lstStyle/>
          <a:p>
            <a:endParaRPr sz="1050">
              <a:cs typeface="黑体" panose="02010609060101010101" charset="-122"/>
            </a:endParaRPr>
          </a:p>
        </p:txBody>
      </p:sp>
      <p:sp>
        <p:nvSpPr>
          <p:cNvPr id="22543" name="Text Box 15"/>
          <p:cNvSpPr txBox="1"/>
          <p:nvPr/>
        </p:nvSpPr>
        <p:spPr>
          <a:xfrm>
            <a:off x="3348355" y="2921000"/>
            <a:ext cx="1616710" cy="4603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cs typeface="黑体" panose="02010609060101010101" charset="-122"/>
              </a:rPr>
              <a:t>感受刺激</a:t>
            </a:r>
            <a:endParaRPr lang="zh-CN" altLang="en-US" sz="2400" b="1">
              <a:cs typeface="黑体" panose="02010609060101010101" charset="-122"/>
            </a:endParaRPr>
          </a:p>
        </p:txBody>
      </p:sp>
      <p:sp>
        <p:nvSpPr>
          <p:cNvPr id="22544" name="箭头 880"/>
          <p:cNvSpPr/>
          <p:nvPr/>
        </p:nvSpPr>
        <p:spPr>
          <a:xfrm>
            <a:off x="4745831" y="3133011"/>
            <a:ext cx="665560" cy="0"/>
          </a:xfrm>
          <a:prstGeom prst="line">
            <a:avLst/>
          </a:prstGeom>
          <a:ln w="28575" cap="flat" cmpd="sng">
            <a:solidFill>
              <a:schemeClr val="tx1"/>
            </a:solidFill>
            <a:prstDash val="solid"/>
            <a:headEnd type="none" w="med" len="med"/>
            <a:tailEnd type="triangle" w="med" len="med"/>
          </a:ln>
        </p:spPr>
        <p:txBody>
          <a:bodyPr/>
          <a:lstStyle/>
          <a:p>
            <a:endParaRPr sz="1050">
              <a:cs typeface="黑体" panose="02010609060101010101" charset="-122"/>
            </a:endParaRPr>
          </a:p>
        </p:txBody>
      </p:sp>
      <p:sp>
        <p:nvSpPr>
          <p:cNvPr id="22545" name="Text Box 17"/>
          <p:cNvSpPr txBox="1"/>
          <p:nvPr/>
        </p:nvSpPr>
        <p:spPr>
          <a:xfrm>
            <a:off x="5411153" y="2940130"/>
            <a:ext cx="180975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cs typeface="黑体" panose="02010609060101010101" charset="-122"/>
              </a:rPr>
              <a:t>______组织</a:t>
            </a:r>
            <a:endParaRPr lang="zh-CN" altLang="en-US" sz="2400" b="1">
              <a:cs typeface="黑体" panose="02010609060101010101" charset="-122"/>
            </a:endParaRPr>
          </a:p>
        </p:txBody>
      </p:sp>
      <p:sp>
        <p:nvSpPr>
          <p:cNvPr id="22546" name="Text Box 18"/>
          <p:cNvSpPr txBox="1"/>
          <p:nvPr/>
        </p:nvSpPr>
        <p:spPr>
          <a:xfrm>
            <a:off x="4789250" y="3585448"/>
            <a:ext cx="180975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cs typeface="黑体" panose="02010609060101010101" charset="-122"/>
              </a:rPr>
              <a:t>______组织</a:t>
            </a:r>
            <a:endParaRPr lang="zh-CN" altLang="en-US" sz="2400" b="1">
              <a:cs typeface="黑体" panose="02010609060101010101" charset="-122"/>
            </a:endParaRPr>
          </a:p>
        </p:txBody>
      </p:sp>
      <p:sp>
        <p:nvSpPr>
          <p:cNvPr id="22547" name="箭头 880"/>
          <p:cNvSpPr/>
          <p:nvPr/>
        </p:nvSpPr>
        <p:spPr>
          <a:xfrm>
            <a:off x="4149884" y="3780711"/>
            <a:ext cx="560785" cy="0"/>
          </a:xfrm>
          <a:prstGeom prst="line">
            <a:avLst/>
          </a:prstGeom>
          <a:ln w="28575" cap="flat" cmpd="sng">
            <a:solidFill>
              <a:schemeClr val="tx1"/>
            </a:solidFill>
            <a:prstDash val="solid"/>
            <a:headEnd type="none" w="med" len="med"/>
            <a:tailEnd type="triangle" w="med" len="med"/>
          </a:ln>
        </p:spPr>
        <p:txBody>
          <a:bodyPr/>
          <a:lstStyle/>
          <a:p>
            <a:endParaRPr sz="1050">
              <a:cs typeface="黑体" panose="02010609060101010101" charset="-122"/>
            </a:endParaRPr>
          </a:p>
        </p:txBody>
      </p:sp>
      <p:sp>
        <p:nvSpPr>
          <p:cNvPr id="22548" name="Text Box 20"/>
          <p:cNvSpPr txBox="1"/>
          <p:nvPr/>
        </p:nvSpPr>
        <p:spPr>
          <a:xfrm>
            <a:off x="1710690" y="3536633"/>
            <a:ext cx="898922"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cs typeface="黑体" panose="02010609060101010101" charset="-122"/>
              </a:rPr>
              <a:t>流血</a:t>
            </a:r>
            <a:endParaRPr lang="zh-CN" altLang="en-US" sz="2400" b="1">
              <a:cs typeface="黑体" panose="02010609060101010101" charset="-122"/>
            </a:endParaRPr>
          </a:p>
        </p:txBody>
      </p:sp>
      <p:sp>
        <p:nvSpPr>
          <p:cNvPr id="22549" name="箭头 880"/>
          <p:cNvSpPr/>
          <p:nvPr/>
        </p:nvSpPr>
        <p:spPr>
          <a:xfrm>
            <a:off x="2651284" y="3779520"/>
            <a:ext cx="560785" cy="1191"/>
          </a:xfrm>
          <a:prstGeom prst="line">
            <a:avLst/>
          </a:prstGeom>
          <a:ln w="28575" cap="flat" cmpd="sng">
            <a:solidFill>
              <a:schemeClr val="tx1"/>
            </a:solidFill>
            <a:prstDash val="solid"/>
            <a:headEnd type="none" w="med" len="med"/>
            <a:tailEnd type="triangle" w="med" len="med"/>
          </a:ln>
        </p:spPr>
        <p:txBody>
          <a:bodyPr/>
          <a:lstStyle/>
          <a:p>
            <a:endParaRPr sz="1050">
              <a:cs typeface="黑体" panose="02010609060101010101" charset="-122"/>
            </a:endParaRPr>
          </a:p>
        </p:txBody>
      </p:sp>
      <p:sp>
        <p:nvSpPr>
          <p:cNvPr id="22550" name="Text Box 22"/>
          <p:cNvSpPr txBox="1"/>
          <p:nvPr/>
        </p:nvSpPr>
        <p:spPr>
          <a:xfrm>
            <a:off x="3237071" y="3561239"/>
            <a:ext cx="895350"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cs typeface="黑体" panose="02010609060101010101" charset="-122"/>
              </a:rPr>
              <a:t>血液</a:t>
            </a:r>
            <a:endParaRPr lang="zh-CN" altLang="en-US" sz="2400" b="1">
              <a:cs typeface="黑体" panose="02010609060101010101" charset="-122"/>
            </a:endParaRPr>
          </a:p>
        </p:txBody>
      </p:sp>
      <p:sp>
        <p:nvSpPr>
          <p:cNvPr id="22551" name="Text Box 23"/>
          <p:cNvSpPr txBox="1"/>
          <p:nvPr/>
        </p:nvSpPr>
        <p:spPr>
          <a:xfrm>
            <a:off x="3591878" y="2300764"/>
            <a:ext cx="907256"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solidFill>
                  <a:srgbClr val="FF0000"/>
                </a:solidFill>
                <a:cs typeface="黑体" panose="02010609060101010101" charset="-122"/>
              </a:rPr>
              <a:t>保护</a:t>
            </a:r>
            <a:endParaRPr lang="zh-CN" altLang="en-US" sz="2400" b="1">
              <a:solidFill>
                <a:srgbClr val="FF0000"/>
              </a:solidFill>
              <a:cs typeface="黑体" panose="02010609060101010101" charset="-122"/>
            </a:endParaRPr>
          </a:p>
        </p:txBody>
      </p:sp>
      <p:sp>
        <p:nvSpPr>
          <p:cNvPr id="22552" name="Text Box 24"/>
          <p:cNvSpPr txBox="1"/>
          <p:nvPr/>
        </p:nvSpPr>
        <p:spPr>
          <a:xfrm>
            <a:off x="5774690" y="2257425"/>
            <a:ext cx="892810" cy="4603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solidFill>
                  <a:srgbClr val="FF0000"/>
                </a:solidFill>
                <a:cs typeface="黑体" panose="02010609060101010101" charset="-122"/>
              </a:rPr>
              <a:t>上皮</a:t>
            </a:r>
            <a:endParaRPr lang="zh-CN" altLang="en-US" sz="2400" b="1">
              <a:solidFill>
                <a:srgbClr val="FF0000"/>
              </a:solidFill>
              <a:cs typeface="黑体" panose="02010609060101010101" charset="-122"/>
            </a:endParaRPr>
          </a:p>
        </p:txBody>
      </p:sp>
      <p:sp>
        <p:nvSpPr>
          <p:cNvPr id="22553" name="Text Box 25"/>
          <p:cNvSpPr txBox="1"/>
          <p:nvPr/>
        </p:nvSpPr>
        <p:spPr>
          <a:xfrm>
            <a:off x="5549265" y="2892425"/>
            <a:ext cx="1106170" cy="4603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solidFill>
                  <a:srgbClr val="FF0000"/>
                </a:solidFill>
                <a:cs typeface="黑体" panose="02010609060101010101" charset="-122"/>
              </a:rPr>
              <a:t>神经</a:t>
            </a:r>
            <a:endParaRPr lang="zh-CN" altLang="en-US" sz="2400" b="1">
              <a:solidFill>
                <a:srgbClr val="FF0000"/>
              </a:solidFill>
              <a:cs typeface="黑体" panose="02010609060101010101" charset="-122"/>
            </a:endParaRPr>
          </a:p>
        </p:txBody>
      </p:sp>
      <p:sp>
        <p:nvSpPr>
          <p:cNvPr id="22554" name="Text Box 26"/>
          <p:cNvSpPr txBox="1"/>
          <p:nvPr/>
        </p:nvSpPr>
        <p:spPr>
          <a:xfrm>
            <a:off x="4905455" y="3527108"/>
            <a:ext cx="897731"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solidFill>
                  <a:srgbClr val="FF0000"/>
                </a:solidFill>
                <a:cs typeface="黑体" panose="02010609060101010101" charset="-122"/>
              </a:rPr>
              <a:t>结缔</a:t>
            </a:r>
            <a:endParaRPr lang="zh-CN" altLang="en-US" sz="2400" b="1">
              <a:solidFill>
                <a:srgbClr val="FF0000"/>
              </a:solidFill>
              <a:cs typeface="黑体" panose="02010609060101010101" charset="-122"/>
            </a:endParaRPr>
          </a:p>
        </p:txBody>
      </p:sp>
      <p:sp>
        <p:nvSpPr>
          <p:cNvPr id="22555" name="Text Box 27"/>
          <p:cNvSpPr txBox="1"/>
          <p:nvPr/>
        </p:nvSpPr>
        <p:spPr>
          <a:xfrm>
            <a:off x="1666875" y="4174331"/>
            <a:ext cx="5400675"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cs typeface="黑体" panose="02010609060101010101" charset="-122"/>
              </a:rPr>
              <a:t>结论：皮肤_____组织，而是______。</a:t>
            </a:r>
            <a:endParaRPr lang="zh-CN" altLang="en-US" sz="2400" b="1">
              <a:cs typeface="黑体" panose="02010609060101010101" charset="-122"/>
            </a:endParaRPr>
          </a:p>
        </p:txBody>
      </p:sp>
      <p:sp>
        <p:nvSpPr>
          <p:cNvPr id="22556" name="Text Box 28"/>
          <p:cNvSpPr txBox="1"/>
          <p:nvPr/>
        </p:nvSpPr>
        <p:spPr>
          <a:xfrm>
            <a:off x="3268742" y="4140518"/>
            <a:ext cx="79502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solidFill>
                  <a:srgbClr val="FF0000"/>
                </a:solidFill>
                <a:latin typeface="黑体" panose="02010609060101010101" charset="-122"/>
                <a:ea typeface="黑体" panose="02010609060101010101" charset="-122"/>
                <a:cs typeface="黑体" panose="02010609060101010101" charset="-122"/>
              </a:rPr>
              <a:t>不是</a:t>
            </a:r>
            <a:endParaRPr lang="zh-CN" altLang="en-US" sz="2400" b="1">
              <a:solidFill>
                <a:srgbClr val="FF0000"/>
              </a:solidFill>
              <a:latin typeface="黑体" panose="02010609060101010101" charset="-122"/>
              <a:ea typeface="黑体" panose="02010609060101010101" charset="-122"/>
              <a:cs typeface="黑体" panose="02010609060101010101" charset="-122"/>
            </a:endParaRPr>
          </a:p>
        </p:txBody>
      </p:sp>
      <p:sp>
        <p:nvSpPr>
          <p:cNvPr id="22557" name="Text Box 29"/>
          <p:cNvSpPr txBox="1"/>
          <p:nvPr/>
        </p:nvSpPr>
        <p:spPr>
          <a:xfrm>
            <a:off x="5688251" y="4128373"/>
            <a:ext cx="79502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solidFill>
                  <a:srgbClr val="FF0000"/>
                </a:solidFill>
                <a:latin typeface="黑体" panose="02010609060101010101" charset="-122"/>
                <a:ea typeface="黑体" panose="02010609060101010101" charset="-122"/>
                <a:cs typeface="黑体" panose="02010609060101010101" charset="-122"/>
              </a:rPr>
              <a:t>器官</a:t>
            </a:r>
            <a:endParaRPr lang="zh-CN" altLang="en-US" sz="2400" b="1">
              <a:solidFill>
                <a:srgbClr val="FF0000"/>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2" cstate="email"/>
          <a:stretch>
            <a:fillRect/>
          </a:stretch>
        </p:blipFill>
        <p:spPr>
          <a:xfrm>
            <a:off x="6731635" y="645795"/>
            <a:ext cx="2219960" cy="1654810"/>
          </a:xfrm>
          <a:prstGeom prst="rect">
            <a:avLst/>
          </a:prstGeom>
        </p:spPr>
      </p:pic>
      <p:sp>
        <p:nvSpPr>
          <p:cNvPr id="3" name="文本框 2"/>
          <p:cNvSpPr txBox="1"/>
          <p:nvPr/>
        </p:nvSpPr>
        <p:spPr>
          <a:xfrm>
            <a:off x="529590" y="878840"/>
            <a:ext cx="6090920" cy="1364615"/>
          </a:xfrm>
          <a:prstGeom prst="rect">
            <a:avLst/>
          </a:prstGeom>
          <a:noFill/>
        </p:spPr>
        <p:txBody>
          <a:bodyPr wrap="square" rtlCol="0" anchor="t">
            <a:spAutoFit/>
          </a:bodyPr>
          <a:lstStyle/>
          <a:p>
            <a:pPr marL="0" lvl="0" indent="0" eaLnBrk="1" hangingPunct="1">
              <a:lnSpc>
                <a:spcPct val="115000"/>
              </a:lnSpc>
              <a:spcBef>
                <a:spcPct val="50000"/>
              </a:spcBef>
              <a:buFont typeface="黑体" panose="02010609060101010101" charset="-122"/>
              <a:buNone/>
            </a:pPr>
            <a:r>
              <a:rPr lang="en-US" altLang="zh-CN" sz="2400" b="1">
                <a:solidFill>
                  <a:srgbClr val="000000"/>
                </a:solidFill>
                <a:latin typeface="黑体" panose="02010609060101010101" charset="-122"/>
                <a:ea typeface="黑体" panose="02010609060101010101" charset="-122"/>
                <a:cs typeface="黑体" panose="02010609060101010101" charset="-122"/>
                <a:sym typeface="+mn-ea"/>
              </a:rPr>
              <a:t>    </a:t>
            </a:r>
            <a:r>
              <a:rPr lang="zh-CN" altLang="en-US" sz="2400" b="1">
                <a:solidFill>
                  <a:srgbClr val="000000"/>
                </a:solidFill>
                <a:latin typeface="黑体" panose="02010609060101010101" charset="-122"/>
                <a:ea typeface="黑体" panose="02010609060101010101" charset="-122"/>
                <a:cs typeface="黑体" panose="02010609060101010101" charset="-122"/>
                <a:sym typeface="+mn-ea"/>
              </a:rPr>
              <a:t>如果你的皮肤不慎被划破，你会感到疼，会流血。这说明皮肤只是一种组织呢，还是含有多种组织？</a:t>
            </a:r>
            <a:endParaRPr lang="zh-CN" altLang="en-US" sz="2400" b="1">
              <a:solidFill>
                <a:srgbClr val="000000"/>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4"/>
                                        </p:tgtEl>
                                        <p:attrNameLst>
                                          <p:attrName>style.visibility</p:attrName>
                                        </p:attrNameLst>
                                      </p:cBhvr>
                                      <p:to>
                                        <p:strVal val="visible"/>
                                      </p:to>
                                    </p:set>
                                    <p:anim calcmode="lin" valueType="num">
                                      <p:cBhvr additive="base">
                                        <p:cTn id="7" dur="500" fill="hold"/>
                                        <p:tgtEl>
                                          <p:spTgt spid="22534"/>
                                        </p:tgtEl>
                                        <p:attrNameLst>
                                          <p:attrName>ppt_x</p:attrName>
                                        </p:attrNameLst>
                                      </p:cBhvr>
                                      <p:tavLst>
                                        <p:tav tm="0">
                                          <p:val>
                                            <p:strVal val="#ppt_x"/>
                                          </p:val>
                                        </p:tav>
                                        <p:tav tm="100000">
                                          <p:val>
                                            <p:strVal val="#ppt_x"/>
                                          </p:val>
                                        </p:tav>
                                      </p:tavLst>
                                    </p:anim>
                                    <p:anim calcmode="lin" valueType="num">
                                      <p:cBhvr additive="base">
                                        <p:cTn id="8" dur="500" fill="hold"/>
                                        <p:tgtEl>
                                          <p:spTgt spid="2253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2535"/>
                                        </p:tgtEl>
                                        <p:attrNameLst>
                                          <p:attrName>style.visibility</p:attrName>
                                        </p:attrNameLst>
                                      </p:cBhvr>
                                      <p:to>
                                        <p:strVal val="visible"/>
                                      </p:to>
                                    </p:set>
                                    <p:anim calcmode="lin" valueType="num">
                                      <p:cBhvr additive="base">
                                        <p:cTn id="12" dur="500" fill="hold"/>
                                        <p:tgtEl>
                                          <p:spTgt spid="22535"/>
                                        </p:tgtEl>
                                        <p:attrNameLst>
                                          <p:attrName>ppt_x</p:attrName>
                                        </p:attrNameLst>
                                      </p:cBhvr>
                                      <p:tavLst>
                                        <p:tav tm="0">
                                          <p:val>
                                            <p:strVal val="#ppt_x"/>
                                          </p:val>
                                        </p:tav>
                                        <p:tav tm="100000">
                                          <p:val>
                                            <p:strVal val="#ppt_x"/>
                                          </p:val>
                                        </p:tav>
                                      </p:tavLst>
                                    </p:anim>
                                    <p:anim calcmode="lin" valueType="num">
                                      <p:cBhvr additive="base">
                                        <p:cTn id="13" dur="500" fill="hold"/>
                                        <p:tgtEl>
                                          <p:spTgt spid="2253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2536"/>
                                        </p:tgtEl>
                                        <p:attrNameLst>
                                          <p:attrName>style.visibility</p:attrName>
                                        </p:attrNameLst>
                                      </p:cBhvr>
                                      <p:to>
                                        <p:strVal val="visible"/>
                                      </p:to>
                                    </p:set>
                                    <p:anim calcmode="lin" valueType="num">
                                      <p:cBhvr additive="base">
                                        <p:cTn id="18" dur="500" fill="hold"/>
                                        <p:tgtEl>
                                          <p:spTgt spid="22536"/>
                                        </p:tgtEl>
                                        <p:attrNameLst>
                                          <p:attrName>ppt_x</p:attrName>
                                        </p:attrNameLst>
                                      </p:cBhvr>
                                      <p:tavLst>
                                        <p:tav tm="0">
                                          <p:val>
                                            <p:strVal val="#ppt_x"/>
                                          </p:val>
                                        </p:tav>
                                        <p:tav tm="100000">
                                          <p:val>
                                            <p:strVal val="#ppt_x"/>
                                          </p:val>
                                        </p:tav>
                                      </p:tavLst>
                                    </p:anim>
                                    <p:anim calcmode="lin" valueType="num">
                                      <p:cBhvr additive="base">
                                        <p:cTn id="19" dur="500" fill="hold"/>
                                        <p:tgtEl>
                                          <p:spTgt spid="22536"/>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22541"/>
                                        </p:tgtEl>
                                        <p:attrNameLst>
                                          <p:attrName>style.visibility</p:attrName>
                                        </p:attrNameLst>
                                      </p:cBhvr>
                                      <p:to>
                                        <p:strVal val="visible"/>
                                      </p:to>
                                    </p:set>
                                    <p:anim calcmode="lin" valueType="num">
                                      <p:cBhvr additive="base">
                                        <p:cTn id="23" dur="500" fill="hold"/>
                                        <p:tgtEl>
                                          <p:spTgt spid="22541"/>
                                        </p:tgtEl>
                                        <p:attrNameLst>
                                          <p:attrName>ppt_x</p:attrName>
                                        </p:attrNameLst>
                                      </p:cBhvr>
                                      <p:tavLst>
                                        <p:tav tm="0">
                                          <p:val>
                                            <p:strVal val="#ppt_x"/>
                                          </p:val>
                                        </p:tav>
                                        <p:tav tm="100000">
                                          <p:val>
                                            <p:strVal val="#ppt_x"/>
                                          </p:val>
                                        </p:tav>
                                      </p:tavLst>
                                    </p:anim>
                                    <p:anim calcmode="lin" valueType="num">
                                      <p:cBhvr additive="base">
                                        <p:cTn id="24" dur="500" fill="hold"/>
                                        <p:tgtEl>
                                          <p:spTgt spid="22541"/>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4" fill="hold" grpId="0" nodeType="afterEffect">
                                  <p:stCondLst>
                                    <p:cond delay="0"/>
                                  </p:stCondLst>
                                  <p:childTnLst>
                                    <p:set>
                                      <p:cBhvr>
                                        <p:cTn id="27" dur="1" fill="hold">
                                          <p:stCondLst>
                                            <p:cond delay="0"/>
                                          </p:stCondLst>
                                        </p:cTn>
                                        <p:tgtEl>
                                          <p:spTgt spid="22548"/>
                                        </p:tgtEl>
                                        <p:attrNameLst>
                                          <p:attrName>style.visibility</p:attrName>
                                        </p:attrNameLst>
                                      </p:cBhvr>
                                      <p:to>
                                        <p:strVal val="visible"/>
                                      </p:to>
                                    </p:set>
                                    <p:anim calcmode="lin" valueType="num">
                                      <p:cBhvr additive="base">
                                        <p:cTn id="28" dur="500" fill="hold"/>
                                        <p:tgtEl>
                                          <p:spTgt spid="22548"/>
                                        </p:tgtEl>
                                        <p:attrNameLst>
                                          <p:attrName>ppt_x</p:attrName>
                                        </p:attrNameLst>
                                      </p:cBhvr>
                                      <p:tavLst>
                                        <p:tav tm="0">
                                          <p:val>
                                            <p:strVal val="#ppt_x"/>
                                          </p:val>
                                        </p:tav>
                                        <p:tav tm="100000">
                                          <p:val>
                                            <p:strVal val="#ppt_x"/>
                                          </p:val>
                                        </p:tav>
                                      </p:tavLst>
                                    </p:anim>
                                    <p:anim calcmode="lin" valueType="num">
                                      <p:cBhvr additive="base">
                                        <p:cTn id="29" dur="500" fill="hold"/>
                                        <p:tgtEl>
                                          <p:spTgt spid="22548"/>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4" fill="hold" nodeType="afterEffect">
                                  <p:stCondLst>
                                    <p:cond delay="0"/>
                                  </p:stCondLst>
                                  <p:childTnLst>
                                    <p:set>
                                      <p:cBhvr>
                                        <p:cTn id="32" dur="1" fill="hold">
                                          <p:stCondLst>
                                            <p:cond delay="0"/>
                                          </p:stCondLst>
                                        </p:cTn>
                                        <p:tgtEl>
                                          <p:spTgt spid="22537"/>
                                        </p:tgtEl>
                                        <p:attrNameLst>
                                          <p:attrName>style.visibility</p:attrName>
                                        </p:attrNameLst>
                                      </p:cBhvr>
                                      <p:to>
                                        <p:strVal val="visible"/>
                                      </p:to>
                                    </p:set>
                                    <p:anim calcmode="lin" valueType="num">
                                      <p:cBhvr additive="base">
                                        <p:cTn id="33" dur="500" fill="hold"/>
                                        <p:tgtEl>
                                          <p:spTgt spid="22537"/>
                                        </p:tgtEl>
                                        <p:attrNameLst>
                                          <p:attrName>ppt_x</p:attrName>
                                        </p:attrNameLst>
                                      </p:cBhvr>
                                      <p:tavLst>
                                        <p:tav tm="0">
                                          <p:val>
                                            <p:strVal val="#ppt_x"/>
                                          </p:val>
                                        </p:tav>
                                        <p:tav tm="100000">
                                          <p:val>
                                            <p:strVal val="#ppt_x"/>
                                          </p:val>
                                        </p:tav>
                                      </p:tavLst>
                                    </p:anim>
                                    <p:anim calcmode="lin" valueType="num">
                                      <p:cBhvr additive="base">
                                        <p:cTn id="34" dur="500" fill="hold"/>
                                        <p:tgtEl>
                                          <p:spTgt spid="22537"/>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nodeType="afterEffect">
                                  <p:stCondLst>
                                    <p:cond delay="0"/>
                                  </p:stCondLst>
                                  <p:childTnLst>
                                    <p:set>
                                      <p:cBhvr>
                                        <p:cTn id="37" dur="1" fill="hold">
                                          <p:stCondLst>
                                            <p:cond delay="0"/>
                                          </p:stCondLst>
                                        </p:cTn>
                                        <p:tgtEl>
                                          <p:spTgt spid="22542"/>
                                        </p:tgtEl>
                                        <p:attrNameLst>
                                          <p:attrName>style.visibility</p:attrName>
                                        </p:attrNameLst>
                                      </p:cBhvr>
                                      <p:to>
                                        <p:strVal val="visible"/>
                                      </p:to>
                                    </p:set>
                                    <p:anim calcmode="lin" valueType="num">
                                      <p:cBhvr additive="base">
                                        <p:cTn id="38" dur="500" fill="hold"/>
                                        <p:tgtEl>
                                          <p:spTgt spid="22542"/>
                                        </p:tgtEl>
                                        <p:attrNameLst>
                                          <p:attrName>ppt_x</p:attrName>
                                        </p:attrNameLst>
                                      </p:cBhvr>
                                      <p:tavLst>
                                        <p:tav tm="0">
                                          <p:val>
                                            <p:strVal val="#ppt_x"/>
                                          </p:val>
                                        </p:tav>
                                        <p:tav tm="100000">
                                          <p:val>
                                            <p:strVal val="#ppt_x"/>
                                          </p:val>
                                        </p:tav>
                                      </p:tavLst>
                                    </p:anim>
                                    <p:anim calcmode="lin" valueType="num">
                                      <p:cBhvr additive="base">
                                        <p:cTn id="39" dur="500" fill="hold"/>
                                        <p:tgtEl>
                                          <p:spTgt spid="22542"/>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2" presetClass="entr" presetSubtype="4" fill="hold" nodeType="afterEffect">
                                  <p:stCondLst>
                                    <p:cond delay="0"/>
                                  </p:stCondLst>
                                  <p:childTnLst>
                                    <p:set>
                                      <p:cBhvr>
                                        <p:cTn id="42" dur="1" fill="hold">
                                          <p:stCondLst>
                                            <p:cond delay="0"/>
                                          </p:stCondLst>
                                        </p:cTn>
                                        <p:tgtEl>
                                          <p:spTgt spid="22549"/>
                                        </p:tgtEl>
                                        <p:attrNameLst>
                                          <p:attrName>style.visibility</p:attrName>
                                        </p:attrNameLst>
                                      </p:cBhvr>
                                      <p:to>
                                        <p:strVal val="visible"/>
                                      </p:to>
                                    </p:set>
                                    <p:anim calcmode="lin" valueType="num">
                                      <p:cBhvr additive="base">
                                        <p:cTn id="43" dur="500" fill="hold"/>
                                        <p:tgtEl>
                                          <p:spTgt spid="22549"/>
                                        </p:tgtEl>
                                        <p:attrNameLst>
                                          <p:attrName>ppt_x</p:attrName>
                                        </p:attrNameLst>
                                      </p:cBhvr>
                                      <p:tavLst>
                                        <p:tav tm="0">
                                          <p:val>
                                            <p:strVal val="#ppt_x"/>
                                          </p:val>
                                        </p:tav>
                                        <p:tav tm="100000">
                                          <p:val>
                                            <p:strVal val="#ppt_x"/>
                                          </p:val>
                                        </p:tav>
                                      </p:tavLst>
                                    </p:anim>
                                    <p:anim calcmode="lin" valueType="num">
                                      <p:cBhvr additive="base">
                                        <p:cTn id="44" dur="500" fill="hold"/>
                                        <p:tgtEl>
                                          <p:spTgt spid="22549"/>
                                        </p:tgtEl>
                                        <p:attrNameLst>
                                          <p:attrName>ppt_y</p:attrName>
                                        </p:attrNameLst>
                                      </p:cBhvr>
                                      <p:tavLst>
                                        <p:tav tm="0">
                                          <p:val>
                                            <p:strVal val="1+#ppt_h/2"/>
                                          </p:val>
                                        </p:tav>
                                        <p:tav tm="100000">
                                          <p:val>
                                            <p:strVal val="#ppt_y"/>
                                          </p:val>
                                        </p:tav>
                                      </p:tavLst>
                                    </p:anim>
                                  </p:childTnLst>
                                </p:cTn>
                              </p:par>
                            </p:childTnLst>
                          </p:cTn>
                        </p:par>
                        <p:par>
                          <p:cTn id="45" fill="hold">
                            <p:stCondLst>
                              <p:cond delay="3000"/>
                            </p:stCondLst>
                            <p:childTnLst>
                              <p:par>
                                <p:cTn id="46" presetID="2" presetClass="entr" presetSubtype="4" fill="hold" grpId="0" nodeType="afterEffect">
                                  <p:stCondLst>
                                    <p:cond delay="0"/>
                                  </p:stCondLst>
                                  <p:childTnLst>
                                    <p:set>
                                      <p:cBhvr>
                                        <p:cTn id="47" dur="1" fill="hold">
                                          <p:stCondLst>
                                            <p:cond delay="0"/>
                                          </p:stCondLst>
                                        </p:cTn>
                                        <p:tgtEl>
                                          <p:spTgt spid="22538"/>
                                        </p:tgtEl>
                                        <p:attrNameLst>
                                          <p:attrName>style.visibility</p:attrName>
                                        </p:attrNameLst>
                                      </p:cBhvr>
                                      <p:to>
                                        <p:strVal val="visible"/>
                                      </p:to>
                                    </p:set>
                                    <p:anim calcmode="lin" valueType="num">
                                      <p:cBhvr additive="base">
                                        <p:cTn id="48" dur="500" fill="hold"/>
                                        <p:tgtEl>
                                          <p:spTgt spid="22538"/>
                                        </p:tgtEl>
                                        <p:attrNameLst>
                                          <p:attrName>ppt_x</p:attrName>
                                        </p:attrNameLst>
                                      </p:cBhvr>
                                      <p:tavLst>
                                        <p:tav tm="0">
                                          <p:val>
                                            <p:strVal val="#ppt_x"/>
                                          </p:val>
                                        </p:tav>
                                        <p:tav tm="100000">
                                          <p:val>
                                            <p:strVal val="#ppt_x"/>
                                          </p:val>
                                        </p:tav>
                                      </p:tavLst>
                                    </p:anim>
                                    <p:anim calcmode="lin" valueType="num">
                                      <p:cBhvr additive="base">
                                        <p:cTn id="49" dur="500" fill="hold"/>
                                        <p:tgtEl>
                                          <p:spTgt spid="22538"/>
                                        </p:tgtEl>
                                        <p:attrNameLst>
                                          <p:attrName>ppt_y</p:attrName>
                                        </p:attrNameLst>
                                      </p:cBhvr>
                                      <p:tavLst>
                                        <p:tav tm="0">
                                          <p:val>
                                            <p:strVal val="1+#ppt_h/2"/>
                                          </p:val>
                                        </p:tav>
                                        <p:tav tm="100000">
                                          <p:val>
                                            <p:strVal val="#ppt_y"/>
                                          </p:val>
                                        </p:tav>
                                      </p:tavLst>
                                    </p:anim>
                                  </p:childTnLst>
                                </p:cTn>
                              </p:par>
                            </p:childTnLst>
                          </p:cTn>
                        </p:par>
                        <p:par>
                          <p:cTn id="50" fill="hold">
                            <p:stCondLst>
                              <p:cond delay="3500"/>
                            </p:stCondLst>
                            <p:childTnLst>
                              <p:par>
                                <p:cTn id="51" presetID="2" presetClass="entr" presetSubtype="4" fill="hold" nodeType="afterEffect">
                                  <p:stCondLst>
                                    <p:cond delay="0"/>
                                  </p:stCondLst>
                                  <p:childTnLst>
                                    <p:set>
                                      <p:cBhvr>
                                        <p:cTn id="52" dur="1" fill="hold">
                                          <p:stCondLst>
                                            <p:cond delay="0"/>
                                          </p:stCondLst>
                                        </p:cTn>
                                        <p:tgtEl>
                                          <p:spTgt spid="22539"/>
                                        </p:tgtEl>
                                        <p:attrNameLst>
                                          <p:attrName>style.visibility</p:attrName>
                                        </p:attrNameLst>
                                      </p:cBhvr>
                                      <p:to>
                                        <p:strVal val="visible"/>
                                      </p:to>
                                    </p:set>
                                    <p:anim calcmode="lin" valueType="num">
                                      <p:cBhvr additive="base">
                                        <p:cTn id="53" dur="500" fill="hold"/>
                                        <p:tgtEl>
                                          <p:spTgt spid="22539"/>
                                        </p:tgtEl>
                                        <p:attrNameLst>
                                          <p:attrName>ppt_x</p:attrName>
                                        </p:attrNameLst>
                                      </p:cBhvr>
                                      <p:tavLst>
                                        <p:tav tm="0">
                                          <p:val>
                                            <p:strVal val="#ppt_x"/>
                                          </p:val>
                                        </p:tav>
                                        <p:tav tm="100000">
                                          <p:val>
                                            <p:strVal val="#ppt_x"/>
                                          </p:val>
                                        </p:tav>
                                      </p:tavLst>
                                    </p:anim>
                                    <p:anim calcmode="lin" valueType="num">
                                      <p:cBhvr additive="base">
                                        <p:cTn id="54" dur="500" fill="hold"/>
                                        <p:tgtEl>
                                          <p:spTgt spid="22539"/>
                                        </p:tgtEl>
                                        <p:attrNameLst>
                                          <p:attrName>ppt_y</p:attrName>
                                        </p:attrNameLst>
                                      </p:cBhvr>
                                      <p:tavLst>
                                        <p:tav tm="0">
                                          <p:val>
                                            <p:strVal val="1+#ppt_h/2"/>
                                          </p:val>
                                        </p:tav>
                                        <p:tav tm="100000">
                                          <p:val>
                                            <p:strVal val="#ppt_y"/>
                                          </p:val>
                                        </p:tav>
                                      </p:tavLst>
                                    </p:anim>
                                  </p:childTnLst>
                                </p:cTn>
                              </p:par>
                            </p:childTnLst>
                          </p:cTn>
                        </p:par>
                        <p:par>
                          <p:cTn id="55" fill="hold">
                            <p:stCondLst>
                              <p:cond delay="4000"/>
                            </p:stCondLst>
                            <p:childTnLst>
                              <p:par>
                                <p:cTn id="56" presetID="2" presetClass="entr" presetSubtype="4" fill="hold" grpId="0" nodeType="afterEffect">
                                  <p:stCondLst>
                                    <p:cond delay="0"/>
                                  </p:stCondLst>
                                  <p:childTnLst>
                                    <p:set>
                                      <p:cBhvr>
                                        <p:cTn id="57" dur="1" fill="hold">
                                          <p:stCondLst>
                                            <p:cond delay="0"/>
                                          </p:stCondLst>
                                        </p:cTn>
                                        <p:tgtEl>
                                          <p:spTgt spid="22540"/>
                                        </p:tgtEl>
                                        <p:attrNameLst>
                                          <p:attrName>style.visibility</p:attrName>
                                        </p:attrNameLst>
                                      </p:cBhvr>
                                      <p:to>
                                        <p:strVal val="visible"/>
                                      </p:to>
                                    </p:set>
                                    <p:anim calcmode="lin" valueType="num">
                                      <p:cBhvr additive="base">
                                        <p:cTn id="58" dur="500" fill="hold"/>
                                        <p:tgtEl>
                                          <p:spTgt spid="22540"/>
                                        </p:tgtEl>
                                        <p:attrNameLst>
                                          <p:attrName>ppt_x</p:attrName>
                                        </p:attrNameLst>
                                      </p:cBhvr>
                                      <p:tavLst>
                                        <p:tav tm="0">
                                          <p:val>
                                            <p:strVal val="#ppt_x"/>
                                          </p:val>
                                        </p:tav>
                                        <p:tav tm="100000">
                                          <p:val>
                                            <p:strVal val="#ppt_x"/>
                                          </p:val>
                                        </p:tav>
                                      </p:tavLst>
                                    </p:anim>
                                    <p:anim calcmode="lin" valueType="num">
                                      <p:cBhvr additive="base">
                                        <p:cTn id="59" dur="500" fill="hold"/>
                                        <p:tgtEl>
                                          <p:spTgt spid="22540"/>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22551"/>
                                        </p:tgtEl>
                                        <p:attrNameLst>
                                          <p:attrName>style.visibility</p:attrName>
                                        </p:attrNameLst>
                                      </p:cBhvr>
                                      <p:to>
                                        <p:strVal val="visible"/>
                                      </p:to>
                                    </p:set>
                                    <p:anim calcmode="lin" valueType="num">
                                      <p:cBhvr additive="base">
                                        <p:cTn id="64" dur="500" fill="hold"/>
                                        <p:tgtEl>
                                          <p:spTgt spid="22551"/>
                                        </p:tgtEl>
                                        <p:attrNameLst>
                                          <p:attrName>ppt_x</p:attrName>
                                        </p:attrNameLst>
                                      </p:cBhvr>
                                      <p:tavLst>
                                        <p:tav tm="0">
                                          <p:val>
                                            <p:strVal val="#ppt_x"/>
                                          </p:val>
                                        </p:tav>
                                        <p:tav tm="100000">
                                          <p:val>
                                            <p:strVal val="#ppt_x"/>
                                          </p:val>
                                        </p:tav>
                                      </p:tavLst>
                                    </p:anim>
                                    <p:anim calcmode="lin" valueType="num">
                                      <p:cBhvr additive="base">
                                        <p:cTn id="65" dur="500" fill="hold"/>
                                        <p:tgtEl>
                                          <p:spTgt spid="22551"/>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22552">
                                            <p:txEl>
                                              <p:pRg st="0" end="0"/>
                                            </p:txEl>
                                          </p:spTgt>
                                        </p:tgtEl>
                                        <p:attrNameLst>
                                          <p:attrName>style.visibility</p:attrName>
                                        </p:attrNameLst>
                                      </p:cBhvr>
                                      <p:to>
                                        <p:strVal val="visible"/>
                                      </p:to>
                                    </p:set>
                                    <p:anim calcmode="lin" valueType="num">
                                      <p:cBhvr additive="base">
                                        <p:cTn id="70" dur="500" fill="hold"/>
                                        <p:tgtEl>
                                          <p:spTgt spid="22552">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22552">
                                            <p:txEl>
                                              <p:pRg st="0" end="0"/>
                                            </p:txEl>
                                          </p:spTgt>
                                        </p:tgtEl>
                                        <p:attrNameLst>
                                          <p:attrName>ppt_y</p:attrName>
                                        </p:attrNameLst>
                                      </p:cBhvr>
                                      <p:tavLst>
                                        <p:tav tm="0">
                                          <p:val>
                                            <p:strVal val="1+#ppt_h/2"/>
                                          </p:val>
                                        </p:tav>
                                        <p:tav tm="100000">
                                          <p:val>
                                            <p:strVal val="#ppt_y"/>
                                          </p:val>
                                        </p:tav>
                                      </p:tavLst>
                                    </p:anim>
                                  </p:childTnLst>
                                </p:cTn>
                              </p:par>
                            </p:childTnLst>
                          </p:cTn>
                        </p:par>
                        <p:par>
                          <p:cTn id="72" fill="hold">
                            <p:stCondLst>
                              <p:cond delay="500"/>
                            </p:stCondLst>
                            <p:childTnLst>
                              <p:par>
                                <p:cTn id="73" presetID="2" presetClass="entr" presetSubtype="4" fill="hold" nodeType="afterEffect">
                                  <p:stCondLst>
                                    <p:cond delay="0"/>
                                  </p:stCondLst>
                                  <p:childTnLst>
                                    <p:set>
                                      <p:cBhvr>
                                        <p:cTn id="74" dur="1" fill="hold">
                                          <p:stCondLst>
                                            <p:cond delay="0"/>
                                          </p:stCondLst>
                                        </p:cTn>
                                        <p:tgtEl>
                                          <p:spTgt spid="22544"/>
                                        </p:tgtEl>
                                        <p:attrNameLst>
                                          <p:attrName>style.visibility</p:attrName>
                                        </p:attrNameLst>
                                      </p:cBhvr>
                                      <p:to>
                                        <p:strVal val="visible"/>
                                      </p:to>
                                    </p:set>
                                    <p:anim calcmode="lin" valueType="num">
                                      <p:cBhvr additive="base">
                                        <p:cTn id="75" dur="500" fill="hold"/>
                                        <p:tgtEl>
                                          <p:spTgt spid="22544"/>
                                        </p:tgtEl>
                                        <p:attrNameLst>
                                          <p:attrName>ppt_x</p:attrName>
                                        </p:attrNameLst>
                                      </p:cBhvr>
                                      <p:tavLst>
                                        <p:tav tm="0">
                                          <p:val>
                                            <p:strVal val="#ppt_x"/>
                                          </p:val>
                                        </p:tav>
                                        <p:tav tm="100000">
                                          <p:val>
                                            <p:strVal val="#ppt_x"/>
                                          </p:val>
                                        </p:tav>
                                      </p:tavLst>
                                    </p:anim>
                                    <p:anim calcmode="lin" valueType="num">
                                      <p:cBhvr additive="base">
                                        <p:cTn id="76" dur="500" fill="hold"/>
                                        <p:tgtEl>
                                          <p:spTgt spid="22544"/>
                                        </p:tgtEl>
                                        <p:attrNameLst>
                                          <p:attrName>ppt_y</p:attrName>
                                        </p:attrNameLst>
                                      </p:cBhvr>
                                      <p:tavLst>
                                        <p:tav tm="0">
                                          <p:val>
                                            <p:strVal val="1+#ppt_h/2"/>
                                          </p:val>
                                        </p:tav>
                                        <p:tav tm="100000">
                                          <p:val>
                                            <p:strVal val="#ppt_y"/>
                                          </p:val>
                                        </p:tav>
                                      </p:tavLst>
                                    </p:anim>
                                  </p:childTnLst>
                                </p:cTn>
                              </p:par>
                            </p:childTnLst>
                          </p:cTn>
                        </p:par>
                        <p:par>
                          <p:cTn id="77" fill="hold">
                            <p:stCondLst>
                              <p:cond delay="1000"/>
                            </p:stCondLst>
                            <p:childTnLst>
                              <p:par>
                                <p:cTn id="78" presetID="2" presetClass="entr" presetSubtype="4" fill="hold" grpId="0" nodeType="afterEffect">
                                  <p:stCondLst>
                                    <p:cond delay="0"/>
                                  </p:stCondLst>
                                  <p:childTnLst>
                                    <p:set>
                                      <p:cBhvr>
                                        <p:cTn id="79" dur="1" fill="hold">
                                          <p:stCondLst>
                                            <p:cond delay="0"/>
                                          </p:stCondLst>
                                        </p:cTn>
                                        <p:tgtEl>
                                          <p:spTgt spid="22545"/>
                                        </p:tgtEl>
                                        <p:attrNameLst>
                                          <p:attrName>style.visibility</p:attrName>
                                        </p:attrNameLst>
                                      </p:cBhvr>
                                      <p:to>
                                        <p:strVal val="visible"/>
                                      </p:to>
                                    </p:set>
                                    <p:anim calcmode="lin" valueType="num">
                                      <p:cBhvr additive="base">
                                        <p:cTn id="80" dur="500" fill="hold"/>
                                        <p:tgtEl>
                                          <p:spTgt spid="22545"/>
                                        </p:tgtEl>
                                        <p:attrNameLst>
                                          <p:attrName>ppt_x</p:attrName>
                                        </p:attrNameLst>
                                      </p:cBhvr>
                                      <p:tavLst>
                                        <p:tav tm="0">
                                          <p:val>
                                            <p:strVal val="#ppt_x"/>
                                          </p:val>
                                        </p:tav>
                                        <p:tav tm="100000">
                                          <p:val>
                                            <p:strVal val="#ppt_x"/>
                                          </p:val>
                                        </p:tav>
                                      </p:tavLst>
                                    </p:anim>
                                    <p:anim calcmode="lin" valueType="num">
                                      <p:cBhvr additive="base">
                                        <p:cTn id="81" dur="500" fill="hold"/>
                                        <p:tgtEl>
                                          <p:spTgt spid="22545"/>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22543"/>
                                        </p:tgtEl>
                                        <p:attrNameLst>
                                          <p:attrName>style.visibility</p:attrName>
                                        </p:attrNameLst>
                                      </p:cBhvr>
                                      <p:to>
                                        <p:strVal val="visible"/>
                                      </p:to>
                                    </p:set>
                                    <p:anim calcmode="lin" valueType="num">
                                      <p:cBhvr additive="base">
                                        <p:cTn id="86" dur="500" fill="hold"/>
                                        <p:tgtEl>
                                          <p:spTgt spid="22543"/>
                                        </p:tgtEl>
                                        <p:attrNameLst>
                                          <p:attrName>ppt_x</p:attrName>
                                        </p:attrNameLst>
                                      </p:cBhvr>
                                      <p:tavLst>
                                        <p:tav tm="0">
                                          <p:val>
                                            <p:strVal val="#ppt_x"/>
                                          </p:val>
                                        </p:tav>
                                        <p:tav tm="100000">
                                          <p:val>
                                            <p:strVal val="#ppt_x"/>
                                          </p:val>
                                        </p:tav>
                                      </p:tavLst>
                                    </p:anim>
                                    <p:anim calcmode="lin" valueType="num">
                                      <p:cBhvr additive="base">
                                        <p:cTn id="87" dur="500" fill="hold"/>
                                        <p:tgtEl>
                                          <p:spTgt spid="22543"/>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nodeType="clickEffect">
                                  <p:stCondLst>
                                    <p:cond delay="0"/>
                                  </p:stCondLst>
                                  <p:childTnLst>
                                    <p:set>
                                      <p:cBhvr>
                                        <p:cTn id="91" dur="1" fill="hold">
                                          <p:stCondLst>
                                            <p:cond delay="0"/>
                                          </p:stCondLst>
                                        </p:cTn>
                                        <p:tgtEl>
                                          <p:spTgt spid="22553">
                                            <p:txEl>
                                              <p:pRg st="0" end="0"/>
                                            </p:txEl>
                                          </p:spTgt>
                                        </p:tgtEl>
                                        <p:attrNameLst>
                                          <p:attrName>style.visibility</p:attrName>
                                        </p:attrNameLst>
                                      </p:cBhvr>
                                      <p:to>
                                        <p:strVal val="visible"/>
                                      </p:to>
                                    </p:set>
                                    <p:anim calcmode="lin" valueType="num">
                                      <p:cBhvr additive="base">
                                        <p:cTn id="92" dur="500" fill="hold"/>
                                        <p:tgtEl>
                                          <p:spTgt spid="22553">
                                            <p:txEl>
                                              <p:pRg st="0" end="0"/>
                                            </p:txEl>
                                          </p:spTgt>
                                        </p:tgtEl>
                                        <p:attrNameLst>
                                          <p:attrName>ppt_x</p:attrName>
                                        </p:attrNameLst>
                                      </p:cBhvr>
                                      <p:tavLst>
                                        <p:tav tm="0">
                                          <p:val>
                                            <p:strVal val="#ppt_x"/>
                                          </p:val>
                                        </p:tav>
                                        <p:tav tm="100000">
                                          <p:val>
                                            <p:strVal val="#ppt_x"/>
                                          </p:val>
                                        </p:tav>
                                      </p:tavLst>
                                    </p:anim>
                                    <p:anim calcmode="lin" valueType="num">
                                      <p:cBhvr additive="base">
                                        <p:cTn id="93" dur="500" fill="hold"/>
                                        <p:tgtEl>
                                          <p:spTgt spid="2255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4" fill="hold" grpId="0" nodeType="clickEffect">
                                  <p:stCondLst>
                                    <p:cond delay="0"/>
                                  </p:stCondLst>
                                  <p:childTnLst>
                                    <p:set>
                                      <p:cBhvr>
                                        <p:cTn id="97" dur="1" fill="hold">
                                          <p:stCondLst>
                                            <p:cond delay="0"/>
                                          </p:stCondLst>
                                        </p:cTn>
                                        <p:tgtEl>
                                          <p:spTgt spid="22550"/>
                                        </p:tgtEl>
                                        <p:attrNameLst>
                                          <p:attrName>style.visibility</p:attrName>
                                        </p:attrNameLst>
                                      </p:cBhvr>
                                      <p:to>
                                        <p:strVal val="visible"/>
                                      </p:to>
                                    </p:set>
                                    <p:anim calcmode="lin" valueType="num">
                                      <p:cBhvr additive="base">
                                        <p:cTn id="98" dur="500" fill="hold"/>
                                        <p:tgtEl>
                                          <p:spTgt spid="22550"/>
                                        </p:tgtEl>
                                        <p:attrNameLst>
                                          <p:attrName>ppt_x</p:attrName>
                                        </p:attrNameLst>
                                      </p:cBhvr>
                                      <p:tavLst>
                                        <p:tav tm="0">
                                          <p:val>
                                            <p:strVal val="#ppt_x"/>
                                          </p:val>
                                        </p:tav>
                                        <p:tav tm="100000">
                                          <p:val>
                                            <p:strVal val="#ppt_x"/>
                                          </p:val>
                                        </p:tav>
                                      </p:tavLst>
                                    </p:anim>
                                    <p:anim calcmode="lin" valueType="num">
                                      <p:cBhvr additive="base">
                                        <p:cTn id="99" dur="500" fill="hold"/>
                                        <p:tgtEl>
                                          <p:spTgt spid="22550"/>
                                        </p:tgtEl>
                                        <p:attrNameLst>
                                          <p:attrName>ppt_y</p:attrName>
                                        </p:attrNameLst>
                                      </p:cBhvr>
                                      <p:tavLst>
                                        <p:tav tm="0">
                                          <p:val>
                                            <p:strVal val="1+#ppt_h/2"/>
                                          </p:val>
                                        </p:tav>
                                        <p:tav tm="100000">
                                          <p:val>
                                            <p:strVal val="#ppt_y"/>
                                          </p:val>
                                        </p:tav>
                                      </p:tavLst>
                                    </p:anim>
                                  </p:childTnLst>
                                </p:cTn>
                              </p:par>
                            </p:childTnLst>
                          </p:cTn>
                        </p:par>
                        <p:par>
                          <p:cTn id="100" fill="hold">
                            <p:stCondLst>
                              <p:cond delay="500"/>
                            </p:stCondLst>
                            <p:childTnLst>
                              <p:par>
                                <p:cTn id="101" presetID="2" presetClass="entr" presetSubtype="4" fill="hold" nodeType="afterEffect">
                                  <p:stCondLst>
                                    <p:cond delay="0"/>
                                  </p:stCondLst>
                                  <p:childTnLst>
                                    <p:set>
                                      <p:cBhvr>
                                        <p:cTn id="102" dur="1" fill="hold">
                                          <p:stCondLst>
                                            <p:cond delay="0"/>
                                          </p:stCondLst>
                                        </p:cTn>
                                        <p:tgtEl>
                                          <p:spTgt spid="22547"/>
                                        </p:tgtEl>
                                        <p:attrNameLst>
                                          <p:attrName>style.visibility</p:attrName>
                                        </p:attrNameLst>
                                      </p:cBhvr>
                                      <p:to>
                                        <p:strVal val="visible"/>
                                      </p:to>
                                    </p:set>
                                    <p:anim calcmode="lin" valueType="num">
                                      <p:cBhvr additive="base">
                                        <p:cTn id="103" dur="500" fill="hold"/>
                                        <p:tgtEl>
                                          <p:spTgt spid="22547"/>
                                        </p:tgtEl>
                                        <p:attrNameLst>
                                          <p:attrName>ppt_x</p:attrName>
                                        </p:attrNameLst>
                                      </p:cBhvr>
                                      <p:tavLst>
                                        <p:tav tm="0">
                                          <p:val>
                                            <p:strVal val="#ppt_x"/>
                                          </p:val>
                                        </p:tav>
                                        <p:tav tm="100000">
                                          <p:val>
                                            <p:strVal val="#ppt_x"/>
                                          </p:val>
                                        </p:tav>
                                      </p:tavLst>
                                    </p:anim>
                                    <p:anim calcmode="lin" valueType="num">
                                      <p:cBhvr additive="base">
                                        <p:cTn id="104" dur="500" fill="hold"/>
                                        <p:tgtEl>
                                          <p:spTgt spid="22547"/>
                                        </p:tgtEl>
                                        <p:attrNameLst>
                                          <p:attrName>ppt_y</p:attrName>
                                        </p:attrNameLst>
                                      </p:cBhvr>
                                      <p:tavLst>
                                        <p:tav tm="0">
                                          <p:val>
                                            <p:strVal val="1+#ppt_h/2"/>
                                          </p:val>
                                        </p:tav>
                                        <p:tav tm="100000">
                                          <p:val>
                                            <p:strVal val="#ppt_y"/>
                                          </p:val>
                                        </p:tav>
                                      </p:tavLst>
                                    </p:anim>
                                  </p:childTnLst>
                                </p:cTn>
                              </p:par>
                            </p:childTnLst>
                          </p:cTn>
                        </p:par>
                        <p:par>
                          <p:cTn id="105" fill="hold">
                            <p:stCondLst>
                              <p:cond delay="1000"/>
                            </p:stCondLst>
                            <p:childTnLst>
                              <p:par>
                                <p:cTn id="106" presetID="2" presetClass="entr" presetSubtype="4" fill="hold" grpId="0" nodeType="afterEffect">
                                  <p:stCondLst>
                                    <p:cond delay="0"/>
                                  </p:stCondLst>
                                  <p:childTnLst>
                                    <p:set>
                                      <p:cBhvr>
                                        <p:cTn id="107" dur="1" fill="hold">
                                          <p:stCondLst>
                                            <p:cond delay="0"/>
                                          </p:stCondLst>
                                        </p:cTn>
                                        <p:tgtEl>
                                          <p:spTgt spid="22546"/>
                                        </p:tgtEl>
                                        <p:attrNameLst>
                                          <p:attrName>style.visibility</p:attrName>
                                        </p:attrNameLst>
                                      </p:cBhvr>
                                      <p:to>
                                        <p:strVal val="visible"/>
                                      </p:to>
                                    </p:set>
                                    <p:anim calcmode="lin" valueType="num">
                                      <p:cBhvr additive="base">
                                        <p:cTn id="108" dur="500" fill="hold"/>
                                        <p:tgtEl>
                                          <p:spTgt spid="22546"/>
                                        </p:tgtEl>
                                        <p:attrNameLst>
                                          <p:attrName>ppt_x</p:attrName>
                                        </p:attrNameLst>
                                      </p:cBhvr>
                                      <p:tavLst>
                                        <p:tav tm="0">
                                          <p:val>
                                            <p:strVal val="#ppt_x"/>
                                          </p:val>
                                        </p:tav>
                                        <p:tav tm="100000">
                                          <p:val>
                                            <p:strVal val="#ppt_x"/>
                                          </p:val>
                                        </p:tav>
                                      </p:tavLst>
                                    </p:anim>
                                    <p:anim calcmode="lin" valueType="num">
                                      <p:cBhvr additive="base">
                                        <p:cTn id="109" dur="500" fill="hold"/>
                                        <p:tgtEl>
                                          <p:spTgt spid="22546"/>
                                        </p:tgtEl>
                                        <p:attrNameLst>
                                          <p:attrName>ppt_y</p:attrName>
                                        </p:attrNameLst>
                                      </p:cBhvr>
                                      <p:tavLst>
                                        <p:tav tm="0">
                                          <p:val>
                                            <p:strVal val="1+#ppt_h/2"/>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4" fill="hold" grpId="0" nodeType="clickEffect">
                                  <p:stCondLst>
                                    <p:cond delay="0"/>
                                  </p:stCondLst>
                                  <p:childTnLst>
                                    <p:set>
                                      <p:cBhvr>
                                        <p:cTn id="113" dur="1" fill="hold">
                                          <p:stCondLst>
                                            <p:cond delay="0"/>
                                          </p:stCondLst>
                                        </p:cTn>
                                        <p:tgtEl>
                                          <p:spTgt spid="22554"/>
                                        </p:tgtEl>
                                        <p:attrNameLst>
                                          <p:attrName>style.visibility</p:attrName>
                                        </p:attrNameLst>
                                      </p:cBhvr>
                                      <p:to>
                                        <p:strVal val="visible"/>
                                      </p:to>
                                    </p:set>
                                    <p:anim calcmode="lin" valueType="num">
                                      <p:cBhvr additive="base">
                                        <p:cTn id="114" dur="500" fill="hold"/>
                                        <p:tgtEl>
                                          <p:spTgt spid="22554"/>
                                        </p:tgtEl>
                                        <p:attrNameLst>
                                          <p:attrName>ppt_x</p:attrName>
                                        </p:attrNameLst>
                                      </p:cBhvr>
                                      <p:tavLst>
                                        <p:tav tm="0">
                                          <p:val>
                                            <p:strVal val="#ppt_x"/>
                                          </p:val>
                                        </p:tav>
                                        <p:tav tm="100000">
                                          <p:val>
                                            <p:strVal val="#ppt_x"/>
                                          </p:val>
                                        </p:tav>
                                      </p:tavLst>
                                    </p:anim>
                                    <p:anim calcmode="lin" valueType="num">
                                      <p:cBhvr additive="base">
                                        <p:cTn id="115" dur="500" fill="hold"/>
                                        <p:tgtEl>
                                          <p:spTgt spid="22554"/>
                                        </p:tgtEl>
                                        <p:attrNameLst>
                                          <p:attrName>ppt_y</p:attrName>
                                        </p:attrNameLst>
                                      </p:cBhvr>
                                      <p:tavLst>
                                        <p:tav tm="0">
                                          <p:val>
                                            <p:strVal val="1+#ppt_h/2"/>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2" presetClass="entr" presetSubtype="4" fill="hold" grpId="0" nodeType="clickEffect">
                                  <p:stCondLst>
                                    <p:cond delay="0"/>
                                  </p:stCondLst>
                                  <p:childTnLst>
                                    <p:set>
                                      <p:cBhvr>
                                        <p:cTn id="119" dur="1" fill="hold">
                                          <p:stCondLst>
                                            <p:cond delay="0"/>
                                          </p:stCondLst>
                                        </p:cTn>
                                        <p:tgtEl>
                                          <p:spTgt spid="22555"/>
                                        </p:tgtEl>
                                        <p:attrNameLst>
                                          <p:attrName>style.visibility</p:attrName>
                                        </p:attrNameLst>
                                      </p:cBhvr>
                                      <p:to>
                                        <p:strVal val="visible"/>
                                      </p:to>
                                    </p:set>
                                    <p:anim calcmode="lin" valueType="num">
                                      <p:cBhvr additive="base">
                                        <p:cTn id="120" dur="500" fill="hold"/>
                                        <p:tgtEl>
                                          <p:spTgt spid="22555"/>
                                        </p:tgtEl>
                                        <p:attrNameLst>
                                          <p:attrName>ppt_x</p:attrName>
                                        </p:attrNameLst>
                                      </p:cBhvr>
                                      <p:tavLst>
                                        <p:tav tm="0">
                                          <p:val>
                                            <p:strVal val="#ppt_x"/>
                                          </p:val>
                                        </p:tav>
                                        <p:tav tm="100000">
                                          <p:val>
                                            <p:strVal val="#ppt_x"/>
                                          </p:val>
                                        </p:tav>
                                      </p:tavLst>
                                    </p:anim>
                                    <p:anim calcmode="lin" valueType="num">
                                      <p:cBhvr additive="base">
                                        <p:cTn id="121" dur="500" fill="hold"/>
                                        <p:tgtEl>
                                          <p:spTgt spid="22555"/>
                                        </p:tgtEl>
                                        <p:attrNameLst>
                                          <p:attrName>ppt_y</p:attrName>
                                        </p:attrNameLst>
                                      </p:cBhvr>
                                      <p:tavLst>
                                        <p:tav tm="0">
                                          <p:val>
                                            <p:strVal val="1+#ppt_h/2"/>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2" presetClass="entr" presetSubtype="4" fill="hold" grpId="0" nodeType="clickEffect">
                                  <p:stCondLst>
                                    <p:cond delay="0"/>
                                  </p:stCondLst>
                                  <p:childTnLst>
                                    <p:set>
                                      <p:cBhvr>
                                        <p:cTn id="125" dur="1" fill="hold">
                                          <p:stCondLst>
                                            <p:cond delay="0"/>
                                          </p:stCondLst>
                                        </p:cTn>
                                        <p:tgtEl>
                                          <p:spTgt spid="22556"/>
                                        </p:tgtEl>
                                        <p:attrNameLst>
                                          <p:attrName>style.visibility</p:attrName>
                                        </p:attrNameLst>
                                      </p:cBhvr>
                                      <p:to>
                                        <p:strVal val="visible"/>
                                      </p:to>
                                    </p:set>
                                    <p:anim calcmode="lin" valueType="num">
                                      <p:cBhvr additive="base">
                                        <p:cTn id="126" dur="500" fill="hold"/>
                                        <p:tgtEl>
                                          <p:spTgt spid="22556"/>
                                        </p:tgtEl>
                                        <p:attrNameLst>
                                          <p:attrName>ppt_x</p:attrName>
                                        </p:attrNameLst>
                                      </p:cBhvr>
                                      <p:tavLst>
                                        <p:tav tm="0">
                                          <p:val>
                                            <p:strVal val="#ppt_x"/>
                                          </p:val>
                                        </p:tav>
                                        <p:tav tm="100000">
                                          <p:val>
                                            <p:strVal val="#ppt_x"/>
                                          </p:val>
                                        </p:tav>
                                      </p:tavLst>
                                    </p:anim>
                                    <p:anim calcmode="lin" valueType="num">
                                      <p:cBhvr additive="base">
                                        <p:cTn id="127" dur="500" fill="hold"/>
                                        <p:tgtEl>
                                          <p:spTgt spid="22556"/>
                                        </p:tgtEl>
                                        <p:attrNameLst>
                                          <p:attrName>ppt_y</p:attrName>
                                        </p:attrNameLst>
                                      </p:cBhvr>
                                      <p:tavLst>
                                        <p:tav tm="0">
                                          <p:val>
                                            <p:strVal val="1+#ppt_h/2"/>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2" presetClass="entr" presetSubtype="4" fill="hold" grpId="0" nodeType="clickEffect">
                                  <p:stCondLst>
                                    <p:cond delay="0"/>
                                  </p:stCondLst>
                                  <p:childTnLst>
                                    <p:set>
                                      <p:cBhvr>
                                        <p:cTn id="131" dur="1" fill="hold">
                                          <p:stCondLst>
                                            <p:cond delay="0"/>
                                          </p:stCondLst>
                                        </p:cTn>
                                        <p:tgtEl>
                                          <p:spTgt spid="22557"/>
                                        </p:tgtEl>
                                        <p:attrNameLst>
                                          <p:attrName>style.visibility</p:attrName>
                                        </p:attrNameLst>
                                      </p:cBhvr>
                                      <p:to>
                                        <p:strVal val="visible"/>
                                      </p:to>
                                    </p:set>
                                    <p:anim calcmode="lin" valueType="num">
                                      <p:cBhvr additive="base">
                                        <p:cTn id="132" dur="500" fill="hold"/>
                                        <p:tgtEl>
                                          <p:spTgt spid="22557"/>
                                        </p:tgtEl>
                                        <p:attrNameLst>
                                          <p:attrName>ppt_x</p:attrName>
                                        </p:attrNameLst>
                                      </p:cBhvr>
                                      <p:tavLst>
                                        <p:tav tm="0">
                                          <p:val>
                                            <p:strVal val="#ppt_x"/>
                                          </p:val>
                                        </p:tav>
                                        <p:tav tm="100000">
                                          <p:val>
                                            <p:strVal val="#ppt_x"/>
                                          </p:val>
                                        </p:tav>
                                      </p:tavLst>
                                    </p:anim>
                                    <p:anim calcmode="lin" valueType="num">
                                      <p:cBhvr additive="base">
                                        <p:cTn id="133" dur="500" fill="hold"/>
                                        <p:tgtEl>
                                          <p:spTgt spid="225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p:bldP spid="22535" grpId="0" bldLvl="0" animBg="1"/>
      <p:bldP spid="22536" grpId="0"/>
      <p:bldP spid="22538" grpId="0"/>
      <p:bldP spid="22540" grpId="0"/>
      <p:bldP spid="22541" grpId="0"/>
      <p:bldP spid="22543" grpId="0"/>
      <p:bldP spid="22545" grpId="0"/>
      <p:bldP spid="22546" grpId="0"/>
      <p:bldP spid="22548" grpId="0"/>
      <p:bldP spid="22550" grpId="0"/>
      <p:bldP spid="22551" grpId="0"/>
      <p:bldP spid="22554" grpId="0"/>
      <p:bldP spid="22555" grpId="0"/>
      <p:bldP spid="22556" grpId="0"/>
      <p:bldP spid="2255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p:txBody>
          <a:bodyPr/>
          <a:p>
            <a:endParaRPr lang="zh-CN" altLang="en-US"/>
          </a:p>
        </p:txBody>
      </p:sp>
      <p:pic>
        <p:nvPicPr>
          <p:cNvPr id="2053" name="Picture 5"/>
          <p:cNvPicPr>
            <a:picLocks noChangeAspect="1" noChangeArrowheads="1"/>
          </p:cNvPicPr>
          <p:nvPr/>
        </p:nvPicPr>
        <p:blipFill>
          <a:blip r:embed="rId2" cstate="email">
            <a:clrChange>
              <a:clrFrom>
                <a:srgbClr val="FFFFEC">
                  <a:alpha val="100000"/>
                </a:srgbClr>
              </a:clrFrom>
              <a:clrTo>
                <a:srgbClr val="FFFFEC">
                  <a:alpha val="100000"/>
                  <a:alpha val="0"/>
                </a:srgbClr>
              </a:clrTo>
            </a:clrChange>
          </a:blip>
          <a:srcRect/>
          <a:stretch>
            <a:fillRect/>
          </a:stretch>
        </p:blipFill>
        <p:spPr bwMode="auto">
          <a:xfrm>
            <a:off x="628650" y="1306513"/>
            <a:ext cx="657225" cy="224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右大括号 1"/>
          <p:cNvSpPr/>
          <p:nvPr/>
        </p:nvSpPr>
        <p:spPr>
          <a:xfrm>
            <a:off x="1311275" y="1371600"/>
            <a:ext cx="128588" cy="1249363"/>
          </a:xfrm>
          <a:prstGeom prst="rightBrace">
            <a:avLst>
              <a:gd name="adj1" fmla="val 37579"/>
              <a:gd name="adj2" fmla="val 50000"/>
            </a:avLst>
          </a:prstGeom>
          <a:ln w="19050">
            <a:solidFill>
              <a:srgbClr val="079FA9"/>
            </a:solidFill>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fontAlgn="auto">
              <a:lnSpc>
                <a:spcPct val="150000"/>
              </a:lnSpc>
            </a:pPr>
            <a:endParaRPr lang="zh-CN" altLang="en-US" b="1" noProof="1">
              <a:latin typeface="黑体" panose="02010609060101010101" charset="-122"/>
              <a:ea typeface="黑体" panose="02010609060101010101" charset="-122"/>
              <a:cs typeface="黑体" panose="02010609060101010101" charset="-122"/>
            </a:endParaRPr>
          </a:p>
        </p:txBody>
      </p:sp>
      <p:sp>
        <p:nvSpPr>
          <p:cNvPr id="9" name="右大括号 8"/>
          <p:cNvSpPr/>
          <p:nvPr/>
        </p:nvSpPr>
        <p:spPr>
          <a:xfrm>
            <a:off x="1314450" y="2640013"/>
            <a:ext cx="96838" cy="779462"/>
          </a:xfrm>
          <a:prstGeom prst="rightBrace">
            <a:avLst>
              <a:gd name="adj1" fmla="val 37579"/>
              <a:gd name="adj2" fmla="val 50000"/>
            </a:avLst>
          </a:prstGeom>
          <a:ln w="19050">
            <a:solidFill>
              <a:srgbClr val="079FA9"/>
            </a:solidFill>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fontAlgn="auto">
              <a:lnSpc>
                <a:spcPct val="150000"/>
              </a:lnSpc>
            </a:pPr>
            <a:endParaRPr lang="zh-CN" altLang="en-US" b="1" noProof="1">
              <a:latin typeface="黑体" panose="02010609060101010101" charset="-122"/>
              <a:ea typeface="黑体" panose="02010609060101010101" charset="-122"/>
              <a:cs typeface="黑体" panose="02010609060101010101" charset="-122"/>
            </a:endParaRPr>
          </a:p>
        </p:txBody>
      </p:sp>
      <p:sp>
        <p:nvSpPr>
          <p:cNvPr id="3" name="TextBox 2"/>
          <p:cNvSpPr txBox="1">
            <a:spLocks noChangeArrowheads="1"/>
          </p:cNvSpPr>
          <p:nvPr/>
        </p:nvSpPr>
        <p:spPr bwMode="auto">
          <a:xfrm>
            <a:off x="1392238" y="1757363"/>
            <a:ext cx="139065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00000"/>
              </a:lnSpc>
            </a:pPr>
            <a:r>
              <a:rPr lang="zh-CN" altLang="en-US" sz="2400">
                <a:latin typeface="黑体" panose="02010609060101010101" charset="-122"/>
                <a:ea typeface="黑体" panose="02010609060101010101" charset="-122"/>
                <a:cs typeface="黑体" panose="02010609060101010101" charset="-122"/>
              </a:rPr>
              <a:t>上皮组织</a:t>
            </a:r>
            <a:endParaRPr lang="zh-CN" altLang="en-US" sz="2400">
              <a:latin typeface="黑体" panose="02010609060101010101" charset="-122"/>
              <a:ea typeface="黑体" panose="02010609060101010101" charset="-122"/>
              <a:cs typeface="黑体" panose="02010609060101010101" charset="-122"/>
            </a:endParaRPr>
          </a:p>
        </p:txBody>
      </p:sp>
      <p:sp>
        <p:nvSpPr>
          <p:cNvPr id="4" name="TextBox 3"/>
          <p:cNvSpPr txBox="1">
            <a:spLocks noChangeArrowheads="1"/>
          </p:cNvSpPr>
          <p:nvPr/>
        </p:nvSpPr>
        <p:spPr bwMode="auto">
          <a:xfrm>
            <a:off x="1425575" y="2816225"/>
            <a:ext cx="1357313"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00000"/>
              </a:lnSpc>
            </a:pPr>
            <a:r>
              <a:rPr lang="zh-CN" altLang="en-US" sz="2400">
                <a:latin typeface="黑体" panose="02010609060101010101" charset="-122"/>
                <a:ea typeface="黑体" panose="02010609060101010101" charset="-122"/>
                <a:cs typeface="黑体" panose="02010609060101010101" charset="-122"/>
              </a:rPr>
              <a:t>肌肉组织</a:t>
            </a:r>
            <a:endParaRPr lang="zh-CN" altLang="en-US" sz="2400">
              <a:latin typeface="黑体" panose="02010609060101010101" charset="-122"/>
              <a:ea typeface="黑体" panose="02010609060101010101" charset="-122"/>
              <a:cs typeface="黑体" panose="02010609060101010101" charset="-122"/>
            </a:endParaRPr>
          </a:p>
        </p:txBody>
      </p:sp>
      <p:sp>
        <p:nvSpPr>
          <p:cNvPr id="6" name="TextBox 5"/>
          <p:cNvSpPr txBox="1">
            <a:spLocks noChangeArrowheads="1"/>
          </p:cNvSpPr>
          <p:nvPr/>
        </p:nvSpPr>
        <p:spPr bwMode="auto">
          <a:xfrm>
            <a:off x="617855" y="307975"/>
            <a:ext cx="4710416" cy="56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00000"/>
              </a:lnSpc>
            </a:pPr>
            <a:r>
              <a:rPr lang="zh-CN" altLang="en-US" sz="3200" b="1" dirty="0">
                <a:solidFill>
                  <a:schemeClr val="tx1"/>
                </a:solidFill>
                <a:latin typeface="黑体" panose="02010609060101010101" charset="-122"/>
                <a:ea typeface="黑体" panose="02010609060101010101" charset="-122"/>
                <a:cs typeface="黑体" panose="02010609060101010101" charset="-122"/>
              </a:rPr>
              <a:t>二、</a:t>
            </a:r>
            <a:r>
              <a:rPr lang="zh-CN" altLang="en-US" sz="3200" b="1">
                <a:solidFill>
                  <a:schemeClr val="tx1"/>
                </a:solidFill>
                <a:latin typeface="黑体" panose="02010609060101010101" charset="-122"/>
                <a:ea typeface="黑体" panose="02010609060101010101" charset="-122"/>
                <a:cs typeface="黑体" panose="02010609060101010101" charset="-122"/>
              </a:rPr>
              <a:t>组</a:t>
            </a:r>
            <a:r>
              <a:rPr lang="zh-CN" altLang="en-US" sz="3200" b="1" smtClean="0">
                <a:solidFill>
                  <a:schemeClr val="tx1"/>
                </a:solidFill>
                <a:latin typeface="黑体" panose="02010609060101010101" charset="-122"/>
                <a:ea typeface="黑体" panose="02010609060101010101" charset="-122"/>
                <a:cs typeface="黑体" panose="02010609060101010101" charset="-122"/>
              </a:rPr>
              <a:t>织进一步构</a:t>
            </a:r>
            <a:r>
              <a:rPr lang="zh-CN" altLang="en-US" sz="3200" b="1" dirty="0">
                <a:solidFill>
                  <a:schemeClr val="tx1"/>
                </a:solidFill>
                <a:latin typeface="黑体" panose="02010609060101010101" charset="-122"/>
                <a:ea typeface="黑体" panose="02010609060101010101" charset="-122"/>
                <a:cs typeface="黑体" panose="02010609060101010101" charset="-122"/>
              </a:rPr>
              <a:t>成器官</a:t>
            </a:r>
            <a:endParaRPr lang="zh-CN" altLang="en-US" sz="3200" b="1" dirty="0">
              <a:solidFill>
                <a:schemeClr val="tx1"/>
              </a:solidFill>
              <a:latin typeface="黑体" panose="02010609060101010101" charset="-122"/>
              <a:ea typeface="黑体" panose="02010609060101010101" charset="-122"/>
              <a:cs typeface="黑体" panose="02010609060101010101" charset="-122"/>
            </a:endParaRPr>
          </a:p>
        </p:txBody>
      </p:sp>
      <p:pic>
        <p:nvPicPr>
          <p:cNvPr id="2054" name="Picture 6"/>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5011738" y="1581150"/>
            <a:ext cx="3405187"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840740" y="3843655"/>
            <a:ext cx="7645400" cy="80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00000"/>
              </a:lnSpc>
            </a:pPr>
            <a:r>
              <a:rPr lang="zh-CN" altLang="en-US" sz="2400" dirty="0">
                <a:latin typeface="黑体" panose="02010609060101010101" charset="-122"/>
                <a:ea typeface="黑体" panose="02010609060101010101" charset="-122"/>
                <a:cs typeface="黑体" panose="02010609060101010101" charset="-122"/>
              </a:rPr>
              <a:t>    不同的</a:t>
            </a:r>
            <a:r>
              <a:rPr lang="zh-CN" altLang="en-US" sz="2400" dirty="0">
                <a:solidFill>
                  <a:srgbClr val="FF0000"/>
                </a:solidFill>
                <a:latin typeface="黑体" panose="02010609060101010101" charset="-122"/>
                <a:ea typeface="黑体" panose="02010609060101010101" charset="-122"/>
                <a:cs typeface="黑体" panose="02010609060101010101" charset="-122"/>
              </a:rPr>
              <a:t>组织</a:t>
            </a:r>
            <a:r>
              <a:rPr lang="zh-CN" altLang="en-US" sz="2400" dirty="0">
                <a:latin typeface="黑体" panose="02010609060101010101" charset="-122"/>
                <a:ea typeface="黑体" panose="02010609060101010101" charset="-122"/>
                <a:cs typeface="黑体" panose="02010609060101010101" charset="-122"/>
              </a:rPr>
              <a:t>按照一定的次序结合在一起构成的行使一定</a:t>
            </a:r>
            <a:r>
              <a:rPr lang="zh-CN" altLang="en-US" sz="2400" dirty="0">
                <a:solidFill>
                  <a:srgbClr val="FF0000"/>
                </a:solidFill>
                <a:latin typeface="黑体" panose="02010609060101010101" charset="-122"/>
                <a:ea typeface="黑体" panose="02010609060101010101" charset="-122"/>
                <a:cs typeface="黑体" panose="02010609060101010101" charset="-122"/>
              </a:rPr>
              <a:t>功能</a:t>
            </a:r>
            <a:r>
              <a:rPr lang="zh-CN" altLang="en-US" sz="2400" dirty="0">
                <a:latin typeface="黑体" panose="02010609060101010101" charset="-122"/>
                <a:ea typeface="黑体" panose="02010609060101010101" charset="-122"/>
                <a:cs typeface="黑体" panose="02010609060101010101" charset="-122"/>
              </a:rPr>
              <a:t>的结构叫做</a:t>
            </a:r>
            <a:r>
              <a:rPr lang="zh-CN" altLang="en-US" sz="2400" dirty="0">
                <a:solidFill>
                  <a:srgbClr val="FF0000"/>
                </a:solidFill>
                <a:latin typeface="黑体" panose="02010609060101010101" charset="-122"/>
                <a:ea typeface="黑体" panose="02010609060101010101" charset="-122"/>
                <a:cs typeface="黑体" panose="02010609060101010101" charset="-122"/>
              </a:rPr>
              <a:t>器官。</a:t>
            </a:r>
            <a:endParaRPr lang="zh-CN" altLang="en-US" sz="2400" dirty="0">
              <a:solidFill>
                <a:srgbClr val="FF0000"/>
              </a:solidFill>
              <a:latin typeface="黑体" panose="02010609060101010101" charset="-122"/>
              <a:ea typeface="黑体" panose="02010609060101010101" charset="-122"/>
              <a:cs typeface="黑体" panose="02010609060101010101" charset="-122"/>
            </a:endParaRPr>
          </a:p>
        </p:txBody>
      </p:sp>
      <p:pic>
        <p:nvPicPr>
          <p:cNvPr id="2051" name="Picture 3"/>
          <p:cNvPicPr>
            <a:picLocks noChangeAspect="1" noChangeArrowheads="1"/>
          </p:cNvPicPr>
          <p:nvPr/>
        </p:nvPicPr>
        <p:blipFill>
          <a:blip r:embed="rId4" cstate="email">
            <a:clrChange>
              <a:clrFrom>
                <a:srgbClr val="FFFFFF">
                  <a:alpha val="100000"/>
                </a:srgbClr>
              </a:clrFrom>
              <a:clrTo>
                <a:srgbClr val="FFFFFF">
                  <a:alpha val="100000"/>
                  <a:alpha val="0"/>
                </a:srgbClr>
              </a:clrTo>
            </a:clrChange>
          </a:blip>
          <a:srcRect/>
          <a:stretch>
            <a:fillRect/>
          </a:stretch>
        </p:blipFill>
        <p:spPr bwMode="auto">
          <a:xfrm>
            <a:off x="3514725" y="2185988"/>
            <a:ext cx="952500" cy="84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右箭头 7"/>
          <p:cNvSpPr/>
          <p:nvPr/>
        </p:nvSpPr>
        <p:spPr>
          <a:xfrm>
            <a:off x="3094990" y="2409825"/>
            <a:ext cx="391160" cy="210820"/>
          </a:xfrm>
          <a:prstGeom prst="rightArrow">
            <a:avLst/>
          </a:prstGeom>
          <a:solidFill>
            <a:srgbClr val="079F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黑体" panose="02010609060101010101" charset="-122"/>
            </a:endParaRPr>
          </a:p>
        </p:txBody>
      </p:sp>
      <p:sp>
        <p:nvSpPr>
          <p:cNvPr id="16" name="右大括号 15"/>
          <p:cNvSpPr/>
          <p:nvPr/>
        </p:nvSpPr>
        <p:spPr>
          <a:xfrm>
            <a:off x="2828925" y="1955800"/>
            <a:ext cx="139700" cy="1073785"/>
          </a:xfrm>
          <a:prstGeom prst="rightBrace">
            <a:avLst>
              <a:gd name="adj1" fmla="val 37579"/>
              <a:gd name="adj2" fmla="val 50000"/>
            </a:avLst>
          </a:prstGeom>
          <a:ln w="19050">
            <a:solidFill>
              <a:srgbClr val="079FA9"/>
            </a:solidFill>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fontAlgn="auto">
              <a:lnSpc>
                <a:spcPct val="150000"/>
              </a:lnSpc>
            </a:pPr>
            <a:endParaRPr lang="zh-CN" altLang="en-US" b="1" noProof="1">
              <a:latin typeface="黑体" panose="02010609060101010101" charset="-122"/>
              <a:ea typeface="黑体" panose="02010609060101010101" charset="-122"/>
              <a:cs typeface="黑体" panose="02010609060101010101" charset="-122"/>
            </a:endParaRPr>
          </a:p>
        </p:txBody>
      </p:sp>
      <p:sp>
        <p:nvSpPr>
          <p:cNvPr id="17" name="圆角矩形 16"/>
          <p:cNvSpPr/>
          <p:nvPr/>
        </p:nvSpPr>
        <p:spPr>
          <a:xfrm>
            <a:off x="770890" y="3860800"/>
            <a:ext cx="7715250" cy="817880"/>
          </a:xfrm>
          <a:prstGeom prst="roundRect">
            <a:avLst/>
          </a:prstGeom>
          <a:noFill/>
          <a:ln w="19050">
            <a:solidFill>
              <a:srgbClr val="079F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黑体" panose="02010609060101010101" charset="-122"/>
            </a:endParaRPr>
          </a:p>
        </p:txBody>
      </p:sp>
      <p:sp>
        <p:nvSpPr>
          <p:cNvPr id="18" name="右箭头 17"/>
          <p:cNvSpPr/>
          <p:nvPr/>
        </p:nvSpPr>
        <p:spPr>
          <a:xfrm>
            <a:off x="4600575" y="2409825"/>
            <a:ext cx="440055" cy="211455"/>
          </a:xfrm>
          <a:prstGeom prst="rightArrow">
            <a:avLst/>
          </a:prstGeom>
          <a:solidFill>
            <a:srgbClr val="079F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黑体" panose="02010609060101010101"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fade">
                                      <p:cBhvr>
                                        <p:cTn id="7" dur="500"/>
                                        <p:tgtEl>
                                          <p:spTgt spid="20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051"/>
                                        </p:tgtEl>
                                        <p:attrNameLst>
                                          <p:attrName>style.visibility</p:attrName>
                                        </p:attrNameLst>
                                      </p:cBhvr>
                                      <p:to>
                                        <p:strVal val="visible"/>
                                      </p:to>
                                    </p:set>
                                    <p:animEffect transition="in" filter="fade">
                                      <p:cBhvr>
                                        <p:cTn id="38" dur="500"/>
                                        <p:tgtEl>
                                          <p:spTgt spid="205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054"/>
                                        </p:tgtEl>
                                        <p:attrNameLst>
                                          <p:attrName>style.visibility</p:attrName>
                                        </p:attrNameLst>
                                      </p:cBhvr>
                                      <p:to>
                                        <p:strVal val="visible"/>
                                      </p:to>
                                    </p:set>
                                    <p:animEffect transition="in" filter="fade">
                                      <p:cBhvr>
                                        <p:cTn id="56"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 grpId="0" bldLvl="0" animBg="1"/>
      <p:bldP spid="3" grpId="0"/>
      <p:bldP spid="4" grpId="0"/>
      <p:bldP spid="7" grpId="0"/>
      <p:bldP spid="8" grpId="0" bldLvl="0" animBg="1"/>
      <p:bldP spid="16" grpId="0" bldLvl="0" animBg="1"/>
      <p:bldP spid="17" grpId="0" bldLvl="0" animBg="1"/>
      <p:bldP spid="1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p:txBody>
          <a:bodyPr/>
          <a:p>
            <a:endParaRPr lang="zh-CN" altLang="en-US"/>
          </a:p>
        </p:txBody>
      </p:sp>
      <p:sp>
        <p:nvSpPr>
          <p:cNvPr id="2" name="TextBox 5"/>
          <p:cNvSpPr txBox="1">
            <a:spLocks noChangeArrowheads="1"/>
          </p:cNvSpPr>
          <p:nvPr/>
        </p:nvSpPr>
        <p:spPr bwMode="auto">
          <a:xfrm>
            <a:off x="617855" y="307975"/>
            <a:ext cx="6216082" cy="56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00000"/>
              </a:lnSpc>
            </a:pPr>
            <a:r>
              <a:rPr lang="zh-CN" altLang="en-US" sz="3200" b="1" smtClean="0">
                <a:solidFill>
                  <a:schemeClr val="tx1"/>
                </a:solidFill>
                <a:latin typeface="黑体" panose="02010609060101010101" charset="-122"/>
                <a:ea typeface="黑体" panose="02010609060101010101" charset="-122"/>
                <a:cs typeface="黑体" panose="02010609060101010101" charset="-122"/>
              </a:rPr>
              <a:t>观察</a:t>
            </a:r>
            <a:r>
              <a:rPr lang="en-US" altLang="zh-CN" sz="3200" b="1" smtClean="0">
                <a:solidFill>
                  <a:schemeClr val="tx1"/>
                </a:solidFill>
                <a:latin typeface="黑体" panose="02010609060101010101" charset="-122"/>
                <a:ea typeface="黑体" panose="02010609060101010101" charset="-122"/>
                <a:cs typeface="黑体" panose="02010609060101010101" charset="-122"/>
              </a:rPr>
              <a:t>•</a:t>
            </a:r>
            <a:r>
              <a:rPr lang="zh-CN" altLang="en-US" sz="3200" b="1" smtClean="0">
                <a:solidFill>
                  <a:schemeClr val="tx1"/>
                </a:solidFill>
                <a:latin typeface="黑体" panose="02010609060101010101" charset="-122"/>
                <a:ea typeface="黑体" panose="02010609060101010101" charset="-122"/>
                <a:cs typeface="黑体" panose="02010609060101010101" charset="-122"/>
              </a:rPr>
              <a:t>思考：胃的组织构成与功能</a:t>
            </a:r>
            <a:endParaRPr lang="zh-CN" altLang="en-US" sz="3200" b="1" dirty="0">
              <a:solidFill>
                <a:schemeClr val="tx1"/>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rotWithShape="1">
          <a:blip r:embed="rId2"/>
          <a:srcRect b="407"/>
          <a:stretch>
            <a:fillRect/>
          </a:stretch>
        </p:blipFill>
        <p:spPr>
          <a:xfrm>
            <a:off x="2172484" y="966707"/>
            <a:ext cx="4929585" cy="2927634"/>
          </a:xfrm>
          <a:prstGeom prst="rect">
            <a:avLst/>
          </a:prstGeom>
        </p:spPr>
      </p:pic>
      <p:sp>
        <p:nvSpPr>
          <p:cNvPr id="4" name="矩形 3"/>
          <p:cNvSpPr/>
          <p:nvPr/>
        </p:nvSpPr>
        <p:spPr>
          <a:xfrm>
            <a:off x="869712" y="4070209"/>
            <a:ext cx="5531088" cy="829945"/>
          </a:xfrm>
          <a:prstGeom prst="rect">
            <a:avLst/>
          </a:prstGeom>
        </p:spPr>
        <p:txBody>
          <a:bodyPr wrap="square">
            <a:spAutoFit/>
          </a:bodyPr>
          <a:lstStyle/>
          <a:p>
            <a:pPr marL="342900" indent="-342900">
              <a:buFont typeface="Wingdings" panose="05000000000000000000" pitchFamily="2" charset="2"/>
              <a:buChar char="p"/>
            </a:pPr>
            <a:r>
              <a:rPr lang="zh-CN" altLang="en-US" sz="2400">
                <a:latin typeface="+mn-ea"/>
              </a:rPr>
              <a:t>胃是由哪些组织构</a:t>
            </a:r>
            <a:r>
              <a:rPr lang="zh-CN" altLang="en-US" sz="2400">
                <a:latin typeface="+mn-ea"/>
              </a:rPr>
              <a:t>成</a:t>
            </a:r>
            <a:r>
              <a:rPr lang="zh-CN" altLang="en-US" sz="2400" smtClean="0">
                <a:latin typeface="+mn-ea"/>
              </a:rPr>
              <a:t>的</a:t>
            </a:r>
            <a:r>
              <a:rPr lang="en-US" altLang="zh-CN" sz="2400" smtClean="0">
                <a:latin typeface="+mn-ea"/>
              </a:rPr>
              <a:t>?</a:t>
            </a:r>
            <a:endParaRPr lang="en-US" altLang="zh-CN" sz="2400" smtClean="0">
              <a:latin typeface="+mn-ea"/>
            </a:endParaRPr>
          </a:p>
          <a:p>
            <a:pPr marL="342900" indent="-342900">
              <a:buFont typeface="Wingdings" panose="05000000000000000000" pitchFamily="2" charset="2"/>
              <a:buChar char="p"/>
            </a:pPr>
            <a:r>
              <a:rPr lang="zh-CN" altLang="en-US" sz="2400" smtClean="0">
                <a:latin typeface="+mn-ea"/>
              </a:rPr>
              <a:t>请</a:t>
            </a:r>
            <a:r>
              <a:rPr lang="zh-CN" altLang="en-US" sz="2400">
                <a:latin typeface="+mn-ea"/>
              </a:rPr>
              <a:t>根据胃的组织构成，推测胃的功能。</a:t>
            </a:r>
            <a:endParaRPr lang="zh-CN" altLang="en-US" sz="2400">
              <a:latin typeface="+mn-ea"/>
            </a:endParaRPr>
          </a:p>
        </p:txBody>
      </p:sp>
      <p:sp>
        <p:nvSpPr>
          <p:cNvPr id="6" name="矩形 5"/>
          <p:cNvSpPr/>
          <p:nvPr/>
        </p:nvSpPr>
        <p:spPr>
          <a:xfrm>
            <a:off x="6259033" y="3100713"/>
            <a:ext cx="2717831" cy="1938020"/>
          </a:xfrm>
          <a:prstGeom prst="rect">
            <a:avLst/>
          </a:prstGeom>
        </p:spPr>
        <p:txBody>
          <a:bodyPr wrap="square">
            <a:spAutoFit/>
          </a:bodyPr>
          <a:lstStyle/>
          <a:p>
            <a:pPr indent="457200" algn="just"/>
            <a:r>
              <a:rPr lang="zh-CN" altLang="en-US" sz="2400" b="1">
                <a:solidFill>
                  <a:srgbClr val="FF0000"/>
                </a:solidFill>
              </a:rPr>
              <a:t>胃由上皮组织、肌肉组织、结缔组织和神经组织</a:t>
            </a:r>
            <a:r>
              <a:rPr lang="zh-CN" altLang="en-US" sz="2400" b="1">
                <a:solidFill>
                  <a:srgbClr val="FF0000"/>
                </a:solidFill>
              </a:rPr>
              <a:t>构</a:t>
            </a:r>
            <a:r>
              <a:rPr lang="zh-CN" altLang="en-US" sz="2400" b="1" smtClean="0">
                <a:solidFill>
                  <a:srgbClr val="FF0000"/>
                </a:solidFill>
              </a:rPr>
              <a:t>成。</a:t>
            </a:r>
            <a:endParaRPr lang="en-US" altLang="zh-CN" sz="2400" b="1" smtClean="0">
              <a:solidFill>
                <a:srgbClr val="FF0000"/>
              </a:solidFill>
            </a:endParaRPr>
          </a:p>
          <a:p>
            <a:pPr indent="457200" algn="just"/>
            <a:r>
              <a:rPr lang="zh-CN" altLang="en-US" sz="2400" b="1" smtClean="0">
                <a:solidFill>
                  <a:srgbClr val="FF0000"/>
                </a:solidFill>
              </a:rPr>
              <a:t>完</a:t>
            </a:r>
            <a:r>
              <a:rPr lang="zh-CN" altLang="en-US" sz="2400" b="1">
                <a:solidFill>
                  <a:srgbClr val="FF0000"/>
                </a:solidFill>
              </a:rPr>
              <a:t>成储存和初步消化食物的功能。</a:t>
            </a:r>
            <a:endParaRPr lang="en-US" altLang="zh-CN" sz="2400" b="1">
              <a:solidFill>
                <a:srgbClr val="FF0000"/>
              </a:solidFill>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p>
            <a:endParaRPr lang="zh-CN" altLang="en-US"/>
          </a:p>
        </p:txBody>
      </p:sp>
      <p:sp>
        <p:nvSpPr>
          <p:cNvPr id="2" name="TextBox 5"/>
          <p:cNvSpPr txBox="1">
            <a:spLocks noChangeArrowheads="1"/>
          </p:cNvSpPr>
          <p:nvPr/>
        </p:nvSpPr>
        <p:spPr bwMode="auto">
          <a:xfrm>
            <a:off x="617855" y="307975"/>
            <a:ext cx="6216082" cy="56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00000"/>
              </a:lnSpc>
            </a:pPr>
            <a:r>
              <a:rPr lang="zh-CN" altLang="en-US" sz="3200" b="1" smtClean="0">
                <a:solidFill>
                  <a:schemeClr val="tx1"/>
                </a:solidFill>
                <a:latin typeface="黑体" panose="02010609060101010101" charset="-122"/>
                <a:ea typeface="黑体" panose="02010609060101010101" charset="-122"/>
                <a:cs typeface="黑体" panose="02010609060101010101" charset="-122"/>
              </a:rPr>
              <a:t>观察</a:t>
            </a:r>
            <a:r>
              <a:rPr lang="en-US" altLang="zh-CN" sz="3200" b="1" smtClean="0">
                <a:solidFill>
                  <a:schemeClr val="tx1"/>
                </a:solidFill>
                <a:latin typeface="黑体" panose="02010609060101010101" charset="-122"/>
                <a:ea typeface="黑体" panose="02010609060101010101" charset="-122"/>
                <a:cs typeface="黑体" panose="02010609060101010101" charset="-122"/>
              </a:rPr>
              <a:t>•</a:t>
            </a:r>
            <a:r>
              <a:rPr lang="zh-CN" altLang="en-US" sz="3200" b="1" smtClean="0">
                <a:solidFill>
                  <a:schemeClr val="tx1"/>
                </a:solidFill>
                <a:latin typeface="黑体" panose="02010609060101010101" charset="-122"/>
                <a:ea typeface="黑体" panose="02010609060101010101" charset="-122"/>
                <a:cs typeface="黑体" panose="02010609060101010101" charset="-122"/>
              </a:rPr>
              <a:t>思考：胃的组织构成与功能</a:t>
            </a:r>
            <a:endParaRPr lang="zh-CN" altLang="en-US" sz="3200" b="1" dirty="0">
              <a:solidFill>
                <a:schemeClr val="tx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47486" y="1235821"/>
            <a:ext cx="8158559" cy="2063750"/>
          </a:xfrm>
          <a:prstGeom prst="rect">
            <a:avLst/>
          </a:prstGeom>
        </p:spPr>
        <p:txBody>
          <a:bodyPr wrap="square">
            <a:spAutoFit/>
          </a:bodyPr>
          <a:lstStyle/>
          <a:p>
            <a:pPr indent="457200">
              <a:lnSpc>
                <a:spcPct val="110000"/>
              </a:lnSpc>
              <a:spcAft>
                <a:spcPts val="600"/>
              </a:spcAft>
            </a:pPr>
            <a:r>
              <a:rPr lang="zh-CN" altLang="en-US" sz="2800" smtClean="0"/>
              <a:t>像</a:t>
            </a:r>
            <a:r>
              <a:rPr lang="zh-CN" altLang="en-US" sz="2800"/>
              <a:t>这样，由不同的组织按照一定的次序结合在一起构成的行使一定功能的结构，叫作器官</a:t>
            </a:r>
            <a:r>
              <a:rPr lang="en-US" altLang="zh-CN" sz="2800"/>
              <a:t>(organ</a:t>
            </a:r>
            <a:r>
              <a:rPr lang="en-US" altLang="zh-CN" sz="2800"/>
              <a:t>)</a:t>
            </a:r>
            <a:r>
              <a:rPr lang="zh-CN" altLang="en-US" sz="2800" smtClean="0"/>
              <a:t>。</a:t>
            </a:r>
            <a:endParaRPr lang="en-US" altLang="zh-CN" sz="2800" smtClean="0"/>
          </a:p>
          <a:p>
            <a:pPr indent="457200">
              <a:lnSpc>
                <a:spcPct val="110000"/>
              </a:lnSpc>
              <a:spcAft>
                <a:spcPts val="600"/>
              </a:spcAft>
            </a:pPr>
            <a:r>
              <a:rPr lang="zh-CN" altLang="en-US" sz="2800" smtClean="0"/>
              <a:t>人</a:t>
            </a:r>
            <a:r>
              <a:rPr lang="zh-CN" altLang="en-US" sz="2800"/>
              <a:t>体具有大脑、心脏、胃、肝、肺、肾、眼、耳、甲状腺、唾液腺等器官。</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p:txBody>
          <a:bodyPr/>
          <a:p>
            <a:endParaRPr lang="zh-CN" altLang="en-US"/>
          </a:p>
        </p:txBody>
      </p:sp>
      <p:pic>
        <p:nvPicPr>
          <p:cNvPr id="2" name="图片 1"/>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1349375" y="1090613"/>
            <a:ext cx="1771650" cy="277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a:xfrm>
            <a:off x="1992313" y="1619250"/>
            <a:ext cx="1239837" cy="0"/>
          </a:xfrm>
          <a:prstGeom prst="line">
            <a:avLst/>
          </a:prstGeom>
          <a:ln w="3810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132013" y="1797050"/>
            <a:ext cx="1100137" cy="0"/>
          </a:xfrm>
          <a:prstGeom prst="line">
            <a:avLst/>
          </a:prstGeom>
          <a:ln w="3810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209800" y="2006600"/>
            <a:ext cx="1022350" cy="0"/>
          </a:xfrm>
          <a:prstGeom prst="line">
            <a:avLst/>
          </a:prstGeom>
          <a:ln w="3810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87600" y="2867025"/>
            <a:ext cx="844550" cy="0"/>
          </a:xfrm>
          <a:prstGeom prst="line">
            <a:avLst/>
          </a:prstGeom>
          <a:ln w="3810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219325" y="3197225"/>
            <a:ext cx="1022350" cy="0"/>
          </a:xfrm>
          <a:prstGeom prst="line">
            <a:avLst/>
          </a:prstGeom>
          <a:ln w="3810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487613" y="3379788"/>
            <a:ext cx="744537" cy="0"/>
          </a:xfrm>
          <a:prstGeom prst="line">
            <a:avLst/>
          </a:prstGeom>
          <a:ln w="3810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184400" y="3660775"/>
            <a:ext cx="1073150" cy="0"/>
          </a:xfrm>
          <a:prstGeom prst="line">
            <a:avLst/>
          </a:prstGeom>
          <a:ln w="3810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133475" y="1797050"/>
            <a:ext cx="782638" cy="0"/>
          </a:xfrm>
          <a:prstGeom prst="line">
            <a:avLst/>
          </a:prstGeom>
          <a:ln w="3810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1103313" y="2708275"/>
            <a:ext cx="855662" cy="0"/>
          </a:xfrm>
          <a:prstGeom prst="line">
            <a:avLst/>
          </a:prstGeom>
          <a:ln w="3810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103313" y="2924175"/>
            <a:ext cx="1025525" cy="0"/>
          </a:xfrm>
          <a:prstGeom prst="line">
            <a:avLst/>
          </a:prstGeom>
          <a:ln w="38100">
            <a:solidFill>
              <a:schemeClr val="tx1"/>
            </a:solidFill>
            <a:headEnd type="oval"/>
          </a:ln>
        </p:spPr>
        <p:style>
          <a:lnRef idx="1">
            <a:schemeClr val="accent1"/>
          </a:lnRef>
          <a:fillRef idx="0">
            <a:schemeClr val="accent1"/>
          </a:fillRef>
          <a:effectRef idx="0">
            <a:schemeClr val="accent1"/>
          </a:effectRef>
          <a:fontRef idx="minor">
            <a:schemeClr val="tx1"/>
          </a:fontRef>
        </p:style>
      </p:cxnSp>
      <p:sp>
        <p:nvSpPr>
          <p:cNvPr id="24" name="TextBox 23"/>
          <p:cNvSpPr txBox="1">
            <a:spLocks noChangeArrowheads="1"/>
          </p:cNvSpPr>
          <p:nvPr/>
        </p:nvSpPr>
        <p:spPr bwMode="auto">
          <a:xfrm>
            <a:off x="3278505" y="1350645"/>
            <a:ext cx="1087120"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2000">
                <a:latin typeface="黑体" panose="02010609060101010101" charset="-122"/>
                <a:ea typeface="黑体" panose="02010609060101010101" charset="-122"/>
                <a:cs typeface="黑体" panose="02010609060101010101" charset="-122"/>
              </a:rPr>
              <a:t>口腔</a:t>
            </a:r>
            <a:endParaRPr lang="zh-CN" altLang="en-US" sz="2000">
              <a:latin typeface="黑体" panose="02010609060101010101" charset="-122"/>
              <a:ea typeface="黑体" panose="02010609060101010101" charset="-122"/>
              <a:cs typeface="黑体" panose="02010609060101010101" charset="-122"/>
            </a:endParaRPr>
          </a:p>
        </p:txBody>
      </p:sp>
      <p:sp>
        <p:nvSpPr>
          <p:cNvPr id="25" name="TextBox 24"/>
          <p:cNvSpPr txBox="1">
            <a:spLocks noChangeArrowheads="1"/>
          </p:cNvSpPr>
          <p:nvPr/>
        </p:nvSpPr>
        <p:spPr bwMode="auto">
          <a:xfrm>
            <a:off x="3316605" y="1624330"/>
            <a:ext cx="605155"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2000">
                <a:latin typeface="黑体" panose="02010609060101010101" charset="-122"/>
                <a:ea typeface="黑体" panose="02010609060101010101" charset="-122"/>
                <a:cs typeface="黑体" panose="02010609060101010101" charset="-122"/>
              </a:rPr>
              <a:t>咽</a:t>
            </a:r>
            <a:endParaRPr lang="zh-CN" altLang="en-US" sz="2000">
              <a:latin typeface="黑体" panose="02010609060101010101" charset="-122"/>
              <a:ea typeface="黑体" panose="02010609060101010101" charset="-122"/>
              <a:cs typeface="黑体" panose="02010609060101010101" charset="-122"/>
            </a:endParaRPr>
          </a:p>
        </p:txBody>
      </p:sp>
      <p:sp>
        <p:nvSpPr>
          <p:cNvPr id="26" name="TextBox 25"/>
          <p:cNvSpPr txBox="1">
            <a:spLocks noChangeArrowheads="1"/>
          </p:cNvSpPr>
          <p:nvPr/>
        </p:nvSpPr>
        <p:spPr bwMode="auto">
          <a:xfrm>
            <a:off x="3290888" y="1911350"/>
            <a:ext cx="808037"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000">
                <a:latin typeface="黑体" panose="02010609060101010101" charset="-122"/>
                <a:ea typeface="黑体" panose="02010609060101010101" charset="-122"/>
                <a:cs typeface="黑体" panose="02010609060101010101" charset="-122"/>
              </a:rPr>
              <a:t>食道</a:t>
            </a:r>
            <a:endParaRPr lang="zh-CN" altLang="en-US" sz="2000">
              <a:latin typeface="黑体" panose="02010609060101010101" charset="-122"/>
              <a:ea typeface="黑体" panose="02010609060101010101" charset="-122"/>
              <a:cs typeface="黑体" panose="02010609060101010101" charset="-122"/>
            </a:endParaRPr>
          </a:p>
        </p:txBody>
      </p:sp>
      <p:sp>
        <p:nvSpPr>
          <p:cNvPr id="27" name="TextBox 26"/>
          <p:cNvSpPr txBox="1">
            <a:spLocks noChangeArrowheads="1"/>
          </p:cNvSpPr>
          <p:nvPr/>
        </p:nvSpPr>
        <p:spPr bwMode="auto">
          <a:xfrm>
            <a:off x="3259455" y="2633980"/>
            <a:ext cx="500380"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2000">
                <a:latin typeface="黑体" panose="02010609060101010101" charset="-122"/>
                <a:ea typeface="黑体" panose="02010609060101010101" charset="-122"/>
                <a:cs typeface="黑体" panose="02010609060101010101" charset="-122"/>
              </a:rPr>
              <a:t>胃</a:t>
            </a:r>
            <a:endParaRPr lang="zh-CN" altLang="en-US" sz="2000">
              <a:latin typeface="黑体" panose="02010609060101010101" charset="-122"/>
              <a:ea typeface="黑体" panose="02010609060101010101" charset="-122"/>
              <a:cs typeface="黑体" panose="02010609060101010101" charset="-122"/>
            </a:endParaRPr>
          </a:p>
        </p:txBody>
      </p:sp>
      <p:sp>
        <p:nvSpPr>
          <p:cNvPr id="28" name="TextBox 27"/>
          <p:cNvSpPr txBox="1">
            <a:spLocks noChangeArrowheads="1"/>
          </p:cNvSpPr>
          <p:nvPr/>
        </p:nvSpPr>
        <p:spPr bwMode="auto">
          <a:xfrm>
            <a:off x="3259455" y="2930525"/>
            <a:ext cx="913130"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2000">
                <a:latin typeface="黑体" panose="02010609060101010101" charset="-122"/>
                <a:ea typeface="黑体" panose="02010609060101010101" charset="-122"/>
                <a:cs typeface="黑体" panose="02010609060101010101" charset="-122"/>
              </a:rPr>
              <a:t>小肠</a:t>
            </a:r>
            <a:endParaRPr lang="zh-CN" altLang="en-US" sz="2000">
              <a:latin typeface="黑体" panose="02010609060101010101" charset="-122"/>
              <a:ea typeface="黑体" panose="02010609060101010101" charset="-122"/>
              <a:cs typeface="黑体" panose="02010609060101010101" charset="-122"/>
            </a:endParaRPr>
          </a:p>
        </p:txBody>
      </p:sp>
      <p:sp>
        <p:nvSpPr>
          <p:cNvPr id="29" name="TextBox 28"/>
          <p:cNvSpPr txBox="1">
            <a:spLocks noChangeArrowheads="1"/>
          </p:cNvSpPr>
          <p:nvPr/>
        </p:nvSpPr>
        <p:spPr bwMode="auto">
          <a:xfrm>
            <a:off x="3259455" y="3187700"/>
            <a:ext cx="1004570"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2000">
                <a:latin typeface="黑体" panose="02010609060101010101" charset="-122"/>
                <a:ea typeface="黑体" panose="02010609060101010101" charset="-122"/>
                <a:cs typeface="黑体" panose="02010609060101010101" charset="-122"/>
              </a:rPr>
              <a:t>大肠</a:t>
            </a:r>
            <a:endParaRPr lang="zh-CN" altLang="en-US" sz="2000">
              <a:latin typeface="黑体" panose="02010609060101010101" charset="-122"/>
              <a:ea typeface="黑体" panose="02010609060101010101" charset="-122"/>
              <a:cs typeface="黑体" panose="02010609060101010101" charset="-122"/>
            </a:endParaRPr>
          </a:p>
        </p:txBody>
      </p:sp>
      <p:sp>
        <p:nvSpPr>
          <p:cNvPr id="30" name="TextBox 29"/>
          <p:cNvSpPr txBox="1">
            <a:spLocks noChangeArrowheads="1"/>
          </p:cNvSpPr>
          <p:nvPr/>
        </p:nvSpPr>
        <p:spPr bwMode="auto">
          <a:xfrm>
            <a:off x="3259455" y="3488055"/>
            <a:ext cx="1080770"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2000">
                <a:latin typeface="黑体" panose="02010609060101010101" charset="-122"/>
                <a:ea typeface="黑体" panose="02010609060101010101" charset="-122"/>
                <a:cs typeface="黑体" panose="02010609060101010101" charset="-122"/>
              </a:rPr>
              <a:t>肛门</a:t>
            </a:r>
            <a:endParaRPr lang="zh-CN" altLang="en-US" sz="2000">
              <a:latin typeface="黑体" panose="02010609060101010101" charset="-122"/>
              <a:ea typeface="黑体" panose="02010609060101010101" charset="-122"/>
              <a:cs typeface="黑体" panose="02010609060101010101" charset="-122"/>
            </a:endParaRPr>
          </a:p>
        </p:txBody>
      </p:sp>
      <p:sp>
        <p:nvSpPr>
          <p:cNvPr id="31" name="TextBox 30"/>
          <p:cNvSpPr txBox="1">
            <a:spLocks noChangeArrowheads="1"/>
          </p:cNvSpPr>
          <p:nvPr/>
        </p:nvSpPr>
        <p:spPr bwMode="auto">
          <a:xfrm>
            <a:off x="160655" y="1590675"/>
            <a:ext cx="1270000"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2000">
                <a:latin typeface="黑体" panose="02010609060101010101" charset="-122"/>
                <a:ea typeface="黑体" panose="02010609060101010101" charset="-122"/>
                <a:cs typeface="黑体" panose="02010609060101010101" charset="-122"/>
              </a:rPr>
              <a:t>唾液腺</a:t>
            </a:r>
            <a:endParaRPr lang="zh-CN" altLang="en-US" sz="2000">
              <a:latin typeface="黑体" panose="02010609060101010101" charset="-122"/>
              <a:ea typeface="黑体" panose="02010609060101010101" charset="-122"/>
              <a:cs typeface="黑体" panose="02010609060101010101" charset="-122"/>
            </a:endParaRPr>
          </a:p>
        </p:txBody>
      </p:sp>
      <p:sp>
        <p:nvSpPr>
          <p:cNvPr id="32" name="TextBox 31"/>
          <p:cNvSpPr txBox="1">
            <a:spLocks noChangeArrowheads="1"/>
          </p:cNvSpPr>
          <p:nvPr/>
        </p:nvSpPr>
        <p:spPr bwMode="auto">
          <a:xfrm>
            <a:off x="372110" y="2429510"/>
            <a:ext cx="923290"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2000">
                <a:latin typeface="黑体" panose="02010609060101010101" charset="-122"/>
                <a:ea typeface="黑体" panose="02010609060101010101" charset="-122"/>
                <a:cs typeface="黑体" panose="02010609060101010101" charset="-122"/>
              </a:rPr>
              <a:t>肝脏</a:t>
            </a:r>
            <a:endParaRPr lang="zh-CN" altLang="en-US" sz="2000">
              <a:latin typeface="黑体" panose="02010609060101010101" charset="-122"/>
              <a:ea typeface="黑体" panose="02010609060101010101" charset="-122"/>
              <a:cs typeface="黑体" panose="02010609060101010101" charset="-122"/>
            </a:endParaRPr>
          </a:p>
        </p:txBody>
      </p:sp>
      <p:sp>
        <p:nvSpPr>
          <p:cNvPr id="33" name="TextBox 32"/>
          <p:cNvSpPr txBox="1">
            <a:spLocks noChangeArrowheads="1"/>
          </p:cNvSpPr>
          <p:nvPr/>
        </p:nvSpPr>
        <p:spPr bwMode="auto">
          <a:xfrm>
            <a:off x="386715" y="2754313"/>
            <a:ext cx="817563"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000">
                <a:latin typeface="黑体" panose="02010609060101010101" charset="-122"/>
                <a:ea typeface="黑体" panose="02010609060101010101" charset="-122"/>
                <a:cs typeface="黑体" panose="02010609060101010101" charset="-122"/>
              </a:rPr>
              <a:t>胰腺</a:t>
            </a:r>
            <a:endParaRPr lang="zh-CN" altLang="en-US" sz="2000">
              <a:latin typeface="黑体" panose="02010609060101010101" charset="-122"/>
              <a:ea typeface="黑体" panose="02010609060101010101" charset="-122"/>
              <a:cs typeface="黑体" panose="02010609060101010101" charset="-122"/>
            </a:endParaRPr>
          </a:p>
        </p:txBody>
      </p:sp>
      <p:sp>
        <p:nvSpPr>
          <p:cNvPr id="34" name="TextBox 33"/>
          <p:cNvSpPr txBox="1">
            <a:spLocks noChangeArrowheads="1"/>
          </p:cNvSpPr>
          <p:nvPr/>
        </p:nvSpPr>
        <p:spPr bwMode="auto">
          <a:xfrm>
            <a:off x="1409700" y="4000183"/>
            <a:ext cx="1595438"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00000"/>
              </a:lnSpc>
            </a:pPr>
            <a:r>
              <a:rPr lang="zh-CN" altLang="en-US" sz="2400">
                <a:latin typeface="黑体" panose="02010609060101010101" charset="-122"/>
                <a:ea typeface="黑体" panose="02010609060101010101" charset="-122"/>
                <a:cs typeface="黑体" panose="02010609060101010101" charset="-122"/>
              </a:rPr>
              <a:t>消化系统</a:t>
            </a:r>
            <a:endParaRPr lang="zh-CN" altLang="en-US" sz="2400">
              <a:latin typeface="黑体" panose="02010609060101010101" charset="-122"/>
              <a:ea typeface="黑体" panose="02010609060101010101" charset="-122"/>
              <a:cs typeface="黑体" panose="02010609060101010101" charset="-122"/>
            </a:endParaRPr>
          </a:p>
        </p:txBody>
      </p:sp>
      <p:pic>
        <p:nvPicPr>
          <p:cNvPr id="35" name="Picture 4" descr="1"/>
          <p:cNvPicPr>
            <a:picLocks noChangeAspect="1" noChangeArrowheads="1"/>
          </p:cNvPicPr>
          <p:nvPr/>
        </p:nvPicPr>
        <p:blipFill>
          <a:blip r:embed="rId3" cstate="email">
            <a:clrChange>
              <a:clrFrom>
                <a:srgbClr val="FEFEFE"/>
              </a:clrFrom>
              <a:clrTo>
                <a:srgbClr val="FEFEFE">
                  <a:alpha val="0"/>
                </a:srgbClr>
              </a:clrTo>
            </a:clrChange>
          </a:blip>
          <a:srcRect/>
          <a:stretch>
            <a:fillRect/>
          </a:stretch>
        </p:blipFill>
        <p:spPr bwMode="auto">
          <a:xfrm>
            <a:off x="4819650" y="474345"/>
            <a:ext cx="2921000" cy="281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矩形 35"/>
          <p:cNvSpPr>
            <a:spLocks noChangeArrowheads="1"/>
          </p:cNvSpPr>
          <p:nvPr/>
        </p:nvSpPr>
        <p:spPr bwMode="auto">
          <a:xfrm>
            <a:off x="4128135" y="3480435"/>
            <a:ext cx="4718050" cy="1176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00000"/>
              </a:lnSpc>
              <a:spcBef>
                <a:spcPct val="50000"/>
              </a:spcBef>
            </a:pPr>
            <a:r>
              <a:rPr lang="zh-CN" altLang="en-US" sz="2400" dirty="0">
                <a:latin typeface="黑体" panose="02010609060101010101" charset="-122"/>
                <a:ea typeface="黑体" panose="02010609060101010101" charset="-122"/>
                <a:cs typeface="黑体" panose="02010609060101010101" charset="-122"/>
              </a:rPr>
              <a:t>能够共同完成一种或几种生理功能的多个</a:t>
            </a:r>
            <a:r>
              <a:rPr lang="zh-CN" altLang="en-US" sz="2400" dirty="0">
                <a:solidFill>
                  <a:srgbClr val="FF0000"/>
                </a:solidFill>
                <a:latin typeface="黑体" panose="02010609060101010101" charset="-122"/>
                <a:ea typeface="黑体" panose="02010609060101010101" charset="-122"/>
                <a:cs typeface="黑体" panose="02010609060101010101" charset="-122"/>
              </a:rPr>
              <a:t>器官</a:t>
            </a:r>
            <a:r>
              <a:rPr lang="zh-CN" altLang="en-US" sz="2400" dirty="0">
                <a:latin typeface="黑体" panose="02010609060101010101" charset="-122"/>
                <a:ea typeface="黑体" panose="02010609060101010101" charset="-122"/>
                <a:cs typeface="黑体" panose="02010609060101010101" charset="-122"/>
              </a:rPr>
              <a:t>按照一定的次序组合在</a:t>
            </a:r>
            <a:r>
              <a:rPr lang="zh-CN" altLang="en-US" sz="2400">
                <a:latin typeface="黑体" panose="02010609060101010101" charset="-122"/>
                <a:ea typeface="黑体" panose="02010609060101010101" charset="-122"/>
                <a:cs typeface="黑体" panose="02010609060101010101" charset="-122"/>
              </a:rPr>
              <a:t>一</a:t>
            </a:r>
            <a:r>
              <a:rPr lang="zh-CN" altLang="en-US" sz="2400" smtClean="0">
                <a:latin typeface="黑体" panose="02010609060101010101" charset="-122"/>
                <a:ea typeface="黑体" panose="02010609060101010101" charset="-122"/>
                <a:cs typeface="黑体" panose="02010609060101010101" charset="-122"/>
              </a:rPr>
              <a:t>起，就构</a:t>
            </a:r>
            <a:r>
              <a:rPr lang="zh-CN" altLang="en-US" sz="2400" dirty="0">
                <a:latin typeface="黑体" panose="02010609060101010101" charset="-122"/>
                <a:ea typeface="黑体" panose="02010609060101010101" charset="-122"/>
                <a:cs typeface="黑体" panose="02010609060101010101" charset="-122"/>
              </a:rPr>
              <a:t>成了</a:t>
            </a:r>
            <a:r>
              <a:rPr lang="zh-CN" altLang="en-US" sz="2400" dirty="0">
                <a:solidFill>
                  <a:srgbClr val="FF0000"/>
                </a:solidFill>
                <a:latin typeface="黑体" panose="02010609060101010101" charset="-122"/>
                <a:ea typeface="黑体" panose="02010609060101010101" charset="-122"/>
                <a:cs typeface="黑体" panose="02010609060101010101" charset="-122"/>
              </a:rPr>
              <a:t>系统</a:t>
            </a:r>
            <a:r>
              <a:rPr lang="zh-CN" altLang="en-US" sz="2400" dirty="0">
                <a:latin typeface="黑体" panose="02010609060101010101" charset="-122"/>
                <a:ea typeface="黑体" panose="02010609060101010101" charset="-122"/>
                <a:cs typeface="黑体" panose="02010609060101010101" charset="-122"/>
              </a:rPr>
              <a:t>。</a:t>
            </a:r>
            <a:endParaRPr lang="zh-CN" altLang="en-US" sz="2400" dirty="0">
              <a:latin typeface="黑体" panose="02010609060101010101" charset="-122"/>
              <a:ea typeface="黑体" panose="02010609060101010101" charset="-122"/>
              <a:cs typeface="黑体" panose="02010609060101010101" charset="-122"/>
            </a:endParaRPr>
          </a:p>
        </p:txBody>
      </p:sp>
      <p:sp>
        <p:nvSpPr>
          <p:cNvPr id="37" name="TextBox 36"/>
          <p:cNvSpPr txBox="1">
            <a:spLocks noChangeArrowheads="1"/>
          </p:cNvSpPr>
          <p:nvPr/>
        </p:nvSpPr>
        <p:spPr bwMode="auto">
          <a:xfrm>
            <a:off x="739775" y="290513"/>
            <a:ext cx="4650372" cy="56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00000"/>
              </a:lnSpc>
            </a:pPr>
            <a:r>
              <a:rPr lang="zh-CN" altLang="en-US" sz="3200" b="1" dirty="0">
                <a:solidFill>
                  <a:schemeClr val="tx1"/>
                </a:solidFill>
                <a:latin typeface="黑体" panose="02010609060101010101" charset="-122"/>
                <a:ea typeface="黑体" panose="02010609060101010101" charset="-122"/>
                <a:cs typeface="黑体" panose="02010609060101010101" charset="-122"/>
              </a:rPr>
              <a:t>三、器官构成</a:t>
            </a:r>
            <a:r>
              <a:rPr lang="zh-CN" altLang="en-US" sz="3200" b="1">
                <a:solidFill>
                  <a:schemeClr val="tx1"/>
                </a:solidFill>
                <a:latin typeface="黑体" panose="02010609060101010101" charset="-122"/>
                <a:ea typeface="黑体" panose="02010609060101010101" charset="-122"/>
                <a:cs typeface="黑体" panose="02010609060101010101" charset="-122"/>
              </a:rPr>
              <a:t>系</a:t>
            </a:r>
            <a:r>
              <a:rPr lang="zh-CN" altLang="en-US" sz="3200" b="1" smtClean="0">
                <a:solidFill>
                  <a:schemeClr val="tx1"/>
                </a:solidFill>
                <a:latin typeface="黑体" panose="02010609060101010101" charset="-122"/>
                <a:ea typeface="黑体" panose="02010609060101010101" charset="-122"/>
                <a:cs typeface="黑体" panose="02010609060101010101" charset="-122"/>
              </a:rPr>
              <a:t>统和人体</a:t>
            </a:r>
            <a:endParaRPr lang="zh-CN" altLang="en-US" sz="3200" b="1" dirty="0">
              <a:solidFill>
                <a:schemeClr val="tx1"/>
              </a:solidFill>
              <a:latin typeface="黑体" panose="02010609060101010101" charset="-122"/>
              <a:ea typeface="黑体" panose="02010609060101010101" charset="-122"/>
              <a:cs typeface="黑体" panose="02010609060101010101" charset="-122"/>
            </a:endParaRPr>
          </a:p>
        </p:txBody>
      </p:sp>
      <p:sp>
        <p:nvSpPr>
          <p:cNvPr id="3" name="圆角矩形 2"/>
          <p:cNvSpPr/>
          <p:nvPr/>
        </p:nvSpPr>
        <p:spPr>
          <a:xfrm>
            <a:off x="1409700" y="4015105"/>
            <a:ext cx="1404620" cy="410845"/>
          </a:xfrm>
          <a:prstGeom prst="roundRect">
            <a:avLst/>
          </a:prstGeom>
          <a:noFill/>
          <a:ln w="19050">
            <a:solidFill>
              <a:srgbClr val="079F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黑体" panose="02010609060101010101" charset="-122"/>
            </a:endParaRPr>
          </a:p>
        </p:txBody>
      </p:sp>
      <p:sp>
        <p:nvSpPr>
          <p:cNvPr id="38" name="圆角矩形 37"/>
          <p:cNvSpPr/>
          <p:nvPr/>
        </p:nvSpPr>
        <p:spPr>
          <a:xfrm>
            <a:off x="4057015" y="3469005"/>
            <a:ext cx="4834255" cy="1187450"/>
          </a:xfrm>
          <a:prstGeom prst="roundRect">
            <a:avLst/>
          </a:prstGeom>
          <a:noFill/>
          <a:ln w="19050">
            <a:solidFill>
              <a:srgbClr val="079F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黑体" panose="02010609060101010101"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par>
                                <p:cTn id="69" presetID="10" presetClass="entr" presetSubtype="0" fill="hold"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childTnLst>
                                </p:cTn>
                              </p:par>
                              <p:par>
                                <p:cTn id="85" presetID="10" presetClass="entr" presetSubtype="0" fill="hold" nodeType="with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fade">
                                      <p:cBhvr>
                                        <p:cTn id="87" dur="500"/>
                                        <p:tgtEl>
                                          <p:spTgt spid="15"/>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fade">
                                      <p:cBhvr>
                                        <p:cTn id="92" dur="500"/>
                                        <p:tgtEl>
                                          <p:spTgt spid="34"/>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
                                        </p:tgtEl>
                                        <p:attrNameLst>
                                          <p:attrName>style.visibility</p:attrName>
                                        </p:attrNameLst>
                                      </p:cBhvr>
                                      <p:to>
                                        <p:strVal val="visible"/>
                                      </p:to>
                                    </p:set>
                                    <p:animEffect transition="in" filter="fade">
                                      <p:cBhvr>
                                        <p:cTn id="95" dur="500"/>
                                        <p:tgtEl>
                                          <p:spTgt spid="3"/>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35"/>
                                        </p:tgtEl>
                                        <p:attrNameLst>
                                          <p:attrName>style.visibility</p:attrName>
                                        </p:attrNameLst>
                                      </p:cBhvr>
                                      <p:to>
                                        <p:strVal val="visible"/>
                                      </p:to>
                                    </p:set>
                                    <p:animEffect transition="in" filter="fade">
                                      <p:cBhvr>
                                        <p:cTn id="100" dur="500"/>
                                        <p:tgtEl>
                                          <p:spTgt spid="35"/>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36"/>
                                        </p:tgtEl>
                                        <p:attrNameLst>
                                          <p:attrName>style.visibility</p:attrName>
                                        </p:attrNameLst>
                                      </p:cBhvr>
                                      <p:to>
                                        <p:strVal val="visible"/>
                                      </p:to>
                                    </p:set>
                                    <p:animEffect transition="in" filter="fade">
                                      <p:cBhvr>
                                        <p:cTn id="105" dur="500"/>
                                        <p:tgtEl>
                                          <p:spTgt spid="36"/>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8"/>
                                        </p:tgtEl>
                                        <p:attrNameLst>
                                          <p:attrName>style.visibility</p:attrName>
                                        </p:attrNameLst>
                                      </p:cBhvr>
                                      <p:to>
                                        <p:strVal val="visible"/>
                                      </p:to>
                                    </p:set>
                                    <p:animEffect transition="in" filter="fade">
                                      <p:cBhvr>
                                        <p:cTn id="10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p:bldP spid="34" grpId="0"/>
      <p:bldP spid="36" grpId="0"/>
      <p:bldP spid="3" grpId="0" bldLvl="0" animBg="1"/>
      <p:bldP spid="3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p>
            <a:endParaRPr lang="zh-CN" altLang="en-US"/>
          </a:p>
        </p:txBody>
      </p:sp>
      <p:sp>
        <p:nvSpPr>
          <p:cNvPr id="22" name="弧形 21"/>
          <p:cNvSpPr/>
          <p:nvPr/>
        </p:nvSpPr>
        <p:spPr>
          <a:xfrm>
            <a:off x="2305529" y="2343155"/>
            <a:ext cx="4799171" cy="4799171"/>
          </a:xfrm>
          <a:prstGeom prst="arc">
            <a:avLst>
              <a:gd name="adj1" fmla="val 11970180"/>
              <a:gd name="adj2" fmla="val 12998297"/>
            </a:avLst>
          </a:prstGeom>
          <a:ln w="88900">
            <a:solidFill>
              <a:srgbClr val="E5E5E5"/>
            </a:solidFill>
            <a:tailEnd type="stealth"/>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050">
              <a:sym typeface="+mn-ea"/>
            </a:endParaRPr>
          </a:p>
        </p:txBody>
      </p:sp>
      <p:sp>
        <p:nvSpPr>
          <p:cNvPr id="23" name="弧形 22"/>
          <p:cNvSpPr/>
          <p:nvPr/>
        </p:nvSpPr>
        <p:spPr>
          <a:xfrm>
            <a:off x="2315054" y="2343155"/>
            <a:ext cx="4799171" cy="4799171"/>
          </a:xfrm>
          <a:prstGeom prst="arc">
            <a:avLst>
              <a:gd name="adj1" fmla="val 13978711"/>
              <a:gd name="adj2" fmla="val 15681827"/>
            </a:avLst>
          </a:prstGeom>
          <a:ln w="88900">
            <a:solidFill>
              <a:srgbClr val="E5E5E5"/>
            </a:solidFill>
            <a:tailEnd type="stealth"/>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050">
              <a:sym typeface="+mn-ea"/>
            </a:endParaRPr>
          </a:p>
        </p:txBody>
      </p:sp>
      <p:sp>
        <p:nvSpPr>
          <p:cNvPr id="24" name="弧形 23"/>
          <p:cNvSpPr/>
          <p:nvPr/>
        </p:nvSpPr>
        <p:spPr>
          <a:xfrm>
            <a:off x="2305529" y="2343155"/>
            <a:ext cx="4799171" cy="4799171"/>
          </a:xfrm>
          <a:prstGeom prst="arc">
            <a:avLst>
              <a:gd name="adj1" fmla="val 16671731"/>
              <a:gd name="adj2" fmla="val 18341807"/>
            </a:avLst>
          </a:prstGeom>
          <a:ln w="88900">
            <a:solidFill>
              <a:srgbClr val="E5E5E5"/>
            </a:solidFill>
            <a:tailEnd type="stealth"/>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050">
              <a:sym typeface="+mn-ea"/>
            </a:endParaRPr>
          </a:p>
        </p:txBody>
      </p:sp>
      <p:sp>
        <p:nvSpPr>
          <p:cNvPr id="25" name="弧形 24"/>
          <p:cNvSpPr/>
          <p:nvPr/>
        </p:nvSpPr>
        <p:spPr>
          <a:xfrm>
            <a:off x="2305529" y="2343155"/>
            <a:ext cx="4799171" cy="4799171"/>
          </a:xfrm>
          <a:prstGeom prst="arc">
            <a:avLst>
              <a:gd name="adj1" fmla="val 19393550"/>
              <a:gd name="adj2" fmla="val 20097500"/>
            </a:avLst>
          </a:prstGeom>
          <a:ln w="88900">
            <a:solidFill>
              <a:srgbClr val="E5E5E5"/>
            </a:solidFill>
            <a:tailEnd type="stealth"/>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050">
              <a:sym typeface="+mn-ea"/>
            </a:endParaRPr>
          </a:p>
        </p:txBody>
      </p:sp>
      <p:sp>
        <p:nvSpPr>
          <p:cNvPr id="27" name="弧形 26"/>
          <p:cNvSpPr/>
          <p:nvPr/>
        </p:nvSpPr>
        <p:spPr>
          <a:xfrm>
            <a:off x="2305529" y="2343155"/>
            <a:ext cx="4799171" cy="4799171"/>
          </a:xfrm>
          <a:prstGeom prst="arc">
            <a:avLst>
              <a:gd name="adj1" fmla="val 21370193"/>
              <a:gd name="adj2" fmla="val 678194"/>
            </a:avLst>
          </a:prstGeom>
          <a:ln w="88900">
            <a:solidFill>
              <a:srgbClr val="E5E5E5"/>
            </a:solidFill>
            <a:tailEnd type="stealth"/>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050">
              <a:sym typeface="+mn-ea"/>
            </a:endParaRPr>
          </a:p>
        </p:txBody>
      </p:sp>
      <p:sp>
        <p:nvSpPr>
          <p:cNvPr id="26" name="弧形 25"/>
          <p:cNvSpPr/>
          <p:nvPr/>
        </p:nvSpPr>
        <p:spPr>
          <a:xfrm>
            <a:off x="2305529" y="2343155"/>
            <a:ext cx="4799171" cy="4799171"/>
          </a:xfrm>
          <a:prstGeom prst="arc">
            <a:avLst>
              <a:gd name="adj1" fmla="val 10163817"/>
              <a:gd name="adj2" fmla="val 11078962"/>
            </a:avLst>
          </a:prstGeom>
          <a:ln w="88900">
            <a:solidFill>
              <a:srgbClr val="E5E5E5"/>
            </a:solidFill>
            <a:tailEnd type="stealth"/>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050">
              <a:sym typeface="+mn-ea"/>
            </a:endParaRPr>
          </a:p>
        </p:txBody>
      </p:sp>
      <p:sp>
        <p:nvSpPr>
          <p:cNvPr id="15" name="椭圆 14"/>
          <p:cNvSpPr/>
          <p:nvPr/>
        </p:nvSpPr>
        <p:spPr>
          <a:xfrm>
            <a:off x="1997075" y="3807460"/>
            <a:ext cx="774065" cy="774065"/>
          </a:xfrm>
          <a:prstGeom prst="ellipse">
            <a:avLst/>
          </a:prstGeom>
          <a:solidFill>
            <a:srgbClr val="079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mj-ea"/>
                <a:ea typeface="+mj-ea"/>
                <a:sym typeface="+mn-ea"/>
              </a:rPr>
              <a:t>细胞</a:t>
            </a:r>
            <a:endParaRPr lang="zh-CN" altLang="en-US" sz="2400" b="1">
              <a:latin typeface="+mj-ea"/>
              <a:ea typeface="+mj-ea"/>
              <a:sym typeface="+mn-ea"/>
            </a:endParaRPr>
          </a:p>
        </p:txBody>
      </p:sp>
      <p:sp>
        <p:nvSpPr>
          <p:cNvPr id="16" name="椭圆 15"/>
          <p:cNvSpPr/>
          <p:nvPr/>
        </p:nvSpPr>
        <p:spPr>
          <a:xfrm>
            <a:off x="2562860" y="2590800"/>
            <a:ext cx="774065" cy="774065"/>
          </a:xfrm>
          <a:prstGeom prst="ellipse">
            <a:avLst/>
          </a:prstGeom>
          <a:solidFill>
            <a:srgbClr val="079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mj-ea"/>
                <a:ea typeface="+mj-ea"/>
                <a:sym typeface="+mn-ea"/>
              </a:rPr>
              <a:t>组织</a:t>
            </a:r>
            <a:endParaRPr lang="zh-CN" altLang="en-US" sz="2400" b="1">
              <a:latin typeface="+mj-ea"/>
              <a:ea typeface="+mj-ea"/>
              <a:sym typeface="+mn-ea"/>
            </a:endParaRPr>
          </a:p>
        </p:txBody>
      </p:sp>
      <p:sp>
        <p:nvSpPr>
          <p:cNvPr id="17" name="椭圆 16"/>
          <p:cNvSpPr/>
          <p:nvPr/>
        </p:nvSpPr>
        <p:spPr>
          <a:xfrm>
            <a:off x="4296410" y="1859915"/>
            <a:ext cx="774065" cy="774065"/>
          </a:xfrm>
          <a:prstGeom prst="ellipse">
            <a:avLst/>
          </a:prstGeom>
          <a:solidFill>
            <a:srgbClr val="079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mj-ea"/>
                <a:ea typeface="+mj-ea"/>
                <a:sym typeface="+mn-ea"/>
              </a:rPr>
              <a:t>器官</a:t>
            </a:r>
            <a:endParaRPr lang="zh-CN" altLang="en-US" sz="2400" b="1">
              <a:latin typeface="+mj-ea"/>
              <a:ea typeface="+mj-ea"/>
              <a:sym typeface="+mn-ea"/>
            </a:endParaRPr>
          </a:p>
        </p:txBody>
      </p:sp>
      <p:sp>
        <p:nvSpPr>
          <p:cNvPr id="18" name="椭圆 17"/>
          <p:cNvSpPr/>
          <p:nvPr/>
        </p:nvSpPr>
        <p:spPr>
          <a:xfrm>
            <a:off x="6005195" y="2590800"/>
            <a:ext cx="774065" cy="774065"/>
          </a:xfrm>
          <a:prstGeom prst="ellipse">
            <a:avLst/>
          </a:prstGeom>
          <a:solidFill>
            <a:srgbClr val="079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mj-ea"/>
                <a:ea typeface="+mj-ea"/>
                <a:sym typeface="+mn-ea"/>
              </a:rPr>
              <a:t>系统</a:t>
            </a:r>
            <a:endParaRPr lang="zh-CN" altLang="en-US" sz="2400" b="1">
              <a:latin typeface="+mj-ea"/>
              <a:ea typeface="+mj-ea"/>
              <a:sym typeface="+mn-ea"/>
            </a:endParaRPr>
          </a:p>
        </p:txBody>
      </p:sp>
      <p:sp>
        <p:nvSpPr>
          <p:cNvPr id="19" name="椭圆 18"/>
          <p:cNvSpPr/>
          <p:nvPr/>
        </p:nvSpPr>
        <p:spPr>
          <a:xfrm>
            <a:off x="6522085" y="3756660"/>
            <a:ext cx="1040765" cy="1040765"/>
          </a:xfrm>
          <a:prstGeom prst="ellipse">
            <a:avLst/>
          </a:prstGeom>
          <a:solidFill>
            <a:srgbClr val="079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chemeClr val="bg1"/>
              </a:buClr>
            </a:pPr>
            <a:r>
              <a:rPr lang="zh-CN" altLang="en-US" sz="2000" b="1">
                <a:latin typeface="+mj-ea"/>
                <a:ea typeface="+mj-ea"/>
                <a:sym typeface="+mn-ea"/>
              </a:rPr>
              <a:t>动物体或人体</a:t>
            </a:r>
            <a:endParaRPr lang="zh-CN" altLang="en-US" sz="2000" b="1">
              <a:latin typeface="+mj-ea"/>
              <a:ea typeface="+mj-ea"/>
              <a:sym typeface="+mn-ea"/>
            </a:endParaRPr>
          </a:p>
        </p:txBody>
      </p:sp>
      <p:sp>
        <p:nvSpPr>
          <p:cNvPr id="7171" name="文本框 7170"/>
          <p:cNvSpPr txBox="1"/>
          <p:nvPr/>
        </p:nvSpPr>
        <p:spPr>
          <a:xfrm>
            <a:off x="2684780" y="731520"/>
            <a:ext cx="4230370" cy="1198880"/>
          </a:xfrm>
          <a:prstGeom prst="rect">
            <a:avLst/>
          </a:prstGeom>
          <a:noFill/>
          <a:ln w="9525">
            <a:noFill/>
          </a:ln>
        </p:spPr>
        <p:txBody>
          <a:bodyPr wrap="square" anchor="t">
            <a:spAutoFit/>
          </a:bodyPr>
          <a:lstStyle/>
          <a:p>
            <a:pPr algn="ctr" fontAlgn="auto">
              <a:lnSpc>
                <a:spcPct val="100000"/>
              </a:lnSpc>
              <a:buClr>
                <a:schemeClr val="bg1"/>
              </a:buClr>
            </a:pPr>
            <a:r>
              <a:rPr lang="zh-CN" altLang="en-US" sz="2400">
                <a:solidFill>
                  <a:schemeClr val="tx1"/>
                </a:solidFill>
                <a:latin typeface="+mj-ea"/>
                <a:ea typeface="+mj-ea"/>
                <a:cs typeface="+mj-ea"/>
              </a:rPr>
              <a:t>由不同的组织按照一定的次序联合起来，形成具有一定功能的结构单位。</a:t>
            </a:r>
            <a:endParaRPr lang="zh-CN" altLang="en-US" sz="2400">
              <a:solidFill>
                <a:schemeClr val="tx1"/>
              </a:solidFill>
              <a:latin typeface="+mj-ea"/>
              <a:ea typeface="+mj-ea"/>
              <a:cs typeface="+mj-ea"/>
            </a:endParaRPr>
          </a:p>
        </p:txBody>
      </p:sp>
      <p:sp>
        <p:nvSpPr>
          <p:cNvPr id="7172" name="文本框 7171"/>
          <p:cNvSpPr txBox="1"/>
          <p:nvPr/>
        </p:nvSpPr>
        <p:spPr>
          <a:xfrm>
            <a:off x="6744335" y="1710690"/>
            <a:ext cx="2350770" cy="1938020"/>
          </a:xfrm>
          <a:prstGeom prst="rect">
            <a:avLst/>
          </a:prstGeom>
          <a:noFill/>
          <a:ln w="9525">
            <a:noFill/>
          </a:ln>
        </p:spPr>
        <p:txBody>
          <a:bodyPr wrap="square" anchor="t">
            <a:spAutoFit/>
          </a:bodyPr>
          <a:lstStyle/>
          <a:p>
            <a:pPr algn="ctr" fontAlgn="auto">
              <a:lnSpc>
                <a:spcPct val="100000"/>
              </a:lnSpc>
              <a:buClr>
                <a:schemeClr val="bg1"/>
              </a:buClr>
            </a:pPr>
            <a:r>
              <a:rPr lang="zh-CN" altLang="en-US" sz="2400">
                <a:solidFill>
                  <a:schemeClr val="tx1"/>
                </a:solidFill>
                <a:latin typeface="+mj-ea"/>
                <a:ea typeface="+mj-ea"/>
                <a:cs typeface="+mj-ea"/>
              </a:rPr>
              <a:t>由能够共同完成一种或几种生理功能的多个器官，按照一定的次序结合。</a:t>
            </a:r>
            <a:endParaRPr lang="zh-CN" altLang="en-US" sz="2400">
              <a:solidFill>
                <a:schemeClr val="tx1"/>
              </a:solidFill>
              <a:latin typeface="+mj-ea"/>
              <a:ea typeface="+mj-ea"/>
              <a:cs typeface="+mj-ea"/>
            </a:endParaRPr>
          </a:p>
        </p:txBody>
      </p:sp>
      <p:sp>
        <p:nvSpPr>
          <p:cNvPr id="7173" name="矩形 7172"/>
          <p:cNvSpPr/>
          <p:nvPr/>
        </p:nvSpPr>
        <p:spPr>
          <a:xfrm>
            <a:off x="5715" y="1941195"/>
            <a:ext cx="2671445" cy="1568450"/>
          </a:xfrm>
          <a:prstGeom prst="rect">
            <a:avLst/>
          </a:prstGeom>
          <a:noFill/>
          <a:ln w="9525">
            <a:noFill/>
          </a:ln>
        </p:spPr>
        <p:txBody>
          <a:bodyPr wrap="square" anchor="t">
            <a:spAutoFit/>
          </a:bodyPr>
          <a:lstStyle/>
          <a:p>
            <a:pPr algn="ctr" fontAlgn="auto">
              <a:lnSpc>
                <a:spcPct val="100000"/>
              </a:lnSpc>
              <a:spcBef>
                <a:spcPct val="50000"/>
              </a:spcBef>
              <a:buClr>
                <a:schemeClr val="bg1"/>
              </a:buClr>
            </a:pPr>
            <a:r>
              <a:rPr lang="zh-CN" altLang="en-US" sz="2400">
                <a:solidFill>
                  <a:schemeClr val="tx1"/>
                </a:solidFill>
                <a:latin typeface="+mj-ea"/>
                <a:ea typeface="+mj-ea"/>
                <a:cs typeface="+mj-ea"/>
              </a:rPr>
              <a:t>许多形态相似，结构、功能相同的细胞联合在一起形成结构单位。</a:t>
            </a:r>
            <a:endParaRPr lang="zh-CN" altLang="en-US" sz="2400">
              <a:solidFill>
                <a:schemeClr val="tx1"/>
              </a:solidFill>
              <a:latin typeface="+mj-ea"/>
              <a:ea typeface="+mj-ea"/>
              <a:cs typeface="+mj-ea"/>
            </a:endParaRPr>
          </a:p>
        </p:txBody>
      </p:sp>
      <p:sp>
        <p:nvSpPr>
          <p:cNvPr id="7189" name="文本框 7188"/>
          <p:cNvSpPr txBox="1"/>
          <p:nvPr/>
        </p:nvSpPr>
        <p:spPr>
          <a:xfrm>
            <a:off x="-53975" y="3798570"/>
            <a:ext cx="2228215" cy="1198880"/>
          </a:xfrm>
          <a:prstGeom prst="rect">
            <a:avLst/>
          </a:prstGeom>
          <a:noFill/>
          <a:ln w="9525">
            <a:noFill/>
          </a:ln>
        </p:spPr>
        <p:txBody>
          <a:bodyPr wrap="square" anchor="t">
            <a:spAutoFit/>
          </a:bodyPr>
          <a:lstStyle/>
          <a:p>
            <a:pPr algn="ctr" fontAlgn="auto">
              <a:lnSpc>
                <a:spcPct val="100000"/>
              </a:lnSpc>
              <a:buClr>
                <a:schemeClr val="bg1"/>
              </a:buClr>
            </a:pPr>
            <a:r>
              <a:rPr lang="zh-CN" altLang="en-US" sz="2400">
                <a:solidFill>
                  <a:schemeClr val="tx1"/>
                </a:solidFill>
                <a:latin typeface="+mj-ea"/>
                <a:ea typeface="+mj-ea"/>
              </a:rPr>
              <a:t>动物体或人体体结构和功能的基本单位</a:t>
            </a:r>
            <a:endParaRPr lang="zh-CN" altLang="en-US" sz="2400">
              <a:solidFill>
                <a:schemeClr val="tx1"/>
              </a:solidFill>
              <a:latin typeface="+mj-ea"/>
              <a:ea typeface="+mj-ea"/>
            </a:endParaRPr>
          </a:p>
        </p:txBody>
      </p:sp>
      <p:sp>
        <p:nvSpPr>
          <p:cNvPr id="30" name="图形 1"/>
          <p:cNvSpPr/>
          <p:nvPr/>
        </p:nvSpPr>
        <p:spPr>
          <a:xfrm>
            <a:off x="3874770" y="3509491"/>
            <a:ext cx="1634490" cy="1634014"/>
          </a:xfrm>
          <a:custGeom>
            <a:avLst/>
            <a:gdLst>
              <a:gd name="connsiteX0" fmla="*/ 805609 w 1901478"/>
              <a:gd name="connsiteY0" fmla="*/ 1890713 h 1900237"/>
              <a:gd name="connsiteX1" fmla="*/ 814182 w 1901478"/>
              <a:gd name="connsiteY1" fmla="*/ 1810703 h 1900237"/>
              <a:gd name="connsiteX2" fmla="*/ 833232 w 1901478"/>
              <a:gd name="connsiteY2" fmla="*/ 1680210 h 1900237"/>
              <a:gd name="connsiteX3" fmla="*/ 840851 w 1901478"/>
              <a:gd name="connsiteY3" fmla="*/ 1614488 h 1900237"/>
              <a:gd name="connsiteX4" fmla="*/ 854187 w 1901478"/>
              <a:gd name="connsiteY4" fmla="*/ 1513523 h 1900237"/>
              <a:gd name="connsiteX5" fmla="*/ 861807 w 1901478"/>
              <a:gd name="connsiteY5" fmla="*/ 1454468 h 1900237"/>
              <a:gd name="connsiteX6" fmla="*/ 870379 w 1901478"/>
              <a:gd name="connsiteY6" fmla="*/ 1365885 h 1900237"/>
              <a:gd name="connsiteX7" fmla="*/ 877047 w 1901478"/>
              <a:gd name="connsiteY7" fmla="*/ 1319213 h 1900237"/>
              <a:gd name="connsiteX8" fmla="*/ 857997 w 1901478"/>
              <a:gd name="connsiteY8" fmla="*/ 1227773 h 1900237"/>
              <a:gd name="connsiteX9" fmla="*/ 849424 w 1901478"/>
              <a:gd name="connsiteY9" fmla="*/ 1195388 h 1900237"/>
              <a:gd name="connsiteX10" fmla="*/ 858949 w 1901478"/>
              <a:gd name="connsiteY10" fmla="*/ 1183958 h 1900237"/>
              <a:gd name="connsiteX11" fmla="*/ 1047544 w 1901478"/>
              <a:gd name="connsiteY11" fmla="*/ 1183958 h 1900237"/>
              <a:gd name="connsiteX12" fmla="*/ 1056117 w 1901478"/>
              <a:gd name="connsiteY12" fmla="*/ 1196340 h 1900237"/>
              <a:gd name="connsiteX13" fmla="*/ 1038019 w 1901478"/>
              <a:gd name="connsiteY13" fmla="*/ 1260158 h 1900237"/>
              <a:gd name="connsiteX14" fmla="*/ 1031351 w 1901478"/>
              <a:gd name="connsiteY14" fmla="*/ 1285875 h 1900237"/>
              <a:gd name="connsiteX15" fmla="*/ 1037067 w 1901478"/>
              <a:gd name="connsiteY15" fmla="*/ 1375410 h 1900237"/>
              <a:gd name="connsiteX16" fmla="*/ 1044687 w 1901478"/>
              <a:gd name="connsiteY16" fmla="*/ 1439228 h 1900237"/>
              <a:gd name="connsiteX17" fmla="*/ 1053259 w 1901478"/>
              <a:gd name="connsiteY17" fmla="*/ 1532573 h 1900237"/>
              <a:gd name="connsiteX18" fmla="*/ 1072309 w 1901478"/>
              <a:gd name="connsiteY18" fmla="*/ 1668780 h 1900237"/>
              <a:gd name="connsiteX19" fmla="*/ 1079929 w 1901478"/>
              <a:gd name="connsiteY19" fmla="*/ 1729740 h 1900237"/>
              <a:gd name="connsiteX20" fmla="*/ 1088502 w 1901478"/>
              <a:gd name="connsiteY20" fmla="*/ 1821180 h 1900237"/>
              <a:gd name="connsiteX21" fmla="*/ 1096122 w 1901478"/>
              <a:gd name="connsiteY21" fmla="*/ 1876425 h 1900237"/>
              <a:gd name="connsiteX22" fmla="*/ 1107552 w 1901478"/>
              <a:gd name="connsiteY22" fmla="*/ 1889760 h 1900237"/>
              <a:gd name="connsiteX23" fmla="*/ 1131364 w 1901478"/>
              <a:gd name="connsiteY23" fmla="*/ 1798320 h 1900237"/>
              <a:gd name="connsiteX24" fmla="*/ 1157082 w 1901478"/>
              <a:gd name="connsiteY24" fmla="*/ 1710690 h 1900237"/>
              <a:gd name="connsiteX25" fmla="*/ 1173274 w 1901478"/>
              <a:gd name="connsiteY25" fmla="*/ 1648778 h 1900237"/>
              <a:gd name="connsiteX26" fmla="*/ 1192324 w 1901478"/>
              <a:gd name="connsiteY26" fmla="*/ 1582103 h 1900237"/>
              <a:gd name="connsiteX27" fmla="*/ 1208517 w 1901478"/>
              <a:gd name="connsiteY27" fmla="*/ 1520190 h 1900237"/>
              <a:gd name="connsiteX28" fmla="*/ 1227567 w 1901478"/>
              <a:gd name="connsiteY28" fmla="*/ 1454468 h 1900237"/>
              <a:gd name="connsiteX29" fmla="*/ 1243759 w 1901478"/>
              <a:gd name="connsiteY29" fmla="*/ 1393508 h 1900237"/>
              <a:gd name="connsiteX30" fmla="*/ 1262809 w 1901478"/>
              <a:gd name="connsiteY30" fmla="*/ 1323975 h 1900237"/>
              <a:gd name="connsiteX31" fmla="*/ 1279002 w 1901478"/>
              <a:gd name="connsiteY31" fmla="*/ 1261110 h 1900237"/>
              <a:gd name="connsiteX32" fmla="*/ 1298052 w 1901478"/>
              <a:gd name="connsiteY32" fmla="*/ 1195388 h 1900237"/>
              <a:gd name="connsiteX33" fmla="*/ 1314244 w 1901478"/>
              <a:gd name="connsiteY33" fmla="*/ 1135380 h 1900237"/>
              <a:gd name="connsiteX34" fmla="*/ 1322817 w 1901478"/>
              <a:gd name="connsiteY34" fmla="*/ 1108710 h 1900237"/>
              <a:gd name="connsiteX35" fmla="*/ 1352344 w 1901478"/>
              <a:gd name="connsiteY35" fmla="*/ 1102043 h 1900237"/>
              <a:gd name="connsiteX36" fmla="*/ 1464739 w 1901478"/>
              <a:gd name="connsiteY36" fmla="*/ 1146810 h 1900237"/>
              <a:gd name="connsiteX37" fmla="*/ 1581897 w 1901478"/>
              <a:gd name="connsiteY37" fmla="*/ 1190625 h 1900237"/>
              <a:gd name="connsiteX38" fmla="*/ 1674289 w 1901478"/>
              <a:gd name="connsiteY38" fmla="*/ 1226820 h 1900237"/>
              <a:gd name="connsiteX39" fmla="*/ 1786684 w 1901478"/>
              <a:gd name="connsiteY39" fmla="*/ 1286828 h 1900237"/>
              <a:gd name="connsiteX40" fmla="*/ 1856217 w 1901478"/>
              <a:gd name="connsiteY40" fmla="*/ 1372553 h 1900237"/>
              <a:gd name="connsiteX41" fmla="*/ 1863837 w 1901478"/>
              <a:gd name="connsiteY41" fmla="*/ 1423035 h 1900237"/>
              <a:gd name="connsiteX42" fmla="*/ 1871456 w 1901478"/>
              <a:gd name="connsiteY42" fmla="*/ 1516380 h 1900237"/>
              <a:gd name="connsiteX43" fmla="*/ 1884792 w 1901478"/>
              <a:gd name="connsiteY43" fmla="*/ 1625918 h 1900237"/>
              <a:gd name="connsiteX44" fmla="*/ 1884792 w 1901478"/>
              <a:gd name="connsiteY44" fmla="*/ 1630680 h 1900237"/>
              <a:gd name="connsiteX45" fmla="*/ 1893364 w 1901478"/>
              <a:gd name="connsiteY45" fmla="*/ 1741170 h 1900237"/>
              <a:gd name="connsiteX46" fmla="*/ 1900984 w 1901478"/>
              <a:gd name="connsiteY46" fmla="*/ 1817370 h 1900237"/>
              <a:gd name="connsiteX47" fmla="*/ 1818117 w 1901478"/>
              <a:gd name="connsiteY47" fmla="*/ 1900238 h 1900237"/>
              <a:gd name="connsiteX48" fmla="*/ 1099932 w 1901478"/>
              <a:gd name="connsiteY48" fmla="*/ 1898333 h 1900237"/>
              <a:gd name="connsiteX49" fmla="*/ 91234 w 1901478"/>
              <a:gd name="connsiteY49" fmla="*/ 1899285 h 1900237"/>
              <a:gd name="connsiteX50" fmla="*/ 18844 w 1901478"/>
              <a:gd name="connsiteY50" fmla="*/ 1868805 h 1900237"/>
              <a:gd name="connsiteX51" fmla="*/ 4556 w 1901478"/>
              <a:gd name="connsiteY51" fmla="*/ 1773555 h 1900237"/>
              <a:gd name="connsiteX52" fmla="*/ 7414 w 1901478"/>
              <a:gd name="connsiteY52" fmla="*/ 1764030 h 1900237"/>
              <a:gd name="connsiteX53" fmla="*/ 15986 w 1901478"/>
              <a:gd name="connsiteY53" fmla="*/ 1654493 h 1900237"/>
              <a:gd name="connsiteX54" fmla="*/ 28369 w 1901478"/>
              <a:gd name="connsiteY54" fmla="*/ 1562100 h 1900237"/>
              <a:gd name="connsiteX55" fmla="*/ 29321 w 1901478"/>
              <a:gd name="connsiteY55" fmla="*/ 1557338 h 1900237"/>
              <a:gd name="connsiteX56" fmla="*/ 37894 w 1901478"/>
              <a:gd name="connsiteY56" fmla="*/ 1448753 h 1900237"/>
              <a:gd name="connsiteX57" fmla="*/ 62659 w 1901478"/>
              <a:gd name="connsiteY57" fmla="*/ 1344930 h 1900237"/>
              <a:gd name="connsiteX58" fmla="*/ 147431 w 1901478"/>
              <a:gd name="connsiteY58" fmla="*/ 1265873 h 1900237"/>
              <a:gd name="connsiteX59" fmla="*/ 310309 w 1901478"/>
              <a:gd name="connsiteY59" fmla="*/ 1195388 h 1900237"/>
              <a:gd name="connsiteX60" fmla="*/ 440802 w 1901478"/>
              <a:gd name="connsiteY60" fmla="*/ 1143000 h 1900237"/>
              <a:gd name="connsiteX61" fmla="*/ 551292 w 1901478"/>
              <a:gd name="connsiteY61" fmla="*/ 1101090 h 1900237"/>
              <a:gd name="connsiteX62" fmla="*/ 587487 w 1901478"/>
              <a:gd name="connsiteY62" fmla="*/ 1123950 h 1900237"/>
              <a:gd name="connsiteX63" fmla="*/ 606537 w 1901478"/>
              <a:gd name="connsiteY63" fmla="*/ 1191578 h 1900237"/>
              <a:gd name="connsiteX64" fmla="*/ 622729 w 1901478"/>
              <a:gd name="connsiteY64" fmla="*/ 1253490 h 1900237"/>
              <a:gd name="connsiteX65" fmla="*/ 641779 w 1901478"/>
              <a:gd name="connsiteY65" fmla="*/ 1321118 h 1900237"/>
              <a:gd name="connsiteX66" fmla="*/ 657972 w 1901478"/>
              <a:gd name="connsiteY66" fmla="*/ 1381125 h 1900237"/>
              <a:gd name="connsiteX67" fmla="*/ 684642 w 1901478"/>
              <a:gd name="connsiteY67" fmla="*/ 1476375 h 1900237"/>
              <a:gd name="connsiteX68" fmla="*/ 699882 w 1901478"/>
              <a:gd name="connsiteY68" fmla="*/ 1536383 h 1900237"/>
              <a:gd name="connsiteX69" fmla="*/ 719884 w 1901478"/>
              <a:gd name="connsiteY69" fmla="*/ 1605915 h 1900237"/>
              <a:gd name="connsiteX70" fmla="*/ 736076 w 1901478"/>
              <a:gd name="connsiteY70" fmla="*/ 1667828 h 1900237"/>
              <a:gd name="connsiteX71" fmla="*/ 755126 w 1901478"/>
              <a:gd name="connsiteY71" fmla="*/ 1735455 h 1900237"/>
              <a:gd name="connsiteX72" fmla="*/ 771319 w 1901478"/>
              <a:gd name="connsiteY72" fmla="*/ 1797368 h 1900237"/>
              <a:gd name="connsiteX73" fmla="*/ 794179 w 1901478"/>
              <a:gd name="connsiteY73" fmla="*/ 1883093 h 1900237"/>
              <a:gd name="connsiteX74" fmla="*/ 805609 w 1901478"/>
              <a:gd name="connsiteY74" fmla="*/ 1890713 h 1900237"/>
              <a:gd name="connsiteX75" fmla="*/ 805609 w 1901478"/>
              <a:gd name="connsiteY75" fmla="*/ 1890713 h 1900237"/>
              <a:gd name="connsiteX76" fmla="*/ 507477 w 1901478"/>
              <a:gd name="connsiteY76" fmla="*/ 476250 h 1900237"/>
              <a:gd name="connsiteX77" fmla="*/ 531289 w 1901478"/>
              <a:gd name="connsiteY77" fmla="*/ 350520 h 1900237"/>
              <a:gd name="connsiteX78" fmla="*/ 595107 w 1901478"/>
              <a:gd name="connsiteY78" fmla="*/ 203835 h 1900237"/>
              <a:gd name="connsiteX79" fmla="*/ 766557 w 1901478"/>
              <a:gd name="connsiteY79" fmla="*/ 47625 h 1900237"/>
              <a:gd name="connsiteX80" fmla="*/ 868474 w 1901478"/>
              <a:gd name="connsiteY80" fmla="*/ 12383 h 1900237"/>
              <a:gd name="connsiteX81" fmla="*/ 949437 w 1901478"/>
              <a:gd name="connsiteY81" fmla="*/ 0 h 1900237"/>
              <a:gd name="connsiteX82" fmla="*/ 1033257 w 1901478"/>
              <a:gd name="connsiteY82" fmla="*/ 9525 h 1900237"/>
              <a:gd name="connsiteX83" fmla="*/ 1109457 w 1901478"/>
              <a:gd name="connsiteY83" fmla="*/ 32385 h 1900237"/>
              <a:gd name="connsiteX84" fmla="*/ 1281859 w 1901478"/>
              <a:gd name="connsiteY84" fmla="*/ 160020 h 1900237"/>
              <a:gd name="connsiteX85" fmla="*/ 1362822 w 1901478"/>
              <a:gd name="connsiteY85" fmla="*/ 296228 h 1900237"/>
              <a:gd name="connsiteX86" fmla="*/ 1385681 w 1901478"/>
              <a:gd name="connsiteY86" fmla="*/ 384810 h 1900237"/>
              <a:gd name="connsiteX87" fmla="*/ 1397112 w 1901478"/>
              <a:gd name="connsiteY87" fmla="*/ 466725 h 1900237"/>
              <a:gd name="connsiteX88" fmla="*/ 1386634 w 1901478"/>
              <a:gd name="connsiteY88" fmla="*/ 580073 h 1900237"/>
              <a:gd name="connsiteX89" fmla="*/ 1372347 w 1901478"/>
              <a:gd name="connsiteY89" fmla="*/ 645795 h 1900237"/>
              <a:gd name="connsiteX90" fmla="*/ 1324722 w 1901478"/>
              <a:gd name="connsiteY90" fmla="*/ 762953 h 1900237"/>
              <a:gd name="connsiteX91" fmla="*/ 1188514 w 1901478"/>
              <a:gd name="connsiteY91" fmla="*/ 927735 h 1900237"/>
              <a:gd name="connsiteX92" fmla="*/ 1064689 w 1901478"/>
              <a:gd name="connsiteY92" fmla="*/ 995363 h 1900237"/>
              <a:gd name="connsiteX93" fmla="*/ 940864 w 1901478"/>
              <a:gd name="connsiteY93" fmla="*/ 1014413 h 1900237"/>
              <a:gd name="connsiteX94" fmla="*/ 751317 w 1901478"/>
              <a:gd name="connsiteY94" fmla="*/ 949643 h 1900237"/>
              <a:gd name="connsiteX95" fmla="*/ 623682 w 1901478"/>
              <a:gd name="connsiteY95" fmla="*/ 823913 h 1900237"/>
              <a:gd name="connsiteX96" fmla="*/ 560817 w 1901478"/>
              <a:gd name="connsiteY96" fmla="*/ 714375 h 1900237"/>
              <a:gd name="connsiteX97" fmla="*/ 525574 w 1901478"/>
              <a:gd name="connsiteY97" fmla="*/ 612458 h 1900237"/>
              <a:gd name="connsiteX98" fmla="*/ 517002 w 1901478"/>
              <a:gd name="connsiteY98" fmla="*/ 559118 h 1900237"/>
              <a:gd name="connsiteX99" fmla="*/ 507477 w 1901478"/>
              <a:gd name="connsiteY99" fmla="*/ 476250 h 190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901478" h="1900236">
                <a:moveTo>
                  <a:pt x="805609" y="1890713"/>
                </a:moveTo>
                <a:cubicBezTo>
                  <a:pt x="808467" y="1861185"/>
                  <a:pt x="810372" y="1836420"/>
                  <a:pt x="814182" y="1810703"/>
                </a:cubicBezTo>
                <a:cubicBezTo>
                  <a:pt x="819897" y="1766888"/>
                  <a:pt x="827517" y="1723073"/>
                  <a:pt x="833232" y="1680210"/>
                </a:cubicBezTo>
                <a:cubicBezTo>
                  <a:pt x="836089" y="1658303"/>
                  <a:pt x="837994" y="1636395"/>
                  <a:pt x="840851" y="1614488"/>
                </a:cubicBezTo>
                <a:lnTo>
                  <a:pt x="854187" y="1513523"/>
                </a:lnTo>
                <a:cubicBezTo>
                  <a:pt x="857044" y="1494473"/>
                  <a:pt x="858949" y="1474470"/>
                  <a:pt x="861807" y="1454468"/>
                </a:cubicBezTo>
                <a:cubicBezTo>
                  <a:pt x="864664" y="1424940"/>
                  <a:pt x="866569" y="1395413"/>
                  <a:pt x="870379" y="1365885"/>
                </a:cubicBezTo>
                <a:cubicBezTo>
                  <a:pt x="872284" y="1350645"/>
                  <a:pt x="875142" y="1334453"/>
                  <a:pt x="877047" y="1319213"/>
                </a:cubicBezTo>
                <a:cubicBezTo>
                  <a:pt x="879904" y="1286828"/>
                  <a:pt x="867522" y="1257300"/>
                  <a:pt x="857997" y="1227773"/>
                </a:cubicBezTo>
                <a:cubicBezTo>
                  <a:pt x="855139" y="1217295"/>
                  <a:pt x="851329" y="1206818"/>
                  <a:pt x="849424" y="1195388"/>
                </a:cubicBezTo>
                <a:cubicBezTo>
                  <a:pt x="849424" y="1191578"/>
                  <a:pt x="856092" y="1183958"/>
                  <a:pt x="858949" y="1183958"/>
                </a:cubicBezTo>
                <a:cubicBezTo>
                  <a:pt x="921814" y="1183005"/>
                  <a:pt x="984679" y="1183958"/>
                  <a:pt x="1047544" y="1183958"/>
                </a:cubicBezTo>
                <a:cubicBezTo>
                  <a:pt x="1056117" y="1183958"/>
                  <a:pt x="1059927" y="1185863"/>
                  <a:pt x="1056117" y="1196340"/>
                </a:cubicBezTo>
                <a:cubicBezTo>
                  <a:pt x="1049449" y="1217295"/>
                  <a:pt x="1043734" y="1239203"/>
                  <a:pt x="1038019" y="1260158"/>
                </a:cubicBezTo>
                <a:cubicBezTo>
                  <a:pt x="1036114" y="1268730"/>
                  <a:pt x="1032304" y="1277303"/>
                  <a:pt x="1031351" y="1285875"/>
                </a:cubicBezTo>
                <a:cubicBezTo>
                  <a:pt x="1026589" y="1315403"/>
                  <a:pt x="1030399" y="1344930"/>
                  <a:pt x="1037067" y="1375410"/>
                </a:cubicBezTo>
                <a:cubicBezTo>
                  <a:pt x="1041829" y="1396365"/>
                  <a:pt x="1042782" y="1418273"/>
                  <a:pt x="1044687" y="1439228"/>
                </a:cubicBezTo>
                <a:cubicBezTo>
                  <a:pt x="1047544" y="1470660"/>
                  <a:pt x="1049449" y="1502093"/>
                  <a:pt x="1053259" y="1532573"/>
                </a:cubicBezTo>
                <a:cubicBezTo>
                  <a:pt x="1058974" y="1578293"/>
                  <a:pt x="1066594" y="1623060"/>
                  <a:pt x="1072309" y="1668780"/>
                </a:cubicBezTo>
                <a:cubicBezTo>
                  <a:pt x="1075167" y="1688783"/>
                  <a:pt x="1078024" y="1708785"/>
                  <a:pt x="1079929" y="1729740"/>
                </a:cubicBezTo>
                <a:cubicBezTo>
                  <a:pt x="1082787" y="1760220"/>
                  <a:pt x="1085644" y="1790700"/>
                  <a:pt x="1088502" y="1821180"/>
                </a:cubicBezTo>
                <a:cubicBezTo>
                  <a:pt x="1090407" y="1840230"/>
                  <a:pt x="1092312" y="1858328"/>
                  <a:pt x="1096122" y="1876425"/>
                </a:cubicBezTo>
                <a:cubicBezTo>
                  <a:pt x="1096122" y="1880235"/>
                  <a:pt x="1100884" y="1883093"/>
                  <a:pt x="1107552" y="1889760"/>
                </a:cubicBezTo>
                <a:cubicBezTo>
                  <a:pt x="1116124" y="1856423"/>
                  <a:pt x="1123744" y="1826895"/>
                  <a:pt x="1131364" y="1798320"/>
                </a:cubicBezTo>
                <a:cubicBezTo>
                  <a:pt x="1138984" y="1768793"/>
                  <a:pt x="1148509" y="1739265"/>
                  <a:pt x="1157082" y="1710690"/>
                </a:cubicBezTo>
                <a:cubicBezTo>
                  <a:pt x="1162797" y="1690688"/>
                  <a:pt x="1167559" y="1669733"/>
                  <a:pt x="1173274" y="1648778"/>
                </a:cubicBezTo>
                <a:cubicBezTo>
                  <a:pt x="1179942" y="1626870"/>
                  <a:pt x="1186609" y="1604010"/>
                  <a:pt x="1192324" y="1582103"/>
                </a:cubicBezTo>
                <a:cubicBezTo>
                  <a:pt x="1198039" y="1562100"/>
                  <a:pt x="1202802" y="1541145"/>
                  <a:pt x="1208517" y="1520190"/>
                </a:cubicBezTo>
                <a:cubicBezTo>
                  <a:pt x="1214232" y="1498283"/>
                  <a:pt x="1220899" y="1476375"/>
                  <a:pt x="1227567" y="1454468"/>
                </a:cubicBezTo>
                <a:cubicBezTo>
                  <a:pt x="1233281" y="1434465"/>
                  <a:pt x="1238044" y="1413510"/>
                  <a:pt x="1243759" y="1393508"/>
                </a:cubicBezTo>
                <a:cubicBezTo>
                  <a:pt x="1250427" y="1370648"/>
                  <a:pt x="1257094" y="1347788"/>
                  <a:pt x="1262809" y="1323975"/>
                </a:cubicBezTo>
                <a:cubicBezTo>
                  <a:pt x="1268524" y="1303020"/>
                  <a:pt x="1273287" y="1282065"/>
                  <a:pt x="1279002" y="1261110"/>
                </a:cubicBezTo>
                <a:cubicBezTo>
                  <a:pt x="1284717" y="1239203"/>
                  <a:pt x="1291384" y="1217295"/>
                  <a:pt x="1298052" y="1195388"/>
                </a:cubicBezTo>
                <a:cubicBezTo>
                  <a:pt x="1303767" y="1175385"/>
                  <a:pt x="1308529" y="1155383"/>
                  <a:pt x="1314244" y="1135380"/>
                </a:cubicBezTo>
                <a:cubicBezTo>
                  <a:pt x="1316149" y="1125855"/>
                  <a:pt x="1317102" y="1114425"/>
                  <a:pt x="1322817" y="1108710"/>
                </a:cubicBezTo>
                <a:cubicBezTo>
                  <a:pt x="1329484" y="1102995"/>
                  <a:pt x="1343772" y="1099185"/>
                  <a:pt x="1352344" y="1102043"/>
                </a:cubicBezTo>
                <a:cubicBezTo>
                  <a:pt x="1390444" y="1115378"/>
                  <a:pt x="1427592" y="1132523"/>
                  <a:pt x="1464739" y="1146810"/>
                </a:cubicBezTo>
                <a:cubicBezTo>
                  <a:pt x="1503792" y="1162050"/>
                  <a:pt x="1542844" y="1176338"/>
                  <a:pt x="1581897" y="1190625"/>
                </a:cubicBezTo>
                <a:cubicBezTo>
                  <a:pt x="1612377" y="1202055"/>
                  <a:pt x="1643809" y="1214438"/>
                  <a:pt x="1674289" y="1226820"/>
                </a:cubicBezTo>
                <a:cubicBezTo>
                  <a:pt x="1714294" y="1243013"/>
                  <a:pt x="1751442" y="1261110"/>
                  <a:pt x="1786684" y="1286828"/>
                </a:cubicBezTo>
                <a:cubicBezTo>
                  <a:pt x="1818117" y="1309688"/>
                  <a:pt x="1841929" y="1337310"/>
                  <a:pt x="1856217" y="1372553"/>
                </a:cubicBezTo>
                <a:cubicBezTo>
                  <a:pt x="1862884" y="1387793"/>
                  <a:pt x="1861931" y="1405890"/>
                  <a:pt x="1863837" y="1423035"/>
                </a:cubicBezTo>
                <a:cubicBezTo>
                  <a:pt x="1866694" y="1454468"/>
                  <a:pt x="1868599" y="1484948"/>
                  <a:pt x="1871456" y="1516380"/>
                </a:cubicBezTo>
                <a:cubicBezTo>
                  <a:pt x="1875267" y="1552575"/>
                  <a:pt x="1880029" y="1589723"/>
                  <a:pt x="1884792" y="1625918"/>
                </a:cubicBezTo>
                <a:lnTo>
                  <a:pt x="1884792" y="1630680"/>
                </a:lnTo>
                <a:cubicBezTo>
                  <a:pt x="1887649" y="1667828"/>
                  <a:pt x="1890506" y="1704975"/>
                  <a:pt x="1893364" y="1741170"/>
                </a:cubicBezTo>
                <a:cubicBezTo>
                  <a:pt x="1895269" y="1766888"/>
                  <a:pt x="1897174" y="1792605"/>
                  <a:pt x="1900984" y="1817370"/>
                </a:cubicBezTo>
                <a:cubicBezTo>
                  <a:pt x="1906699" y="1858328"/>
                  <a:pt x="1861931" y="1900238"/>
                  <a:pt x="1818117" y="1900238"/>
                </a:cubicBezTo>
                <a:cubicBezTo>
                  <a:pt x="1579039" y="1898333"/>
                  <a:pt x="1339009" y="1898333"/>
                  <a:pt x="1099932" y="1898333"/>
                </a:cubicBezTo>
                <a:cubicBezTo>
                  <a:pt x="763699" y="1898333"/>
                  <a:pt x="427467" y="1898333"/>
                  <a:pt x="91234" y="1899285"/>
                </a:cubicBezTo>
                <a:cubicBezTo>
                  <a:pt x="61706" y="1899285"/>
                  <a:pt x="35989" y="1892618"/>
                  <a:pt x="18844" y="1868805"/>
                </a:cubicBezTo>
                <a:cubicBezTo>
                  <a:pt x="-1159" y="1840230"/>
                  <a:pt x="-4016" y="1806893"/>
                  <a:pt x="4556" y="1773555"/>
                </a:cubicBezTo>
                <a:cubicBezTo>
                  <a:pt x="5509" y="1770698"/>
                  <a:pt x="7414" y="1766888"/>
                  <a:pt x="7414" y="1764030"/>
                </a:cubicBezTo>
                <a:cubicBezTo>
                  <a:pt x="10271" y="1727835"/>
                  <a:pt x="12176" y="1691640"/>
                  <a:pt x="15986" y="1654493"/>
                </a:cubicBezTo>
                <a:cubicBezTo>
                  <a:pt x="18844" y="1624013"/>
                  <a:pt x="24559" y="1592580"/>
                  <a:pt x="28369" y="1562100"/>
                </a:cubicBezTo>
                <a:lnTo>
                  <a:pt x="29321" y="1557338"/>
                </a:lnTo>
                <a:cubicBezTo>
                  <a:pt x="32179" y="1521143"/>
                  <a:pt x="31226" y="1483995"/>
                  <a:pt x="37894" y="1448753"/>
                </a:cubicBezTo>
                <a:cubicBezTo>
                  <a:pt x="44561" y="1414463"/>
                  <a:pt x="38846" y="1377315"/>
                  <a:pt x="62659" y="1344930"/>
                </a:cubicBezTo>
                <a:cubicBezTo>
                  <a:pt x="86471" y="1313498"/>
                  <a:pt x="114094" y="1286828"/>
                  <a:pt x="147431" y="1265873"/>
                </a:cubicBezTo>
                <a:cubicBezTo>
                  <a:pt x="197914" y="1234440"/>
                  <a:pt x="255064" y="1216343"/>
                  <a:pt x="310309" y="1195388"/>
                </a:cubicBezTo>
                <a:cubicBezTo>
                  <a:pt x="354124" y="1179195"/>
                  <a:pt x="396986" y="1160145"/>
                  <a:pt x="440802" y="1143000"/>
                </a:cubicBezTo>
                <a:cubicBezTo>
                  <a:pt x="476997" y="1128713"/>
                  <a:pt x="514144" y="1114425"/>
                  <a:pt x="551292" y="1101090"/>
                </a:cubicBezTo>
                <a:cubicBezTo>
                  <a:pt x="568437" y="1094423"/>
                  <a:pt x="583677" y="1106805"/>
                  <a:pt x="587487" y="1123950"/>
                </a:cubicBezTo>
                <a:cubicBezTo>
                  <a:pt x="592249" y="1146810"/>
                  <a:pt x="600822" y="1168718"/>
                  <a:pt x="606537" y="1191578"/>
                </a:cubicBezTo>
                <a:cubicBezTo>
                  <a:pt x="612251" y="1211580"/>
                  <a:pt x="617014" y="1232535"/>
                  <a:pt x="622729" y="1253490"/>
                </a:cubicBezTo>
                <a:cubicBezTo>
                  <a:pt x="628444" y="1276350"/>
                  <a:pt x="636064" y="1298258"/>
                  <a:pt x="641779" y="1321118"/>
                </a:cubicBezTo>
                <a:cubicBezTo>
                  <a:pt x="647494" y="1341120"/>
                  <a:pt x="652257" y="1361123"/>
                  <a:pt x="657972" y="1381125"/>
                </a:cubicBezTo>
                <a:cubicBezTo>
                  <a:pt x="666544" y="1412558"/>
                  <a:pt x="676069" y="1443990"/>
                  <a:pt x="684642" y="1476375"/>
                </a:cubicBezTo>
                <a:cubicBezTo>
                  <a:pt x="690357" y="1496378"/>
                  <a:pt x="695119" y="1516380"/>
                  <a:pt x="699882" y="1536383"/>
                </a:cubicBezTo>
                <a:cubicBezTo>
                  <a:pt x="706549" y="1559243"/>
                  <a:pt x="713217" y="1582103"/>
                  <a:pt x="719884" y="1605915"/>
                </a:cubicBezTo>
                <a:cubicBezTo>
                  <a:pt x="725599" y="1626870"/>
                  <a:pt x="730362" y="1646873"/>
                  <a:pt x="736076" y="1667828"/>
                </a:cubicBezTo>
                <a:cubicBezTo>
                  <a:pt x="741792" y="1690688"/>
                  <a:pt x="749412" y="1712595"/>
                  <a:pt x="755126" y="1735455"/>
                </a:cubicBezTo>
                <a:cubicBezTo>
                  <a:pt x="760842" y="1756410"/>
                  <a:pt x="765604" y="1776413"/>
                  <a:pt x="771319" y="1797368"/>
                </a:cubicBezTo>
                <a:cubicBezTo>
                  <a:pt x="778939" y="1825943"/>
                  <a:pt x="785607" y="1854518"/>
                  <a:pt x="794179" y="1883093"/>
                </a:cubicBezTo>
                <a:cubicBezTo>
                  <a:pt x="794179" y="1884045"/>
                  <a:pt x="799894" y="1885950"/>
                  <a:pt x="805609" y="1890713"/>
                </a:cubicBezTo>
                <a:lnTo>
                  <a:pt x="805609" y="1890713"/>
                </a:lnTo>
                <a:close/>
                <a:moveTo>
                  <a:pt x="507477" y="476250"/>
                </a:moveTo>
                <a:cubicBezTo>
                  <a:pt x="514144" y="440055"/>
                  <a:pt x="521764" y="395288"/>
                  <a:pt x="531289" y="350520"/>
                </a:cubicBezTo>
                <a:cubicBezTo>
                  <a:pt x="541767" y="297180"/>
                  <a:pt x="565579" y="249555"/>
                  <a:pt x="595107" y="203835"/>
                </a:cubicBezTo>
                <a:cubicBezTo>
                  <a:pt x="637017" y="137160"/>
                  <a:pt x="697024" y="83820"/>
                  <a:pt x="766557" y="47625"/>
                </a:cubicBezTo>
                <a:cubicBezTo>
                  <a:pt x="798942" y="31433"/>
                  <a:pt x="832279" y="17145"/>
                  <a:pt x="868474" y="12383"/>
                </a:cubicBezTo>
                <a:cubicBezTo>
                  <a:pt x="895144" y="7620"/>
                  <a:pt x="921814" y="0"/>
                  <a:pt x="949437" y="0"/>
                </a:cubicBezTo>
                <a:cubicBezTo>
                  <a:pt x="977059" y="0"/>
                  <a:pt x="1005634" y="4763"/>
                  <a:pt x="1033257" y="9525"/>
                </a:cubicBezTo>
                <a:cubicBezTo>
                  <a:pt x="1058974" y="14288"/>
                  <a:pt x="1085644" y="21908"/>
                  <a:pt x="1109457" y="32385"/>
                </a:cubicBezTo>
                <a:cubicBezTo>
                  <a:pt x="1177084" y="60008"/>
                  <a:pt x="1236139" y="103823"/>
                  <a:pt x="1281859" y="160020"/>
                </a:cubicBezTo>
                <a:cubicBezTo>
                  <a:pt x="1316149" y="201930"/>
                  <a:pt x="1342819" y="247650"/>
                  <a:pt x="1362822" y="296228"/>
                </a:cubicBezTo>
                <a:cubicBezTo>
                  <a:pt x="1374252" y="324803"/>
                  <a:pt x="1379967" y="355283"/>
                  <a:pt x="1385681" y="384810"/>
                </a:cubicBezTo>
                <a:cubicBezTo>
                  <a:pt x="1391397" y="411480"/>
                  <a:pt x="1397112" y="439103"/>
                  <a:pt x="1397112" y="466725"/>
                </a:cubicBezTo>
                <a:cubicBezTo>
                  <a:pt x="1396159" y="504825"/>
                  <a:pt x="1392349" y="542925"/>
                  <a:pt x="1386634" y="580073"/>
                </a:cubicBezTo>
                <a:cubicBezTo>
                  <a:pt x="1383777" y="601980"/>
                  <a:pt x="1377109" y="623888"/>
                  <a:pt x="1372347" y="645795"/>
                </a:cubicBezTo>
                <a:cubicBezTo>
                  <a:pt x="1362822" y="687705"/>
                  <a:pt x="1344724" y="725805"/>
                  <a:pt x="1324722" y="762953"/>
                </a:cubicBezTo>
                <a:cubicBezTo>
                  <a:pt x="1291384" y="826770"/>
                  <a:pt x="1245664" y="882015"/>
                  <a:pt x="1188514" y="927735"/>
                </a:cubicBezTo>
                <a:cubicBezTo>
                  <a:pt x="1151367" y="958215"/>
                  <a:pt x="1109457" y="981075"/>
                  <a:pt x="1064689" y="995363"/>
                </a:cubicBezTo>
                <a:cubicBezTo>
                  <a:pt x="1023732" y="1008698"/>
                  <a:pt x="982774" y="1017270"/>
                  <a:pt x="940864" y="1014413"/>
                </a:cubicBezTo>
                <a:cubicBezTo>
                  <a:pt x="873237" y="1010603"/>
                  <a:pt x="807514" y="987743"/>
                  <a:pt x="751317" y="949643"/>
                </a:cubicBezTo>
                <a:cubicBezTo>
                  <a:pt x="700834" y="915353"/>
                  <a:pt x="657019" y="874395"/>
                  <a:pt x="623682" y="823913"/>
                </a:cubicBezTo>
                <a:cubicBezTo>
                  <a:pt x="600822" y="788670"/>
                  <a:pt x="579867" y="752475"/>
                  <a:pt x="560817" y="714375"/>
                </a:cubicBezTo>
                <a:cubicBezTo>
                  <a:pt x="545577" y="681990"/>
                  <a:pt x="536052" y="646748"/>
                  <a:pt x="525574" y="612458"/>
                </a:cubicBezTo>
                <a:cubicBezTo>
                  <a:pt x="520811" y="595313"/>
                  <a:pt x="519859" y="577215"/>
                  <a:pt x="517002" y="559118"/>
                </a:cubicBezTo>
                <a:cubicBezTo>
                  <a:pt x="514144" y="535305"/>
                  <a:pt x="511286" y="510540"/>
                  <a:pt x="507477" y="476250"/>
                </a:cubicBezTo>
                <a:close/>
              </a:path>
            </a:pathLst>
          </a:custGeom>
          <a:solidFill>
            <a:srgbClr val="079FA9"/>
          </a:solidFill>
          <a:ln w="9525" cap="flat">
            <a:noFill/>
            <a:prstDash val="solid"/>
            <a:miter/>
          </a:ln>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p>
        </p:txBody>
      </p:sp>
      <p:sp>
        <p:nvSpPr>
          <p:cNvPr id="35" name="文本框 34"/>
          <p:cNvSpPr txBox="1"/>
          <p:nvPr>
            <p:custDataLst>
              <p:tags r:id="rId2"/>
            </p:custDataLst>
          </p:nvPr>
        </p:nvSpPr>
        <p:spPr>
          <a:xfrm>
            <a:off x="652691" y="303167"/>
            <a:ext cx="1762760" cy="560705"/>
          </a:xfrm>
          <a:prstGeom prst="rect">
            <a:avLst/>
          </a:prstGeom>
          <a:noFill/>
        </p:spPr>
        <p:txBody>
          <a:bodyPr wrap="none" lIns="68580" tIns="34290" rIns="68580" bIns="34290" rtlCol="0">
            <a:spAutoFit/>
          </a:bodyPr>
          <a:lstStyle/>
          <a:p>
            <a:pPr lvl="0"/>
            <a:r>
              <a:rPr lang="zh-CN" altLang="en-US" sz="3200" b="1" dirty="0">
                <a:solidFill>
                  <a:prstClr val="black"/>
                </a:solidFill>
                <a:cs typeface="+mn-ea"/>
                <a:sym typeface="+mn-lt"/>
              </a:rPr>
              <a:t>课堂小结</a:t>
            </a:r>
            <a:endParaRPr lang="zh-CN" altLang="en-US" sz="3200" b="1" dirty="0">
              <a:solidFill>
                <a:prstClr val="black"/>
              </a:solidFill>
              <a:cs typeface="+mn-ea"/>
              <a:sym typeface="+mn-lt"/>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7189"/>
                                        </p:tgtEl>
                                        <p:attrNameLst>
                                          <p:attrName>style.visibility</p:attrName>
                                        </p:attrNameLst>
                                      </p:cBhvr>
                                      <p:to>
                                        <p:strVal val="visible"/>
                                      </p:to>
                                    </p:set>
                                    <p:animEffect transition="in" filter="wipe(down)">
                                      <p:cBhvr>
                                        <p:cTn id="16" dur="500"/>
                                        <p:tgtEl>
                                          <p:spTgt spid="718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childTnLst>
                          </p:cTn>
                        </p:par>
                        <p:par>
                          <p:cTn id="22" fill="hold">
                            <p:stCondLst>
                              <p:cond delay="500"/>
                            </p:stCondLst>
                            <p:childTnLst>
                              <p:par>
                                <p:cTn id="23" presetID="22" presetClass="entr" presetSubtype="4"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7173"/>
                                        </p:tgtEl>
                                        <p:attrNameLst>
                                          <p:attrName>style.visibility</p:attrName>
                                        </p:attrNameLst>
                                      </p:cBhvr>
                                      <p:to>
                                        <p:strVal val="visible"/>
                                      </p:to>
                                    </p:set>
                                    <p:animEffect transition="in" filter="wipe(down)">
                                      <p:cBhvr>
                                        <p:cTn id="30" dur="500"/>
                                        <p:tgtEl>
                                          <p:spTgt spid="717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down)">
                                      <p:cBhvr>
                                        <p:cTn id="35" dur="500"/>
                                        <p:tgtEl>
                                          <p:spTgt spid="23"/>
                                        </p:tgtEl>
                                      </p:cBhvr>
                                    </p:animEffect>
                                  </p:childTnLst>
                                </p:cTn>
                              </p:par>
                            </p:childTnLst>
                          </p:cTn>
                        </p:par>
                        <p:par>
                          <p:cTn id="36" fill="hold">
                            <p:stCondLst>
                              <p:cond delay="500"/>
                            </p:stCondLst>
                            <p:childTnLst>
                              <p:par>
                                <p:cTn id="37" presetID="22" presetClass="entr" presetSubtype="4"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7171"/>
                                        </p:tgtEl>
                                        <p:attrNameLst>
                                          <p:attrName>style.visibility</p:attrName>
                                        </p:attrNameLst>
                                      </p:cBhvr>
                                      <p:to>
                                        <p:strVal val="visible"/>
                                      </p:to>
                                    </p:set>
                                    <p:animEffect transition="in" filter="wipe(down)">
                                      <p:cBhvr>
                                        <p:cTn id="44" dur="500"/>
                                        <p:tgtEl>
                                          <p:spTgt spid="717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up)">
                                      <p:cBhvr>
                                        <p:cTn id="49" dur="500"/>
                                        <p:tgtEl>
                                          <p:spTgt spid="24"/>
                                        </p:tgtEl>
                                      </p:cBhvr>
                                    </p:animEffect>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up)">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7172"/>
                                        </p:tgtEl>
                                        <p:attrNameLst>
                                          <p:attrName>style.visibility</p:attrName>
                                        </p:attrNameLst>
                                      </p:cBhvr>
                                      <p:to>
                                        <p:strVal val="visible"/>
                                      </p:to>
                                    </p:set>
                                    <p:animEffect transition="in" filter="wipe(down)">
                                      <p:cBhvr>
                                        <p:cTn id="58" dur="500"/>
                                        <p:tgtEl>
                                          <p:spTgt spid="717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up)">
                                      <p:cBhvr>
                                        <p:cTn id="63" dur="500"/>
                                        <p:tgtEl>
                                          <p:spTgt spid="25"/>
                                        </p:tgtEl>
                                      </p:cBhvr>
                                    </p:animEffect>
                                  </p:childTnLst>
                                </p:cTn>
                              </p:par>
                            </p:childTnLst>
                          </p:cTn>
                        </p:par>
                        <p:par>
                          <p:cTn id="64" fill="hold">
                            <p:stCondLst>
                              <p:cond delay="500"/>
                            </p:stCondLst>
                            <p:childTnLst>
                              <p:par>
                                <p:cTn id="65" presetID="22" presetClass="entr" presetSubtype="1"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up)">
                                      <p:cBhvr>
                                        <p:cTn id="67" dur="500"/>
                                        <p:tgtEl>
                                          <p:spTgt spid="19"/>
                                        </p:tgtEl>
                                      </p:cBhvr>
                                    </p:animEffect>
                                  </p:childTnLst>
                                </p:cTn>
                              </p:par>
                            </p:childTnLst>
                          </p:cTn>
                        </p:par>
                        <p:par>
                          <p:cTn id="68" fill="hold">
                            <p:stCondLst>
                              <p:cond delay="1000"/>
                            </p:stCondLst>
                            <p:childTnLst>
                              <p:par>
                                <p:cTn id="69" presetID="22" presetClass="entr" presetSubtype="4"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down)">
                                      <p:cBhvr>
                                        <p:cTn id="7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4" grpId="0" animBg="1"/>
      <p:bldP spid="24" grpId="1" animBg="1"/>
      <p:bldP spid="25" grpId="0" animBg="1"/>
      <p:bldP spid="25" grpId="1" animBg="1"/>
      <p:bldP spid="27" grpId="0" animBg="1"/>
      <p:bldP spid="27" grpId="1" animBg="1"/>
      <p:bldP spid="26" grpId="0" bldLvl="0" animBg="1"/>
      <p:bldP spid="26"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7171" grpId="0"/>
      <p:bldP spid="7171" grpId="1"/>
      <p:bldP spid="7172" grpId="0"/>
      <p:bldP spid="7172" grpId="1"/>
      <p:bldP spid="7173" grpId="0"/>
      <p:bldP spid="7173" grpId="1"/>
      <p:bldP spid="7189" grpId="0"/>
      <p:bldP spid="7189"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416" name="组合 1"/>
          <p:cNvGrpSpPr/>
          <p:nvPr/>
        </p:nvGrpSpPr>
        <p:grpSpPr>
          <a:xfrm>
            <a:off x="2083435" y="2152650"/>
            <a:ext cx="5826126" cy="2807969"/>
            <a:chOff x="2049462" y="2733675"/>
            <a:chExt cx="5330352" cy="2806674"/>
          </a:xfrm>
        </p:grpSpPr>
        <p:grpSp>
          <p:nvGrpSpPr>
            <p:cNvPr id="17417" name="Group 11"/>
            <p:cNvGrpSpPr/>
            <p:nvPr/>
          </p:nvGrpSpPr>
          <p:grpSpPr>
            <a:xfrm>
              <a:off x="2049462" y="2787253"/>
              <a:ext cx="1249363" cy="988219"/>
              <a:chOff x="1013" y="1649"/>
              <a:chExt cx="787" cy="830"/>
            </a:xfrm>
          </p:grpSpPr>
          <p:sp>
            <p:nvSpPr>
              <p:cNvPr id="17418" name="Line 12"/>
              <p:cNvSpPr/>
              <p:nvPr/>
            </p:nvSpPr>
            <p:spPr>
              <a:xfrm flipH="1">
                <a:off x="1013" y="1649"/>
                <a:ext cx="557" cy="783"/>
              </a:xfrm>
              <a:prstGeom prst="line">
                <a:avLst/>
              </a:prstGeom>
              <a:ln w="19050" cap="flat" cmpd="sng">
                <a:solidFill>
                  <a:srgbClr val="079FA9"/>
                </a:solidFill>
                <a:prstDash val="solid"/>
                <a:round/>
                <a:headEnd type="none" w="med" len="med"/>
                <a:tailEnd type="none" w="med" len="med"/>
              </a:ln>
            </p:spPr>
            <p:txBody>
              <a:bodyPr/>
              <a:lstStyle/>
              <a:p>
                <a:endParaRPr lang="zh-CN" altLang="en-US">
                  <a:cs typeface="+mn-ea"/>
                  <a:sym typeface="+mn-lt"/>
                </a:endParaRPr>
              </a:p>
            </p:txBody>
          </p:sp>
          <p:sp>
            <p:nvSpPr>
              <p:cNvPr id="17419" name="Line 13"/>
              <p:cNvSpPr/>
              <p:nvPr/>
            </p:nvSpPr>
            <p:spPr>
              <a:xfrm flipH="1">
                <a:off x="1313" y="1697"/>
                <a:ext cx="341" cy="706"/>
              </a:xfrm>
              <a:prstGeom prst="line">
                <a:avLst/>
              </a:prstGeom>
              <a:ln w="19050" cap="flat" cmpd="sng">
                <a:solidFill>
                  <a:srgbClr val="079FA9"/>
                </a:solidFill>
                <a:prstDash val="solid"/>
                <a:round/>
                <a:headEnd type="none" w="med" len="med"/>
                <a:tailEnd type="none" w="med" len="med"/>
              </a:ln>
            </p:spPr>
            <p:txBody>
              <a:bodyPr/>
              <a:lstStyle/>
              <a:p>
                <a:endParaRPr lang="zh-CN" altLang="en-US">
                  <a:cs typeface="+mn-ea"/>
                  <a:sym typeface="+mn-lt"/>
                </a:endParaRPr>
              </a:p>
            </p:txBody>
          </p:sp>
          <p:sp>
            <p:nvSpPr>
              <p:cNvPr id="17420" name="Line 14"/>
              <p:cNvSpPr/>
              <p:nvPr/>
            </p:nvSpPr>
            <p:spPr>
              <a:xfrm flipH="1">
                <a:off x="1550" y="1711"/>
                <a:ext cx="179" cy="727"/>
              </a:xfrm>
              <a:prstGeom prst="line">
                <a:avLst/>
              </a:prstGeom>
              <a:ln w="19050" cap="flat" cmpd="sng">
                <a:solidFill>
                  <a:srgbClr val="079FA9"/>
                </a:solidFill>
                <a:prstDash val="solid"/>
                <a:round/>
                <a:headEnd type="none" w="med" len="med"/>
                <a:tailEnd type="none" w="med" len="med"/>
              </a:ln>
            </p:spPr>
            <p:txBody>
              <a:bodyPr/>
              <a:lstStyle/>
              <a:p>
                <a:endParaRPr lang="zh-CN" altLang="en-US">
                  <a:cs typeface="+mn-ea"/>
                  <a:sym typeface="+mn-lt"/>
                </a:endParaRPr>
              </a:p>
            </p:txBody>
          </p:sp>
          <p:sp>
            <p:nvSpPr>
              <p:cNvPr id="17421" name="Line 15"/>
              <p:cNvSpPr/>
              <p:nvPr/>
            </p:nvSpPr>
            <p:spPr>
              <a:xfrm>
                <a:off x="1799" y="1687"/>
                <a:ext cx="1" cy="792"/>
              </a:xfrm>
              <a:prstGeom prst="line">
                <a:avLst/>
              </a:prstGeom>
              <a:ln w="19050" cap="flat" cmpd="sng">
                <a:solidFill>
                  <a:srgbClr val="079FA9"/>
                </a:solidFill>
                <a:prstDash val="solid"/>
                <a:round/>
                <a:headEnd type="none" w="med" len="med"/>
                <a:tailEnd type="none" w="med" len="med"/>
              </a:ln>
            </p:spPr>
            <p:txBody>
              <a:bodyPr/>
              <a:lstStyle/>
              <a:p>
                <a:endParaRPr lang="zh-CN" altLang="en-US">
                  <a:cs typeface="+mn-ea"/>
                  <a:sym typeface="+mn-lt"/>
                </a:endParaRPr>
              </a:p>
            </p:txBody>
          </p:sp>
        </p:grpSp>
        <p:sp>
          <p:nvSpPr>
            <p:cNvPr id="17422" name="Text Box 20"/>
            <p:cNvSpPr txBox="1"/>
            <p:nvPr/>
          </p:nvSpPr>
          <p:spPr>
            <a:xfrm>
              <a:off x="4094458" y="3725087"/>
              <a:ext cx="3285356" cy="1815262"/>
            </a:xfrm>
            <a:prstGeom prst="rect">
              <a:avLst/>
            </a:prstGeom>
            <a:noFill/>
            <a:ln w="9525">
              <a:noFill/>
            </a:ln>
          </p:spPr>
          <p:txBody>
            <a:bodyPr vert="eaVert" wrap="square" anchor="t">
              <a:noAutofit/>
            </a:bodyPr>
            <a:lstStyle/>
            <a:p>
              <a:pPr algn="l" fontAlgn="base">
                <a:lnSpc>
                  <a:spcPct val="70000"/>
                </a:lnSpc>
                <a:spcBef>
                  <a:spcPct val="50000"/>
                </a:spcBef>
                <a:spcAft>
                  <a:spcPct val="0"/>
                </a:spcAft>
                <a:defRPr/>
              </a:pPr>
              <a:r>
                <a:rPr lang="zh-CN" altLang="en-US" sz="2400" dirty="0">
                  <a:cs typeface="+mn-ea"/>
                  <a:sym typeface="+mn-lt"/>
                </a:rPr>
                <a:t>生殖系统</a:t>
              </a:r>
              <a:endParaRPr lang="zh-CN" altLang="en-US" sz="2400" dirty="0">
                <a:cs typeface="+mn-ea"/>
                <a:sym typeface="+mn-lt"/>
              </a:endParaRPr>
            </a:p>
            <a:p>
              <a:pPr algn="l" fontAlgn="base">
                <a:lnSpc>
                  <a:spcPct val="70000"/>
                </a:lnSpc>
                <a:spcBef>
                  <a:spcPct val="50000"/>
                </a:spcBef>
                <a:spcAft>
                  <a:spcPct val="0"/>
                </a:spcAft>
                <a:defRPr/>
              </a:pPr>
              <a:r>
                <a:rPr lang="zh-CN" altLang="en-US" sz="2400" dirty="0">
                  <a:cs typeface="+mn-ea"/>
                  <a:sym typeface="+mn-lt"/>
                </a:rPr>
                <a:t>内分泌系统</a:t>
              </a:r>
              <a:endParaRPr lang="zh-CN" altLang="en-US" sz="2400" dirty="0">
                <a:cs typeface="+mn-ea"/>
                <a:sym typeface="+mn-lt"/>
              </a:endParaRPr>
            </a:p>
            <a:p>
              <a:pPr algn="l" fontAlgn="base">
                <a:lnSpc>
                  <a:spcPct val="70000"/>
                </a:lnSpc>
                <a:spcBef>
                  <a:spcPct val="50000"/>
                </a:spcBef>
                <a:spcAft>
                  <a:spcPct val="0"/>
                </a:spcAft>
                <a:defRPr/>
              </a:pPr>
              <a:r>
                <a:rPr lang="zh-CN" altLang="en-US" sz="2400" dirty="0">
                  <a:cs typeface="+mn-ea"/>
                  <a:sym typeface="+mn-lt"/>
                </a:rPr>
                <a:t>神经系统</a:t>
              </a:r>
              <a:endParaRPr lang="zh-CN" altLang="en-US" sz="2400" dirty="0">
                <a:cs typeface="+mn-ea"/>
                <a:sym typeface="+mn-lt"/>
              </a:endParaRPr>
            </a:p>
            <a:p>
              <a:pPr algn="l" fontAlgn="base">
                <a:lnSpc>
                  <a:spcPct val="70000"/>
                </a:lnSpc>
                <a:spcBef>
                  <a:spcPct val="50000"/>
                </a:spcBef>
                <a:spcAft>
                  <a:spcPct val="0"/>
                </a:spcAft>
                <a:defRPr/>
              </a:pPr>
              <a:r>
                <a:rPr lang="zh-CN" altLang="en-US" sz="2400" dirty="0">
                  <a:cs typeface="+mn-ea"/>
                  <a:sym typeface="+mn-lt"/>
                </a:rPr>
                <a:t>泌尿系统</a:t>
              </a:r>
              <a:endParaRPr lang="zh-CN" altLang="en-US" sz="2400" dirty="0">
                <a:cs typeface="+mn-ea"/>
                <a:sym typeface="+mn-lt"/>
              </a:endParaRPr>
            </a:p>
            <a:p>
              <a:pPr algn="l" fontAlgn="base">
                <a:lnSpc>
                  <a:spcPct val="70000"/>
                </a:lnSpc>
                <a:spcBef>
                  <a:spcPct val="50000"/>
                </a:spcBef>
                <a:spcAft>
                  <a:spcPct val="0"/>
                </a:spcAft>
                <a:defRPr/>
              </a:pPr>
              <a:r>
                <a:rPr lang="zh-CN" altLang="en-US" sz="2400" dirty="0">
                  <a:cs typeface="+mn-ea"/>
                  <a:sym typeface="+mn-lt"/>
                </a:rPr>
                <a:t>呼吸系统</a:t>
              </a:r>
              <a:endParaRPr lang="zh-CN" altLang="en-US" sz="2400" dirty="0">
                <a:cs typeface="+mn-ea"/>
                <a:sym typeface="+mn-lt"/>
              </a:endParaRPr>
            </a:p>
            <a:p>
              <a:pPr algn="l" fontAlgn="base">
                <a:lnSpc>
                  <a:spcPct val="70000"/>
                </a:lnSpc>
                <a:spcBef>
                  <a:spcPct val="50000"/>
                </a:spcBef>
                <a:spcAft>
                  <a:spcPct val="0"/>
                </a:spcAft>
                <a:defRPr/>
              </a:pPr>
              <a:r>
                <a:rPr lang="zh-CN" altLang="en-US" sz="2400" dirty="0">
                  <a:cs typeface="+mn-ea"/>
                  <a:sym typeface="+mn-lt"/>
                </a:rPr>
                <a:t>循环系统</a:t>
              </a:r>
              <a:endParaRPr lang="zh-CN" altLang="en-US" sz="2400" dirty="0">
                <a:cs typeface="+mn-ea"/>
                <a:sym typeface="+mn-lt"/>
              </a:endParaRPr>
            </a:p>
            <a:p>
              <a:pPr algn="l" fontAlgn="base">
                <a:lnSpc>
                  <a:spcPct val="70000"/>
                </a:lnSpc>
                <a:spcBef>
                  <a:spcPct val="50000"/>
                </a:spcBef>
                <a:spcAft>
                  <a:spcPct val="0"/>
                </a:spcAft>
                <a:defRPr/>
              </a:pPr>
              <a:r>
                <a:rPr lang="zh-CN" altLang="en-US" sz="2400" dirty="0">
                  <a:cs typeface="+mn-ea"/>
                  <a:sym typeface="+mn-lt"/>
                </a:rPr>
                <a:t>消化系统</a:t>
              </a:r>
              <a:endParaRPr lang="zh-CN" altLang="en-US" sz="2400" dirty="0">
                <a:cs typeface="+mn-ea"/>
                <a:sym typeface="+mn-lt"/>
              </a:endParaRPr>
            </a:p>
            <a:p>
              <a:pPr algn="l" fontAlgn="base">
                <a:lnSpc>
                  <a:spcPct val="70000"/>
                </a:lnSpc>
                <a:spcBef>
                  <a:spcPct val="50000"/>
                </a:spcBef>
                <a:spcAft>
                  <a:spcPct val="0"/>
                </a:spcAft>
                <a:defRPr/>
              </a:pPr>
              <a:r>
                <a:rPr lang="zh-CN" altLang="en-US" sz="2400" dirty="0">
                  <a:cs typeface="+mn-ea"/>
                  <a:sym typeface="+mn-lt"/>
                </a:rPr>
                <a:t>运动系统</a:t>
              </a:r>
              <a:endParaRPr lang="zh-CN" altLang="en-US" sz="2400" dirty="0">
                <a:cs typeface="+mn-ea"/>
                <a:sym typeface="+mn-lt"/>
              </a:endParaRPr>
            </a:p>
          </p:txBody>
        </p:sp>
        <p:grpSp>
          <p:nvGrpSpPr>
            <p:cNvPr id="17423" name="Group 21"/>
            <p:cNvGrpSpPr/>
            <p:nvPr/>
          </p:nvGrpSpPr>
          <p:grpSpPr>
            <a:xfrm>
              <a:off x="4389438" y="2733675"/>
              <a:ext cx="2847975" cy="994676"/>
              <a:chOff x="2866" y="1488"/>
              <a:chExt cx="1794" cy="1284"/>
            </a:xfrm>
          </p:grpSpPr>
          <p:sp>
            <p:nvSpPr>
              <p:cNvPr id="17424" name="Line 22"/>
              <p:cNvSpPr/>
              <p:nvPr/>
            </p:nvSpPr>
            <p:spPr>
              <a:xfrm flipH="1">
                <a:off x="2866" y="1584"/>
                <a:ext cx="926" cy="1186"/>
              </a:xfrm>
              <a:prstGeom prst="line">
                <a:avLst/>
              </a:prstGeom>
              <a:ln w="19050" cap="flat" cmpd="sng">
                <a:solidFill>
                  <a:srgbClr val="079FA9"/>
                </a:solidFill>
                <a:prstDash val="solid"/>
                <a:round/>
                <a:headEnd type="none" w="med" len="med"/>
                <a:tailEnd type="none" w="med" len="med"/>
              </a:ln>
            </p:spPr>
            <p:txBody>
              <a:bodyPr/>
              <a:lstStyle/>
              <a:p>
                <a:endParaRPr lang="zh-CN" altLang="en-US">
                  <a:cs typeface="+mn-ea"/>
                  <a:sym typeface="+mn-lt"/>
                </a:endParaRPr>
              </a:p>
            </p:txBody>
          </p:sp>
          <p:sp>
            <p:nvSpPr>
              <p:cNvPr id="17425" name="Line 23"/>
              <p:cNvSpPr/>
              <p:nvPr/>
            </p:nvSpPr>
            <p:spPr>
              <a:xfrm flipH="1">
                <a:off x="3118" y="1584"/>
                <a:ext cx="674" cy="1188"/>
              </a:xfrm>
              <a:prstGeom prst="line">
                <a:avLst/>
              </a:prstGeom>
              <a:ln w="19050" cap="flat" cmpd="sng">
                <a:solidFill>
                  <a:srgbClr val="079FA9"/>
                </a:solidFill>
                <a:prstDash val="solid"/>
                <a:round/>
                <a:headEnd type="none" w="med" len="med"/>
                <a:tailEnd type="none" w="med" len="med"/>
              </a:ln>
            </p:spPr>
            <p:txBody>
              <a:bodyPr/>
              <a:lstStyle/>
              <a:p>
                <a:endParaRPr lang="zh-CN" altLang="en-US">
                  <a:cs typeface="+mn-ea"/>
                  <a:sym typeface="+mn-lt"/>
                </a:endParaRPr>
              </a:p>
            </p:txBody>
          </p:sp>
          <p:sp>
            <p:nvSpPr>
              <p:cNvPr id="17426" name="Line 24"/>
              <p:cNvSpPr/>
              <p:nvPr/>
            </p:nvSpPr>
            <p:spPr>
              <a:xfrm flipH="1">
                <a:off x="3419" y="1584"/>
                <a:ext cx="421" cy="1177"/>
              </a:xfrm>
              <a:prstGeom prst="line">
                <a:avLst/>
              </a:prstGeom>
              <a:ln w="19050" cap="flat" cmpd="sng">
                <a:solidFill>
                  <a:srgbClr val="079FA9"/>
                </a:solidFill>
                <a:prstDash val="solid"/>
                <a:round/>
                <a:headEnd type="none" w="med" len="med"/>
                <a:tailEnd type="none" w="med" len="med"/>
              </a:ln>
            </p:spPr>
            <p:txBody>
              <a:bodyPr/>
              <a:lstStyle/>
              <a:p>
                <a:endParaRPr lang="zh-CN" altLang="en-US">
                  <a:cs typeface="+mn-ea"/>
                  <a:sym typeface="+mn-lt"/>
                </a:endParaRPr>
              </a:p>
            </p:txBody>
          </p:sp>
          <p:sp>
            <p:nvSpPr>
              <p:cNvPr id="17427" name="Line 25"/>
              <p:cNvSpPr/>
              <p:nvPr/>
            </p:nvSpPr>
            <p:spPr>
              <a:xfrm flipH="1">
                <a:off x="3661" y="1584"/>
                <a:ext cx="228" cy="1187"/>
              </a:xfrm>
              <a:prstGeom prst="line">
                <a:avLst/>
              </a:prstGeom>
              <a:ln w="19050" cap="flat" cmpd="sng">
                <a:solidFill>
                  <a:srgbClr val="079FA9"/>
                </a:solidFill>
                <a:prstDash val="solid"/>
                <a:round/>
                <a:headEnd type="none" w="med" len="med"/>
                <a:tailEnd type="none" w="med" len="med"/>
              </a:ln>
            </p:spPr>
            <p:txBody>
              <a:bodyPr/>
              <a:lstStyle/>
              <a:p>
                <a:endParaRPr lang="zh-CN" altLang="en-US">
                  <a:cs typeface="+mn-ea"/>
                  <a:sym typeface="+mn-lt"/>
                </a:endParaRPr>
              </a:p>
            </p:txBody>
          </p:sp>
          <p:sp>
            <p:nvSpPr>
              <p:cNvPr id="17428" name="Line 26"/>
              <p:cNvSpPr/>
              <p:nvPr/>
            </p:nvSpPr>
            <p:spPr>
              <a:xfrm flipH="1">
                <a:off x="3888" y="1584"/>
                <a:ext cx="48" cy="1155"/>
              </a:xfrm>
              <a:prstGeom prst="line">
                <a:avLst/>
              </a:prstGeom>
              <a:ln w="19050" cap="flat" cmpd="sng">
                <a:solidFill>
                  <a:srgbClr val="079FA9"/>
                </a:solidFill>
                <a:prstDash val="solid"/>
                <a:round/>
                <a:headEnd type="none" w="med" len="med"/>
                <a:tailEnd type="none" w="med" len="med"/>
              </a:ln>
            </p:spPr>
            <p:txBody>
              <a:bodyPr/>
              <a:lstStyle/>
              <a:p>
                <a:endParaRPr lang="zh-CN" altLang="en-US">
                  <a:cs typeface="+mn-ea"/>
                  <a:sym typeface="+mn-lt"/>
                </a:endParaRPr>
              </a:p>
            </p:txBody>
          </p:sp>
          <p:sp>
            <p:nvSpPr>
              <p:cNvPr id="17429" name="Line 27"/>
              <p:cNvSpPr/>
              <p:nvPr/>
            </p:nvSpPr>
            <p:spPr>
              <a:xfrm>
                <a:off x="3984" y="1584"/>
                <a:ext cx="158" cy="1186"/>
              </a:xfrm>
              <a:prstGeom prst="line">
                <a:avLst/>
              </a:prstGeom>
              <a:ln w="19050" cap="flat" cmpd="sng">
                <a:solidFill>
                  <a:srgbClr val="079FA9"/>
                </a:solidFill>
                <a:prstDash val="solid"/>
                <a:round/>
                <a:headEnd type="none" w="med" len="med"/>
                <a:tailEnd type="none" w="med" len="med"/>
              </a:ln>
            </p:spPr>
            <p:txBody>
              <a:bodyPr/>
              <a:lstStyle/>
              <a:p>
                <a:endParaRPr lang="zh-CN" altLang="en-US">
                  <a:cs typeface="+mn-ea"/>
                  <a:sym typeface="+mn-lt"/>
                </a:endParaRPr>
              </a:p>
            </p:txBody>
          </p:sp>
          <p:sp>
            <p:nvSpPr>
              <p:cNvPr id="17430" name="Line 28"/>
              <p:cNvSpPr/>
              <p:nvPr/>
            </p:nvSpPr>
            <p:spPr>
              <a:xfrm>
                <a:off x="4032" y="1536"/>
                <a:ext cx="351" cy="1204"/>
              </a:xfrm>
              <a:prstGeom prst="line">
                <a:avLst/>
              </a:prstGeom>
              <a:ln w="19050" cap="flat" cmpd="sng">
                <a:solidFill>
                  <a:srgbClr val="079FA9"/>
                </a:solidFill>
                <a:prstDash val="solid"/>
                <a:round/>
                <a:headEnd type="none" w="med" len="med"/>
                <a:tailEnd type="none" w="med" len="med"/>
              </a:ln>
            </p:spPr>
            <p:txBody>
              <a:bodyPr/>
              <a:lstStyle/>
              <a:p>
                <a:endParaRPr lang="zh-CN" altLang="en-US">
                  <a:cs typeface="+mn-ea"/>
                  <a:sym typeface="+mn-lt"/>
                </a:endParaRPr>
              </a:p>
            </p:txBody>
          </p:sp>
          <p:sp>
            <p:nvSpPr>
              <p:cNvPr id="17431" name="Line 29"/>
              <p:cNvSpPr/>
              <p:nvPr/>
            </p:nvSpPr>
            <p:spPr>
              <a:xfrm>
                <a:off x="4080" y="1488"/>
                <a:ext cx="580" cy="1273"/>
              </a:xfrm>
              <a:prstGeom prst="line">
                <a:avLst/>
              </a:prstGeom>
              <a:ln w="19050" cap="flat" cmpd="sng">
                <a:solidFill>
                  <a:srgbClr val="079FA9"/>
                </a:solidFill>
                <a:prstDash val="solid"/>
                <a:round/>
                <a:headEnd type="none" w="med" len="med"/>
                <a:tailEnd type="none" w="med" len="med"/>
              </a:ln>
            </p:spPr>
            <p:txBody>
              <a:bodyPr/>
              <a:lstStyle/>
              <a:p>
                <a:endParaRPr lang="zh-CN" altLang="en-US">
                  <a:cs typeface="+mn-ea"/>
                  <a:sym typeface="+mn-lt"/>
                </a:endParaRPr>
              </a:p>
            </p:txBody>
          </p:sp>
        </p:grpSp>
      </p:grpSp>
      <p:grpSp>
        <p:nvGrpSpPr>
          <p:cNvPr id="17432" name="组合 5"/>
          <p:cNvGrpSpPr/>
          <p:nvPr/>
        </p:nvGrpSpPr>
        <p:grpSpPr>
          <a:xfrm>
            <a:off x="760156" y="1591849"/>
            <a:ext cx="7809864" cy="2999105"/>
            <a:chOff x="459462" y="2894015"/>
            <a:chExt cx="7808233" cy="3998701"/>
          </a:xfrm>
        </p:grpSpPr>
        <p:sp>
          <p:nvSpPr>
            <p:cNvPr id="17433" name="Text Box 4"/>
            <p:cNvSpPr txBox="1"/>
            <p:nvPr/>
          </p:nvSpPr>
          <p:spPr>
            <a:xfrm>
              <a:off x="459462" y="3141022"/>
              <a:ext cx="1002456" cy="695942"/>
            </a:xfrm>
            <a:prstGeom prst="rect">
              <a:avLst/>
            </a:prstGeom>
            <a:noFill/>
            <a:ln w="9525">
              <a:noFill/>
            </a:ln>
          </p:spPr>
          <p:txBody>
            <a:bodyPr wrap="square" anchor="t">
              <a:spAutoFit/>
            </a:bodyPr>
            <a:lstStyle/>
            <a:p>
              <a:pPr fontAlgn="base">
                <a:spcBef>
                  <a:spcPct val="50000"/>
                </a:spcBef>
                <a:spcAft>
                  <a:spcPct val="0"/>
                </a:spcAft>
                <a:defRPr/>
              </a:pPr>
              <a:r>
                <a:rPr lang="zh-CN" altLang="en-US" sz="2800" dirty="0">
                  <a:cs typeface="+mn-ea"/>
                  <a:sym typeface="+mn-lt"/>
                </a:rPr>
                <a:t>细胞</a:t>
              </a:r>
              <a:endParaRPr lang="zh-CN" altLang="en-US" sz="2800" dirty="0">
                <a:cs typeface="+mn-ea"/>
                <a:sym typeface="+mn-lt"/>
              </a:endParaRPr>
            </a:p>
          </p:txBody>
        </p:sp>
        <p:grpSp>
          <p:nvGrpSpPr>
            <p:cNvPr id="17434" name="Group 5"/>
            <p:cNvGrpSpPr/>
            <p:nvPr/>
          </p:nvGrpSpPr>
          <p:grpSpPr>
            <a:xfrm>
              <a:off x="1412667" y="2894015"/>
              <a:ext cx="1234312" cy="1225551"/>
              <a:chOff x="661" y="1610"/>
              <a:chExt cx="705" cy="772"/>
            </a:xfrm>
          </p:grpSpPr>
          <p:sp>
            <p:nvSpPr>
              <p:cNvPr id="17435" name="Line 6"/>
              <p:cNvSpPr/>
              <p:nvPr/>
            </p:nvSpPr>
            <p:spPr>
              <a:xfrm flipV="1">
                <a:off x="661" y="1974"/>
                <a:ext cx="705" cy="2"/>
              </a:xfrm>
              <a:prstGeom prst="line">
                <a:avLst/>
              </a:prstGeom>
              <a:ln w="57150" cap="flat" cmpd="sng">
                <a:solidFill>
                  <a:srgbClr val="079FA9"/>
                </a:solidFill>
                <a:prstDash val="solid"/>
                <a:round/>
                <a:headEnd type="none" w="med" len="med"/>
                <a:tailEnd type="stealth" w="sm" len="lg"/>
              </a:ln>
            </p:spPr>
            <p:txBody>
              <a:bodyPr/>
              <a:lstStyle/>
              <a:p>
                <a:endParaRPr lang="zh-CN" altLang="en-US">
                  <a:cs typeface="+mn-ea"/>
                  <a:sym typeface="+mn-lt"/>
                </a:endParaRPr>
              </a:p>
            </p:txBody>
          </p:sp>
          <p:sp>
            <p:nvSpPr>
              <p:cNvPr id="17436" name="Text Box 7"/>
              <p:cNvSpPr txBox="1"/>
              <p:nvPr/>
            </p:nvSpPr>
            <p:spPr>
              <a:xfrm>
                <a:off x="747" y="1610"/>
                <a:ext cx="528" cy="387"/>
              </a:xfrm>
              <a:prstGeom prst="rect">
                <a:avLst/>
              </a:prstGeom>
              <a:noFill/>
              <a:ln w="9525">
                <a:noFill/>
              </a:ln>
            </p:spPr>
            <p:txBody>
              <a:bodyPr anchor="t">
                <a:spAutoFit/>
              </a:bodyPr>
              <a:lstStyle/>
              <a:p>
                <a:pPr fontAlgn="base">
                  <a:lnSpc>
                    <a:spcPct val="100000"/>
                  </a:lnSpc>
                  <a:spcBef>
                    <a:spcPct val="0"/>
                  </a:spcBef>
                  <a:spcAft>
                    <a:spcPct val="0"/>
                  </a:spcAft>
                  <a:defRPr/>
                </a:pPr>
                <a:r>
                  <a:rPr lang="zh-CN" altLang="en-US" sz="2400" i="1" dirty="0">
                    <a:cs typeface="+mn-ea"/>
                    <a:sym typeface="+mn-lt"/>
                  </a:rPr>
                  <a:t>分裂</a:t>
                </a:r>
                <a:endParaRPr lang="zh-CN" altLang="en-US" sz="2400" i="1" dirty="0">
                  <a:cs typeface="+mn-ea"/>
                  <a:sym typeface="+mn-lt"/>
                </a:endParaRPr>
              </a:p>
            </p:txBody>
          </p:sp>
          <p:sp>
            <p:nvSpPr>
              <p:cNvPr id="17437" name="Text Box 8"/>
              <p:cNvSpPr txBox="1"/>
              <p:nvPr/>
            </p:nvSpPr>
            <p:spPr>
              <a:xfrm>
                <a:off x="736" y="1987"/>
                <a:ext cx="624" cy="395"/>
              </a:xfrm>
              <a:prstGeom prst="rect">
                <a:avLst/>
              </a:prstGeom>
              <a:noFill/>
              <a:ln w="9525">
                <a:noFill/>
              </a:ln>
            </p:spPr>
            <p:txBody>
              <a:bodyPr anchor="t">
                <a:noAutofit/>
              </a:bodyPr>
              <a:lstStyle/>
              <a:p>
                <a:pPr fontAlgn="base">
                  <a:lnSpc>
                    <a:spcPct val="100000"/>
                  </a:lnSpc>
                  <a:spcBef>
                    <a:spcPct val="0"/>
                  </a:spcBef>
                  <a:spcAft>
                    <a:spcPct val="0"/>
                  </a:spcAft>
                  <a:defRPr/>
                </a:pPr>
                <a:r>
                  <a:rPr lang="zh-CN" altLang="en-US" sz="2400" i="1" dirty="0">
                    <a:cs typeface="+mn-ea"/>
                    <a:sym typeface="+mn-lt"/>
                  </a:rPr>
                  <a:t>分化</a:t>
                </a:r>
                <a:endParaRPr lang="zh-CN" altLang="en-US" sz="2400" i="1" dirty="0">
                  <a:cs typeface="+mn-ea"/>
                  <a:sym typeface="+mn-lt"/>
                </a:endParaRPr>
              </a:p>
            </p:txBody>
          </p:sp>
        </p:grpSp>
        <p:sp>
          <p:nvSpPr>
            <p:cNvPr id="17438" name="Text Box 9"/>
            <p:cNvSpPr txBox="1"/>
            <p:nvPr/>
          </p:nvSpPr>
          <p:spPr>
            <a:xfrm>
              <a:off x="2685942" y="3141023"/>
              <a:ext cx="1076100" cy="695942"/>
            </a:xfrm>
            <a:prstGeom prst="rect">
              <a:avLst/>
            </a:prstGeom>
            <a:noFill/>
            <a:ln w="9525">
              <a:noFill/>
            </a:ln>
          </p:spPr>
          <p:txBody>
            <a:bodyPr wrap="square" anchor="t">
              <a:spAutoFit/>
            </a:bodyPr>
            <a:lstStyle/>
            <a:p>
              <a:pPr fontAlgn="base">
                <a:spcBef>
                  <a:spcPct val="50000"/>
                </a:spcBef>
                <a:spcAft>
                  <a:spcPct val="0"/>
                </a:spcAft>
                <a:defRPr/>
              </a:pPr>
              <a:r>
                <a:rPr lang="zh-CN" altLang="en-US" sz="2800" dirty="0">
                  <a:cs typeface="+mn-ea"/>
                  <a:sym typeface="+mn-lt"/>
                </a:rPr>
                <a:t>组织</a:t>
              </a:r>
              <a:endParaRPr lang="zh-CN" altLang="en-US" sz="2800" dirty="0">
                <a:cs typeface="+mn-ea"/>
                <a:sym typeface="+mn-lt"/>
              </a:endParaRPr>
            </a:p>
          </p:txBody>
        </p:sp>
        <p:sp>
          <p:nvSpPr>
            <p:cNvPr id="17439" name="Text Box 10"/>
            <p:cNvSpPr txBox="1"/>
            <p:nvPr/>
          </p:nvSpPr>
          <p:spPr>
            <a:xfrm>
              <a:off x="1420651" y="5037718"/>
              <a:ext cx="1916030" cy="1854998"/>
            </a:xfrm>
            <a:prstGeom prst="rect">
              <a:avLst/>
            </a:prstGeom>
            <a:noFill/>
            <a:ln w="9525">
              <a:noFill/>
            </a:ln>
          </p:spPr>
          <p:txBody>
            <a:bodyPr vert="eaVert" wrap="square" anchor="t">
              <a:spAutoFit/>
            </a:bodyPr>
            <a:lstStyle/>
            <a:p>
              <a:pPr fontAlgn="base">
                <a:lnSpc>
                  <a:spcPct val="80000"/>
                </a:lnSpc>
                <a:spcBef>
                  <a:spcPct val="50000"/>
                </a:spcBef>
                <a:spcAft>
                  <a:spcPct val="0"/>
                </a:spcAft>
                <a:defRPr/>
              </a:pPr>
              <a:r>
                <a:rPr lang="zh-CN" altLang="en-US" sz="2400" dirty="0">
                  <a:cs typeface="+mn-ea"/>
                  <a:sym typeface="+mn-lt"/>
                </a:rPr>
                <a:t>上皮组织</a:t>
              </a:r>
              <a:endParaRPr lang="zh-CN" altLang="en-US" sz="2400" dirty="0">
                <a:cs typeface="+mn-ea"/>
                <a:sym typeface="+mn-lt"/>
              </a:endParaRPr>
            </a:p>
            <a:p>
              <a:pPr fontAlgn="base">
                <a:lnSpc>
                  <a:spcPct val="80000"/>
                </a:lnSpc>
                <a:spcBef>
                  <a:spcPct val="50000"/>
                </a:spcBef>
                <a:spcAft>
                  <a:spcPct val="0"/>
                </a:spcAft>
                <a:defRPr/>
              </a:pPr>
              <a:r>
                <a:rPr lang="zh-CN" altLang="en-US" sz="2400" dirty="0">
                  <a:cs typeface="+mn-ea"/>
                  <a:sym typeface="+mn-lt"/>
                </a:rPr>
                <a:t>肌肉组织</a:t>
              </a:r>
              <a:endParaRPr lang="zh-CN" altLang="en-US" sz="2400" dirty="0">
                <a:cs typeface="+mn-ea"/>
                <a:sym typeface="+mn-lt"/>
              </a:endParaRPr>
            </a:p>
            <a:p>
              <a:pPr fontAlgn="base">
                <a:lnSpc>
                  <a:spcPct val="80000"/>
                </a:lnSpc>
                <a:spcBef>
                  <a:spcPct val="50000"/>
                </a:spcBef>
                <a:spcAft>
                  <a:spcPct val="0"/>
                </a:spcAft>
                <a:defRPr/>
              </a:pPr>
              <a:r>
                <a:rPr lang="zh-CN" altLang="en-US" sz="2400" dirty="0">
                  <a:cs typeface="+mn-ea"/>
                  <a:sym typeface="+mn-lt"/>
                </a:rPr>
                <a:t>神经组织</a:t>
              </a:r>
              <a:endParaRPr lang="zh-CN" altLang="en-US" sz="2400" dirty="0">
                <a:cs typeface="+mn-ea"/>
                <a:sym typeface="+mn-lt"/>
              </a:endParaRPr>
            </a:p>
            <a:p>
              <a:pPr fontAlgn="base">
                <a:lnSpc>
                  <a:spcPct val="80000"/>
                </a:lnSpc>
                <a:spcBef>
                  <a:spcPct val="50000"/>
                </a:spcBef>
                <a:spcAft>
                  <a:spcPct val="0"/>
                </a:spcAft>
                <a:defRPr/>
              </a:pPr>
              <a:r>
                <a:rPr lang="zh-CN" altLang="en-US" sz="2400" dirty="0">
                  <a:cs typeface="+mn-ea"/>
                  <a:sym typeface="+mn-lt"/>
                </a:rPr>
                <a:t>结缔组织</a:t>
              </a:r>
              <a:endParaRPr lang="zh-CN" altLang="en-US" sz="2400" dirty="0">
                <a:cs typeface="+mn-ea"/>
                <a:sym typeface="+mn-lt"/>
              </a:endParaRPr>
            </a:p>
          </p:txBody>
        </p:sp>
        <p:sp>
          <p:nvSpPr>
            <p:cNvPr id="17440" name="Line 16"/>
            <p:cNvSpPr/>
            <p:nvPr/>
          </p:nvSpPr>
          <p:spPr>
            <a:xfrm>
              <a:off x="3496639" y="3488957"/>
              <a:ext cx="762000" cy="0"/>
            </a:xfrm>
            <a:prstGeom prst="line">
              <a:avLst/>
            </a:prstGeom>
            <a:ln w="57150" cap="flat" cmpd="sng">
              <a:solidFill>
                <a:srgbClr val="079FA9"/>
              </a:solidFill>
              <a:prstDash val="solid"/>
              <a:round/>
              <a:headEnd type="none" w="med" len="med"/>
              <a:tailEnd type="stealth" w="sm" len="lg"/>
            </a:ln>
          </p:spPr>
          <p:txBody>
            <a:bodyPr/>
            <a:lstStyle/>
            <a:p>
              <a:endParaRPr lang="zh-CN" altLang="en-US">
                <a:cs typeface="+mn-ea"/>
                <a:sym typeface="+mn-lt"/>
              </a:endParaRPr>
            </a:p>
          </p:txBody>
        </p:sp>
        <p:sp>
          <p:nvSpPr>
            <p:cNvPr id="17441" name="Text Box 17"/>
            <p:cNvSpPr txBox="1"/>
            <p:nvPr/>
          </p:nvSpPr>
          <p:spPr>
            <a:xfrm>
              <a:off x="4215342" y="3141023"/>
              <a:ext cx="943413" cy="695942"/>
            </a:xfrm>
            <a:prstGeom prst="rect">
              <a:avLst/>
            </a:prstGeom>
            <a:noFill/>
            <a:ln w="9525">
              <a:noFill/>
            </a:ln>
          </p:spPr>
          <p:txBody>
            <a:bodyPr wrap="square" anchor="t">
              <a:spAutoFit/>
            </a:bodyPr>
            <a:lstStyle/>
            <a:p>
              <a:pPr fontAlgn="base">
                <a:spcBef>
                  <a:spcPct val="50000"/>
                </a:spcBef>
                <a:spcAft>
                  <a:spcPct val="0"/>
                </a:spcAft>
                <a:defRPr/>
              </a:pPr>
              <a:r>
                <a:rPr lang="zh-CN" altLang="en-US" sz="2800" dirty="0">
                  <a:cs typeface="+mn-ea"/>
                  <a:sym typeface="+mn-lt"/>
                </a:rPr>
                <a:t>器官</a:t>
              </a:r>
              <a:endParaRPr lang="zh-CN" altLang="en-US" sz="2800" dirty="0">
                <a:cs typeface="+mn-ea"/>
                <a:sym typeface="+mn-lt"/>
              </a:endParaRPr>
            </a:p>
          </p:txBody>
        </p:sp>
        <p:sp>
          <p:nvSpPr>
            <p:cNvPr id="17442" name="Line 18"/>
            <p:cNvSpPr/>
            <p:nvPr/>
          </p:nvSpPr>
          <p:spPr>
            <a:xfrm>
              <a:off x="5069793" y="3488957"/>
              <a:ext cx="762000" cy="0"/>
            </a:xfrm>
            <a:prstGeom prst="line">
              <a:avLst/>
            </a:prstGeom>
            <a:ln w="57150" cap="flat" cmpd="sng">
              <a:solidFill>
                <a:srgbClr val="079FA9"/>
              </a:solidFill>
              <a:prstDash val="solid"/>
              <a:round/>
              <a:headEnd type="none" w="med" len="med"/>
              <a:tailEnd type="stealth" w="sm" len="lg"/>
            </a:ln>
          </p:spPr>
          <p:txBody>
            <a:bodyPr/>
            <a:lstStyle/>
            <a:p>
              <a:endParaRPr lang="zh-CN" altLang="en-US">
                <a:cs typeface="+mn-ea"/>
                <a:sym typeface="+mn-lt"/>
              </a:endParaRPr>
            </a:p>
          </p:txBody>
        </p:sp>
        <p:sp>
          <p:nvSpPr>
            <p:cNvPr id="17443" name="Text Box 19"/>
            <p:cNvSpPr txBox="1"/>
            <p:nvPr/>
          </p:nvSpPr>
          <p:spPr>
            <a:xfrm>
              <a:off x="5799965" y="3092764"/>
              <a:ext cx="1032929" cy="695942"/>
            </a:xfrm>
            <a:prstGeom prst="rect">
              <a:avLst/>
            </a:prstGeom>
            <a:noFill/>
            <a:ln w="9525">
              <a:noFill/>
            </a:ln>
          </p:spPr>
          <p:txBody>
            <a:bodyPr wrap="square" anchor="t">
              <a:spAutoFit/>
            </a:bodyPr>
            <a:lstStyle/>
            <a:p>
              <a:pPr fontAlgn="base">
                <a:spcBef>
                  <a:spcPct val="50000"/>
                </a:spcBef>
                <a:spcAft>
                  <a:spcPct val="0"/>
                </a:spcAft>
                <a:defRPr/>
              </a:pPr>
              <a:r>
                <a:rPr lang="zh-CN" altLang="en-US" sz="2800" dirty="0">
                  <a:cs typeface="+mn-ea"/>
                  <a:sym typeface="+mn-lt"/>
                </a:rPr>
                <a:t>系统</a:t>
              </a:r>
              <a:endParaRPr lang="zh-CN" altLang="en-US" sz="2800" dirty="0">
                <a:cs typeface="+mn-ea"/>
                <a:sym typeface="+mn-lt"/>
              </a:endParaRPr>
            </a:p>
          </p:txBody>
        </p:sp>
        <p:sp>
          <p:nvSpPr>
            <p:cNvPr id="17444" name="Line 30"/>
            <p:cNvSpPr/>
            <p:nvPr/>
          </p:nvSpPr>
          <p:spPr>
            <a:xfrm>
              <a:off x="6694753" y="3489325"/>
              <a:ext cx="762000" cy="0"/>
            </a:xfrm>
            <a:prstGeom prst="line">
              <a:avLst/>
            </a:prstGeom>
            <a:ln w="57150" cap="flat" cmpd="sng">
              <a:solidFill>
                <a:srgbClr val="079FA9"/>
              </a:solidFill>
              <a:prstDash val="solid"/>
              <a:round/>
              <a:headEnd type="none" w="med" len="med"/>
              <a:tailEnd type="stealth" w="sm" len="lg"/>
            </a:ln>
          </p:spPr>
          <p:txBody>
            <a:bodyPr/>
            <a:lstStyle/>
            <a:p>
              <a:endParaRPr lang="zh-CN" altLang="en-US">
                <a:cs typeface="+mn-ea"/>
                <a:sym typeface="+mn-lt"/>
              </a:endParaRPr>
            </a:p>
          </p:txBody>
        </p:sp>
        <p:sp>
          <p:nvSpPr>
            <p:cNvPr id="17445" name="Text Box 31"/>
            <p:cNvSpPr txBox="1"/>
            <p:nvPr/>
          </p:nvSpPr>
          <p:spPr>
            <a:xfrm>
              <a:off x="7345233" y="3092764"/>
              <a:ext cx="922462" cy="695942"/>
            </a:xfrm>
            <a:prstGeom prst="rect">
              <a:avLst/>
            </a:prstGeom>
            <a:noFill/>
            <a:ln w="9525">
              <a:noFill/>
            </a:ln>
          </p:spPr>
          <p:txBody>
            <a:bodyPr wrap="square" anchor="t">
              <a:spAutoFit/>
            </a:bodyPr>
            <a:lstStyle/>
            <a:p>
              <a:pPr fontAlgn="base">
                <a:spcBef>
                  <a:spcPct val="50000"/>
                </a:spcBef>
                <a:spcAft>
                  <a:spcPct val="0"/>
                </a:spcAft>
                <a:defRPr/>
              </a:pPr>
              <a:r>
                <a:rPr lang="zh-CN" altLang="en-US" sz="2800" dirty="0">
                  <a:cs typeface="+mn-ea"/>
                  <a:sym typeface="+mn-lt"/>
                </a:rPr>
                <a:t>人体</a:t>
              </a:r>
              <a:endParaRPr lang="zh-CN" altLang="en-US" sz="2800" dirty="0">
                <a:cs typeface="+mn-ea"/>
                <a:sym typeface="+mn-lt"/>
              </a:endParaRPr>
            </a:p>
          </p:txBody>
        </p:sp>
      </p:grpSp>
      <p:sp>
        <p:nvSpPr>
          <p:cNvPr id="11" name="内容占位符 10"/>
          <p:cNvSpPr>
            <a:spLocks noGrp="1"/>
          </p:cNvSpPr>
          <p:nvPr>
            <p:ph idx="4294967295"/>
            <p:custDataLst>
              <p:tags r:id="rId1"/>
            </p:custDataLst>
          </p:nvPr>
        </p:nvSpPr>
        <p:spPr>
          <a:xfrm>
            <a:off x="0" y="1030605"/>
            <a:ext cx="5391150" cy="526415"/>
          </a:xfrm>
          <a:noFill/>
          <a:ln w="12700">
            <a:noFill/>
            <a:miter lim="800000"/>
          </a:ln>
        </p:spPr>
        <p:style>
          <a:lnRef idx="2">
            <a:schemeClr val="accent3"/>
          </a:lnRef>
          <a:fillRef idx="1">
            <a:schemeClr val="lt1"/>
          </a:fillRef>
          <a:effectRef idx="0">
            <a:schemeClr val="accent3"/>
          </a:effectRef>
          <a:fontRef idx="minor">
            <a:schemeClr val="dk1"/>
          </a:fontRef>
        </p:style>
        <p:txBody>
          <a:bodyPr vert="horz" wrap="square" lIns="68580" tIns="34290" rIns="68580" bIns="34290" numCol="1" anchor="t" anchorCtr="0" compatLnSpc="1">
            <a:noAutofit/>
          </a:bodyPr>
          <a:lstStyle/>
          <a:p>
            <a:pPr marL="0" indent="0" fontAlgn="base">
              <a:lnSpc>
                <a:spcPct val="100000"/>
              </a:lnSpc>
              <a:spcBef>
                <a:spcPct val="0"/>
              </a:spcBef>
              <a:spcAft>
                <a:spcPct val="0"/>
              </a:spcAft>
              <a:buNone/>
              <a:defRPr/>
            </a:pPr>
            <a:r>
              <a:rPr lang="zh-CN" altLang="en-US" sz="2800" dirty="0">
                <a:solidFill>
                  <a:schemeClr val="tx1"/>
                </a:solidFill>
                <a:cs typeface="+mn-ea"/>
                <a:sym typeface="+mn-lt"/>
              </a:rPr>
              <a:t>动物体的结构层次从微观到宏观：</a:t>
            </a:r>
            <a:endParaRPr lang="zh-CN" altLang="en-US" sz="2800" dirty="0">
              <a:solidFill>
                <a:schemeClr val="tx1"/>
              </a:solidFill>
              <a:cs typeface="+mn-ea"/>
              <a:sym typeface="+mn-lt"/>
            </a:endParaRPr>
          </a:p>
        </p:txBody>
      </p:sp>
      <p:sp>
        <p:nvSpPr>
          <p:cNvPr id="35" name="文本框 34"/>
          <p:cNvSpPr txBox="1"/>
          <p:nvPr/>
        </p:nvSpPr>
        <p:spPr>
          <a:xfrm>
            <a:off x="652691" y="303167"/>
            <a:ext cx="1762760" cy="560705"/>
          </a:xfrm>
          <a:prstGeom prst="rect">
            <a:avLst/>
          </a:prstGeom>
          <a:noFill/>
        </p:spPr>
        <p:txBody>
          <a:bodyPr wrap="none" lIns="68580" tIns="34290" rIns="68580" bIns="34290" rtlCol="0">
            <a:spAutoFit/>
          </a:bodyPr>
          <a:lstStyle/>
          <a:p>
            <a:pPr lvl="0"/>
            <a:r>
              <a:rPr lang="zh-CN" altLang="en-US" sz="3200" b="1" dirty="0">
                <a:solidFill>
                  <a:prstClr val="black"/>
                </a:solidFill>
                <a:cs typeface="+mn-ea"/>
                <a:sym typeface="+mn-lt"/>
              </a:rPr>
              <a:t>课堂小结</a:t>
            </a:r>
            <a:endParaRPr lang="zh-CN" altLang="en-US" sz="3200" b="1" dirty="0">
              <a:solidFill>
                <a:prstClr val="black"/>
              </a:solidFill>
              <a:cs typeface="+mn-ea"/>
              <a:sym typeface="+mn-lt"/>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bg/>
                                          </p:spTgt>
                                        </p:tgtEl>
                                        <p:attrNameLst>
                                          <p:attrName>style.visibility</p:attrName>
                                        </p:attrNameLst>
                                      </p:cBhvr>
                                      <p:to>
                                        <p:strVal val="visible"/>
                                      </p:to>
                                    </p:set>
                                    <p:anim calcmode="lin" valueType="num">
                                      <p:cBhvr additive="base">
                                        <p:cTn id="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1">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 calcmode="lin" valueType="num">
                                      <p:cBhvr additive="base">
                                        <p:cTn id="1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7416"/>
                                        </p:tgtEl>
                                        <p:attrNameLst>
                                          <p:attrName>style.visibility</p:attrName>
                                        </p:attrNameLst>
                                      </p:cBhvr>
                                      <p:to>
                                        <p:strVal val="visible"/>
                                      </p:to>
                                    </p:set>
                                    <p:animEffect transition="in" filter="wipe(left)">
                                      <p:cBhvr>
                                        <p:cTn id="19" dur="500"/>
                                        <p:tgtEl>
                                          <p:spTgt spid="17416"/>
                                        </p:tgtEl>
                                      </p:cBhvr>
                                    </p:animEffect>
                                  </p:childTnLst>
                                </p:cTn>
                              </p:par>
                              <p:par>
                                <p:cTn id="20" presetID="22" presetClass="entr" presetSubtype="8" fill="hold" nodeType="withEffect">
                                  <p:stCondLst>
                                    <p:cond delay="0"/>
                                  </p:stCondLst>
                                  <p:childTnLst>
                                    <p:set>
                                      <p:cBhvr>
                                        <p:cTn id="21" dur="1" fill="hold">
                                          <p:stCondLst>
                                            <p:cond delay="0"/>
                                          </p:stCondLst>
                                        </p:cTn>
                                        <p:tgtEl>
                                          <p:spTgt spid="17432"/>
                                        </p:tgtEl>
                                        <p:attrNameLst>
                                          <p:attrName>style.visibility</p:attrName>
                                        </p:attrNameLst>
                                      </p:cBhvr>
                                      <p:to>
                                        <p:strVal val="visible"/>
                                      </p:to>
                                    </p:set>
                                    <p:animEffect transition="in" filter="wipe(left)">
                                      <p:cBhvr>
                                        <p:cTn id="22" dur="500"/>
                                        <p:tgtEl>
                                          <p:spTgt spid="17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build="p"/>
      <p:bldP spid="11" grpId="1" animBg="1"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2"/>
          <p:cNvSpPr txBox="1"/>
          <p:nvPr/>
        </p:nvSpPr>
        <p:spPr>
          <a:xfrm>
            <a:off x="1854200" y="1774190"/>
            <a:ext cx="6248400" cy="2099945"/>
          </a:xfrm>
          <a:prstGeom prst="rect">
            <a:avLst/>
          </a:prstGeom>
          <a:noFill/>
          <a:ln w="9525">
            <a:noFill/>
          </a:ln>
        </p:spPr>
        <p:txBody>
          <a:bodyPr wrap="square" lIns="68580" tIns="34290" rIns="68580" bIns="34290" anchor="t">
            <a:spAutoFit/>
          </a:bodyPr>
          <a:lstStyle/>
          <a:p>
            <a:pPr fontAlgn="base">
              <a:spcBef>
                <a:spcPct val="50000"/>
              </a:spcBef>
              <a:spcAft>
                <a:spcPct val="0"/>
              </a:spcAft>
              <a:defRPr/>
            </a:pPr>
            <a:r>
              <a:rPr lang="zh-CN" altLang="en-US" sz="2400" dirty="0">
                <a:cs typeface="+mn-ea"/>
                <a:sym typeface="+mn-lt"/>
              </a:rPr>
              <a:t>心脏                       </a:t>
            </a:r>
            <a:r>
              <a:rPr lang="en-US" altLang="zh-CN" sz="2400" dirty="0">
                <a:cs typeface="+mn-ea"/>
                <a:sym typeface="+mn-lt"/>
              </a:rPr>
              <a:t> </a:t>
            </a:r>
            <a:r>
              <a:rPr lang="zh-CN" altLang="en-US" sz="2400" dirty="0">
                <a:cs typeface="+mn-ea"/>
                <a:sym typeface="+mn-lt"/>
              </a:rPr>
              <a:t>上皮组织</a:t>
            </a:r>
            <a:endParaRPr lang="zh-CN" altLang="en-US" sz="2400" dirty="0">
              <a:cs typeface="+mn-ea"/>
              <a:sym typeface="+mn-lt"/>
            </a:endParaRPr>
          </a:p>
          <a:p>
            <a:pPr fontAlgn="base">
              <a:spcBef>
                <a:spcPct val="50000"/>
              </a:spcBef>
              <a:spcAft>
                <a:spcPct val="0"/>
              </a:spcAft>
              <a:defRPr/>
            </a:pPr>
            <a:r>
              <a:rPr lang="zh-CN" altLang="en-US" sz="2400" dirty="0">
                <a:cs typeface="+mn-ea"/>
                <a:sym typeface="+mn-lt"/>
              </a:rPr>
              <a:t>唾液腺                      肌肉组织</a:t>
            </a:r>
            <a:endParaRPr lang="zh-CN" altLang="en-US" sz="2400" dirty="0">
              <a:cs typeface="+mn-ea"/>
              <a:sym typeface="+mn-lt"/>
            </a:endParaRPr>
          </a:p>
          <a:p>
            <a:pPr fontAlgn="base">
              <a:spcBef>
                <a:spcPct val="50000"/>
              </a:spcBef>
              <a:spcAft>
                <a:spcPct val="0"/>
              </a:spcAft>
              <a:defRPr/>
            </a:pPr>
            <a:r>
              <a:rPr lang="zh-CN" altLang="en-US" sz="2400" dirty="0">
                <a:cs typeface="+mn-ea"/>
                <a:sym typeface="+mn-lt"/>
              </a:rPr>
              <a:t>股骨                        神经组织</a:t>
            </a:r>
            <a:endParaRPr lang="zh-CN" altLang="en-US" sz="2400" dirty="0">
              <a:cs typeface="+mn-ea"/>
              <a:sym typeface="+mn-lt"/>
            </a:endParaRPr>
          </a:p>
          <a:p>
            <a:pPr fontAlgn="base">
              <a:spcBef>
                <a:spcPct val="50000"/>
              </a:spcBef>
              <a:spcAft>
                <a:spcPct val="0"/>
              </a:spcAft>
              <a:defRPr/>
            </a:pPr>
            <a:r>
              <a:rPr lang="zh-CN" altLang="en-US" sz="2400" dirty="0">
                <a:cs typeface="+mn-ea"/>
                <a:sym typeface="+mn-lt"/>
              </a:rPr>
              <a:t>大脑                        结缔组织</a:t>
            </a:r>
            <a:endParaRPr lang="zh-CN" altLang="en-US" sz="2400" dirty="0">
              <a:cs typeface="+mn-ea"/>
              <a:sym typeface="+mn-lt"/>
            </a:endParaRPr>
          </a:p>
        </p:txBody>
      </p:sp>
      <p:sp>
        <p:nvSpPr>
          <p:cNvPr id="24" name="Line 4"/>
          <p:cNvSpPr>
            <a:spLocks noChangeShapeType="1"/>
          </p:cNvSpPr>
          <p:nvPr/>
        </p:nvSpPr>
        <p:spPr bwMode="auto">
          <a:xfrm>
            <a:off x="3000375" y="2046605"/>
            <a:ext cx="3050540" cy="520065"/>
          </a:xfrm>
          <a:prstGeom prst="line">
            <a:avLst/>
          </a:prstGeom>
          <a:noFill/>
          <a:ln w="38100">
            <a:solidFill>
              <a:srgbClr val="FF0000"/>
            </a:solidFill>
            <a:round/>
            <a:tailEnd type="triangle" w="med" len="med"/>
          </a:ln>
          <a:extLst>
            <a:ext uri="{909E8E84-426E-40DD-AFC4-6F175D3DCCD1}">
              <a14:hiddenFill xmlns:a14="http://schemas.microsoft.com/office/drawing/2010/main">
                <a:noFill/>
              </a14:hiddenFill>
            </a:ext>
          </a:extLst>
        </p:spPr>
        <p:txBody>
          <a:bodyPr lIns="68580" tIns="34290" rIns="68580" bIns="34290"/>
          <a:lstStyle/>
          <a:p>
            <a:pPr>
              <a:defRPr/>
            </a:pPr>
            <a:endParaRPr lang="zh-CN" altLang="en-US" kern="0">
              <a:solidFill>
                <a:sysClr val="windowText" lastClr="000000"/>
              </a:solidFill>
              <a:cs typeface="+mn-ea"/>
              <a:sym typeface="+mn-lt"/>
            </a:endParaRPr>
          </a:p>
        </p:txBody>
      </p:sp>
      <p:sp>
        <p:nvSpPr>
          <p:cNvPr id="25" name="Line 5"/>
          <p:cNvSpPr>
            <a:spLocks noChangeShapeType="1"/>
          </p:cNvSpPr>
          <p:nvPr/>
        </p:nvSpPr>
        <p:spPr bwMode="auto">
          <a:xfrm>
            <a:off x="3001010" y="3086100"/>
            <a:ext cx="3049905" cy="584200"/>
          </a:xfrm>
          <a:prstGeom prst="line">
            <a:avLst/>
          </a:prstGeom>
          <a:noFill/>
          <a:ln w="38100">
            <a:solidFill>
              <a:srgbClr val="FF0000"/>
            </a:solidFill>
            <a:round/>
            <a:tailEnd type="triangle" w="med" len="med"/>
          </a:ln>
          <a:extLst>
            <a:ext uri="{909E8E84-426E-40DD-AFC4-6F175D3DCCD1}">
              <a14:hiddenFill xmlns:a14="http://schemas.microsoft.com/office/drawing/2010/main">
                <a:noFill/>
              </a14:hiddenFill>
            </a:ext>
          </a:extLst>
        </p:spPr>
        <p:txBody>
          <a:bodyPr lIns="68580" tIns="34290" rIns="68580" bIns="34290"/>
          <a:lstStyle/>
          <a:p>
            <a:pPr>
              <a:defRPr/>
            </a:pPr>
            <a:endParaRPr lang="zh-CN" altLang="en-US" kern="0">
              <a:solidFill>
                <a:sysClr val="windowText" lastClr="000000"/>
              </a:solidFill>
              <a:cs typeface="+mn-ea"/>
              <a:sym typeface="+mn-lt"/>
            </a:endParaRPr>
          </a:p>
        </p:txBody>
      </p:sp>
      <p:sp>
        <p:nvSpPr>
          <p:cNvPr id="26" name="Line 6"/>
          <p:cNvSpPr>
            <a:spLocks noChangeShapeType="1"/>
          </p:cNvSpPr>
          <p:nvPr/>
        </p:nvSpPr>
        <p:spPr bwMode="auto">
          <a:xfrm flipV="1">
            <a:off x="3001010" y="2047240"/>
            <a:ext cx="3049905" cy="519430"/>
          </a:xfrm>
          <a:prstGeom prst="line">
            <a:avLst/>
          </a:prstGeom>
          <a:noFill/>
          <a:ln w="38100">
            <a:solidFill>
              <a:srgbClr val="FF0000"/>
            </a:solidFill>
            <a:round/>
            <a:tailEnd type="triangle" w="med" len="med"/>
          </a:ln>
          <a:extLst>
            <a:ext uri="{909E8E84-426E-40DD-AFC4-6F175D3DCCD1}">
              <a14:hiddenFill xmlns:a14="http://schemas.microsoft.com/office/drawing/2010/main">
                <a:noFill/>
              </a14:hiddenFill>
            </a:ext>
          </a:extLst>
        </p:spPr>
        <p:txBody>
          <a:bodyPr lIns="68580" tIns="34290" rIns="68580" bIns="34290"/>
          <a:lstStyle/>
          <a:p>
            <a:pPr>
              <a:defRPr/>
            </a:pPr>
            <a:endParaRPr lang="zh-CN" altLang="en-US" kern="0">
              <a:solidFill>
                <a:sysClr val="windowText" lastClr="000000"/>
              </a:solidFill>
              <a:cs typeface="+mn-ea"/>
              <a:sym typeface="+mn-lt"/>
            </a:endParaRPr>
          </a:p>
        </p:txBody>
      </p:sp>
      <p:sp>
        <p:nvSpPr>
          <p:cNvPr id="27" name="Line 7"/>
          <p:cNvSpPr>
            <a:spLocks noChangeShapeType="1"/>
          </p:cNvSpPr>
          <p:nvPr/>
        </p:nvSpPr>
        <p:spPr bwMode="auto">
          <a:xfrm flipV="1">
            <a:off x="3001010" y="3042285"/>
            <a:ext cx="3049270" cy="627380"/>
          </a:xfrm>
          <a:prstGeom prst="line">
            <a:avLst/>
          </a:prstGeom>
          <a:noFill/>
          <a:ln w="38100">
            <a:solidFill>
              <a:srgbClr val="FF0000"/>
            </a:solidFill>
            <a:round/>
            <a:tailEnd type="triangle" w="med" len="med"/>
          </a:ln>
          <a:extLst>
            <a:ext uri="{909E8E84-426E-40DD-AFC4-6F175D3DCCD1}">
              <a14:hiddenFill xmlns:a14="http://schemas.microsoft.com/office/drawing/2010/main">
                <a:noFill/>
              </a14:hiddenFill>
            </a:ext>
          </a:extLst>
        </p:spPr>
        <p:txBody>
          <a:bodyPr lIns="68580" tIns="34290" rIns="68580" bIns="34290"/>
          <a:lstStyle/>
          <a:p>
            <a:pPr>
              <a:defRPr/>
            </a:pPr>
            <a:endParaRPr lang="zh-CN" altLang="en-US" kern="0">
              <a:solidFill>
                <a:sysClr val="windowText" lastClr="000000"/>
              </a:solidFill>
              <a:cs typeface="+mn-ea"/>
              <a:sym typeface="+mn-lt"/>
            </a:endParaRPr>
          </a:p>
        </p:txBody>
      </p:sp>
      <p:sp>
        <p:nvSpPr>
          <p:cNvPr id="28" name="Text Box 9"/>
          <p:cNvSpPr txBox="1">
            <a:spLocks noChangeArrowheads="1"/>
          </p:cNvSpPr>
          <p:nvPr/>
        </p:nvSpPr>
        <p:spPr bwMode="auto">
          <a:xfrm>
            <a:off x="1204595" y="4124325"/>
            <a:ext cx="7645400" cy="437515"/>
          </a:xfrm>
          <a:prstGeom prst="rect">
            <a:avLst/>
          </a:prstGeom>
          <a:noFill/>
          <a:ln w="9525">
            <a:noFill/>
            <a:miter lim="800000"/>
          </a:ln>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r>
              <a:rPr lang="zh-CN" altLang="en-US" sz="2400" kern="0" dirty="0">
                <a:latin typeface="+mn-lt"/>
                <a:ea typeface="+mn-ea"/>
                <a:cs typeface="+mn-ea"/>
                <a:sym typeface="+mn-lt"/>
              </a:rPr>
              <a:t>器官由</a:t>
            </a:r>
            <a:r>
              <a:rPr lang="en-US" altLang="zh-CN" sz="2400" kern="0" dirty="0">
                <a:latin typeface="+mn-lt"/>
                <a:ea typeface="+mn-ea"/>
                <a:cs typeface="+mn-ea"/>
                <a:sym typeface="+mn-lt"/>
              </a:rPr>
              <a:t>2~4</a:t>
            </a:r>
            <a:r>
              <a:rPr lang="zh-CN" altLang="en-US" sz="2400" kern="0" dirty="0">
                <a:latin typeface="+mn-lt"/>
                <a:ea typeface="+mn-ea"/>
                <a:cs typeface="+mn-ea"/>
                <a:sym typeface="+mn-lt"/>
              </a:rPr>
              <a:t>种基本组织构成，但常以某种组织为主。</a:t>
            </a:r>
            <a:endParaRPr lang="zh-CN" altLang="en-US" sz="2400" kern="0" dirty="0">
              <a:latin typeface="+mn-lt"/>
              <a:ea typeface="+mn-ea"/>
              <a:cs typeface="+mn-ea"/>
              <a:sym typeface="+mn-lt"/>
            </a:endParaRPr>
          </a:p>
        </p:txBody>
      </p:sp>
      <p:sp>
        <p:nvSpPr>
          <p:cNvPr id="9" name="文本框 8"/>
          <p:cNvSpPr txBox="1"/>
          <p:nvPr/>
        </p:nvSpPr>
        <p:spPr>
          <a:xfrm>
            <a:off x="807085" y="943610"/>
            <a:ext cx="7630160" cy="807085"/>
          </a:xfrm>
          <a:prstGeom prst="rect">
            <a:avLst/>
          </a:prstGeom>
          <a:noFill/>
        </p:spPr>
        <p:txBody>
          <a:bodyPr wrap="square" lIns="68580" tIns="34290" rIns="68580" bIns="34290" rtlCol="0">
            <a:spAutoFit/>
          </a:bodyPr>
          <a:lstStyle/>
          <a:p>
            <a:pPr lvl="0"/>
            <a:r>
              <a:rPr lang="zh-CN" altLang="en-US" sz="2400" b="1" dirty="0">
                <a:solidFill>
                  <a:prstClr val="black"/>
                </a:solidFill>
                <a:cs typeface="+mn-ea"/>
                <a:sym typeface="+mn-lt"/>
              </a:rPr>
              <a:t>连一连：下列左边的器官分别是由右边哪一类主要组织构成呢？请用连线连接起来。</a:t>
            </a:r>
            <a:endParaRPr lang="zh-CN" altLang="en-US" sz="2400" b="1" dirty="0">
              <a:solidFill>
                <a:prstClr val="black"/>
              </a:solidFill>
              <a:cs typeface="+mn-ea"/>
              <a:sym typeface="+mn-lt"/>
            </a:endParaRPr>
          </a:p>
        </p:txBody>
      </p:sp>
      <p:sp>
        <p:nvSpPr>
          <p:cNvPr id="35" name="文本框 34"/>
          <p:cNvSpPr txBox="1"/>
          <p:nvPr>
            <p:custDataLst>
              <p:tags r:id="rId1"/>
            </p:custDataLst>
          </p:nvPr>
        </p:nvSpPr>
        <p:spPr>
          <a:xfrm>
            <a:off x="652691" y="322217"/>
            <a:ext cx="1762760" cy="560705"/>
          </a:xfrm>
          <a:prstGeom prst="rect">
            <a:avLst/>
          </a:prstGeom>
          <a:noFill/>
        </p:spPr>
        <p:txBody>
          <a:bodyPr wrap="none" lIns="68580" tIns="34290" rIns="68580" bIns="34290" rtlCol="0">
            <a:spAutoFit/>
          </a:bodyPr>
          <a:lstStyle/>
          <a:p>
            <a:pPr lvl="0"/>
            <a:r>
              <a:rPr lang="zh-CN" altLang="en-US" sz="3200" b="1" dirty="0">
                <a:solidFill>
                  <a:prstClr val="black"/>
                </a:solidFill>
                <a:cs typeface="+mn-ea"/>
                <a:sym typeface="+mn-lt"/>
              </a:rPr>
              <a:t>课堂检测</a:t>
            </a:r>
            <a:endParaRPr lang="zh-CN" altLang="en-US" sz="3200" b="1" dirty="0">
              <a:solidFill>
                <a:prstClr val="black"/>
              </a:solidFill>
              <a:cs typeface="+mn-ea"/>
              <a:sym typeface="+mn-lt"/>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p:tgtEl>
                                          <p:spTgt spid="28"/>
                                        </p:tgtEl>
                                        <p:attrNameLst>
                                          <p:attrName>ppt_y</p:attrName>
                                        </p:attrNameLst>
                                      </p:cBhvr>
                                      <p:tavLst>
                                        <p:tav tm="0">
                                          <p:val>
                                            <p:strVal val="#ppt_y+#ppt_h*1.125000"/>
                                          </p:val>
                                        </p:tav>
                                        <p:tav tm="100000">
                                          <p:val>
                                            <p:strVal val="#ppt_y"/>
                                          </p:val>
                                        </p:tav>
                                      </p:tavLst>
                                    </p:anim>
                                    <p:animEffect transition="in" filter="wipe(up)">
                                      <p:cBhvr>
                                        <p:cTn id="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8" grpId="0"/>
      <p:bldP spid="28"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75" descr="肌肉细胞"/>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7410133" y="899795"/>
            <a:ext cx="9715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6" descr="神经细胞"/>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6160453" y="2298700"/>
            <a:ext cx="830262"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a:spLocks noChangeArrowheads="1"/>
          </p:cNvSpPr>
          <p:nvPr/>
        </p:nvSpPr>
        <p:spPr bwMode="auto">
          <a:xfrm>
            <a:off x="725805" y="3759835"/>
            <a:ext cx="7936865" cy="1176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00000"/>
              </a:lnSpc>
            </a:pPr>
            <a:r>
              <a:rPr lang="zh-CN" altLang="en-US" sz="2400" dirty="0">
                <a:latin typeface="黑体" panose="02010609060101010101" charset="-122"/>
                <a:ea typeface="黑体" panose="02010609060101010101" charset="-122"/>
                <a:cs typeface="黑体" panose="02010609060101010101" charset="-122"/>
                <a:sym typeface="黑体" panose="02010609060101010101" charset="-122"/>
              </a:rPr>
              <a:t>    在个体发育过程中，一个或一种细胞通过分裂产生的后代，在</a:t>
            </a:r>
            <a:r>
              <a:rPr lang="zh-CN" altLang="en-US" sz="2400" dirty="0">
                <a:solidFill>
                  <a:srgbClr val="FF0000"/>
                </a:solidFill>
                <a:latin typeface="黑体" panose="02010609060101010101" charset="-122"/>
                <a:ea typeface="黑体" panose="02010609060101010101" charset="-122"/>
                <a:cs typeface="黑体" panose="02010609060101010101" charset="-122"/>
                <a:sym typeface="黑体" panose="02010609060101010101" charset="-122"/>
              </a:rPr>
              <a:t>形态、结构和生理功能</a:t>
            </a:r>
            <a:r>
              <a:rPr lang="zh-CN" altLang="en-US" sz="2400" dirty="0">
                <a:latin typeface="黑体" panose="02010609060101010101" charset="-122"/>
                <a:ea typeface="黑体" panose="02010609060101010101" charset="-122"/>
                <a:cs typeface="黑体" panose="02010609060101010101" charset="-122"/>
                <a:sym typeface="黑体" panose="02010609060101010101" charset="-122"/>
              </a:rPr>
              <a:t>上发生</a:t>
            </a:r>
            <a:r>
              <a:rPr lang="zh-CN" altLang="en-US" sz="2400" dirty="0">
                <a:solidFill>
                  <a:srgbClr val="FF0000"/>
                </a:solidFill>
                <a:latin typeface="黑体" panose="02010609060101010101" charset="-122"/>
                <a:ea typeface="黑体" panose="02010609060101010101" charset="-122"/>
                <a:cs typeface="黑体" panose="02010609060101010101" charset="-122"/>
                <a:sym typeface="黑体" panose="02010609060101010101" charset="-122"/>
              </a:rPr>
              <a:t>差异性</a:t>
            </a:r>
            <a:r>
              <a:rPr lang="zh-CN" altLang="en-US" sz="2400" dirty="0">
                <a:latin typeface="黑体" panose="02010609060101010101" charset="-122"/>
                <a:ea typeface="黑体" panose="02010609060101010101" charset="-122"/>
                <a:cs typeface="黑体" panose="02010609060101010101" charset="-122"/>
                <a:sym typeface="黑体" panose="02010609060101010101" charset="-122"/>
              </a:rPr>
              <a:t>的</a:t>
            </a:r>
            <a:r>
              <a:rPr lang="zh-CN" altLang="en-US" sz="2400" dirty="0">
                <a:solidFill>
                  <a:srgbClr val="FF0000"/>
                </a:solidFill>
                <a:latin typeface="黑体" panose="02010609060101010101" charset="-122"/>
                <a:ea typeface="黑体" panose="02010609060101010101" charset="-122"/>
                <a:cs typeface="黑体" panose="02010609060101010101" charset="-122"/>
                <a:sym typeface="黑体" panose="02010609060101010101" charset="-122"/>
              </a:rPr>
              <a:t>变化</a:t>
            </a:r>
            <a:r>
              <a:rPr lang="zh-CN" altLang="en-US" sz="2400" dirty="0">
                <a:latin typeface="黑体" panose="02010609060101010101" charset="-122"/>
                <a:ea typeface="黑体" panose="02010609060101010101" charset="-122"/>
                <a:cs typeface="黑体" panose="02010609060101010101" charset="-122"/>
                <a:sym typeface="黑体" panose="02010609060101010101" charset="-122"/>
              </a:rPr>
              <a:t>，这个过程叫做细胞</a:t>
            </a:r>
            <a:r>
              <a:rPr lang="zh-CN" altLang="en-US" sz="2400" dirty="0">
                <a:solidFill>
                  <a:srgbClr val="FF0000"/>
                </a:solidFill>
                <a:latin typeface="黑体" panose="02010609060101010101" charset="-122"/>
                <a:ea typeface="黑体" panose="02010609060101010101" charset="-122"/>
                <a:cs typeface="黑体" panose="02010609060101010101" charset="-122"/>
                <a:sym typeface="黑体" panose="02010609060101010101" charset="-122"/>
              </a:rPr>
              <a:t>分化</a:t>
            </a:r>
            <a:r>
              <a:rPr lang="zh-CN" altLang="en-US" sz="2400" dirty="0">
                <a:latin typeface="黑体" panose="02010609060101010101" charset="-122"/>
                <a:ea typeface="黑体" panose="02010609060101010101" charset="-122"/>
                <a:cs typeface="黑体" panose="02010609060101010101" charset="-122"/>
                <a:sym typeface="黑体" panose="02010609060101010101" charset="-122"/>
              </a:rPr>
              <a:t>。</a:t>
            </a:r>
            <a:endParaRPr lang="zh-CN" altLang="en-US" sz="2400" dirty="0">
              <a:latin typeface="黑体" panose="02010609060101010101" charset="-122"/>
              <a:ea typeface="黑体" panose="02010609060101010101" charset="-122"/>
              <a:cs typeface="黑体" panose="02010609060101010101" charset="-122"/>
            </a:endParaRPr>
          </a:p>
        </p:txBody>
      </p:sp>
      <p:sp>
        <p:nvSpPr>
          <p:cNvPr id="6" name="TextBox 5"/>
          <p:cNvSpPr txBox="1">
            <a:spLocks noChangeArrowheads="1"/>
          </p:cNvSpPr>
          <p:nvPr/>
        </p:nvSpPr>
        <p:spPr bwMode="auto">
          <a:xfrm>
            <a:off x="4832668" y="1789113"/>
            <a:ext cx="631825" cy="991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00000"/>
              </a:lnSpc>
            </a:pPr>
            <a:r>
              <a:rPr lang="zh-CN" altLang="en-US" sz="2400">
                <a:solidFill>
                  <a:srgbClr val="FF0000"/>
                </a:solidFill>
                <a:latin typeface="黑体" panose="02010609060101010101" charset="-122"/>
                <a:ea typeface="黑体" panose="02010609060101010101" charset="-122"/>
                <a:cs typeface="黑体" panose="02010609060101010101" charset="-122"/>
              </a:rPr>
              <a:t>分</a:t>
            </a:r>
            <a:endParaRPr lang="zh-CN" altLang="en-US" sz="2400">
              <a:solidFill>
                <a:srgbClr val="FF0000"/>
              </a:solidFill>
              <a:latin typeface="黑体" panose="02010609060101010101" charset="-122"/>
              <a:ea typeface="黑体" panose="02010609060101010101" charset="-122"/>
              <a:cs typeface="黑体" panose="02010609060101010101" charset="-122"/>
            </a:endParaRPr>
          </a:p>
          <a:p>
            <a:pPr>
              <a:lnSpc>
                <a:spcPct val="50000"/>
              </a:lnSpc>
              <a:spcBef>
                <a:spcPts val="0"/>
              </a:spcBef>
              <a:spcAft>
                <a:spcPts val="0"/>
              </a:spcAft>
            </a:pPr>
            <a:endParaRPr lang="zh-CN" altLang="en-US" sz="2400">
              <a:solidFill>
                <a:srgbClr val="FF0000"/>
              </a:solidFill>
              <a:latin typeface="黑体" panose="02010609060101010101" charset="-122"/>
              <a:ea typeface="黑体" panose="02010609060101010101" charset="-122"/>
              <a:cs typeface="黑体" panose="02010609060101010101" charset="-122"/>
            </a:endParaRPr>
          </a:p>
          <a:p>
            <a:pPr>
              <a:lnSpc>
                <a:spcPct val="100000"/>
              </a:lnSpc>
            </a:pPr>
            <a:r>
              <a:rPr lang="zh-CN" altLang="en-US" sz="2400">
                <a:solidFill>
                  <a:srgbClr val="FF0000"/>
                </a:solidFill>
                <a:latin typeface="黑体" panose="02010609060101010101" charset="-122"/>
                <a:ea typeface="黑体" panose="02010609060101010101" charset="-122"/>
                <a:cs typeface="黑体" panose="02010609060101010101" charset="-122"/>
              </a:rPr>
              <a:t>化</a:t>
            </a:r>
            <a:endParaRPr lang="zh-CN" altLang="en-US" sz="2400">
              <a:solidFill>
                <a:srgbClr val="FF0000"/>
              </a:solidFill>
              <a:latin typeface="黑体" panose="02010609060101010101" charset="-122"/>
              <a:ea typeface="黑体" panose="02010609060101010101" charset="-122"/>
              <a:cs typeface="黑体" panose="02010609060101010101" charset="-122"/>
            </a:endParaRPr>
          </a:p>
        </p:txBody>
      </p:sp>
      <p:sp>
        <p:nvSpPr>
          <p:cNvPr id="8" name="右箭头 7"/>
          <p:cNvSpPr/>
          <p:nvPr/>
        </p:nvSpPr>
        <p:spPr>
          <a:xfrm>
            <a:off x="1195070" y="2134870"/>
            <a:ext cx="346075" cy="189865"/>
          </a:xfrm>
          <a:prstGeom prst="rightArrow">
            <a:avLst/>
          </a:prstGeom>
          <a:solidFill>
            <a:srgbClr val="079FA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lnSpc>
                <a:spcPct val="100000"/>
              </a:lnSpc>
            </a:pPr>
            <a:endParaRPr lang="zh-CN" altLang="en-US" sz="2400" noProof="1">
              <a:cs typeface="黑体" panose="02010609060101010101" charset="-122"/>
            </a:endParaRPr>
          </a:p>
        </p:txBody>
      </p:sp>
      <p:pic>
        <p:nvPicPr>
          <p:cNvPr id="1027" name="Picture 3"/>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1510348" y="1835150"/>
            <a:ext cx="950912"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noChangeArrowheads="1"/>
          </p:cNvPicPr>
          <p:nvPr/>
        </p:nvPicPr>
        <p:blipFill>
          <a:blip r:embed="rId4" cstate="email">
            <a:clrChange>
              <a:clrFrom>
                <a:srgbClr val="FFFFFF"/>
              </a:clrFrom>
              <a:clrTo>
                <a:srgbClr val="FFFFFF">
                  <a:alpha val="0"/>
                </a:srgbClr>
              </a:clrTo>
            </a:clrChange>
          </a:blip>
          <a:srcRect/>
          <a:stretch>
            <a:fillRect/>
          </a:stretch>
        </p:blipFill>
        <p:spPr bwMode="auto">
          <a:xfrm>
            <a:off x="2696210" y="1817688"/>
            <a:ext cx="842963"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bwMode="auto">
          <a:xfrm>
            <a:off x="475298" y="1835150"/>
            <a:ext cx="800100"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a:off x="3842385" y="1751013"/>
            <a:ext cx="935038"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右箭头 13"/>
          <p:cNvSpPr/>
          <p:nvPr/>
        </p:nvSpPr>
        <p:spPr>
          <a:xfrm>
            <a:off x="2420620" y="2139315"/>
            <a:ext cx="346075" cy="189865"/>
          </a:xfrm>
          <a:prstGeom prst="rightArrow">
            <a:avLst/>
          </a:prstGeom>
          <a:solidFill>
            <a:srgbClr val="079FA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lnSpc>
                <a:spcPct val="100000"/>
              </a:lnSpc>
            </a:pPr>
            <a:endParaRPr lang="zh-CN" altLang="en-US" sz="2400" noProof="1">
              <a:cs typeface="黑体" panose="02010609060101010101" charset="-122"/>
            </a:endParaRPr>
          </a:p>
        </p:txBody>
      </p:sp>
      <p:sp>
        <p:nvSpPr>
          <p:cNvPr id="15" name="右箭头 14"/>
          <p:cNvSpPr/>
          <p:nvPr/>
        </p:nvSpPr>
        <p:spPr>
          <a:xfrm>
            <a:off x="3531235" y="2128520"/>
            <a:ext cx="346075" cy="189865"/>
          </a:xfrm>
          <a:prstGeom prst="rightArrow">
            <a:avLst/>
          </a:prstGeom>
          <a:solidFill>
            <a:srgbClr val="079FA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lnSpc>
                <a:spcPct val="100000"/>
              </a:lnSpc>
            </a:pPr>
            <a:endParaRPr lang="zh-CN" altLang="en-US" sz="2400" noProof="1">
              <a:cs typeface="黑体" panose="02010609060101010101" charset="-122"/>
            </a:endParaRPr>
          </a:p>
        </p:txBody>
      </p:sp>
      <p:sp>
        <p:nvSpPr>
          <p:cNvPr id="16" name="右箭头 15"/>
          <p:cNvSpPr/>
          <p:nvPr/>
        </p:nvSpPr>
        <p:spPr>
          <a:xfrm>
            <a:off x="4726940" y="2182495"/>
            <a:ext cx="652145" cy="160655"/>
          </a:xfrm>
          <a:prstGeom prst="rightArrow">
            <a:avLst/>
          </a:prstGeom>
          <a:solidFill>
            <a:srgbClr val="079FA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lnSpc>
                <a:spcPct val="100000"/>
              </a:lnSpc>
            </a:pPr>
            <a:endParaRPr lang="zh-CN" altLang="en-US" sz="2400" noProof="1">
              <a:cs typeface="黑体" panose="02010609060101010101" charset="-122"/>
            </a:endParaRPr>
          </a:p>
        </p:txBody>
      </p:sp>
      <p:sp>
        <p:nvSpPr>
          <p:cNvPr id="9" name="左大括号 8"/>
          <p:cNvSpPr/>
          <p:nvPr/>
        </p:nvSpPr>
        <p:spPr>
          <a:xfrm>
            <a:off x="5580063" y="1182370"/>
            <a:ext cx="382587" cy="2209800"/>
          </a:xfrm>
          <a:prstGeom prst="leftBrace">
            <a:avLst>
              <a:gd name="adj1" fmla="val 45776"/>
              <a:gd name="adj2" fmla="val 48884"/>
            </a:avLst>
          </a:prstGeom>
          <a:ln w="19050">
            <a:solidFill>
              <a:srgbClr val="079FA9"/>
            </a:solidFill>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fontAlgn="auto">
              <a:lnSpc>
                <a:spcPct val="100000"/>
              </a:lnSpc>
            </a:pPr>
            <a:endParaRPr lang="zh-CN" altLang="en-US" sz="2400" noProof="1">
              <a:cs typeface="黑体" panose="02010609060101010101" charset="-122"/>
            </a:endParaRPr>
          </a:p>
        </p:txBody>
      </p:sp>
      <p:sp>
        <p:nvSpPr>
          <p:cNvPr id="10" name="TextBox 9"/>
          <p:cNvSpPr txBox="1">
            <a:spLocks noChangeArrowheads="1"/>
          </p:cNvSpPr>
          <p:nvPr/>
        </p:nvSpPr>
        <p:spPr bwMode="auto">
          <a:xfrm>
            <a:off x="312420" y="2635250"/>
            <a:ext cx="1144905"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00000"/>
              </a:lnSpc>
            </a:pPr>
            <a:r>
              <a:rPr lang="zh-CN" altLang="en-US" sz="2400">
                <a:latin typeface="黑体" panose="02010609060101010101" charset="-122"/>
                <a:ea typeface="黑体" panose="02010609060101010101" charset="-122"/>
                <a:cs typeface="黑体" panose="02010609060101010101" charset="-122"/>
              </a:rPr>
              <a:t>受精卵</a:t>
            </a:r>
            <a:endParaRPr lang="zh-CN" altLang="en-US" sz="2400">
              <a:latin typeface="黑体" panose="02010609060101010101" charset="-122"/>
              <a:ea typeface="黑体" panose="02010609060101010101" charset="-122"/>
              <a:cs typeface="黑体" panose="02010609060101010101" charset="-122"/>
            </a:endParaRPr>
          </a:p>
        </p:txBody>
      </p:sp>
      <p:sp>
        <p:nvSpPr>
          <p:cNvPr id="11" name="TextBox 10"/>
          <p:cNvSpPr txBox="1">
            <a:spLocks noChangeArrowheads="1"/>
          </p:cNvSpPr>
          <p:nvPr/>
        </p:nvSpPr>
        <p:spPr bwMode="auto">
          <a:xfrm>
            <a:off x="630555" y="255412"/>
            <a:ext cx="5219065" cy="56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3200" b="1" dirty="0">
                <a:solidFill>
                  <a:schemeClr val="tx1"/>
                </a:solidFill>
                <a:latin typeface="黑体" panose="02010609060101010101" charset="-122"/>
                <a:ea typeface="黑体" panose="02010609060101010101" charset="-122"/>
                <a:cs typeface="黑体" panose="02010609060101010101" charset="-122"/>
              </a:rPr>
              <a:t>一、细胞分化</a:t>
            </a:r>
            <a:r>
              <a:rPr lang="zh-CN" altLang="en-US" sz="3200" b="1">
                <a:solidFill>
                  <a:schemeClr val="tx1"/>
                </a:solidFill>
                <a:latin typeface="黑体" panose="02010609060101010101" charset="-122"/>
                <a:ea typeface="黑体" panose="02010609060101010101" charset="-122"/>
                <a:cs typeface="黑体" panose="02010609060101010101" charset="-122"/>
              </a:rPr>
              <a:t>形</a:t>
            </a:r>
            <a:r>
              <a:rPr lang="zh-CN" altLang="en-US" sz="3200" b="1" smtClean="0">
                <a:solidFill>
                  <a:schemeClr val="tx1"/>
                </a:solidFill>
                <a:latin typeface="黑体" panose="02010609060101010101" charset="-122"/>
                <a:ea typeface="黑体" panose="02010609060101010101" charset="-122"/>
                <a:cs typeface="黑体" panose="02010609060101010101" charset="-122"/>
              </a:rPr>
              <a:t>成不同组</a:t>
            </a:r>
            <a:r>
              <a:rPr lang="zh-CN" altLang="en-US" sz="3200" b="1" dirty="0">
                <a:solidFill>
                  <a:schemeClr val="tx1"/>
                </a:solidFill>
                <a:latin typeface="黑体" panose="02010609060101010101" charset="-122"/>
                <a:ea typeface="黑体" panose="02010609060101010101" charset="-122"/>
                <a:cs typeface="黑体" panose="02010609060101010101" charset="-122"/>
              </a:rPr>
              <a:t>织</a:t>
            </a:r>
            <a:endParaRPr lang="zh-CN" altLang="en-US" sz="3200" b="1" dirty="0">
              <a:solidFill>
                <a:schemeClr val="tx1"/>
              </a:solidFill>
              <a:latin typeface="黑体" panose="02010609060101010101" charset="-122"/>
              <a:ea typeface="黑体" panose="02010609060101010101" charset="-122"/>
              <a:cs typeface="黑体" panose="02010609060101010101" charset="-122"/>
            </a:endParaRPr>
          </a:p>
        </p:txBody>
      </p:sp>
      <p:sp>
        <p:nvSpPr>
          <p:cNvPr id="5" name="右大括号 4"/>
          <p:cNvSpPr/>
          <p:nvPr/>
        </p:nvSpPr>
        <p:spPr>
          <a:xfrm>
            <a:off x="2571750" y="57150"/>
            <a:ext cx="267970" cy="3335020"/>
          </a:xfrm>
          <a:prstGeom prst="rightBrace">
            <a:avLst>
              <a:gd name="adj1" fmla="val 38635"/>
              <a:gd name="adj2" fmla="val 50000"/>
            </a:avLst>
          </a:prstGeom>
          <a:ln w="19050">
            <a:solidFill>
              <a:srgbClr val="2B93AD"/>
            </a:solidFill>
          </a:ln>
          <a:scene3d>
            <a:camera prst="orthographicFront">
              <a:rot lat="0" lon="0" rev="5400000"/>
            </a:camera>
            <a:lightRig rig="threePt" dir="t"/>
          </a:scene3d>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fontAlgn="auto"/>
            <a:endParaRPr lang="zh-CN" altLang="en-US" noProof="1">
              <a:cs typeface="黑体" panose="02010609060101010101" charset="-122"/>
            </a:endParaRPr>
          </a:p>
        </p:txBody>
      </p:sp>
      <p:sp>
        <p:nvSpPr>
          <p:cNvPr id="12" name="矩形 11"/>
          <p:cNvSpPr>
            <a:spLocks noChangeArrowheads="1"/>
          </p:cNvSpPr>
          <p:nvPr/>
        </p:nvSpPr>
        <p:spPr bwMode="auto">
          <a:xfrm>
            <a:off x="2313623" y="1190943"/>
            <a:ext cx="74676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nSpc>
                <a:spcPct val="100000"/>
              </a:lnSpc>
            </a:pPr>
            <a:r>
              <a:rPr lang="zh-CN" altLang="en-US" sz="2400">
                <a:solidFill>
                  <a:srgbClr val="000000"/>
                </a:solidFill>
                <a:latin typeface="黑体" panose="02010609060101010101" charset="-122"/>
                <a:ea typeface="黑体" panose="02010609060101010101" charset="-122"/>
                <a:cs typeface="黑体" panose="02010609060101010101" charset="-122"/>
              </a:rPr>
              <a:t>分裂</a:t>
            </a:r>
            <a:endParaRPr lang="zh-CN" altLang="en-US" sz="2400">
              <a:solidFill>
                <a:srgbClr val="000000"/>
              </a:solidFill>
              <a:latin typeface="黑体" panose="02010609060101010101" charset="-122"/>
              <a:ea typeface="黑体" panose="02010609060101010101" charset="-122"/>
              <a:cs typeface="黑体" panose="02010609060101010101" charset="-122"/>
            </a:endParaRPr>
          </a:p>
        </p:txBody>
      </p:sp>
      <p:sp>
        <p:nvSpPr>
          <p:cNvPr id="13" name="TextBox 12"/>
          <p:cNvSpPr txBox="1">
            <a:spLocks noChangeArrowheads="1"/>
          </p:cNvSpPr>
          <p:nvPr/>
        </p:nvSpPr>
        <p:spPr bwMode="auto">
          <a:xfrm>
            <a:off x="7260590" y="1691005"/>
            <a:ext cx="145415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00000"/>
              </a:lnSpc>
            </a:pPr>
            <a:r>
              <a:rPr lang="zh-CN" altLang="en-US" sz="2400">
                <a:latin typeface="黑体" panose="02010609060101010101" charset="-122"/>
                <a:ea typeface="黑体" panose="02010609060101010101" charset="-122"/>
                <a:cs typeface="黑体" panose="02010609060101010101" charset="-122"/>
              </a:rPr>
              <a:t>肌肉细胞</a:t>
            </a:r>
            <a:endParaRPr lang="zh-CN" altLang="en-US" sz="2400">
              <a:latin typeface="黑体" panose="02010609060101010101" charset="-122"/>
              <a:ea typeface="黑体" panose="02010609060101010101" charset="-122"/>
              <a:cs typeface="黑体" panose="02010609060101010101" charset="-122"/>
            </a:endParaRPr>
          </a:p>
        </p:txBody>
      </p:sp>
      <p:sp>
        <p:nvSpPr>
          <p:cNvPr id="17" name="TextBox 16"/>
          <p:cNvSpPr txBox="1">
            <a:spLocks noChangeArrowheads="1"/>
          </p:cNvSpPr>
          <p:nvPr/>
        </p:nvSpPr>
        <p:spPr bwMode="auto">
          <a:xfrm>
            <a:off x="5980113" y="3241358"/>
            <a:ext cx="1470025"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00000"/>
              </a:lnSpc>
            </a:pPr>
            <a:r>
              <a:rPr lang="zh-CN" altLang="en-US" sz="2400">
                <a:latin typeface="黑体" panose="02010609060101010101" charset="-122"/>
                <a:ea typeface="黑体" panose="02010609060101010101" charset="-122"/>
                <a:cs typeface="黑体" panose="02010609060101010101" charset="-122"/>
              </a:rPr>
              <a:t>神经细胞</a:t>
            </a:r>
            <a:endParaRPr lang="zh-CN" altLang="en-US" sz="2400">
              <a:latin typeface="黑体" panose="02010609060101010101" charset="-122"/>
              <a:ea typeface="黑体" panose="02010609060101010101" charset="-122"/>
              <a:cs typeface="黑体" panose="02010609060101010101" charset="-122"/>
            </a:endParaRPr>
          </a:p>
        </p:txBody>
      </p:sp>
      <p:sp>
        <p:nvSpPr>
          <p:cNvPr id="18" name="TextBox 17"/>
          <p:cNvSpPr txBox="1">
            <a:spLocks noChangeArrowheads="1"/>
          </p:cNvSpPr>
          <p:nvPr/>
        </p:nvSpPr>
        <p:spPr bwMode="auto">
          <a:xfrm>
            <a:off x="7511415" y="3246120"/>
            <a:ext cx="1133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00000"/>
              </a:lnSpc>
            </a:pPr>
            <a:r>
              <a:rPr lang="zh-CN" altLang="en-US" sz="2400">
                <a:latin typeface="黑体" panose="02010609060101010101" charset="-122"/>
                <a:ea typeface="黑体" panose="02010609060101010101" charset="-122"/>
                <a:cs typeface="黑体" panose="02010609060101010101" charset="-122"/>
              </a:rPr>
              <a:t>血细胞</a:t>
            </a:r>
            <a:endParaRPr lang="zh-CN" altLang="en-US" sz="2400">
              <a:latin typeface="黑体" panose="02010609060101010101" charset="-122"/>
              <a:ea typeface="黑体" panose="02010609060101010101" charset="-122"/>
              <a:cs typeface="黑体" panose="02010609060101010101" charset="-122"/>
            </a:endParaRPr>
          </a:p>
        </p:txBody>
      </p:sp>
      <p:pic>
        <p:nvPicPr>
          <p:cNvPr id="19" name="Picture 4"/>
          <p:cNvPicPr>
            <a:picLocks noChangeAspect="1" noChangeArrowheads="1"/>
          </p:cNvPicPr>
          <p:nvPr/>
        </p:nvPicPr>
        <p:blipFill>
          <a:blip r:embed="rId7">
            <a:clrChange>
              <a:clrFrom>
                <a:srgbClr val="FFFFFF">
                  <a:alpha val="100000"/>
                </a:srgbClr>
              </a:clrFrom>
              <a:clrTo>
                <a:srgbClr val="FFFFFF">
                  <a:alpha val="100000"/>
                  <a:alpha val="0"/>
                </a:srgbClr>
              </a:clrTo>
            </a:clrChange>
          </a:blip>
          <a:srcRect/>
          <a:stretch>
            <a:fillRect/>
          </a:stretch>
        </p:blipFill>
        <p:spPr bwMode="auto">
          <a:xfrm>
            <a:off x="7533323" y="2451418"/>
            <a:ext cx="906462"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6"/>
          <p:cNvPicPr>
            <a:picLocks noChangeAspect="1" noChangeArrowheads="1"/>
          </p:cNvPicPr>
          <p:nvPr/>
        </p:nvPicPr>
        <p:blipFill>
          <a:blip r:embed="rId8" cstate="email">
            <a:clrChange>
              <a:clrFrom>
                <a:srgbClr val="FFFFFF">
                  <a:alpha val="100000"/>
                </a:srgbClr>
              </a:clrFrom>
              <a:clrTo>
                <a:srgbClr val="FFFFFF">
                  <a:alpha val="100000"/>
                  <a:alpha val="0"/>
                </a:srgbClr>
              </a:clrTo>
            </a:clrChange>
          </a:blip>
          <a:srcRect/>
          <a:stretch>
            <a:fillRect/>
          </a:stretch>
        </p:blipFill>
        <p:spPr bwMode="auto">
          <a:xfrm>
            <a:off x="6218238" y="1084263"/>
            <a:ext cx="669925"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p:cNvSpPr txBox="1">
            <a:spLocks noChangeArrowheads="1"/>
          </p:cNvSpPr>
          <p:nvPr/>
        </p:nvSpPr>
        <p:spPr bwMode="auto">
          <a:xfrm>
            <a:off x="5849620" y="1674495"/>
            <a:ext cx="14185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00000"/>
              </a:lnSpc>
            </a:pPr>
            <a:r>
              <a:rPr lang="zh-CN" altLang="en-US" sz="2400">
                <a:latin typeface="黑体" panose="02010609060101010101" charset="-122"/>
                <a:ea typeface="黑体" panose="02010609060101010101" charset="-122"/>
                <a:cs typeface="黑体" panose="02010609060101010101" charset="-122"/>
              </a:rPr>
              <a:t>上皮细胞</a:t>
            </a:r>
            <a:endParaRPr lang="zh-CN" altLang="en-US" sz="2400">
              <a:latin typeface="黑体" panose="02010609060101010101" charset="-122"/>
              <a:ea typeface="黑体" panose="02010609060101010101" charset="-122"/>
              <a:cs typeface="黑体" panose="02010609060101010101" charset="-122"/>
            </a:endParaRPr>
          </a:p>
        </p:txBody>
      </p:sp>
      <p:sp>
        <p:nvSpPr>
          <p:cNvPr id="25" name="圆角矩形 24"/>
          <p:cNvSpPr/>
          <p:nvPr/>
        </p:nvSpPr>
        <p:spPr>
          <a:xfrm>
            <a:off x="630555" y="3727450"/>
            <a:ext cx="8012430" cy="1208405"/>
          </a:xfrm>
          <a:prstGeom prst="roundRect">
            <a:avLst/>
          </a:prstGeom>
          <a:noFill/>
          <a:ln w="19050">
            <a:solidFill>
              <a:srgbClr val="079F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00000"/>
              </a:lnSpc>
            </a:pPr>
            <a:endParaRPr lang="zh-CN" altLang="en-US" sz="2400" noProof="1">
              <a:cs typeface="黑体" panose="02010609060101010101"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500"/>
                                        <p:tgtEl>
                                          <p:spTgt spid="10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27"/>
                                        </p:tgtEl>
                                        <p:attrNameLst>
                                          <p:attrName>style.visibility</p:attrName>
                                        </p:attrNameLst>
                                      </p:cBhvr>
                                      <p:to>
                                        <p:strVal val="visible"/>
                                      </p:to>
                                    </p:set>
                                    <p:animEffect transition="in" filter="fade">
                                      <p:cBhvr>
                                        <p:cTn id="20" dur="500"/>
                                        <p:tgtEl>
                                          <p:spTgt spid="102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28"/>
                                        </p:tgtEl>
                                        <p:attrNameLst>
                                          <p:attrName>style.visibility</p:attrName>
                                        </p:attrNameLst>
                                      </p:cBhvr>
                                      <p:to>
                                        <p:strVal val="visible"/>
                                      </p:to>
                                    </p:set>
                                    <p:animEffect transition="in" filter="fade">
                                      <p:cBhvr>
                                        <p:cTn id="30" dur="500"/>
                                        <p:tgtEl>
                                          <p:spTgt spid="102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030"/>
                                        </p:tgtEl>
                                        <p:attrNameLst>
                                          <p:attrName>style.visibility</p:attrName>
                                        </p:attrNameLst>
                                      </p:cBhvr>
                                      <p:to>
                                        <p:strVal val="visible"/>
                                      </p:to>
                                    </p:set>
                                    <p:animEffect transition="in" filter="fade">
                                      <p:cBhvr>
                                        <p:cTn id="40" dur="500"/>
                                        <p:tgtEl>
                                          <p:spTgt spid="103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500"/>
                                        <p:tgtEl>
                                          <p:spTgt spid="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500"/>
                                        <p:tgtEl>
                                          <p:spTgt spid="22"/>
                                        </p:tgtEl>
                                      </p:cBhvr>
                                    </p:animEffect>
                                  </p:childTnLst>
                                </p:cTn>
                              </p:par>
                              <p:par>
                                <p:cTn id="69" presetID="10" presetClass="entr" presetSubtype="0" fill="hold" nodeType="with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fade">
                                      <p:cBhvr>
                                        <p:cTn id="71" dur="500"/>
                                        <p:tgtEl>
                                          <p:spTgt spid="3"/>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500"/>
                                        <p:tgtEl>
                                          <p:spTgt spid="17"/>
                                        </p:tgtEl>
                                      </p:cBhvr>
                                    </p:animEffect>
                                  </p:childTnLst>
                                </p:cTn>
                              </p:par>
                              <p:par>
                                <p:cTn id="83" presetID="10" presetClass="entr" presetSubtype="0" fill="hold"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500"/>
                                        <p:tgtEl>
                                          <p:spTgt spid="1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500"/>
                                        <p:tgtEl>
                                          <p:spTgt spid="18"/>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2"/>
                                        </p:tgtEl>
                                        <p:attrNameLst>
                                          <p:attrName>style.visibility</p:attrName>
                                        </p:attrNameLst>
                                      </p:cBhvr>
                                      <p:to>
                                        <p:strVal val="visible"/>
                                      </p:to>
                                    </p:set>
                                    <p:animEffect transition="in" filter="fade">
                                      <p:cBhvr>
                                        <p:cTn id="93" dur="500"/>
                                        <p:tgtEl>
                                          <p:spTgt spid="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500"/>
                                        <p:tgtEl>
                                          <p:spTgt spid="25"/>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6"/>
                                        </p:tgtEl>
                                        <p:attrNameLst>
                                          <p:attrName>style.visibility</p:attrName>
                                        </p:attrNameLst>
                                      </p:cBhvr>
                                      <p:to>
                                        <p:strVal val="visible"/>
                                      </p:to>
                                    </p:set>
                                    <p:animEffect transition="in" filter="fade">
                                      <p:cBhvr>
                                        <p:cTn id="10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8" grpId="0" bldLvl="0" animBg="1"/>
      <p:bldP spid="14" grpId="0" bldLvl="0" animBg="1"/>
      <p:bldP spid="15" grpId="0" bldLvl="0" animBg="1"/>
      <p:bldP spid="16" grpId="0" bldLvl="0" animBg="1"/>
      <p:bldP spid="9" grpId="0" bldLvl="0" animBg="1"/>
      <p:bldP spid="10" grpId="0"/>
      <p:bldP spid="5" grpId="0" bldLvl="0" animBg="1"/>
      <p:bldP spid="12" grpId="0"/>
      <p:bldP spid="13" grpId="0"/>
      <p:bldP spid="17" grpId="0"/>
      <p:bldP spid="18" grpId="0"/>
      <p:bldP spid="22" grpId="0"/>
      <p:bldP spid="25"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p>
            <a:endParaRPr lang="zh-CN" altLang="en-US"/>
          </a:p>
        </p:txBody>
      </p:sp>
      <p:sp>
        <p:nvSpPr>
          <p:cNvPr id="35" name="文本框 34"/>
          <p:cNvSpPr txBox="1"/>
          <p:nvPr>
            <p:custDataLst>
              <p:tags r:id="rId2"/>
            </p:custDataLst>
          </p:nvPr>
        </p:nvSpPr>
        <p:spPr>
          <a:xfrm>
            <a:off x="652691" y="322217"/>
            <a:ext cx="1559560" cy="499110"/>
          </a:xfrm>
          <a:prstGeom prst="rect">
            <a:avLst/>
          </a:prstGeom>
          <a:noFill/>
        </p:spPr>
        <p:txBody>
          <a:bodyPr wrap="none" lIns="68580" tIns="34290" rIns="68580" bIns="34290" rtlCol="0">
            <a:spAutoFit/>
          </a:bodyPr>
          <a:lstStyle/>
          <a:p>
            <a:pPr lvl="0"/>
            <a:r>
              <a:rPr lang="zh-CN" altLang="en-US" sz="2800" b="1" dirty="0">
                <a:solidFill>
                  <a:prstClr val="black"/>
                </a:solidFill>
                <a:cs typeface="+mn-ea"/>
                <a:sym typeface="+mn-lt"/>
              </a:rPr>
              <a:t>课堂检测</a:t>
            </a:r>
            <a:endParaRPr lang="zh-CN" altLang="en-US" sz="2800" b="1" dirty="0">
              <a:solidFill>
                <a:prstClr val="black"/>
              </a:solidFill>
              <a:cs typeface="+mn-ea"/>
              <a:sym typeface="+mn-lt"/>
            </a:endParaRPr>
          </a:p>
        </p:txBody>
      </p:sp>
      <p:sp>
        <p:nvSpPr>
          <p:cNvPr id="59393" name="Text Box 4"/>
          <p:cNvSpPr txBox="1"/>
          <p:nvPr>
            <p:custDataLst>
              <p:tags r:id="rId3"/>
            </p:custDataLst>
          </p:nvPr>
        </p:nvSpPr>
        <p:spPr>
          <a:xfrm>
            <a:off x="681355" y="1169035"/>
            <a:ext cx="7472680" cy="829945"/>
          </a:xfrm>
          <a:prstGeom prst="rect">
            <a:avLst/>
          </a:prstGeom>
          <a:noFill/>
          <a:ln w="9525">
            <a:noFill/>
          </a:ln>
        </p:spPr>
        <p:txBody>
          <a:bodyPr wrap="square" anchor="t">
            <a:spAutoFit/>
          </a:bodyPr>
          <a:lstStyle/>
          <a:p>
            <a:pPr eaLnBrk="0" hangingPunct="0"/>
            <a:r>
              <a:rPr lang="en-US" altLang="zh-CN" sz="2400">
                <a:latin typeface="黑体" panose="02010609060101010101" charset="-122"/>
                <a:ea typeface="黑体" panose="02010609060101010101" charset="-122"/>
                <a:cs typeface="黑体" panose="02010609060101010101" charset="-122"/>
              </a:rPr>
              <a:t>1.</a:t>
            </a:r>
            <a:r>
              <a:rPr lang="zh-CN" altLang="en-US" sz="2400">
                <a:latin typeface="黑体" panose="02010609060101010101" charset="-122"/>
                <a:ea typeface="黑体" panose="02010609060101010101" charset="-122"/>
                <a:cs typeface="黑体" panose="02010609060101010101" charset="-122"/>
              </a:rPr>
              <a:t>人的心脏属于（</a:t>
            </a:r>
            <a:r>
              <a:rPr lang="en-US" altLang="zh-CN" sz="2400">
                <a:latin typeface="黑体" panose="02010609060101010101" charset="-122"/>
                <a:ea typeface="黑体" panose="02010609060101010101" charset="-122"/>
                <a:cs typeface="黑体" panose="02010609060101010101" charset="-122"/>
              </a:rPr>
              <a:t> </a:t>
            </a:r>
            <a:r>
              <a:rPr lang="zh-CN" altLang="en-US" sz="2400">
                <a:latin typeface="黑体" panose="02010609060101010101" charset="-122"/>
                <a:ea typeface="黑体" panose="02010609060101010101" charset="-122"/>
                <a:cs typeface="黑体" panose="02010609060101010101" charset="-122"/>
              </a:rPr>
              <a:t>    ）</a:t>
            </a:r>
            <a:endParaRPr lang="zh-CN" altLang="en-US" sz="2400">
              <a:latin typeface="黑体" panose="02010609060101010101" charset="-122"/>
              <a:ea typeface="黑体" panose="02010609060101010101" charset="-122"/>
              <a:cs typeface="黑体" panose="02010609060101010101" charset="-122"/>
            </a:endParaRPr>
          </a:p>
          <a:p>
            <a:pPr eaLnBrk="0" hangingPunct="0"/>
            <a:r>
              <a:rPr lang="zh-CN" altLang="en-US" sz="2400">
                <a:latin typeface="黑体" panose="02010609060101010101" charset="-122"/>
                <a:ea typeface="黑体" panose="02010609060101010101" charset="-122"/>
                <a:cs typeface="黑体" panose="02010609060101010101" charset="-122"/>
              </a:rPr>
              <a:t> </a:t>
            </a:r>
            <a:r>
              <a:rPr lang="en-US" altLang="zh-CN" sz="2400">
                <a:latin typeface="黑体" panose="02010609060101010101" charset="-122"/>
                <a:ea typeface="黑体" panose="02010609060101010101" charset="-122"/>
                <a:cs typeface="黑体" panose="02010609060101010101" charset="-122"/>
              </a:rPr>
              <a:t>A.</a:t>
            </a:r>
            <a:r>
              <a:rPr lang="zh-CN" altLang="en-US" sz="2400">
                <a:latin typeface="黑体" panose="02010609060101010101" charset="-122"/>
                <a:ea typeface="黑体" panose="02010609060101010101" charset="-122"/>
                <a:cs typeface="黑体" panose="02010609060101010101" charset="-122"/>
              </a:rPr>
              <a:t>细胞     </a:t>
            </a:r>
            <a:r>
              <a:rPr lang="en-US" altLang="zh-CN" sz="2400">
                <a:latin typeface="黑体" panose="02010609060101010101" charset="-122"/>
                <a:ea typeface="黑体" panose="02010609060101010101" charset="-122"/>
                <a:cs typeface="黑体" panose="02010609060101010101" charset="-122"/>
              </a:rPr>
              <a:t>B.</a:t>
            </a:r>
            <a:r>
              <a:rPr lang="zh-CN" altLang="en-US" sz="2400">
                <a:latin typeface="黑体" panose="02010609060101010101" charset="-122"/>
                <a:ea typeface="黑体" panose="02010609060101010101" charset="-122"/>
                <a:cs typeface="黑体" panose="02010609060101010101" charset="-122"/>
              </a:rPr>
              <a:t>组织    </a:t>
            </a:r>
            <a:r>
              <a:rPr lang="en-US" altLang="zh-CN" sz="2400">
                <a:latin typeface="黑体" panose="02010609060101010101" charset="-122"/>
                <a:ea typeface="黑体" panose="02010609060101010101" charset="-122"/>
                <a:cs typeface="黑体" panose="02010609060101010101" charset="-122"/>
              </a:rPr>
              <a:t>C.</a:t>
            </a:r>
            <a:r>
              <a:rPr lang="zh-CN" altLang="en-US" sz="2400">
                <a:latin typeface="黑体" panose="02010609060101010101" charset="-122"/>
                <a:ea typeface="黑体" panose="02010609060101010101" charset="-122"/>
                <a:cs typeface="黑体" panose="02010609060101010101" charset="-122"/>
              </a:rPr>
              <a:t>器官     </a:t>
            </a:r>
            <a:r>
              <a:rPr lang="en-US" altLang="zh-CN" sz="2400">
                <a:latin typeface="黑体" panose="02010609060101010101" charset="-122"/>
                <a:ea typeface="黑体" panose="02010609060101010101" charset="-122"/>
                <a:cs typeface="黑体" panose="02010609060101010101" charset="-122"/>
              </a:rPr>
              <a:t>D.</a:t>
            </a:r>
            <a:r>
              <a:rPr lang="zh-CN" altLang="en-US" sz="2400">
                <a:latin typeface="黑体" panose="02010609060101010101" charset="-122"/>
                <a:ea typeface="黑体" panose="02010609060101010101" charset="-122"/>
                <a:cs typeface="黑体" panose="02010609060101010101" charset="-122"/>
              </a:rPr>
              <a:t>系统</a:t>
            </a:r>
            <a:endParaRPr lang="zh-CN" altLang="en-US" sz="2400">
              <a:latin typeface="黑体" panose="02010609060101010101" charset="-122"/>
              <a:ea typeface="黑体" panose="02010609060101010101" charset="-122"/>
              <a:cs typeface="黑体" panose="02010609060101010101" charset="-122"/>
            </a:endParaRPr>
          </a:p>
        </p:txBody>
      </p:sp>
      <p:sp>
        <p:nvSpPr>
          <p:cNvPr id="48133" name="Text Box 5"/>
          <p:cNvSpPr txBox="1">
            <a:spLocks noChangeArrowheads="1"/>
          </p:cNvSpPr>
          <p:nvPr>
            <p:custDataLst>
              <p:tags r:id="rId4"/>
            </p:custDataLst>
          </p:nvPr>
        </p:nvSpPr>
        <p:spPr bwMode="auto">
          <a:xfrm>
            <a:off x="3397568" y="1143318"/>
            <a:ext cx="4572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0" hangingPunct="0">
              <a:spcBef>
                <a:spcPct val="50000"/>
              </a:spcBef>
              <a:buClrTx/>
              <a:buSzTx/>
              <a:defRPr/>
            </a:pPr>
            <a:r>
              <a:rPr kumimoji="1" lang="en-US" altLang="zh-CN" sz="2800" kern="1200" cap="none" spc="0" normalizeH="0" baseline="0" noProof="0">
                <a:solidFill>
                  <a:srgbClr val="FF0000"/>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sym typeface="+mn-ea"/>
              </a:rPr>
              <a:t>C</a:t>
            </a:r>
            <a:endParaRPr kumimoji="1" lang="en-US" altLang="zh-CN" sz="2800" kern="1200" cap="none" spc="0" normalizeH="0" baseline="0" noProof="0">
              <a:solidFill>
                <a:srgbClr val="FF0000"/>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sym typeface="+mn-ea"/>
            </a:endParaRPr>
          </a:p>
        </p:txBody>
      </p:sp>
      <p:sp>
        <p:nvSpPr>
          <p:cNvPr id="59395" name="Text Box 6"/>
          <p:cNvSpPr txBox="1"/>
          <p:nvPr>
            <p:custDataLst>
              <p:tags r:id="rId5"/>
            </p:custDataLst>
          </p:nvPr>
        </p:nvSpPr>
        <p:spPr>
          <a:xfrm>
            <a:off x="681355" y="2285365"/>
            <a:ext cx="7239635" cy="829945"/>
          </a:xfrm>
          <a:prstGeom prst="rect">
            <a:avLst/>
          </a:prstGeom>
          <a:noFill/>
          <a:ln w="9525">
            <a:noFill/>
          </a:ln>
        </p:spPr>
        <p:txBody>
          <a:bodyPr wrap="square" anchor="t">
            <a:spAutoFit/>
          </a:bodyPr>
          <a:lstStyle/>
          <a:p>
            <a:pPr eaLnBrk="0" hangingPunct="0"/>
            <a:r>
              <a:rPr lang="en-US" altLang="zh-CN" sz="2400">
                <a:latin typeface="黑体" panose="02010609060101010101" charset="-122"/>
                <a:ea typeface="黑体" panose="02010609060101010101" charset="-122"/>
                <a:cs typeface="黑体" panose="02010609060101010101" charset="-122"/>
              </a:rPr>
              <a:t>2.</a:t>
            </a:r>
            <a:r>
              <a:rPr lang="zh-CN" altLang="en-US" sz="2400">
                <a:latin typeface="黑体" panose="02010609060101010101" charset="-122"/>
                <a:ea typeface="黑体" panose="02010609060101010101" charset="-122"/>
                <a:cs typeface="黑体" panose="02010609060101010101" charset="-122"/>
              </a:rPr>
              <a:t>下列各种结构中，属于器官的是（     ）</a:t>
            </a:r>
            <a:endParaRPr lang="zh-CN" altLang="en-US" sz="2400">
              <a:latin typeface="黑体" panose="02010609060101010101" charset="-122"/>
              <a:ea typeface="黑体" panose="02010609060101010101" charset="-122"/>
              <a:cs typeface="黑体" panose="02010609060101010101" charset="-122"/>
            </a:endParaRPr>
          </a:p>
          <a:p>
            <a:pPr eaLnBrk="0" hangingPunct="0"/>
            <a:r>
              <a:rPr lang="en-US" altLang="zh-CN" sz="2400">
                <a:latin typeface="黑体" panose="02010609060101010101" charset="-122"/>
                <a:ea typeface="黑体" panose="02010609060101010101" charset="-122"/>
                <a:cs typeface="黑体" panose="02010609060101010101" charset="-122"/>
              </a:rPr>
              <a:t>A.</a:t>
            </a:r>
            <a:r>
              <a:rPr lang="zh-CN" altLang="en-US" sz="2400">
                <a:latin typeface="黑体" panose="02010609060101010101" charset="-122"/>
                <a:ea typeface="黑体" panose="02010609060101010101" charset="-122"/>
                <a:cs typeface="黑体" panose="02010609060101010101" charset="-122"/>
              </a:rPr>
              <a:t>汗腺     </a:t>
            </a:r>
            <a:r>
              <a:rPr lang="en-US" altLang="zh-CN" sz="2400">
                <a:latin typeface="黑体" panose="02010609060101010101" charset="-122"/>
                <a:ea typeface="黑体" panose="02010609060101010101" charset="-122"/>
                <a:cs typeface="黑体" panose="02010609060101010101" charset="-122"/>
              </a:rPr>
              <a:t>B.</a:t>
            </a:r>
            <a:r>
              <a:rPr lang="zh-CN" altLang="en-US" sz="2400">
                <a:latin typeface="黑体" panose="02010609060101010101" charset="-122"/>
                <a:ea typeface="黑体" panose="02010609060101010101" charset="-122"/>
                <a:cs typeface="黑体" panose="02010609060101010101" charset="-122"/>
              </a:rPr>
              <a:t>血液     </a:t>
            </a:r>
            <a:r>
              <a:rPr lang="en-US" altLang="zh-CN" sz="2400">
                <a:latin typeface="黑体" panose="02010609060101010101" charset="-122"/>
                <a:ea typeface="黑体" panose="02010609060101010101" charset="-122"/>
                <a:cs typeface="黑体" panose="02010609060101010101" charset="-122"/>
              </a:rPr>
              <a:t>C.</a:t>
            </a:r>
            <a:r>
              <a:rPr lang="zh-CN" altLang="en-US" sz="2400">
                <a:latin typeface="黑体" panose="02010609060101010101" charset="-122"/>
                <a:ea typeface="黑体" panose="02010609060101010101" charset="-122"/>
                <a:cs typeface="黑体" panose="02010609060101010101" charset="-122"/>
              </a:rPr>
              <a:t>小肠绒毛     </a:t>
            </a:r>
            <a:r>
              <a:rPr lang="en-US" altLang="zh-CN" sz="2400">
                <a:latin typeface="黑体" panose="02010609060101010101" charset="-122"/>
                <a:ea typeface="黑体" panose="02010609060101010101" charset="-122"/>
                <a:cs typeface="黑体" panose="02010609060101010101" charset="-122"/>
              </a:rPr>
              <a:t>D.</a:t>
            </a:r>
            <a:r>
              <a:rPr lang="zh-CN" altLang="en-US" sz="2400">
                <a:latin typeface="黑体" panose="02010609060101010101" charset="-122"/>
                <a:ea typeface="黑体" panose="02010609060101010101" charset="-122"/>
                <a:cs typeface="黑体" panose="02010609060101010101" charset="-122"/>
              </a:rPr>
              <a:t>胃</a:t>
            </a:r>
            <a:endParaRPr lang="zh-CN" altLang="en-US" sz="2400">
              <a:latin typeface="黑体" panose="02010609060101010101" charset="-122"/>
              <a:ea typeface="黑体" panose="02010609060101010101" charset="-122"/>
              <a:cs typeface="黑体" panose="02010609060101010101" charset="-122"/>
            </a:endParaRPr>
          </a:p>
        </p:txBody>
      </p:sp>
      <p:sp>
        <p:nvSpPr>
          <p:cNvPr id="48135" name="Text Box 7"/>
          <p:cNvSpPr txBox="1">
            <a:spLocks noChangeArrowheads="1"/>
          </p:cNvSpPr>
          <p:nvPr>
            <p:custDataLst>
              <p:tags r:id="rId6"/>
            </p:custDataLst>
          </p:nvPr>
        </p:nvSpPr>
        <p:spPr bwMode="auto">
          <a:xfrm>
            <a:off x="5853748" y="2245678"/>
            <a:ext cx="5334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0" hangingPunct="0">
              <a:spcBef>
                <a:spcPct val="50000"/>
              </a:spcBef>
              <a:buClrTx/>
              <a:buSzTx/>
              <a:defRPr/>
            </a:pPr>
            <a:r>
              <a:rPr kumimoji="1" lang="en-US" altLang="zh-CN" sz="2800" kern="1200" cap="none" spc="0" normalizeH="0" baseline="0" noProof="0">
                <a:solidFill>
                  <a:srgbClr val="FF0000"/>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sym typeface="+mn-ea"/>
              </a:rPr>
              <a:t>D</a:t>
            </a:r>
            <a:endParaRPr kumimoji="1" lang="en-US" altLang="zh-CN" sz="2800" kern="1200" cap="none" spc="0" normalizeH="0" baseline="0" noProof="0">
              <a:solidFill>
                <a:srgbClr val="FF0000"/>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sym typeface="+mn-ea"/>
            </a:endParaRPr>
          </a:p>
        </p:txBody>
      </p:sp>
      <p:sp>
        <p:nvSpPr>
          <p:cNvPr id="59397" name="Text Box 8"/>
          <p:cNvSpPr txBox="1"/>
          <p:nvPr>
            <p:custDataLst>
              <p:tags r:id="rId7"/>
            </p:custDataLst>
          </p:nvPr>
        </p:nvSpPr>
        <p:spPr>
          <a:xfrm>
            <a:off x="652780" y="3375025"/>
            <a:ext cx="6633210" cy="1198880"/>
          </a:xfrm>
          <a:prstGeom prst="rect">
            <a:avLst/>
          </a:prstGeom>
          <a:noFill/>
          <a:ln w="9525">
            <a:noFill/>
          </a:ln>
        </p:spPr>
        <p:txBody>
          <a:bodyPr wrap="square" anchor="t">
            <a:spAutoFit/>
          </a:bodyPr>
          <a:lstStyle/>
          <a:p>
            <a:pPr eaLnBrk="0" hangingPunct="0"/>
            <a:r>
              <a:rPr lang="en-US" altLang="zh-CN" sz="2400">
                <a:latin typeface="黑体" panose="02010609060101010101" charset="-122"/>
                <a:ea typeface="黑体" panose="02010609060101010101" charset="-122"/>
                <a:cs typeface="黑体" panose="02010609060101010101" charset="-122"/>
              </a:rPr>
              <a:t>3.</a:t>
            </a:r>
            <a:r>
              <a:rPr lang="zh-CN" altLang="zh-CN" sz="2400">
                <a:latin typeface="黑体" panose="02010609060101010101" charset="-122"/>
                <a:ea typeface="黑体" panose="02010609060101010101" charset="-122"/>
                <a:cs typeface="黑体" panose="02010609060101010101" charset="-122"/>
              </a:rPr>
              <a:t>血液</a:t>
            </a:r>
            <a:r>
              <a:rPr lang="zh-CN" altLang="en-US" sz="2400">
                <a:latin typeface="黑体" panose="02010609060101010101" charset="-122"/>
                <a:ea typeface="黑体" panose="02010609060101010101" charset="-122"/>
                <a:cs typeface="黑体" panose="02010609060101010101" charset="-122"/>
              </a:rPr>
              <a:t>属于（     ）</a:t>
            </a:r>
            <a:endParaRPr lang="zh-CN" altLang="en-US" sz="2400">
              <a:latin typeface="黑体" panose="02010609060101010101" charset="-122"/>
              <a:ea typeface="黑体" panose="02010609060101010101" charset="-122"/>
              <a:cs typeface="黑体" panose="02010609060101010101" charset="-122"/>
            </a:endParaRPr>
          </a:p>
          <a:p>
            <a:pPr eaLnBrk="0" hangingPunct="0"/>
            <a:r>
              <a:rPr lang="en-US" altLang="zh-CN" sz="2400">
                <a:latin typeface="黑体" panose="02010609060101010101" charset="-122"/>
                <a:ea typeface="黑体" panose="02010609060101010101" charset="-122"/>
                <a:cs typeface="黑体" panose="02010609060101010101" charset="-122"/>
              </a:rPr>
              <a:t>  A.</a:t>
            </a:r>
            <a:r>
              <a:rPr lang="zh-CN" altLang="en-US" sz="2400">
                <a:latin typeface="黑体" panose="02010609060101010101" charset="-122"/>
                <a:ea typeface="黑体" panose="02010609060101010101" charset="-122"/>
                <a:cs typeface="黑体" panose="02010609060101010101" charset="-122"/>
              </a:rPr>
              <a:t>上皮组织   </a:t>
            </a:r>
            <a:r>
              <a:rPr lang="en-US" altLang="zh-CN" sz="2400">
                <a:latin typeface="黑体" panose="02010609060101010101" charset="-122"/>
                <a:ea typeface="黑体" panose="02010609060101010101" charset="-122"/>
                <a:cs typeface="黑体" panose="02010609060101010101" charset="-122"/>
              </a:rPr>
              <a:t>     B.</a:t>
            </a:r>
            <a:r>
              <a:rPr lang="zh-CN" altLang="en-US" sz="2400">
                <a:latin typeface="黑体" panose="02010609060101010101" charset="-122"/>
                <a:ea typeface="黑体" panose="02010609060101010101" charset="-122"/>
                <a:cs typeface="黑体" panose="02010609060101010101" charset="-122"/>
              </a:rPr>
              <a:t>结缔组织  </a:t>
            </a:r>
            <a:endParaRPr lang="zh-CN" altLang="en-US" sz="2400">
              <a:latin typeface="黑体" panose="02010609060101010101" charset="-122"/>
              <a:ea typeface="黑体" panose="02010609060101010101" charset="-122"/>
              <a:cs typeface="黑体" panose="02010609060101010101" charset="-122"/>
            </a:endParaRPr>
          </a:p>
          <a:p>
            <a:pPr eaLnBrk="0" hangingPunct="0"/>
            <a:r>
              <a:rPr lang="en-US" altLang="zh-CN" sz="2400">
                <a:latin typeface="黑体" panose="02010609060101010101" charset="-122"/>
                <a:ea typeface="黑体" panose="02010609060101010101" charset="-122"/>
                <a:cs typeface="黑体" panose="02010609060101010101" charset="-122"/>
              </a:rPr>
              <a:t>  C.</a:t>
            </a:r>
            <a:r>
              <a:rPr lang="zh-CN" altLang="en-US" sz="2400">
                <a:latin typeface="黑体" panose="02010609060101010101" charset="-122"/>
                <a:ea typeface="黑体" panose="02010609060101010101" charset="-122"/>
                <a:cs typeface="黑体" panose="02010609060101010101" charset="-122"/>
              </a:rPr>
              <a:t>肌肉组织   </a:t>
            </a:r>
            <a:r>
              <a:rPr lang="en-US" altLang="zh-CN" sz="2400">
                <a:latin typeface="黑体" panose="02010609060101010101" charset="-122"/>
                <a:ea typeface="黑体" panose="02010609060101010101" charset="-122"/>
                <a:cs typeface="黑体" panose="02010609060101010101" charset="-122"/>
              </a:rPr>
              <a:t>     D.</a:t>
            </a:r>
            <a:r>
              <a:rPr lang="zh-CN" altLang="en-US" sz="2400">
                <a:latin typeface="黑体" panose="02010609060101010101" charset="-122"/>
                <a:ea typeface="黑体" panose="02010609060101010101" charset="-122"/>
                <a:cs typeface="黑体" panose="02010609060101010101" charset="-122"/>
              </a:rPr>
              <a:t>神经组织</a:t>
            </a:r>
            <a:endParaRPr lang="zh-CN" altLang="en-US" sz="2400">
              <a:latin typeface="黑体" panose="02010609060101010101" charset="-122"/>
              <a:ea typeface="黑体" panose="02010609060101010101" charset="-122"/>
              <a:cs typeface="黑体" panose="02010609060101010101" charset="-122"/>
            </a:endParaRPr>
          </a:p>
        </p:txBody>
      </p:sp>
      <p:sp>
        <p:nvSpPr>
          <p:cNvPr id="48137" name="Text Box 9"/>
          <p:cNvSpPr txBox="1">
            <a:spLocks noChangeArrowheads="1"/>
          </p:cNvSpPr>
          <p:nvPr>
            <p:custDataLst>
              <p:tags r:id="rId8"/>
            </p:custDataLst>
          </p:nvPr>
        </p:nvSpPr>
        <p:spPr bwMode="auto">
          <a:xfrm>
            <a:off x="2739390" y="3346450"/>
            <a:ext cx="3810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0" hangingPunct="0">
              <a:spcBef>
                <a:spcPct val="50000"/>
              </a:spcBef>
              <a:buClrTx/>
              <a:buSzTx/>
              <a:defRPr/>
            </a:pPr>
            <a:r>
              <a:rPr kumimoji="1" lang="en-US" altLang="zh-CN" sz="2800" kern="1200" cap="none" spc="0" normalizeH="0" baseline="0" noProof="0">
                <a:solidFill>
                  <a:srgbClr val="FF0000"/>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sym typeface="+mn-ea"/>
              </a:rPr>
              <a:t>B</a:t>
            </a:r>
            <a:endParaRPr kumimoji="1" lang="en-US" altLang="zh-CN" sz="2800" kern="1200" cap="none" spc="0" normalizeH="0" baseline="0" noProof="0">
              <a:solidFill>
                <a:srgbClr val="FF0000"/>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48133"/>
                                        </p:tgtEl>
                                        <p:attrNameLst>
                                          <p:attrName>style.visibility</p:attrName>
                                        </p:attrNameLst>
                                      </p:cBhvr>
                                      <p:to>
                                        <p:strVal val="visible"/>
                                      </p:to>
                                    </p:set>
                                    <p:anim calcmode="lin" valueType="num">
                                      <p:cBhvr additive="base">
                                        <p:cTn id="7" dur="500" fill="hold"/>
                                        <p:tgtEl>
                                          <p:spTgt spid="48133"/>
                                        </p:tgtEl>
                                        <p:attrNameLst>
                                          <p:attrName>ppt_x</p:attrName>
                                        </p:attrNameLst>
                                      </p:cBhvr>
                                      <p:tavLst>
                                        <p:tav tm="0">
                                          <p:val>
                                            <p:strVal val="1+#ppt_w/2"/>
                                          </p:val>
                                        </p:tav>
                                        <p:tav tm="100000">
                                          <p:val>
                                            <p:strVal val="#ppt_x"/>
                                          </p:val>
                                        </p:tav>
                                      </p:tavLst>
                                    </p:anim>
                                    <p:anim calcmode="lin" valueType="num">
                                      <p:cBhvr additive="base">
                                        <p:cTn id="8" dur="500" fill="hold"/>
                                        <p:tgtEl>
                                          <p:spTgt spid="4813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48135"/>
                                        </p:tgtEl>
                                        <p:attrNameLst>
                                          <p:attrName>style.visibility</p:attrName>
                                        </p:attrNameLst>
                                      </p:cBhvr>
                                      <p:to>
                                        <p:strVal val="visible"/>
                                      </p:to>
                                    </p:set>
                                    <p:anim calcmode="lin" valueType="num">
                                      <p:cBhvr additive="base">
                                        <p:cTn id="13" dur="500" fill="hold"/>
                                        <p:tgtEl>
                                          <p:spTgt spid="48135"/>
                                        </p:tgtEl>
                                        <p:attrNameLst>
                                          <p:attrName>ppt_x</p:attrName>
                                        </p:attrNameLst>
                                      </p:cBhvr>
                                      <p:tavLst>
                                        <p:tav tm="0">
                                          <p:val>
                                            <p:strVal val="1+#ppt_w/2"/>
                                          </p:val>
                                        </p:tav>
                                        <p:tav tm="100000">
                                          <p:val>
                                            <p:strVal val="#ppt_x"/>
                                          </p:val>
                                        </p:tav>
                                      </p:tavLst>
                                    </p:anim>
                                    <p:anim calcmode="lin" valueType="num">
                                      <p:cBhvr additive="base">
                                        <p:cTn id="14" dur="500" fill="hold"/>
                                        <p:tgtEl>
                                          <p:spTgt spid="4813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48137"/>
                                        </p:tgtEl>
                                        <p:attrNameLst>
                                          <p:attrName>style.visibility</p:attrName>
                                        </p:attrNameLst>
                                      </p:cBhvr>
                                      <p:to>
                                        <p:strVal val="visible"/>
                                      </p:to>
                                    </p:set>
                                    <p:anim calcmode="lin" valueType="num">
                                      <p:cBhvr additive="base">
                                        <p:cTn id="19" dur="500" fill="hold"/>
                                        <p:tgtEl>
                                          <p:spTgt spid="48137"/>
                                        </p:tgtEl>
                                        <p:attrNameLst>
                                          <p:attrName>ppt_x</p:attrName>
                                        </p:attrNameLst>
                                      </p:cBhvr>
                                      <p:tavLst>
                                        <p:tav tm="0">
                                          <p:val>
                                            <p:strVal val="1+#ppt_w/2"/>
                                          </p:val>
                                        </p:tav>
                                        <p:tav tm="100000">
                                          <p:val>
                                            <p:strVal val="#ppt_x"/>
                                          </p:val>
                                        </p:tav>
                                      </p:tavLst>
                                    </p:anim>
                                    <p:anim calcmode="lin" valueType="num">
                                      <p:cBhvr additive="base">
                                        <p:cTn id="20" dur="500" fill="hold"/>
                                        <p:tgtEl>
                                          <p:spTgt spid="481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bldLvl="0" animBg="1"/>
      <p:bldP spid="48135" grpId="0" bldLvl="0" animBg="1"/>
      <p:bldP spid="4813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p>
            <a:endParaRPr lang="zh-CN" altLang="en-US"/>
          </a:p>
        </p:txBody>
      </p:sp>
      <p:sp>
        <p:nvSpPr>
          <p:cNvPr id="35" name="文本框 34"/>
          <p:cNvSpPr txBox="1"/>
          <p:nvPr>
            <p:custDataLst>
              <p:tags r:id="rId2"/>
            </p:custDataLst>
          </p:nvPr>
        </p:nvSpPr>
        <p:spPr>
          <a:xfrm>
            <a:off x="652691" y="322217"/>
            <a:ext cx="1559560" cy="499110"/>
          </a:xfrm>
          <a:prstGeom prst="rect">
            <a:avLst/>
          </a:prstGeom>
          <a:noFill/>
        </p:spPr>
        <p:txBody>
          <a:bodyPr wrap="none" lIns="68580" tIns="34290" rIns="68580" bIns="34290" rtlCol="0">
            <a:spAutoFit/>
          </a:bodyPr>
          <a:lstStyle/>
          <a:p>
            <a:pPr lvl="0"/>
            <a:r>
              <a:rPr lang="zh-CN" altLang="en-US" sz="2800" b="1" dirty="0">
                <a:solidFill>
                  <a:prstClr val="black"/>
                </a:solidFill>
                <a:cs typeface="+mn-ea"/>
                <a:sym typeface="+mn-lt"/>
              </a:rPr>
              <a:t>课堂检测</a:t>
            </a:r>
            <a:endParaRPr lang="zh-CN" altLang="en-US" sz="2800" b="1" dirty="0">
              <a:solidFill>
                <a:prstClr val="black"/>
              </a:solidFill>
              <a:cs typeface="+mn-ea"/>
              <a:sym typeface="+mn-lt"/>
            </a:endParaRPr>
          </a:p>
        </p:txBody>
      </p:sp>
      <p:sp>
        <p:nvSpPr>
          <p:cNvPr id="59399" name="Text Box 10"/>
          <p:cNvSpPr txBox="1"/>
          <p:nvPr>
            <p:custDataLst>
              <p:tags r:id="rId3"/>
            </p:custDataLst>
          </p:nvPr>
        </p:nvSpPr>
        <p:spPr>
          <a:xfrm>
            <a:off x="808990" y="1068070"/>
            <a:ext cx="7644130" cy="1753235"/>
          </a:xfrm>
          <a:prstGeom prst="rect">
            <a:avLst/>
          </a:prstGeom>
          <a:noFill/>
          <a:ln w="9525">
            <a:noFill/>
          </a:ln>
        </p:spPr>
        <p:txBody>
          <a:bodyPr wrap="square" anchor="t">
            <a:spAutoFit/>
          </a:bodyPr>
          <a:lstStyle/>
          <a:p>
            <a:pPr eaLnBrk="0" hangingPunct="0">
              <a:lnSpc>
                <a:spcPct val="150000"/>
              </a:lnSpc>
            </a:pPr>
            <a:r>
              <a:rPr lang="en-US" altLang="zh-CN" sz="2400">
                <a:latin typeface="黑体" panose="02010609060101010101" charset="-122"/>
                <a:ea typeface="黑体" panose="02010609060101010101" charset="-122"/>
                <a:cs typeface="黑体" panose="02010609060101010101" charset="-122"/>
              </a:rPr>
              <a:t>4.</a:t>
            </a:r>
            <a:r>
              <a:rPr lang="zh-CN" altLang="en-US" sz="2400">
                <a:latin typeface="黑体" panose="02010609060101010101" charset="-122"/>
                <a:ea typeface="黑体" panose="02010609060101010101" charset="-122"/>
                <a:cs typeface="黑体" panose="02010609060101010101" charset="-122"/>
              </a:rPr>
              <a:t>人体八大系统中，能够调节控制人体各项生命活动的系统是（</a:t>
            </a:r>
            <a:r>
              <a:rPr lang="en-US" altLang="zh-CN" sz="2400">
                <a:latin typeface="黑体" panose="02010609060101010101" charset="-122"/>
                <a:ea typeface="黑体" panose="02010609060101010101" charset="-122"/>
                <a:cs typeface="黑体" panose="02010609060101010101" charset="-122"/>
              </a:rPr>
              <a:t>  </a:t>
            </a:r>
            <a:r>
              <a:rPr lang="zh-CN" altLang="en-US" sz="2400">
                <a:latin typeface="黑体" panose="02010609060101010101" charset="-122"/>
                <a:ea typeface="黑体" panose="02010609060101010101" charset="-122"/>
                <a:cs typeface="黑体" panose="02010609060101010101" charset="-122"/>
              </a:rPr>
              <a:t>    ） </a:t>
            </a:r>
            <a:endParaRPr lang="zh-CN" altLang="en-US" sz="2400">
              <a:latin typeface="黑体" panose="02010609060101010101" charset="-122"/>
              <a:ea typeface="黑体" panose="02010609060101010101" charset="-122"/>
              <a:cs typeface="黑体" panose="02010609060101010101" charset="-122"/>
            </a:endParaRPr>
          </a:p>
          <a:p>
            <a:pPr eaLnBrk="0" hangingPunct="0">
              <a:lnSpc>
                <a:spcPct val="150000"/>
              </a:lnSpc>
            </a:pPr>
            <a:r>
              <a:rPr lang="zh-CN" altLang="en-US" sz="2400">
                <a:latin typeface="黑体" panose="02010609060101010101" charset="-122"/>
                <a:ea typeface="黑体" panose="02010609060101010101" charset="-122"/>
                <a:cs typeface="黑体" panose="02010609060101010101" charset="-122"/>
              </a:rPr>
              <a:t>A.神经系统     B.循环系统  C.呼吸系统   D.运动系统</a:t>
            </a:r>
            <a:endParaRPr lang="zh-CN" altLang="en-US" sz="2400">
              <a:latin typeface="黑体" panose="02010609060101010101" charset="-122"/>
              <a:ea typeface="黑体" panose="02010609060101010101" charset="-122"/>
              <a:cs typeface="黑体" panose="02010609060101010101" charset="-122"/>
            </a:endParaRPr>
          </a:p>
        </p:txBody>
      </p:sp>
      <p:sp>
        <p:nvSpPr>
          <p:cNvPr id="48139" name="Text Box 11"/>
          <p:cNvSpPr txBox="1">
            <a:spLocks noChangeArrowheads="1"/>
          </p:cNvSpPr>
          <p:nvPr>
            <p:custDataLst>
              <p:tags r:id="rId4"/>
            </p:custDataLst>
          </p:nvPr>
        </p:nvSpPr>
        <p:spPr bwMode="auto">
          <a:xfrm>
            <a:off x="2271395" y="1720850"/>
            <a:ext cx="4572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0" hangingPunct="0">
              <a:spcBef>
                <a:spcPct val="50000"/>
              </a:spcBef>
              <a:buClrTx/>
              <a:buSzTx/>
              <a:defRPr/>
            </a:pPr>
            <a:r>
              <a:rPr kumimoji="1" lang="en-US" altLang="zh-CN" sz="2800" kern="1200" cap="none" spc="0" normalizeH="0" baseline="0" noProof="0">
                <a:solidFill>
                  <a:srgbClr val="FF0000"/>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sym typeface="+mn-ea"/>
              </a:rPr>
              <a:t>A</a:t>
            </a:r>
            <a:endParaRPr kumimoji="1" lang="en-US" altLang="zh-CN" sz="2800" kern="1200" cap="none" spc="0" normalizeH="0" baseline="0" noProof="0">
              <a:solidFill>
                <a:srgbClr val="FF0000"/>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sym typeface="+mn-ea"/>
            </a:endParaRPr>
          </a:p>
        </p:txBody>
      </p:sp>
      <p:sp>
        <p:nvSpPr>
          <p:cNvPr id="2" name="文本框 1"/>
          <p:cNvSpPr txBox="1"/>
          <p:nvPr/>
        </p:nvSpPr>
        <p:spPr>
          <a:xfrm>
            <a:off x="890905" y="3199765"/>
            <a:ext cx="7705090" cy="1014730"/>
          </a:xfrm>
          <a:prstGeom prst="rect">
            <a:avLst/>
          </a:prstGeom>
          <a:noFill/>
        </p:spPr>
        <p:txBody>
          <a:bodyPr wrap="square" rtlCol="0" anchor="t">
            <a:spAutoFit/>
          </a:bodyPr>
          <a:lstStyle/>
          <a:p>
            <a:pPr>
              <a:spcBef>
                <a:spcPct val="50000"/>
              </a:spcBef>
            </a:pPr>
            <a:r>
              <a:rPr lang="en-US" altLang="zh-CN" sz="2400">
                <a:solidFill>
                  <a:srgbClr val="000000"/>
                </a:solidFill>
                <a:latin typeface="黑体" panose="02010609060101010101" charset="-122"/>
                <a:ea typeface="黑体" panose="02010609060101010101" charset="-122"/>
                <a:cs typeface="黑体" panose="02010609060101010101" charset="-122"/>
                <a:sym typeface="+mn-ea"/>
              </a:rPr>
              <a:t>5.</a:t>
            </a:r>
            <a:r>
              <a:rPr lang="zh-CN" altLang="en-US" sz="2400">
                <a:solidFill>
                  <a:srgbClr val="000000"/>
                </a:solidFill>
                <a:latin typeface="黑体" panose="02010609060101010101" charset="-122"/>
                <a:ea typeface="黑体" panose="02010609060101010101" charset="-122"/>
                <a:cs typeface="黑体" panose="02010609060101010101" charset="-122"/>
                <a:sym typeface="+mn-ea"/>
              </a:rPr>
              <a:t>动物和人体生长发育的起点是</a:t>
            </a:r>
            <a:r>
              <a:rPr lang="en-US" altLang="zh-CN" sz="2400">
                <a:solidFill>
                  <a:srgbClr val="000000"/>
                </a:solidFill>
                <a:latin typeface="黑体" panose="02010609060101010101" charset="-122"/>
                <a:ea typeface="黑体" panose="02010609060101010101" charset="-122"/>
                <a:cs typeface="黑体" panose="02010609060101010101" charset="-122"/>
                <a:sym typeface="+mn-ea"/>
              </a:rPr>
              <a:t>(     )</a:t>
            </a:r>
            <a:endParaRPr lang="en-US" altLang="zh-CN" sz="2400">
              <a:solidFill>
                <a:srgbClr val="000000"/>
              </a:solidFill>
              <a:latin typeface="黑体" panose="02010609060101010101" charset="-122"/>
              <a:ea typeface="黑体" panose="02010609060101010101" charset="-122"/>
              <a:cs typeface="黑体" panose="02010609060101010101" charset="-122"/>
            </a:endParaRPr>
          </a:p>
          <a:p>
            <a:pPr>
              <a:spcBef>
                <a:spcPct val="50000"/>
              </a:spcBef>
            </a:pPr>
            <a:r>
              <a:rPr lang="en-US" altLang="zh-CN" sz="2400">
                <a:solidFill>
                  <a:srgbClr val="000000"/>
                </a:solidFill>
                <a:latin typeface="黑体" panose="02010609060101010101" charset="-122"/>
                <a:ea typeface="黑体" panose="02010609060101010101" charset="-122"/>
                <a:cs typeface="黑体" panose="02010609060101010101" charset="-122"/>
                <a:sym typeface="+mn-ea"/>
              </a:rPr>
              <a:t>A.</a:t>
            </a:r>
            <a:r>
              <a:rPr lang="zh-CN" altLang="en-US" sz="2400">
                <a:solidFill>
                  <a:srgbClr val="000000"/>
                </a:solidFill>
                <a:latin typeface="黑体" panose="02010609060101010101" charset="-122"/>
                <a:ea typeface="黑体" panose="02010609060101010101" charset="-122"/>
                <a:cs typeface="黑体" panose="02010609060101010101" charset="-122"/>
                <a:sym typeface="+mn-ea"/>
              </a:rPr>
              <a:t>卵细胞 </a:t>
            </a:r>
            <a:r>
              <a:rPr lang="en-US" altLang="zh-CN" sz="2400">
                <a:solidFill>
                  <a:srgbClr val="000000"/>
                </a:solidFill>
                <a:latin typeface="黑体" panose="02010609060101010101" charset="-122"/>
                <a:ea typeface="黑体" panose="02010609060101010101" charset="-122"/>
                <a:cs typeface="黑体" panose="02010609060101010101" charset="-122"/>
                <a:sym typeface="+mn-ea"/>
              </a:rPr>
              <a:t>  </a:t>
            </a:r>
            <a:r>
              <a:rPr lang="zh-CN" altLang="en-US" sz="2400">
                <a:solidFill>
                  <a:srgbClr val="000000"/>
                </a:solidFill>
                <a:latin typeface="黑体" panose="02010609060101010101" charset="-122"/>
                <a:ea typeface="黑体" panose="02010609060101010101" charset="-122"/>
                <a:cs typeface="黑体" panose="02010609060101010101" charset="-122"/>
                <a:sym typeface="+mn-ea"/>
              </a:rPr>
              <a:t> </a:t>
            </a:r>
            <a:r>
              <a:rPr lang="en-US" altLang="zh-CN" sz="2400">
                <a:solidFill>
                  <a:srgbClr val="000000"/>
                </a:solidFill>
                <a:latin typeface="黑体" panose="02010609060101010101" charset="-122"/>
                <a:ea typeface="黑体" panose="02010609060101010101" charset="-122"/>
                <a:cs typeface="黑体" panose="02010609060101010101" charset="-122"/>
                <a:sym typeface="+mn-ea"/>
              </a:rPr>
              <a:t>B.</a:t>
            </a:r>
            <a:r>
              <a:rPr lang="zh-CN" altLang="en-US" sz="2400">
                <a:solidFill>
                  <a:srgbClr val="000000"/>
                </a:solidFill>
                <a:latin typeface="黑体" panose="02010609060101010101" charset="-122"/>
                <a:ea typeface="黑体" panose="02010609060101010101" charset="-122"/>
                <a:cs typeface="黑体" panose="02010609060101010101" charset="-122"/>
                <a:sym typeface="+mn-ea"/>
              </a:rPr>
              <a:t>体细胞 </a:t>
            </a:r>
            <a:r>
              <a:rPr lang="en-US" altLang="zh-CN" sz="2400">
                <a:solidFill>
                  <a:srgbClr val="000000"/>
                </a:solidFill>
                <a:latin typeface="黑体" panose="02010609060101010101" charset="-122"/>
                <a:ea typeface="黑体" panose="02010609060101010101" charset="-122"/>
                <a:cs typeface="黑体" panose="02010609060101010101" charset="-122"/>
                <a:sym typeface="+mn-ea"/>
              </a:rPr>
              <a:t> </a:t>
            </a:r>
            <a:r>
              <a:rPr lang="zh-CN" altLang="en-US" sz="2400">
                <a:solidFill>
                  <a:srgbClr val="000000"/>
                </a:solidFill>
                <a:latin typeface="黑体" panose="02010609060101010101" charset="-122"/>
                <a:ea typeface="黑体" panose="02010609060101010101" charset="-122"/>
                <a:cs typeface="黑体" panose="02010609060101010101" charset="-122"/>
                <a:sym typeface="+mn-ea"/>
              </a:rPr>
              <a:t>  </a:t>
            </a:r>
            <a:r>
              <a:rPr lang="en-US" altLang="zh-CN" sz="2400">
                <a:solidFill>
                  <a:srgbClr val="000000"/>
                </a:solidFill>
                <a:latin typeface="黑体" panose="02010609060101010101" charset="-122"/>
                <a:ea typeface="黑体" panose="02010609060101010101" charset="-122"/>
                <a:cs typeface="黑体" panose="02010609060101010101" charset="-122"/>
                <a:sym typeface="+mn-ea"/>
              </a:rPr>
              <a:t>C.</a:t>
            </a:r>
            <a:r>
              <a:rPr lang="zh-CN" altLang="en-US" sz="2400">
                <a:solidFill>
                  <a:srgbClr val="000000"/>
                </a:solidFill>
                <a:latin typeface="黑体" panose="02010609060101010101" charset="-122"/>
                <a:ea typeface="黑体" panose="02010609060101010101" charset="-122"/>
                <a:cs typeface="黑体" panose="02010609060101010101" charset="-122"/>
                <a:sym typeface="+mn-ea"/>
              </a:rPr>
              <a:t>受精卵  </a:t>
            </a:r>
            <a:r>
              <a:rPr lang="en-US" altLang="zh-CN" sz="2400">
                <a:solidFill>
                  <a:srgbClr val="000000"/>
                </a:solidFill>
                <a:latin typeface="黑体" panose="02010609060101010101" charset="-122"/>
                <a:ea typeface="黑体" panose="02010609060101010101" charset="-122"/>
                <a:cs typeface="黑体" panose="02010609060101010101" charset="-122"/>
                <a:sym typeface="+mn-ea"/>
              </a:rPr>
              <a:t>  D.</a:t>
            </a:r>
            <a:r>
              <a:rPr lang="zh-CN" altLang="en-US" sz="2400">
                <a:solidFill>
                  <a:srgbClr val="000000"/>
                </a:solidFill>
                <a:latin typeface="黑体" panose="02010609060101010101" charset="-122"/>
                <a:ea typeface="黑体" panose="02010609060101010101" charset="-122"/>
                <a:cs typeface="黑体" panose="02010609060101010101" charset="-122"/>
                <a:sym typeface="+mn-ea"/>
              </a:rPr>
              <a:t>精子</a:t>
            </a:r>
            <a:endParaRPr lang="zh-CN" altLang="en-US" sz="2400">
              <a:solidFill>
                <a:srgbClr val="000000"/>
              </a:solidFill>
              <a:latin typeface="黑体" panose="02010609060101010101" charset="-122"/>
              <a:ea typeface="黑体" panose="02010609060101010101" charset="-122"/>
              <a:cs typeface="黑体" panose="02010609060101010101" charset="-122"/>
              <a:sym typeface="+mn-ea"/>
            </a:endParaRPr>
          </a:p>
        </p:txBody>
      </p:sp>
      <p:sp>
        <p:nvSpPr>
          <p:cNvPr id="3" name="Text Box 11"/>
          <p:cNvSpPr txBox="1">
            <a:spLocks noChangeArrowheads="1"/>
          </p:cNvSpPr>
          <p:nvPr>
            <p:custDataLst>
              <p:tags r:id="rId5"/>
            </p:custDataLst>
          </p:nvPr>
        </p:nvSpPr>
        <p:spPr bwMode="auto">
          <a:xfrm>
            <a:off x="5579745" y="3171190"/>
            <a:ext cx="4572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0" hangingPunct="0">
              <a:spcBef>
                <a:spcPct val="50000"/>
              </a:spcBef>
              <a:buClrTx/>
              <a:buSzTx/>
              <a:defRPr/>
            </a:pPr>
            <a:r>
              <a:rPr kumimoji="1" lang="en-US" altLang="zh-CN" sz="2800" kern="1200" cap="none" spc="0" normalizeH="0" baseline="0" noProof="0">
                <a:solidFill>
                  <a:srgbClr val="FF0000"/>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sym typeface="+mn-ea"/>
              </a:rPr>
              <a:t>C</a:t>
            </a:r>
            <a:endParaRPr kumimoji="1" lang="en-US" altLang="zh-CN" sz="2800" kern="1200" cap="none" spc="0" normalizeH="0" baseline="0" noProof="0">
              <a:solidFill>
                <a:srgbClr val="FF0000"/>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48139"/>
                                        </p:tgtEl>
                                        <p:attrNameLst>
                                          <p:attrName>style.visibility</p:attrName>
                                        </p:attrNameLst>
                                      </p:cBhvr>
                                      <p:to>
                                        <p:strVal val="visible"/>
                                      </p:to>
                                    </p:set>
                                    <p:anim calcmode="lin" valueType="num">
                                      <p:cBhvr additive="base">
                                        <p:cTn id="7" dur="500" fill="hold"/>
                                        <p:tgtEl>
                                          <p:spTgt spid="48139"/>
                                        </p:tgtEl>
                                        <p:attrNameLst>
                                          <p:attrName>ppt_x</p:attrName>
                                        </p:attrNameLst>
                                      </p:cBhvr>
                                      <p:tavLst>
                                        <p:tav tm="0">
                                          <p:val>
                                            <p:strVal val="1+#ppt_w/2"/>
                                          </p:val>
                                        </p:tav>
                                        <p:tav tm="100000">
                                          <p:val>
                                            <p:strVal val="#ppt_x"/>
                                          </p:val>
                                        </p:tav>
                                      </p:tavLst>
                                    </p:anim>
                                    <p:anim calcmode="lin" valueType="num">
                                      <p:cBhvr additive="base">
                                        <p:cTn id="8" dur="500" fill="hold"/>
                                        <p:tgtEl>
                                          <p:spTgt spid="4813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9" grpId="0" bldLvl="0" animBg="1"/>
      <p:bldP spid="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p>
            <a:endParaRPr lang="zh-CN" altLang="en-US"/>
          </a:p>
        </p:txBody>
      </p:sp>
      <p:sp>
        <p:nvSpPr>
          <p:cNvPr id="35" name="文本框 34"/>
          <p:cNvSpPr txBox="1"/>
          <p:nvPr>
            <p:custDataLst>
              <p:tags r:id="rId2"/>
            </p:custDataLst>
          </p:nvPr>
        </p:nvSpPr>
        <p:spPr>
          <a:xfrm>
            <a:off x="652691" y="322217"/>
            <a:ext cx="1559560" cy="499110"/>
          </a:xfrm>
          <a:prstGeom prst="rect">
            <a:avLst/>
          </a:prstGeom>
          <a:noFill/>
        </p:spPr>
        <p:txBody>
          <a:bodyPr wrap="none" lIns="68580" tIns="34290" rIns="68580" bIns="34290" rtlCol="0">
            <a:spAutoFit/>
          </a:bodyPr>
          <a:lstStyle/>
          <a:p>
            <a:pPr lvl="0"/>
            <a:r>
              <a:rPr lang="zh-CN" altLang="en-US" sz="2800" b="1" dirty="0">
                <a:solidFill>
                  <a:prstClr val="black"/>
                </a:solidFill>
                <a:cs typeface="+mn-ea"/>
                <a:sym typeface="+mn-lt"/>
              </a:rPr>
              <a:t>课堂检测</a:t>
            </a:r>
            <a:endParaRPr lang="zh-CN" altLang="en-US" sz="2800" b="1" dirty="0">
              <a:solidFill>
                <a:prstClr val="black"/>
              </a:solidFill>
              <a:cs typeface="+mn-ea"/>
              <a:sym typeface="+mn-lt"/>
            </a:endParaRPr>
          </a:p>
        </p:txBody>
      </p:sp>
      <p:sp>
        <p:nvSpPr>
          <p:cNvPr id="2" name="文本框 1"/>
          <p:cNvSpPr txBox="1"/>
          <p:nvPr/>
        </p:nvSpPr>
        <p:spPr>
          <a:xfrm>
            <a:off x="652780" y="1191895"/>
            <a:ext cx="8238490" cy="3538220"/>
          </a:xfrm>
          <a:prstGeom prst="rect">
            <a:avLst/>
          </a:prstGeom>
          <a:noFill/>
        </p:spPr>
        <p:txBody>
          <a:bodyPr wrap="square" rtlCol="0" anchor="t">
            <a:spAutoFit/>
          </a:bodyPr>
          <a:lstStyle/>
          <a:p>
            <a:pPr>
              <a:spcBef>
                <a:spcPct val="50000"/>
              </a:spcBef>
            </a:pPr>
            <a:r>
              <a:rPr lang="en-US" altLang="zh-CN" sz="2800">
                <a:solidFill>
                  <a:srgbClr val="000000"/>
                </a:solidFill>
                <a:latin typeface="黑体" panose="02010609060101010101" charset="-122"/>
                <a:ea typeface="黑体" panose="02010609060101010101" charset="-122"/>
                <a:cs typeface="黑体" panose="02010609060101010101" charset="-122"/>
                <a:sym typeface="+mn-ea"/>
              </a:rPr>
              <a:t>6.</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以下是几种关于人体的基本结构层次的表示方法</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其中 正确的是</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    )</a:t>
            </a:r>
            <a:endParaRPr lang="en-US" altLang="zh-CN" sz="2800">
              <a:solidFill>
                <a:srgbClr val="000000"/>
              </a:solidFill>
              <a:latin typeface="黑体" panose="02010609060101010101" charset="-122"/>
              <a:ea typeface="黑体" panose="02010609060101010101" charset="-122"/>
              <a:cs typeface="黑体" panose="02010609060101010101" charset="-122"/>
            </a:endParaRPr>
          </a:p>
          <a:p>
            <a:pPr>
              <a:spcBef>
                <a:spcPct val="50000"/>
              </a:spcBef>
            </a:pPr>
            <a:r>
              <a:rPr lang="en-US" altLang="zh-CN" sz="2800">
                <a:solidFill>
                  <a:srgbClr val="000000"/>
                </a:solidFill>
                <a:latin typeface="黑体" panose="02010609060101010101" charset="-122"/>
                <a:ea typeface="黑体" panose="02010609060101010101" charset="-122"/>
                <a:cs typeface="黑体" panose="02010609060101010101" charset="-122"/>
                <a:sym typeface="+mn-ea"/>
              </a:rPr>
              <a:t>  A.</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组织</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细胞</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器官</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系统</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人体</a:t>
            </a:r>
            <a:endParaRPr lang="zh-CN" altLang="en-US" sz="2800">
              <a:solidFill>
                <a:srgbClr val="000000"/>
              </a:solidFill>
              <a:latin typeface="黑体" panose="02010609060101010101" charset="-122"/>
              <a:ea typeface="黑体" panose="02010609060101010101" charset="-122"/>
              <a:cs typeface="黑体" panose="02010609060101010101" charset="-122"/>
            </a:endParaRPr>
          </a:p>
          <a:p>
            <a:pPr>
              <a:spcBef>
                <a:spcPct val="50000"/>
              </a:spcBef>
            </a:pPr>
            <a:r>
              <a:rPr lang="en-US" altLang="zh-CN" sz="2800">
                <a:solidFill>
                  <a:srgbClr val="000000"/>
                </a:solidFill>
                <a:latin typeface="黑体" panose="02010609060101010101" charset="-122"/>
                <a:ea typeface="黑体" panose="02010609060101010101" charset="-122"/>
                <a:cs typeface="黑体" panose="02010609060101010101" charset="-122"/>
                <a:sym typeface="+mn-ea"/>
              </a:rPr>
              <a:t>  B.</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细胞</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器官</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组织</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人体</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系统</a:t>
            </a:r>
            <a:endParaRPr lang="zh-CN" altLang="en-US" sz="2800">
              <a:solidFill>
                <a:srgbClr val="000000"/>
              </a:solidFill>
              <a:latin typeface="黑体" panose="02010609060101010101" charset="-122"/>
              <a:ea typeface="黑体" panose="02010609060101010101" charset="-122"/>
              <a:cs typeface="黑体" panose="02010609060101010101" charset="-122"/>
            </a:endParaRPr>
          </a:p>
          <a:p>
            <a:pPr>
              <a:spcBef>
                <a:spcPct val="50000"/>
              </a:spcBef>
            </a:pPr>
            <a:r>
              <a:rPr lang="en-US" altLang="zh-CN" sz="2800">
                <a:solidFill>
                  <a:srgbClr val="000000"/>
                </a:solidFill>
                <a:latin typeface="黑体" panose="02010609060101010101" charset="-122"/>
                <a:ea typeface="黑体" panose="02010609060101010101" charset="-122"/>
                <a:cs typeface="黑体" panose="02010609060101010101" charset="-122"/>
                <a:sym typeface="+mn-ea"/>
              </a:rPr>
              <a:t>  C.</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细胞</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组织</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器官</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系统</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人体</a:t>
            </a:r>
            <a:endParaRPr lang="zh-CN" altLang="en-US" sz="2800">
              <a:solidFill>
                <a:srgbClr val="000000"/>
              </a:solidFill>
              <a:latin typeface="黑体" panose="02010609060101010101" charset="-122"/>
              <a:ea typeface="黑体" panose="02010609060101010101" charset="-122"/>
              <a:cs typeface="黑体" panose="02010609060101010101" charset="-122"/>
            </a:endParaRPr>
          </a:p>
          <a:p>
            <a:pPr>
              <a:spcBef>
                <a:spcPct val="50000"/>
              </a:spcBef>
            </a:pPr>
            <a:r>
              <a:rPr lang="en-US" altLang="zh-CN" sz="2800">
                <a:solidFill>
                  <a:srgbClr val="000000"/>
                </a:solidFill>
                <a:latin typeface="黑体" panose="02010609060101010101" charset="-122"/>
                <a:ea typeface="黑体" panose="02010609060101010101" charset="-122"/>
                <a:cs typeface="黑体" panose="02010609060101010101" charset="-122"/>
                <a:sym typeface="+mn-ea"/>
              </a:rPr>
              <a:t>  D.</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器官</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组织</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细胞</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系统</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人体</a:t>
            </a:r>
            <a:endParaRPr lang="zh-CN" altLang="en-US" sz="2800">
              <a:solidFill>
                <a:srgbClr val="000000"/>
              </a:solidFill>
              <a:latin typeface="黑体" panose="02010609060101010101" charset="-122"/>
              <a:ea typeface="黑体" panose="02010609060101010101" charset="-122"/>
              <a:cs typeface="黑体" panose="02010609060101010101" charset="-122"/>
              <a:sym typeface="+mn-ea"/>
            </a:endParaRPr>
          </a:p>
        </p:txBody>
      </p:sp>
      <p:sp>
        <p:nvSpPr>
          <p:cNvPr id="3" name="Text Box 11"/>
          <p:cNvSpPr txBox="1">
            <a:spLocks noChangeArrowheads="1"/>
          </p:cNvSpPr>
          <p:nvPr>
            <p:custDataLst>
              <p:tags r:id="rId3"/>
            </p:custDataLst>
          </p:nvPr>
        </p:nvSpPr>
        <p:spPr bwMode="auto">
          <a:xfrm>
            <a:off x="3399155" y="1618615"/>
            <a:ext cx="4572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0" hangingPunct="0">
              <a:spcBef>
                <a:spcPct val="50000"/>
              </a:spcBef>
              <a:buClrTx/>
              <a:buSzTx/>
              <a:defRPr/>
            </a:pPr>
            <a:r>
              <a:rPr kumimoji="1" lang="en-US" altLang="zh-CN" sz="2800" kern="1200" cap="none" spc="0" normalizeH="0" baseline="0" noProof="0">
                <a:solidFill>
                  <a:srgbClr val="FF0000"/>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sym typeface="+mn-ea"/>
              </a:rPr>
              <a:t>C</a:t>
            </a:r>
            <a:endParaRPr kumimoji="1" lang="en-US" altLang="zh-CN" sz="2800" kern="1200" cap="none" spc="0" normalizeH="0" baseline="0" noProof="0">
              <a:solidFill>
                <a:srgbClr val="FF0000"/>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sym typeface="+mn-ea"/>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标题 10"/>
          <p:cNvSpPr>
            <a:spLocks noGrp="1"/>
          </p:cNvSpPr>
          <p:nvPr>
            <p:ph type="title"/>
            <p:custDataLst>
              <p:tags r:id="rId1"/>
            </p:custDataLst>
          </p:nvPr>
        </p:nvSpPr>
        <p:spPr/>
        <p:txBody>
          <a:bodyPr/>
          <a:p>
            <a:endParaRPr lang="zh-CN" altLang="en-US"/>
          </a:p>
        </p:txBody>
      </p:sp>
      <p:pic>
        <p:nvPicPr>
          <p:cNvPr id="4100" name="Picture 4"/>
          <p:cNvPicPr>
            <a:picLocks noChangeAspect="1" noChangeArrowheads="1"/>
          </p:cNvPicPr>
          <p:nvPr/>
        </p:nvPicPr>
        <p:blipFill rotWithShape="1">
          <a:blip r:embed="rId2" cstate="email"/>
          <a:srcRect/>
          <a:stretch>
            <a:fillRect/>
          </a:stretch>
        </p:blipFill>
        <p:spPr bwMode="auto">
          <a:xfrm>
            <a:off x="2576249" y="624927"/>
            <a:ext cx="1483518" cy="1045757"/>
          </a:xfrm>
          <a:prstGeom prst="rect">
            <a:avLst/>
          </a:prstGeom>
          <a:solidFill>
            <a:srgbClr val="FFFFFF">
              <a:shade val="85000"/>
            </a:srgbClr>
          </a:solidFill>
          <a:ln w="88900" cap="sq">
            <a:no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102" name="Picture 6"/>
          <p:cNvPicPr>
            <a:picLocks noChangeAspect="1" noChangeArrowheads="1"/>
          </p:cNvPicPr>
          <p:nvPr/>
        </p:nvPicPr>
        <p:blipFill rotWithShape="1">
          <a:blip r:embed="rId3" cstate="email"/>
          <a:srcRect/>
          <a:stretch>
            <a:fillRect/>
          </a:stretch>
        </p:blipFill>
        <p:spPr bwMode="auto">
          <a:xfrm>
            <a:off x="2640466" y="2292559"/>
            <a:ext cx="1414856" cy="1064495"/>
          </a:xfrm>
          <a:prstGeom prst="rect">
            <a:avLst/>
          </a:prstGeom>
          <a:solidFill>
            <a:srgbClr val="FFFFFF">
              <a:shade val="85000"/>
            </a:srgbClr>
          </a:solidFill>
          <a:ln w="88900" cap="sq">
            <a:no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75" descr="肌肉细胞"/>
          <p:cNvPicPr>
            <a:picLocks noChangeAspect="1" noChangeArrowheads="1"/>
          </p:cNvPicPr>
          <p:nvPr/>
        </p:nvPicPr>
        <p:blipFill>
          <a:blip r:embed="rId4" cstate="email">
            <a:clrChange>
              <a:clrFrom>
                <a:srgbClr val="FFFFFF"/>
              </a:clrFrom>
              <a:clrTo>
                <a:srgbClr val="FFFFFF">
                  <a:alpha val="0"/>
                </a:srgbClr>
              </a:clrTo>
            </a:clrChange>
          </a:blip>
          <a:srcRect/>
          <a:stretch>
            <a:fillRect/>
          </a:stretch>
        </p:blipFill>
        <p:spPr bwMode="auto">
          <a:xfrm>
            <a:off x="968375" y="726440"/>
            <a:ext cx="971550"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6" descr="神经细胞"/>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bwMode="auto">
          <a:xfrm>
            <a:off x="1033780" y="2418080"/>
            <a:ext cx="83185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p:cNvPicPr>
            <a:picLocks noChangeAspect="1" noChangeArrowheads="1"/>
          </p:cNvPicPr>
          <p:nvPr/>
        </p:nvPicPr>
        <p:blipFill>
          <a:blip r:embed="rId6" cstate="email"/>
          <a:srcRect/>
          <a:stretch>
            <a:fillRect/>
          </a:stretch>
        </p:blipFill>
        <p:spPr bwMode="auto">
          <a:xfrm>
            <a:off x="4599783" y="624927"/>
            <a:ext cx="1618984" cy="1053585"/>
          </a:xfrm>
          <a:prstGeom prst="rect">
            <a:avLst/>
          </a:prstGeom>
          <a:solidFill>
            <a:srgbClr val="FFFFFF">
              <a:shade val="85000"/>
            </a:srgbClr>
          </a:solidFill>
          <a:ln w="88900" cap="sq">
            <a:no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p:cNvPicPr>
            <a:picLocks noChangeAspect="1" noChangeArrowheads="1"/>
          </p:cNvPicPr>
          <p:nvPr/>
        </p:nvPicPr>
        <p:blipFill>
          <a:blip r:embed="rId7" cstate="email"/>
          <a:srcRect/>
          <a:stretch>
            <a:fillRect/>
          </a:stretch>
        </p:blipFill>
        <p:spPr bwMode="auto">
          <a:xfrm>
            <a:off x="4595338" y="2312729"/>
            <a:ext cx="1618984" cy="1076076"/>
          </a:xfrm>
          <a:prstGeom prst="rect">
            <a:avLst/>
          </a:prstGeom>
          <a:solidFill>
            <a:srgbClr val="FFFFFF">
              <a:shade val="85000"/>
            </a:srgbClr>
          </a:solidFill>
          <a:ln w="88900" cap="sq">
            <a:no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p:cNvSpPr txBox="1">
            <a:spLocks noChangeArrowheads="1"/>
          </p:cNvSpPr>
          <p:nvPr/>
        </p:nvSpPr>
        <p:spPr bwMode="auto">
          <a:xfrm>
            <a:off x="2619375" y="1692275"/>
            <a:ext cx="148971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2400">
                <a:latin typeface="黑体" panose="02010609060101010101" charset="-122"/>
                <a:ea typeface="黑体" panose="02010609060101010101" charset="-122"/>
                <a:cs typeface="黑体" panose="02010609060101010101" charset="-122"/>
              </a:rPr>
              <a:t>肌肉组织</a:t>
            </a:r>
            <a:endParaRPr lang="zh-CN" altLang="en-US" sz="2400">
              <a:latin typeface="黑体" panose="02010609060101010101" charset="-122"/>
              <a:ea typeface="黑体" panose="02010609060101010101" charset="-122"/>
              <a:cs typeface="黑体" panose="02010609060101010101" charset="-122"/>
            </a:endParaRPr>
          </a:p>
        </p:txBody>
      </p:sp>
      <p:sp>
        <p:nvSpPr>
          <p:cNvPr id="3" name="TextBox 2"/>
          <p:cNvSpPr txBox="1">
            <a:spLocks noChangeArrowheads="1"/>
          </p:cNvSpPr>
          <p:nvPr/>
        </p:nvSpPr>
        <p:spPr bwMode="auto">
          <a:xfrm>
            <a:off x="4735195" y="1699895"/>
            <a:ext cx="153797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2400">
                <a:latin typeface="黑体" panose="02010609060101010101" charset="-122"/>
                <a:ea typeface="黑体" panose="02010609060101010101" charset="-122"/>
                <a:cs typeface="黑体" panose="02010609060101010101" charset="-122"/>
              </a:rPr>
              <a:t>上皮组织</a:t>
            </a:r>
            <a:endParaRPr lang="zh-CN" altLang="en-US" sz="2400">
              <a:latin typeface="黑体" panose="02010609060101010101" charset="-122"/>
              <a:ea typeface="黑体" panose="02010609060101010101" charset="-122"/>
              <a:cs typeface="黑体" panose="02010609060101010101" charset="-122"/>
            </a:endParaRPr>
          </a:p>
        </p:txBody>
      </p:sp>
      <p:sp>
        <p:nvSpPr>
          <p:cNvPr id="4" name="TextBox 3"/>
          <p:cNvSpPr txBox="1">
            <a:spLocks noChangeArrowheads="1"/>
          </p:cNvSpPr>
          <p:nvPr/>
        </p:nvSpPr>
        <p:spPr bwMode="auto">
          <a:xfrm>
            <a:off x="2619375" y="3397885"/>
            <a:ext cx="1541145"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2400">
                <a:latin typeface="黑体" panose="02010609060101010101" charset="-122"/>
                <a:ea typeface="黑体" panose="02010609060101010101" charset="-122"/>
                <a:cs typeface="黑体" panose="02010609060101010101" charset="-122"/>
              </a:rPr>
              <a:t>神经组织</a:t>
            </a:r>
            <a:endParaRPr lang="zh-CN" altLang="en-US" sz="2400">
              <a:latin typeface="黑体" panose="02010609060101010101" charset="-122"/>
              <a:ea typeface="黑体" panose="02010609060101010101" charset="-122"/>
              <a:cs typeface="黑体" panose="02010609060101010101" charset="-122"/>
            </a:endParaRPr>
          </a:p>
        </p:txBody>
      </p:sp>
      <p:sp>
        <p:nvSpPr>
          <p:cNvPr id="5" name="TextBox 4"/>
          <p:cNvSpPr txBox="1">
            <a:spLocks noChangeArrowheads="1"/>
          </p:cNvSpPr>
          <p:nvPr/>
        </p:nvSpPr>
        <p:spPr bwMode="auto">
          <a:xfrm>
            <a:off x="4735195" y="3388360"/>
            <a:ext cx="1537970"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2400">
                <a:latin typeface="黑体" panose="02010609060101010101" charset="-122"/>
                <a:ea typeface="黑体" panose="02010609060101010101" charset="-122"/>
                <a:cs typeface="黑体" panose="02010609060101010101" charset="-122"/>
              </a:rPr>
              <a:t>结缔组织</a:t>
            </a:r>
            <a:endParaRPr lang="zh-CN" altLang="en-US" sz="2400">
              <a:latin typeface="黑体" panose="02010609060101010101" charset="-122"/>
              <a:ea typeface="黑体" panose="02010609060101010101" charset="-122"/>
              <a:cs typeface="黑体" panose="02010609060101010101" charset="-122"/>
            </a:endParaRPr>
          </a:p>
        </p:txBody>
      </p:sp>
      <p:sp>
        <p:nvSpPr>
          <p:cNvPr id="14" name="右箭头 13"/>
          <p:cNvSpPr/>
          <p:nvPr/>
        </p:nvSpPr>
        <p:spPr>
          <a:xfrm>
            <a:off x="2009775" y="1085215"/>
            <a:ext cx="378460" cy="175895"/>
          </a:xfrm>
          <a:prstGeom prst="rightArrow">
            <a:avLst/>
          </a:prstGeom>
          <a:solidFill>
            <a:srgbClr val="079FA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2400" noProof="1">
              <a:cs typeface="黑体" panose="02010609060101010101" charset="-122"/>
            </a:endParaRPr>
          </a:p>
        </p:txBody>
      </p:sp>
      <p:sp>
        <p:nvSpPr>
          <p:cNvPr id="15" name="右箭头 14"/>
          <p:cNvSpPr/>
          <p:nvPr/>
        </p:nvSpPr>
        <p:spPr>
          <a:xfrm>
            <a:off x="2009775" y="2716530"/>
            <a:ext cx="378460" cy="175895"/>
          </a:xfrm>
          <a:prstGeom prst="rightArrow">
            <a:avLst/>
          </a:prstGeom>
          <a:solidFill>
            <a:srgbClr val="079FA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2400" noProof="1">
              <a:cs typeface="黑体" panose="02010609060101010101" charset="-122"/>
            </a:endParaRPr>
          </a:p>
        </p:txBody>
      </p:sp>
      <p:sp>
        <p:nvSpPr>
          <p:cNvPr id="16" name="右箭头 15"/>
          <p:cNvSpPr/>
          <p:nvPr/>
        </p:nvSpPr>
        <p:spPr>
          <a:xfrm>
            <a:off x="6438265" y="1085215"/>
            <a:ext cx="378460" cy="175895"/>
          </a:xfrm>
          <a:prstGeom prst="rightArrow">
            <a:avLst/>
          </a:prstGeom>
          <a:solidFill>
            <a:srgbClr val="079FA9"/>
          </a:solid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cs typeface="黑体" panose="02010609060101010101" charset="-122"/>
            </a:endParaRPr>
          </a:p>
        </p:txBody>
      </p:sp>
      <p:sp>
        <p:nvSpPr>
          <p:cNvPr id="17" name="右箭头 16"/>
          <p:cNvSpPr/>
          <p:nvPr/>
        </p:nvSpPr>
        <p:spPr>
          <a:xfrm>
            <a:off x="6438265" y="2773680"/>
            <a:ext cx="378460" cy="175895"/>
          </a:xfrm>
          <a:prstGeom prst="rightArrow">
            <a:avLst/>
          </a:prstGeom>
          <a:solidFill>
            <a:srgbClr val="079FA9"/>
          </a:solid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cs typeface="黑体" panose="02010609060101010101" charset="-122"/>
            </a:endParaRPr>
          </a:p>
        </p:txBody>
      </p:sp>
      <p:sp>
        <p:nvSpPr>
          <p:cNvPr id="10" name="矩形 9"/>
          <p:cNvSpPr>
            <a:spLocks noChangeArrowheads="1"/>
          </p:cNvSpPr>
          <p:nvPr/>
        </p:nvSpPr>
        <p:spPr bwMode="auto">
          <a:xfrm>
            <a:off x="976630" y="3914140"/>
            <a:ext cx="7120255" cy="80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00000"/>
              </a:lnSpc>
            </a:pPr>
            <a:r>
              <a:rPr lang="zh-CN" altLang="en-US" dirty="0">
                <a:latin typeface="黑体" panose="02010609060101010101" charset="-122"/>
                <a:ea typeface="黑体" panose="02010609060101010101" charset="-122"/>
                <a:cs typeface="黑体" panose="02010609060101010101" charset="-122"/>
              </a:rPr>
              <a:t>      </a:t>
            </a:r>
            <a:r>
              <a:rPr lang="en-US" altLang="zh-CN" dirty="0">
                <a:latin typeface="黑体" panose="02010609060101010101" charset="-122"/>
                <a:ea typeface="黑体" panose="02010609060101010101" charset="-122"/>
                <a:cs typeface="黑体" panose="02010609060101010101" charset="-122"/>
              </a:rPr>
              <a:t> </a:t>
            </a:r>
            <a:r>
              <a:rPr lang="zh-CN" altLang="en-US" sz="2400" dirty="0">
                <a:latin typeface="黑体" panose="02010609060101010101" charset="-122"/>
                <a:ea typeface="黑体" panose="02010609060101010101" charset="-122"/>
                <a:cs typeface="黑体" panose="02010609060101010101" charset="-122"/>
              </a:rPr>
              <a:t>由</a:t>
            </a:r>
            <a:r>
              <a:rPr lang="zh-CN" altLang="en-US" sz="2400" dirty="0">
                <a:solidFill>
                  <a:srgbClr val="FF0000"/>
                </a:solidFill>
                <a:latin typeface="黑体" panose="02010609060101010101" charset="-122"/>
                <a:ea typeface="黑体" panose="02010609060101010101" charset="-122"/>
                <a:cs typeface="黑体" panose="02010609060101010101" charset="-122"/>
              </a:rPr>
              <a:t>形态相似</a:t>
            </a:r>
            <a:r>
              <a:rPr lang="zh-CN" altLang="en-US" sz="2400" dirty="0">
                <a:latin typeface="黑体" panose="02010609060101010101" charset="-122"/>
                <a:ea typeface="黑体" panose="02010609060101010101" charset="-122"/>
                <a:cs typeface="黑体" panose="02010609060101010101" charset="-122"/>
              </a:rPr>
              <a:t>，</a:t>
            </a:r>
            <a:r>
              <a:rPr lang="zh-CN" altLang="en-US" sz="2400" dirty="0">
                <a:solidFill>
                  <a:srgbClr val="FF0000"/>
                </a:solidFill>
                <a:latin typeface="黑体" panose="02010609060101010101" charset="-122"/>
                <a:ea typeface="黑体" panose="02010609060101010101" charset="-122"/>
                <a:cs typeface="黑体" panose="02010609060101010101" charset="-122"/>
              </a:rPr>
              <a:t>结构、功能相同</a:t>
            </a:r>
            <a:r>
              <a:rPr lang="zh-CN" altLang="en-US" sz="2400" dirty="0">
                <a:latin typeface="黑体" panose="02010609060101010101" charset="-122"/>
                <a:ea typeface="黑体" panose="02010609060101010101" charset="-122"/>
                <a:cs typeface="黑体" panose="02010609060101010101" charset="-122"/>
              </a:rPr>
              <a:t>的细胞联合在一起形成的</a:t>
            </a:r>
            <a:r>
              <a:rPr lang="zh-CN" altLang="en-US" sz="2400" dirty="0">
                <a:solidFill>
                  <a:srgbClr val="FF0000"/>
                </a:solidFill>
                <a:latin typeface="黑体" panose="02010609060101010101" charset="-122"/>
                <a:ea typeface="黑体" panose="02010609060101010101" charset="-122"/>
                <a:cs typeface="黑体" panose="02010609060101010101" charset="-122"/>
              </a:rPr>
              <a:t>细胞群</a:t>
            </a:r>
            <a:r>
              <a:rPr lang="zh-CN" altLang="en-US" sz="2400" dirty="0">
                <a:latin typeface="黑体" panose="02010609060101010101" charset="-122"/>
                <a:ea typeface="黑体" panose="02010609060101010101" charset="-122"/>
                <a:cs typeface="黑体" panose="02010609060101010101" charset="-122"/>
              </a:rPr>
              <a:t>叫做</a:t>
            </a:r>
            <a:r>
              <a:rPr lang="zh-CN" altLang="en-US" sz="2400" dirty="0">
                <a:solidFill>
                  <a:srgbClr val="FF0000"/>
                </a:solidFill>
                <a:latin typeface="黑体" panose="02010609060101010101" charset="-122"/>
                <a:ea typeface="黑体" panose="02010609060101010101" charset="-122"/>
                <a:cs typeface="黑体" panose="02010609060101010101" charset="-122"/>
              </a:rPr>
              <a:t>组织。</a:t>
            </a:r>
            <a:endParaRPr lang="zh-CN" altLang="en-US" sz="2400" dirty="0">
              <a:latin typeface="黑体" panose="02010609060101010101" charset="-122"/>
              <a:ea typeface="黑体" panose="02010609060101010101" charset="-122"/>
              <a:cs typeface="黑体" panose="02010609060101010101" charset="-122"/>
            </a:endParaRPr>
          </a:p>
        </p:txBody>
      </p:sp>
      <p:pic>
        <p:nvPicPr>
          <p:cNvPr id="19" name="Picture 6"/>
          <p:cNvPicPr>
            <a:picLocks noChangeAspect="1" noChangeArrowheads="1"/>
          </p:cNvPicPr>
          <p:nvPr/>
        </p:nvPicPr>
        <p:blipFill>
          <a:blip r:embed="rId8" cstate="email">
            <a:clrChange>
              <a:clrFrom>
                <a:srgbClr val="FFFFFF">
                  <a:alpha val="100000"/>
                </a:srgbClr>
              </a:clrFrom>
              <a:clrTo>
                <a:srgbClr val="FFFFFF">
                  <a:alpha val="100000"/>
                  <a:alpha val="0"/>
                </a:srgbClr>
              </a:clrTo>
            </a:clrChange>
          </a:blip>
          <a:srcRect/>
          <a:stretch>
            <a:fillRect/>
          </a:stretch>
        </p:blipFill>
        <p:spPr bwMode="auto">
          <a:xfrm>
            <a:off x="7038658" y="812165"/>
            <a:ext cx="879475"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4"/>
          <p:cNvPicPr>
            <a:picLocks noChangeAspect="1" noChangeArrowheads="1"/>
          </p:cNvPicPr>
          <p:nvPr/>
        </p:nvPicPr>
        <p:blipFill>
          <a:blip r:embed="rId9">
            <a:clrChange>
              <a:clrFrom>
                <a:srgbClr val="FFFFFF">
                  <a:alpha val="100000"/>
                </a:srgbClr>
              </a:clrFrom>
              <a:clrTo>
                <a:srgbClr val="FFFFFF">
                  <a:alpha val="100000"/>
                  <a:alpha val="0"/>
                </a:srgbClr>
              </a:clrTo>
            </a:clrChange>
          </a:blip>
          <a:srcRect/>
          <a:stretch>
            <a:fillRect/>
          </a:stretch>
        </p:blipFill>
        <p:spPr bwMode="auto">
          <a:xfrm>
            <a:off x="7034213" y="2556193"/>
            <a:ext cx="906462"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圆角矩形 20"/>
          <p:cNvSpPr/>
          <p:nvPr/>
        </p:nvSpPr>
        <p:spPr>
          <a:xfrm>
            <a:off x="890270" y="3872230"/>
            <a:ext cx="7320280" cy="923925"/>
          </a:xfrm>
          <a:prstGeom prst="roundRect">
            <a:avLst/>
          </a:prstGeom>
          <a:noFill/>
          <a:ln w="19050">
            <a:solidFill>
              <a:srgbClr val="079F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黑体" panose="02010609060101010101" charset="-122"/>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00"/>
                                        </p:tgtEl>
                                        <p:attrNameLst>
                                          <p:attrName>style.visibility</p:attrName>
                                        </p:attrNameLst>
                                      </p:cBhvr>
                                      <p:to>
                                        <p:strVal val="visible"/>
                                      </p:to>
                                    </p:set>
                                    <p:animEffect transition="in" filter="fade">
                                      <p:cBhvr>
                                        <p:cTn id="17" dur="500"/>
                                        <p:tgtEl>
                                          <p:spTgt spid="410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4102"/>
                                        </p:tgtEl>
                                        <p:attrNameLst>
                                          <p:attrName>style.visibility</p:attrName>
                                        </p:attrNameLst>
                                      </p:cBhvr>
                                      <p:to>
                                        <p:strVal val="visible"/>
                                      </p:to>
                                    </p:set>
                                    <p:animEffect transition="in" filter="fade">
                                      <p:cBhvr>
                                        <p:cTn id="53" dur="500"/>
                                        <p:tgtEl>
                                          <p:spTgt spid="410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500"/>
                                        <p:tgtEl>
                                          <p:spTgt spid="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5"/>
                                        </p:tgtEl>
                                        <p:attrNameLst>
                                          <p:attrName>style.visibility</p:attrName>
                                        </p:attrNameLst>
                                      </p:cBhvr>
                                      <p:to>
                                        <p:strVal val="visible"/>
                                      </p:to>
                                    </p:set>
                                    <p:animEffect transition="in" filter="fade">
                                      <p:cBhvr>
                                        <p:cTn id="74" dur="500"/>
                                        <p:tgtEl>
                                          <p:spTgt spid="5"/>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fade">
                                      <p:cBhvr>
                                        <p:cTn id="79" dur="500"/>
                                        <p:tgtEl>
                                          <p:spTgt spid="1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4" grpId="0" bldLvl="0" animBg="1"/>
      <p:bldP spid="15" grpId="0" bldLvl="0" animBg="1"/>
      <p:bldP spid="16" grpId="0" bldLvl="0" animBg="1"/>
      <p:bldP spid="17" grpId="0" bldLvl="0" animBg="1"/>
      <p:bldP spid="10" grpId="0"/>
      <p:bldP spid="2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p>
            <a:endParaRPr lang="zh-CN" altLang="en-US"/>
          </a:p>
        </p:txBody>
      </p:sp>
      <p:sp>
        <p:nvSpPr>
          <p:cNvPr id="11266" name="Text Box 2"/>
          <p:cNvSpPr txBox="1">
            <a:spLocks noChangeArrowheads="1"/>
          </p:cNvSpPr>
          <p:nvPr/>
        </p:nvSpPr>
        <p:spPr bwMode="auto">
          <a:xfrm>
            <a:off x="514927" y="898225"/>
            <a:ext cx="268732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en-US" altLang="zh-CN" sz="3200" b="1" dirty="0">
                <a:latin typeface="黑体" panose="02010609060101010101" charset="-122"/>
                <a:ea typeface="黑体" panose="02010609060101010101" charset="-122"/>
                <a:cs typeface="黑体" panose="02010609060101010101" charset="-122"/>
              </a:rPr>
              <a:t>1.</a:t>
            </a:r>
            <a:r>
              <a:rPr lang="zh-CN" altLang="en-US" sz="3200" b="1" dirty="0">
                <a:latin typeface="黑体" panose="02010609060101010101" charset="-122"/>
                <a:ea typeface="黑体" panose="02010609060101010101" charset="-122"/>
                <a:cs typeface="黑体" panose="02010609060101010101" charset="-122"/>
              </a:rPr>
              <a:t>上皮组织</a:t>
            </a:r>
            <a:endParaRPr lang="zh-CN" altLang="en-US" sz="3200" b="1" dirty="0">
              <a:latin typeface="黑体" panose="02010609060101010101" charset="-122"/>
              <a:ea typeface="黑体" panose="02010609060101010101" charset="-122"/>
              <a:cs typeface="黑体" panose="02010609060101010101" charset="-122"/>
            </a:endParaRPr>
          </a:p>
        </p:txBody>
      </p:sp>
      <p:sp>
        <p:nvSpPr>
          <p:cNvPr id="5" name="Text Box 3"/>
          <p:cNvSpPr txBox="1">
            <a:spLocks noChangeArrowheads="1"/>
          </p:cNvSpPr>
          <p:nvPr/>
        </p:nvSpPr>
        <p:spPr bwMode="auto">
          <a:xfrm>
            <a:off x="2423240" y="4316384"/>
            <a:ext cx="2011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latin typeface="黑体" panose="02010609060101010101" charset="-122"/>
                <a:ea typeface="黑体" panose="02010609060101010101" charset="-122"/>
                <a:cs typeface="黑体" panose="02010609060101010101" charset="-122"/>
              </a:rPr>
              <a:t>保护、分泌等</a:t>
            </a:r>
            <a:endParaRPr lang="zh-CN" altLang="en-US" sz="2400">
              <a:latin typeface="黑体" panose="02010609060101010101" charset="-122"/>
              <a:ea typeface="黑体" panose="02010609060101010101" charset="-122"/>
              <a:cs typeface="黑体" panose="02010609060101010101" charset="-122"/>
            </a:endParaRPr>
          </a:p>
        </p:txBody>
      </p:sp>
      <p:sp>
        <p:nvSpPr>
          <p:cNvPr id="6" name="Text Box 4"/>
          <p:cNvSpPr txBox="1">
            <a:spLocks noChangeArrowheads="1"/>
          </p:cNvSpPr>
          <p:nvPr/>
        </p:nvSpPr>
        <p:spPr bwMode="auto">
          <a:xfrm>
            <a:off x="1506300" y="4316384"/>
            <a:ext cx="9486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黑体" panose="02010609060101010101" charset="-122"/>
                <a:ea typeface="黑体" panose="02010609060101010101" charset="-122"/>
                <a:cs typeface="黑体" panose="02010609060101010101" charset="-122"/>
              </a:rPr>
              <a:t>功能</a:t>
            </a:r>
            <a:r>
              <a:rPr lang="en-US" altLang="zh-CN" sz="2400" b="1">
                <a:latin typeface="黑体" panose="02010609060101010101" charset="-122"/>
                <a:ea typeface="黑体" panose="02010609060101010101" charset="-122"/>
                <a:cs typeface="黑体" panose="02010609060101010101" charset="-122"/>
              </a:rPr>
              <a:t>:</a:t>
            </a:r>
            <a:endParaRPr lang="en-US" altLang="zh-CN" sz="2400" b="1">
              <a:latin typeface="黑体" panose="02010609060101010101" charset="-122"/>
              <a:ea typeface="黑体" panose="02010609060101010101" charset="-122"/>
              <a:cs typeface="黑体" panose="02010609060101010101" charset="-122"/>
            </a:endParaRPr>
          </a:p>
        </p:txBody>
      </p:sp>
      <p:pic>
        <p:nvPicPr>
          <p:cNvPr id="11269" name="Picture 6" descr="Capture012"/>
          <p:cNvPicPr>
            <a:picLocks noChangeAspect="1" noChangeArrowheads="1"/>
          </p:cNvPicPr>
          <p:nvPr/>
        </p:nvPicPr>
        <p:blipFill>
          <a:blip r:embed="rId2" cstate="email"/>
          <a:srcRect/>
          <a:stretch>
            <a:fillRect/>
          </a:stretch>
        </p:blipFill>
        <p:spPr bwMode="auto">
          <a:xfrm>
            <a:off x="1208644" y="1664863"/>
            <a:ext cx="2457450" cy="1818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8" descr="2"/>
          <p:cNvPicPr>
            <a:picLocks noChangeAspect="1" noChangeArrowheads="1"/>
          </p:cNvPicPr>
          <p:nvPr/>
        </p:nvPicPr>
        <p:blipFill>
          <a:blip r:embed="rId3" cstate="email"/>
          <a:srcRect/>
          <a:stretch>
            <a:fillRect/>
          </a:stretch>
        </p:blipFill>
        <p:spPr bwMode="auto">
          <a:xfrm>
            <a:off x="3774440" y="1664863"/>
            <a:ext cx="2339579" cy="1835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10" descr="4"/>
          <p:cNvPicPr>
            <a:picLocks noChangeAspect="1" noChangeArrowheads="1"/>
          </p:cNvPicPr>
          <p:nvPr/>
        </p:nvPicPr>
        <p:blipFill>
          <a:blip r:embed="rId4"/>
          <a:srcRect/>
          <a:stretch>
            <a:fillRect/>
          </a:stretch>
        </p:blipFill>
        <p:spPr bwMode="auto">
          <a:xfrm>
            <a:off x="6258084" y="1664863"/>
            <a:ext cx="1566863" cy="1835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Group 12"/>
          <p:cNvGrpSpPr/>
          <p:nvPr/>
        </p:nvGrpSpPr>
        <p:grpSpPr bwMode="auto">
          <a:xfrm>
            <a:off x="1506300" y="3722262"/>
            <a:ext cx="6159103" cy="465534"/>
            <a:chOff x="0" y="0"/>
            <a:chExt cx="5173" cy="391"/>
          </a:xfrm>
        </p:grpSpPr>
        <p:sp>
          <p:nvSpPr>
            <p:cNvPr id="11273" name="Rectangle 13"/>
            <p:cNvSpPr>
              <a:spLocks noChangeArrowheads="1"/>
            </p:cNvSpPr>
            <p:nvPr/>
          </p:nvSpPr>
          <p:spPr bwMode="auto">
            <a:xfrm>
              <a:off x="751" y="0"/>
              <a:ext cx="4422"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latin typeface="黑体" panose="02010609060101010101" charset="-122"/>
                  <a:ea typeface="黑体" panose="02010609060101010101" charset="-122"/>
                  <a:cs typeface="黑体" panose="02010609060101010101" charset="-122"/>
                </a:rPr>
                <a:t>分布在体表和管腔内或腺体表面</a:t>
              </a:r>
              <a:endParaRPr lang="zh-CN" altLang="en-US" sz="2400">
                <a:latin typeface="黑体" panose="02010609060101010101" charset="-122"/>
                <a:ea typeface="黑体" panose="02010609060101010101" charset="-122"/>
                <a:cs typeface="黑体" panose="02010609060101010101" charset="-122"/>
              </a:endParaRPr>
            </a:p>
          </p:txBody>
        </p:sp>
        <p:sp>
          <p:nvSpPr>
            <p:cNvPr id="11274" name="Rectangle 14"/>
            <p:cNvSpPr>
              <a:spLocks noChangeArrowheads="1"/>
            </p:cNvSpPr>
            <p:nvPr/>
          </p:nvSpPr>
          <p:spPr bwMode="auto">
            <a:xfrm>
              <a:off x="0" y="4"/>
              <a:ext cx="739"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latin typeface="黑体" panose="02010609060101010101" charset="-122"/>
                  <a:ea typeface="黑体" panose="02010609060101010101" charset="-122"/>
                  <a:cs typeface="黑体" panose="02010609060101010101" charset="-122"/>
                </a:rPr>
                <a:t>分布</a:t>
              </a:r>
              <a:r>
                <a:rPr lang="en-US" altLang="zh-CN" sz="2400" b="1">
                  <a:latin typeface="黑体" panose="02010609060101010101" charset="-122"/>
                  <a:ea typeface="黑体" panose="02010609060101010101" charset="-122"/>
                  <a:cs typeface="黑体" panose="02010609060101010101" charset="-122"/>
                </a:rPr>
                <a:t>:</a:t>
              </a:r>
              <a:endParaRPr lang="en-US" altLang="zh-CN" sz="2400" b="1">
                <a:latin typeface="黑体" panose="02010609060101010101" charset="-122"/>
                <a:ea typeface="黑体" panose="02010609060101010101" charset="-122"/>
                <a:cs typeface="黑体" panose="02010609060101010101" charset="-122"/>
              </a:endParaRPr>
            </a:p>
          </p:txBody>
        </p:sp>
      </p:grpSp>
      <p:pic>
        <p:nvPicPr>
          <p:cNvPr id="11275" name="Picture 15"/>
          <p:cNvPicPr>
            <a:picLocks noChangeAspect="1" noChangeArrowheads="1"/>
          </p:cNvPicPr>
          <p:nvPr/>
        </p:nvPicPr>
        <p:blipFill>
          <a:blip r:embed="rId5"/>
          <a:srcRect/>
          <a:stretch>
            <a:fillRect/>
          </a:stretch>
        </p:blipFill>
        <p:spPr bwMode="auto">
          <a:xfrm>
            <a:off x="5718731" y="2906684"/>
            <a:ext cx="404813" cy="272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2"/>
          <p:cNvSpPr txBox="1">
            <a:spLocks noChangeArrowheads="1"/>
          </p:cNvSpPr>
          <p:nvPr/>
        </p:nvSpPr>
        <p:spPr bwMode="auto">
          <a:xfrm>
            <a:off x="514927" y="250332"/>
            <a:ext cx="3919993"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3200" b="1" smtClean="0">
                <a:latin typeface="黑体" panose="02010609060101010101" charset="-122"/>
                <a:ea typeface="黑体" panose="02010609060101010101" charset="-122"/>
                <a:cs typeface="黑体" panose="02010609060101010101" charset="-122"/>
              </a:rPr>
              <a:t>人体的四种基本组织</a:t>
            </a:r>
            <a:endParaRPr lang="zh-CN" altLang="en-US" sz="3200" b="1" dirty="0">
              <a:latin typeface="黑体" panose="02010609060101010101" charset="-122"/>
              <a:ea typeface="黑体" panose="02010609060101010101" charset="-122"/>
              <a:cs typeface="黑体" panose="02010609060101010101"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p>
            <a:endParaRPr lang="zh-CN" altLang="en-US"/>
          </a:p>
        </p:txBody>
      </p:sp>
      <p:sp>
        <p:nvSpPr>
          <p:cNvPr id="6" name="Text Box 2"/>
          <p:cNvSpPr txBox="1">
            <a:spLocks noChangeArrowheads="1"/>
          </p:cNvSpPr>
          <p:nvPr/>
        </p:nvSpPr>
        <p:spPr bwMode="auto">
          <a:xfrm>
            <a:off x="218440" y="4450124"/>
            <a:ext cx="99774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C00000"/>
                </a:solidFill>
                <a:latin typeface="黑体" panose="02010609060101010101" charset="-122"/>
                <a:ea typeface="黑体" panose="02010609060101010101" charset="-122"/>
                <a:cs typeface="黑体" panose="02010609060101010101" charset="-122"/>
              </a:rPr>
              <a:t>功能</a:t>
            </a:r>
            <a:r>
              <a:rPr lang="en-US" altLang="zh-CN" sz="2400" b="1">
                <a:solidFill>
                  <a:srgbClr val="C00000"/>
                </a:solidFill>
                <a:latin typeface="黑体" panose="02010609060101010101" charset="-122"/>
                <a:ea typeface="黑体" panose="02010609060101010101" charset="-122"/>
                <a:cs typeface="黑体" panose="02010609060101010101" charset="-122"/>
              </a:rPr>
              <a:t>:</a:t>
            </a:r>
            <a:endParaRPr lang="en-US" altLang="zh-CN" sz="2400" b="1">
              <a:solidFill>
                <a:srgbClr val="C00000"/>
              </a:solidFill>
              <a:latin typeface="黑体" panose="02010609060101010101" charset="-122"/>
              <a:ea typeface="黑体" panose="02010609060101010101" charset="-122"/>
              <a:cs typeface="黑体" panose="02010609060101010101" charset="-122"/>
            </a:endParaRPr>
          </a:p>
        </p:txBody>
      </p:sp>
      <p:sp>
        <p:nvSpPr>
          <p:cNvPr id="7" name="Rectangle 3"/>
          <p:cNvSpPr>
            <a:spLocks noChangeArrowheads="1"/>
          </p:cNvSpPr>
          <p:nvPr/>
        </p:nvSpPr>
        <p:spPr bwMode="auto">
          <a:xfrm>
            <a:off x="1221105" y="4438932"/>
            <a:ext cx="20526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latin typeface="黑体" panose="02010609060101010101" charset="-122"/>
                <a:ea typeface="黑体" panose="02010609060101010101" charset="-122"/>
                <a:cs typeface="黑体" panose="02010609060101010101" charset="-122"/>
              </a:rPr>
              <a:t>收缩、舒张</a:t>
            </a:r>
            <a:endParaRPr lang="zh-CN" altLang="en-US" sz="2400" b="1">
              <a:latin typeface="黑体" panose="02010609060101010101" charset="-122"/>
              <a:ea typeface="黑体" panose="02010609060101010101" charset="-122"/>
              <a:cs typeface="黑体" panose="02010609060101010101" charset="-122"/>
            </a:endParaRPr>
          </a:p>
        </p:txBody>
      </p:sp>
      <p:grpSp>
        <p:nvGrpSpPr>
          <p:cNvPr id="12292" name="Group 4"/>
          <p:cNvGrpSpPr>
            <a:grpSpLocks noChangeAspect="1"/>
          </p:cNvGrpSpPr>
          <p:nvPr/>
        </p:nvGrpSpPr>
        <p:grpSpPr bwMode="auto">
          <a:xfrm>
            <a:off x="1120220" y="1874246"/>
            <a:ext cx="6967537" cy="1964531"/>
            <a:chOff x="-402" y="0"/>
            <a:chExt cx="5852" cy="1816"/>
          </a:xfrm>
        </p:grpSpPr>
        <p:pic>
          <p:nvPicPr>
            <p:cNvPr id="12293" name="Picture 5" descr="骨骼肌"/>
            <p:cNvPicPr>
              <a:picLocks noChangeAspect="1" noChangeArrowheads="1"/>
            </p:cNvPicPr>
            <p:nvPr/>
          </p:nvPicPr>
          <p:blipFill>
            <a:blip r:embed="rId2"/>
            <a:srcRect/>
            <a:stretch>
              <a:fillRect/>
            </a:stretch>
          </p:blipFill>
          <p:spPr bwMode="auto">
            <a:xfrm>
              <a:off x="-402" y="0"/>
              <a:ext cx="1205" cy="1815"/>
            </a:xfrm>
            <a:prstGeom prst="rect">
              <a:avLst/>
            </a:prstGeom>
            <a:noFill/>
            <a:ln w="76200" cmpd="tri">
              <a:solidFill>
                <a:srgbClr val="FFCC66"/>
              </a:solidFill>
              <a:miter lim="800000"/>
              <a:headEnd/>
              <a:tailEnd/>
            </a:ln>
            <a:extLst>
              <a:ext uri="{909E8E84-426E-40DD-AFC4-6F175D3DCCD1}">
                <a14:hiddenFill xmlns:a14="http://schemas.microsoft.com/office/drawing/2010/main">
                  <a:solidFill>
                    <a:srgbClr val="FFFFFF"/>
                  </a:solidFill>
                </a14:hiddenFill>
              </a:ext>
            </a:extLst>
          </p:spPr>
        </p:pic>
        <p:pic>
          <p:nvPicPr>
            <p:cNvPr id="12294" name="Picture 6" descr="平滑肌"/>
            <p:cNvPicPr>
              <a:picLocks noChangeAspect="1" noChangeArrowheads="1"/>
            </p:cNvPicPr>
            <p:nvPr/>
          </p:nvPicPr>
          <p:blipFill>
            <a:blip r:embed="rId3"/>
            <a:srcRect/>
            <a:stretch>
              <a:fillRect/>
            </a:stretch>
          </p:blipFill>
          <p:spPr bwMode="auto">
            <a:xfrm>
              <a:off x="1992" y="1"/>
              <a:ext cx="1180" cy="1815"/>
            </a:xfrm>
            <a:prstGeom prst="rect">
              <a:avLst/>
            </a:prstGeom>
            <a:noFill/>
            <a:ln w="76200" cmpd="tri">
              <a:solidFill>
                <a:srgbClr val="FFCC99"/>
              </a:solidFill>
              <a:miter lim="800000"/>
              <a:headEnd/>
              <a:tailEnd/>
            </a:ln>
            <a:extLst>
              <a:ext uri="{909E8E84-426E-40DD-AFC4-6F175D3DCCD1}">
                <a14:hiddenFill xmlns:a14="http://schemas.microsoft.com/office/drawing/2010/main">
                  <a:solidFill>
                    <a:srgbClr val="FFFFFF"/>
                  </a:solidFill>
                </a14:hiddenFill>
              </a:ext>
            </a:extLst>
          </p:spPr>
        </p:pic>
        <p:pic>
          <p:nvPicPr>
            <p:cNvPr id="12295" name="Picture 7" descr="心肌"/>
            <p:cNvPicPr>
              <a:picLocks noChangeAspect="1" noChangeArrowheads="1"/>
            </p:cNvPicPr>
            <p:nvPr/>
          </p:nvPicPr>
          <p:blipFill>
            <a:blip r:embed="rId4"/>
            <a:srcRect/>
            <a:stretch>
              <a:fillRect/>
            </a:stretch>
          </p:blipFill>
          <p:spPr bwMode="auto">
            <a:xfrm>
              <a:off x="4329" y="0"/>
              <a:ext cx="1121" cy="1815"/>
            </a:xfrm>
            <a:prstGeom prst="rect">
              <a:avLst/>
            </a:prstGeom>
            <a:noFill/>
            <a:ln w="76200" cmpd="tri">
              <a:solidFill>
                <a:srgbClr val="FFCC99"/>
              </a:solidFill>
              <a:miter lim="800000"/>
              <a:headEnd/>
              <a:tailEnd/>
            </a:ln>
            <a:extLst>
              <a:ext uri="{909E8E84-426E-40DD-AFC4-6F175D3DCCD1}">
                <a14:hiddenFill xmlns:a14="http://schemas.microsoft.com/office/drawing/2010/main">
                  <a:solidFill>
                    <a:srgbClr val="FFFFFF"/>
                  </a:solidFill>
                </a14:hiddenFill>
              </a:ext>
            </a:extLst>
          </p:spPr>
        </p:pic>
      </p:grpSp>
      <p:sp>
        <p:nvSpPr>
          <p:cNvPr id="12296" name="Text Box 8"/>
          <p:cNvSpPr txBox="1">
            <a:spLocks noChangeArrowheads="1"/>
          </p:cNvSpPr>
          <p:nvPr/>
        </p:nvSpPr>
        <p:spPr bwMode="auto">
          <a:xfrm>
            <a:off x="240535" y="763789"/>
            <a:ext cx="26035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en-US" altLang="zh-CN" sz="3200" b="1" dirty="0">
                <a:latin typeface="黑体" panose="02010609060101010101" charset="-122"/>
                <a:ea typeface="黑体" panose="02010609060101010101" charset="-122"/>
                <a:cs typeface="黑体" panose="02010609060101010101" charset="-122"/>
              </a:rPr>
              <a:t>2.</a:t>
            </a:r>
            <a:r>
              <a:rPr lang="zh-CN" altLang="en-US" sz="3200" b="1" dirty="0">
                <a:latin typeface="黑体" panose="02010609060101010101" charset="-122"/>
                <a:ea typeface="黑体" panose="02010609060101010101" charset="-122"/>
                <a:cs typeface="黑体" panose="02010609060101010101" charset="-122"/>
              </a:rPr>
              <a:t>肌肉组织</a:t>
            </a:r>
            <a:endParaRPr lang="zh-CN" altLang="en-US" sz="3200" b="1" dirty="0">
              <a:latin typeface="黑体" panose="02010609060101010101" charset="-122"/>
              <a:ea typeface="黑体" panose="02010609060101010101" charset="-122"/>
              <a:cs typeface="黑体" panose="02010609060101010101" charset="-122"/>
            </a:endParaRPr>
          </a:p>
        </p:txBody>
      </p:sp>
      <p:sp>
        <p:nvSpPr>
          <p:cNvPr id="13" name="Rectangle 9"/>
          <p:cNvSpPr>
            <a:spLocks noChangeArrowheads="1"/>
          </p:cNvSpPr>
          <p:nvPr/>
        </p:nvSpPr>
        <p:spPr bwMode="auto">
          <a:xfrm>
            <a:off x="1212771" y="4048407"/>
            <a:ext cx="11010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latin typeface="黑体" panose="02010609060101010101" charset="-122"/>
                <a:ea typeface="黑体" panose="02010609060101010101" charset="-122"/>
                <a:cs typeface="黑体" panose="02010609060101010101" charset="-122"/>
              </a:rPr>
              <a:t>骨骼上</a:t>
            </a:r>
            <a:endParaRPr lang="zh-CN" altLang="en-US" sz="2400" b="1">
              <a:latin typeface="黑体" panose="02010609060101010101" charset="-122"/>
              <a:ea typeface="黑体" panose="02010609060101010101" charset="-122"/>
              <a:cs typeface="黑体" panose="02010609060101010101" charset="-122"/>
            </a:endParaRPr>
          </a:p>
        </p:txBody>
      </p:sp>
      <p:sp>
        <p:nvSpPr>
          <p:cNvPr id="14" name="Rectangle 10"/>
          <p:cNvSpPr>
            <a:spLocks noChangeArrowheads="1"/>
          </p:cNvSpPr>
          <p:nvPr/>
        </p:nvSpPr>
        <p:spPr bwMode="auto">
          <a:xfrm>
            <a:off x="4098290" y="4063250"/>
            <a:ext cx="2943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2400" b="1">
                <a:latin typeface="黑体" panose="02010609060101010101" charset="-122"/>
                <a:ea typeface="黑体" panose="02010609060101010101" charset="-122"/>
                <a:cs typeface="黑体" panose="02010609060101010101" charset="-122"/>
              </a:rPr>
              <a:t>胃肠等器官管壁</a:t>
            </a:r>
            <a:endParaRPr lang="zh-CN" altLang="en-US" sz="2400" b="1">
              <a:latin typeface="黑体" panose="02010609060101010101" charset="-122"/>
              <a:ea typeface="黑体" panose="02010609060101010101" charset="-122"/>
              <a:cs typeface="黑体" panose="02010609060101010101" charset="-122"/>
            </a:endParaRPr>
          </a:p>
        </p:txBody>
      </p:sp>
      <p:sp>
        <p:nvSpPr>
          <p:cNvPr id="15" name="Rectangle 11"/>
          <p:cNvSpPr>
            <a:spLocks noChangeArrowheads="1"/>
          </p:cNvSpPr>
          <p:nvPr/>
        </p:nvSpPr>
        <p:spPr bwMode="auto">
          <a:xfrm>
            <a:off x="6874669" y="4063012"/>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latin typeface="黑体" panose="02010609060101010101" charset="-122"/>
                <a:ea typeface="黑体" panose="02010609060101010101" charset="-122"/>
                <a:cs typeface="黑体" panose="02010609060101010101" charset="-122"/>
              </a:rPr>
              <a:t>心脏壁上</a:t>
            </a:r>
            <a:endParaRPr lang="zh-CN" altLang="en-US" sz="2400" b="1">
              <a:latin typeface="黑体" panose="02010609060101010101" charset="-122"/>
              <a:ea typeface="黑体" panose="02010609060101010101" charset="-122"/>
              <a:cs typeface="黑体" panose="02010609060101010101" charset="-122"/>
            </a:endParaRPr>
          </a:p>
        </p:txBody>
      </p:sp>
      <p:sp>
        <p:nvSpPr>
          <p:cNvPr id="16" name="Text Box 12"/>
          <p:cNvSpPr txBox="1">
            <a:spLocks noChangeArrowheads="1"/>
          </p:cNvSpPr>
          <p:nvPr/>
        </p:nvSpPr>
        <p:spPr bwMode="auto">
          <a:xfrm>
            <a:off x="218440" y="4048883"/>
            <a:ext cx="9486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C00000"/>
                </a:solidFill>
                <a:latin typeface="黑体" panose="02010609060101010101" charset="-122"/>
                <a:ea typeface="黑体" panose="02010609060101010101" charset="-122"/>
                <a:cs typeface="黑体" panose="02010609060101010101" charset="-122"/>
              </a:rPr>
              <a:t>分布</a:t>
            </a:r>
            <a:r>
              <a:rPr lang="en-US" altLang="zh-CN" sz="2400" b="1">
                <a:solidFill>
                  <a:srgbClr val="C00000"/>
                </a:solidFill>
                <a:latin typeface="黑体" panose="02010609060101010101" charset="-122"/>
                <a:ea typeface="黑体" panose="02010609060101010101" charset="-122"/>
                <a:cs typeface="黑体" panose="02010609060101010101" charset="-122"/>
              </a:rPr>
              <a:t>:</a:t>
            </a:r>
            <a:endParaRPr lang="en-US" altLang="zh-CN" sz="2400" b="1">
              <a:solidFill>
                <a:srgbClr val="C00000"/>
              </a:solidFill>
              <a:latin typeface="黑体" panose="02010609060101010101" charset="-122"/>
              <a:ea typeface="黑体" panose="02010609060101010101" charset="-122"/>
              <a:cs typeface="黑体" panose="02010609060101010101" charset="-122"/>
            </a:endParaRPr>
          </a:p>
        </p:txBody>
      </p:sp>
      <p:grpSp>
        <p:nvGrpSpPr>
          <p:cNvPr id="12301" name="Group 13"/>
          <p:cNvGrpSpPr/>
          <p:nvPr/>
        </p:nvGrpSpPr>
        <p:grpSpPr bwMode="auto">
          <a:xfrm>
            <a:off x="2277507" y="1977830"/>
            <a:ext cx="4751784" cy="652463"/>
            <a:chOff x="0" y="42"/>
            <a:chExt cx="3991" cy="548"/>
          </a:xfrm>
        </p:grpSpPr>
        <p:sp>
          <p:nvSpPr>
            <p:cNvPr id="12302" name="Rectangle 14"/>
            <p:cNvSpPr>
              <a:spLocks noChangeArrowheads="1"/>
            </p:cNvSpPr>
            <p:nvPr/>
          </p:nvSpPr>
          <p:spPr bwMode="auto">
            <a:xfrm>
              <a:off x="305" y="42"/>
              <a:ext cx="967"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a:latin typeface="黑体" panose="02010609060101010101" charset="-122"/>
                  <a:ea typeface="黑体" panose="02010609060101010101" charset="-122"/>
                  <a:cs typeface="黑体" panose="02010609060101010101" charset="-122"/>
                </a:rPr>
                <a:t>肌细胞</a:t>
              </a:r>
              <a:endParaRPr lang="zh-CN" altLang="en-US" sz="2400" b="1">
                <a:latin typeface="黑体" panose="02010609060101010101" charset="-122"/>
                <a:ea typeface="黑体" panose="02010609060101010101" charset="-122"/>
                <a:cs typeface="黑体" panose="02010609060101010101" charset="-122"/>
              </a:endParaRPr>
            </a:p>
          </p:txBody>
        </p:sp>
        <p:sp>
          <p:nvSpPr>
            <p:cNvPr id="12303" name="Line 15"/>
            <p:cNvSpPr>
              <a:spLocks noChangeShapeType="1"/>
            </p:cNvSpPr>
            <p:nvPr/>
          </p:nvSpPr>
          <p:spPr bwMode="auto">
            <a:xfrm>
              <a:off x="1154" y="272"/>
              <a:ext cx="281" cy="227"/>
            </a:xfrm>
            <a:prstGeom prst="line">
              <a:avLst/>
            </a:prstGeom>
            <a:noFill/>
            <a:ln w="38100">
              <a:solidFill>
                <a:srgbClr val="FFFF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100">
                <a:cs typeface="黑体" panose="02010609060101010101" charset="-122"/>
              </a:endParaRPr>
            </a:p>
          </p:txBody>
        </p:sp>
        <p:sp>
          <p:nvSpPr>
            <p:cNvPr id="12305" name="Line 17"/>
            <p:cNvSpPr>
              <a:spLocks noChangeShapeType="1"/>
            </p:cNvSpPr>
            <p:nvPr/>
          </p:nvSpPr>
          <p:spPr bwMode="auto">
            <a:xfrm>
              <a:off x="3649" y="227"/>
              <a:ext cx="342" cy="272"/>
            </a:xfrm>
            <a:prstGeom prst="line">
              <a:avLst/>
            </a:prstGeom>
            <a:noFill/>
            <a:ln w="38100">
              <a:solidFill>
                <a:srgbClr val="FFFF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100">
                <a:cs typeface="黑体" panose="02010609060101010101" charset="-122"/>
              </a:endParaRPr>
            </a:p>
          </p:txBody>
        </p:sp>
        <p:sp>
          <p:nvSpPr>
            <p:cNvPr id="12306" name="Line 18"/>
            <p:cNvSpPr>
              <a:spLocks noChangeShapeType="1"/>
            </p:cNvSpPr>
            <p:nvPr/>
          </p:nvSpPr>
          <p:spPr bwMode="auto">
            <a:xfrm flipH="1">
              <a:off x="0" y="272"/>
              <a:ext cx="337" cy="318"/>
            </a:xfrm>
            <a:prstGeom prst="line">
              <a:avLst/>
            </a:prstGeom>
            <a:noFill/>
            <a:ln w="38100">
              <a:solidFill>
                <a:srgbClr val="FFFF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100">
                <a:cs typeface="黑体" panose="02010609060101010101" charset="-122"/>
              </a:endParaRPr>
            </a:p>
          </p:txBody>
        </p:sp>
        <p:sp>
          <p:nvSpPr>
            <p:cNvPr id="12307" name="Line 19"/>
            <p:cNvSpPr>
              <a:spLocks noChangeShapeType="1"/>
            </p:cNvSpPr>
            <p:nvPr/>
          </p:nvSpPr>
          <p:spPr bwMode="auto">
            <a:xfrm flipH="1">
              <a:off x="2506" y="227"/>
              <a:ext cx="314" cy="271"/>
            </a:xfrm>
            <a:prstGeom prst="line">
              <a:avLst/>
            </a:prstGeom>
            <a:noFill/>
            <a:ln w="38100">
              <a:solidFill>
                <a:srgbClr val="FFFF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100">
                <a:cs typeface="黑体" panose="02010609060101010101" charset="-122"/>
              </a:endParaRPr>
            </a:p>
          </p:txBody>
        </p:sp>
        <p:sp>
          <p:nvSpPr>
            <p:cNvPr id="12304" name="Rectangle 16"/>
            <p:cNvSpPr>
              <a:spLocks noChangeArrowheads="1"/>
            </p:cNvSpPr>
            <p:nvPr/>
          </p:nvSpPr>
          <p:spPr bwMode="auto">
            <a:xfrm>
              <a:off x="2781" y="42"/>
              <a:ext cx="983"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a:latin typeface="黑体" panose="02010609060101010101" charset="-122"/>
                  <a:ea typeface="黑体" panose="02010609060101010101" charset="-122"/>
                  <a:cs typeface="黑体" panose="02010609060101010101" charset="-122"/>
                </a:rPr>
                <a:t>肌细胞</a:t>
              </a:r>
              <a:endParaRPr lang="zh-CN" altLang="en-US" sz="2400" b="1">
                <a:latin typeface="黑体" panose="02010609060101010101" charset="-122"/>
                <a:ea typeface="黑体" panose="02010609060101010101" charset="-122"/>
                <a:cs typeface="黑体" panose="02010609060101010101" charset="-122"/>
              </a:endParaRPr>
            </a:p>
          </p:txBody>
        </p:sp>
      </p:grpSp>
      <p:sp>
        <p:nvSpPr>
          <p:cNvPr id="12308" name="Rectangle 20"/>
          <p:cNvSpPr>
            <a:spLocks noChangeArrowheads="1"/>
          </p:cNvSpPr>
          <p:nvPr/>
        </p:nvSpPr>
        <p:spPr bwMode="auto">
          <a:xfrm>
            <a:off x="1344295" y="1321161"/>
            <a:ext cx="118824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latin typeface="黑体" panose="02010609060101010101" charset="-122"/>
                <a:ea typeface="黑体" panose="02010609060101010101" charset="-122"/>
                <a:cs typeface="黑体" panose="02010609060101010101" charset="-122"/>
              </a:rPr>
              <a:t>骨骼肌</a:t>
            </a:r>
            <a:endParaRPr lang="zh-CN" altLang="en-US" sz="2400" b="1">
              <a:latin typeface="黑体" panose="02010609060101010101" charset="-122"/>
              <a:ea typeface="黑体" panose="02010609060101010101" charset="-122"/>
              <a:cs typeface="黑体" panose="02010609060101010101" charset="-122"/>
            </a:endParaRPr>
          </a:p>
        </p:txBody>
      </p:sp>
      <p:sp>
        <p:nvSpPr>
          <p:cNvPr id="12309" name="Rectangle 21"/>
          <p:cNvSpPr>
            <a:spLocks noChangeArrowheads="1"/>
          </p:cNvSpPr>
          <p:nvPr/>
        </p:nvSpPr>
        <p:spPr bwMode="auto">
          <a:xfrm>
            <a:off x="4203145" y="1328146"/>
            <a:ext cx="135016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latin typeface="黑体" panose="02010609060101010101" charset="-122"/>
                <a:ea typeface="黑体" panose="02010609060101010101" charset="-122"/>
                <a:cs typeface="黑体" panose="02010609060101010101" charset="-122"/>
              </a:rPr>
              <a:t>平滑肌</a:t>
            </a:r>
            <a:endParaRPr lang="zh-CN" altLang="en-US" sz="2400" b="1">
              <a:latin typeface="黑体" panose="02010609060101010101" charset="-122"/>
              <a:ea typeface="黑体" panose="02010609060101010101" charset="-122"/>
              <a:cs typeface="黑体" panose="02010609060101010101" charset="-122"/>
            </a:endParaRPr>
          </a:p>
        </p:txBody>
      </p:sp>
      <p:sp>
        <p:nvSpPr>
          <p:cNvPr id="12310" name="Rectangle 22"/>
          <p:cNvSpPr>
            <a:spLocks noChangeArrowheads="1"/>
          </p:cNvSpPr>
          <p:nvPr/>
        </p:nvSpPr>
        <p:spPr bwMode="auto">
          <a:xfrm>
            <a:off x="7029689" y="1328146"/>
            <a:ext cx="111680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latin typeface="黑体" panose="02010609060101010101" charset="-122"/>
                <a:ea typeface="黑体" panose="02010609060101010101" charset="-122"/>
                <a:cs typeface="黑体" panose="02010609060101010101" charset="-122"/>
              </a:rPr>
              <a:t>心肌</a:t>
            </a:r>
            <a:endParaRPr lang="zh-CN" altLang="en-US" sz="2400" b="1">
              <a:latin typeface="黑体" panose="02010609060101010101" charset="-122"/>
              <a:ea typeface="黑体" panose="02010609060101010101" charset="-122"/>
              <a:cs typeface="黑体" panose="02010609060101010101" charset="-122"/>
            </a:endParaRPr>
          </a:p>
        </p:txBody>
      </p:sp>
      <p:sp>
        <p:nvSpPr>
          <p:cNvPr id="12311" name="Text Box 23"/>
          <p:cNvSpPr txBox="1">
            <a:spLocks noChangeArrowheads="1"/>
          </p:cNvSpPr>
          <p:nvPr/>
        </p:nvSpPr>
        <p:spPr bwMode="auto">
          <a:xfrm>
            <a:off x="590789" y="1321161"/>
            <a:ext cx="9486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黑体" panose="02010609060101010101" charset="-122"/>
                <a:ea typeface="黑体" panose="02010609060101010101" charset="-122"/>
                <a:cs typeface="黑体" panose="02010609060101010101" charset="-122"/>
              </a:rPr>
              <a:t>类型</a:t>
            </a:r>
            <a:r>
              <a:rPr lang="en-US" altLang="zh-CN" sz="2400" b="1">
                <a:latin typeface="黑体" panose="02010609060101010101" charset="-122"/>
                <a:ea typeface="黑体" panose="02010609060101010101" charset="-122"/>
                <a:cs typeface="黑体" panose="02010609060101010101" charset="-122"/>
              </a:rPr>
              <a:t>:</a:t>
            </a:r>
            <a:endParaRPr lang="en-US" altLang="zh-CN" sz="2400" b="1">
              <a:latin typeface="黑体" panose="02010609060101010101" charset="-122"/>
              <a:ea typeface="黑体" panose="02010609060101010101" charset="-122"/>
              <a:cs typeface="黑体" panose="02010609060101010101" charset="-122"/>
            </a:endParaRPr>
          </a:p>
        </p:txBody>
      </p:sp>
      <p:sp>
        <p:nvSpPr>
          <p:cNvPr id="29" name="Rectangle 3"/>
          <p:cNvSpPr>
            <a:spLocks noChangeArrowheads="1"/>
          </p:cNvSpPr>
          <p:nvPr/>
        </p:nvSpPr>
        <p:spPr bwMode="auto">
          <a:xfrm>
            <a:off x="4151075" y="4456712"/>
            <a:ext cx="20526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latin typeface="黑体" panose="02010609060101010101" charset="-122"/>
                <a:ea typeface="黑体" panose="02010609060101010101" charset="-122"/>
                <a:cs typeface="黑体" panose="02010609060101010101" charset="-122"/>
              </a:rPr>
              <a:t>收缩、舒张</a:t>
            </a:r>
            <a:endParaRPr lang="zh-CN" altLang="en-US" sz="2400" b="1">
              <a:latin typeface="黑体" panose="02010609060101010101" charset="-122"/>
              <a:ea typeface="黑体" panose="02010609060101010101" charset="-122"/>
              <a:cs typeface="黑体" panose="02010609060101010101" charset="-122"/>
            </a:endParaRPr>
          </a:p>
        </p:txBody>
      </p:sp>
      <p:sp>
        <p:nvSpPr>
          <p:cNvPr id="30" name="Rectangle 3"/>
          <p:cNvSpPr>
            <a:spLocks noChangeArrowheads="1"/>
          </p:cNvSpPr>
          <p:nvPr/>
        </p:nvSpPr>
        <p:spPr bwMode="auto">
          <a:xfrm>
            <a:off x="6874669" y="4409484"/>
            <a:ext cx="20526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latin typeface="黑体" panose="02010609060101010101" charset="-122"/>
                <a:ea typeface="黑体" panose="02010609060101010101" charset="-122"/>
                <a:cs typeface="黑体" panose="02010609060101010101" charset="-122"/>
              </a:rPr>
              <a:t>收缩、舒张</a:t>
            </a:r>
            <a:endParaRPr lang="zh-CN" altLang="en-US" sz="2400" b="1">
              <a:latin typeface="黑体" panose="02010609060101010101" charset="-122"/>
              <a:ea typeface="黑体" panose="02010609060101010101" charset="-122"/>
              <a:cs typeface="黑体" panose="02010609060101010101" charset="-122"/>
            </a:endParaRPr>
          </a:p>
        </p:txBody>
      </p:sp>
      <p:sp>
        <p:nvSpPr>
          <p:cNvPr id="26" name="Text Box 2"/>
          <p:cNvSpPr txBox="1">
            <a:spLocks noChangeArrowheads="1"/>
          </p:cNvSpPr>
          <p:nvPr/>
        </p:nvSpPr>
        <p:spPr bwMode="auto">
          <a:xfrm>
            <a:off x="514927" y="250332"/>
            <a:ext cx="3919993"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3200" b="1" smtClean="0">
                <a:latin typeface="黑体" panose="02010609060101010101" charset="-122"/>
                <a:ea typeface="黑体" panose="02010609060101010101" charset="-122"/>
                <a:cs typeface="黑体" panose="02010609060101010101" charset="-122"/>
              </a:rPr>
              <a:t>人体的四种基本组织</a:t>
            </a:r>
            <a:endParaRPr lang="zh-CN" altLang="en-US" sz="3200" b="1" dirty="0">
              <a:latin typeface="黑体" panose="02010609060101010101" charset="-122"/>
              <a:ea typeface="黑体" panose="02010609060101010101" charset="-122"/>
              <a:cs typeface="黑体" panose="02010609060101010101"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left)">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3" grpId="0"/>
      <p:bldP spid="14" grpId="0"/>
      <p:bldP spid="15" grpId="0"/>
      <p:bldP spid="16" grpId="0"/>
      <p:bldP spid="2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p>
            <a:endParaRPr lang="zh-CN" altLang="en-US"/>
          </a:p>
        </p:txBody>
      </p:sp>
      <p:sp>
        <p:nvSpPr>
          <p:cNvPr id="13314" name="Text Box 2"/>
          <p:cNvSpPr txBox="1">
            <a:spLocks noChangeArrowheads="1"/>
          </p:cNvSpPr>
          <p:nvPr/>
        </p:nvSpPr>
        <p:spPr bwMode="auto">
          <a:xfrm>
            <a:off x="402186" y="942221"/>
            <a:ext cx="26670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en-US" altLang="zh-CN" sz="3200" b="1" dirty="0">
                <a:latin typeface="黑体" panose="02010609060101010101" charset="-122"/>
                <a:ea typeface="黑体" panose="02010609060101010101" charset="-122"/>
                <a:cs typeface="黑体" panose="02010609060101010101" charset="-122"/>
              </a:rPr>
              <a:t>3.</a:t>
            </a:r>
            <a:r>
              <a:rPr lang="zh-CN" altLang="en-US" sz="3200" b="1" dirty="0">
                <a:latin typeface="黑体" panose="02010609060101010101" charset="-122"/>
                <a:ea typeface="黑体" panose="02010609060101010101" charset="-122"/>
                <a:cs typeface="黑体" panose="02010609060101010101" charset="-122"/>
              </a:rPr>
              <a:t>神经组织</a:t>
            </a:r>
            <a:endParaRPr lang="zh-CN" altLang="en-US" sz="3200" b="1" dirty="0">
              <a:latin typeface="黑体" panose="02010609060101010101" charset="-122"/>
              <a:ea typeface="黑体" panose="02010609060101010101" charset="-122"/>
              <a:cs typeface="黑体" panose="02010609060101010101" charset="-122"/>
            </a:endParaRPr>
          </a:p>
        </p:txBody>
      </p:sp>
      <p:sp>
        <p:nvSpPr>
          <p:cNvPr id="5" name="Text Box 3"/>
          <p:cNvSpPr txBox="1">
            <a:spLocks noChangeArrowheads="1"/>
          </p:cNvSpPr>
          <p:nvPr/>
        </p:nvSpPr>
        <p:spPr bwMode="auto">
          <a:xfrm>
            <a:off x="915496" y="3099435"/>
            <a:ext cx="2361334"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b="1" smtClean="0">
                <a:latin typeface="黑体" panose="02010609060101010101" charset="-122"/>
                <a:ea typeface="黑体" panose="02010609060101010101" charset="-122"/>
                <a:cs typeface="黑体" panose="02010609060101010101" charset="-122"/>
              </a:rPr>
              <a:t>感受刺激，产</a:t>
            </a:r>
            <a:r>
              <a:rPr lang="zh-CN" altLang="en-US" sz="2400" b="1">
                <a:latin typeface="黑体" panose="02010609060101010101" charset="-122"/>
                <a:ea typeface="黑体" panose="02010609060101010101" charset="-122"/>
                <a:cs typeface="黑体" panose="02010609060101010101" charset="-122"/>
              </a:rPr>
              <a:t>生和传</a:t>
            </a:r>
            <a:r>
              <a:rPr lang="zh-CN" altLang="en-US" sz="2400" b="1" smtClean="0">
                <a:latin typeface="黑体" panose="02010609060101010101" charset="-122"/>
                <a:ea typeface="黑体" panose="02010609060101010101" charset="-122"/>
                <a:cs typeface="黑体" panose="02010609060101010101" charset="-122"/>
              </a:rPr>
              <a:t>导神经冲动，在体内起着调节和控制作用。</a:t>
            </a:r>
            <a:endParaRPr lang="zh-CN" altLang="en-US" sz="2400" b="1">
              <a:latin typeface="黑体" panose="02010609060101010101" charset="-122"/>
              <a:ea typeface="黑体" panose="02010609060101010101" charset="-122"/>
              <a:cs typeface="黑体" panose="02010609060101010101" charset="-122"/>
            </a:endParaRPr>
          </a:p>
        </p:txBody>
      </p:sp>
      <p:sp>
        <p:nvSpPr>
          <p:cNvPr id="6" name="Text Box 4"/>
          <p:cNvSpPr txBox="1">
            <a:spLocks noChangeArrowheads="1"/>
          </p:cNvSpPr>
          <p:nvPr/>
        </p:nvSpPr>
        <p:spPr bwMode="auto">
          <a:xfrm>
            <a:off x="137319" y="3099594"/>
            <a:ext cx="879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0000"/>
                </a:solidFill>
                <a:latin typeface="黑体" panose="02010609060101010101" charset="-122"/>
                <a:ea typeface="黑体" panose="02010609060101010101" charset="-122"/>
                <a:cs typeface="黑体" panose="02010609060101010101" charset="-122"/>
              </a:rPr>
              <a:t>功能</a:t>
            </a:r>
            <a:r>
              <a:rPr lang="en-US" altLang="zh-CN" sz="2400" b="1">
                <a:solidFill>
                  <a:srgbClr val="FF0000"/>
                </a:solidFill>
                <a:latin typeface="黑体" panose="02010609060101010101" charset="-122"/>
                <a:ea typeface="黑体" panose="02010609060101010101" charset="-122"/>
                <a:cs typeface="黑体" panose="02010609060101010101" charset="-122"/>
              </a:rPr>
              <a:t>:</a:t>
            </a:r>
            <a:endParaRPr lang="en-US" altLang="zh-CN" sz="2400" b="1">
              <a:solidFill>
                <a:srgbClr val="FF0000"/>
              </a:solidFill>
              <a:latin typeface="黑体" panose="02010609060101010101" charset="-122"/>
              <a:ea typeface="黑体" panose="02010609060101010101" charset="-122"/>
              <a:cs typeface="黑体" panose="02010609060101010101" charset="-122"/>
            </a:endParaRPr>
          </a:p>
        </p:txBody>
      </p:sp>
      <p:pic>
        <p:nvPicPr>
          <p:cNvPr id="7" name="Picture 5" descr="063"/>
          <p:cNvPicPr>
            <a:picLocks noChangeAspect="1" noChangeArrowheads="1"/>
          </p:cNvPicPr>
          <p:nvPr/>
        </p:nvPicPr>
        <p:blipFill>
          <a:blip r:embed="rId2" cstate="email"/>
          <a:srcRect/>
          <a:stretch>
            <a:fillRect/>
          </a:stretch>
        </p:blipFill>
        <p:spPr bwMode="auto">
          <a:xfrm>
            <a:off x="3430855" y="1663779"/>
            <a:ext cx="3996929" cy="283368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8" name="Group 6"/>
          <p:cNvGrpSpPr/>
          <p:nvPr/>
        </p:nvGrpSpPr>
        <p:grpSpPr bwMode="auto">
          <a:xfrm>
            <a:off x="6850460" y="2055495"/>
            <a:ext cx="2033588" cy="1025128"/>
            <a:chOff x="0" y="17"/>
            <a:chExt cx="1708" cy="861"/>
          </a:xfrm>
        </p:grpSpPr>
        <p:sp>
          <p:nvSpPr>
            <p:cNvPr id="13319" name="Rectangle 7"/>
            <p:cNvSpPr>
              <a:spLocks noChangeArrowheads="1"/>
            </p:cNvSpPr>
            <p:nvPr/>
          </p:nvSpPr>
          <p:spPr bwMode="auto">
            <a:xfrm>
              <a:off x="529" y="17"/>
              <a:ext cx="1179"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latin typeface="黑体" panose="02010609060101010101" charset="-122"/>
                  <a:ea typeface="黑体" panose="02010609060101010101" charset="-122"/>
                  <a:cs typeface="黑体" panose="02010609060101010101" charset="-122"/>
                </a:rPr>
                <a:t>神经细胞</a:t>
              </a:r>
              <a:endParaRPr lang="zh-CN" altLang="en-US" sz="2400">
                <a:latin typeface="黑体" panose="02010609060101010101" charset="-122"/>
                <a:ea typeface="黑体" panose="02010609060101010101" charset="-122"/>
                <a:cs typeface="黑体" panose="02010609060101010101" charset="-122"/>
              </a:endParaRPr>
            </a:p>
          </p:txBody>
        </p:sp>
        <p:sp>
          <p:nvSpPr>
            <p:cNvPr id="13320" name="Line 8"/>
            <p:cNvSpPr>
              <a:spLocks noChangeShapeType="1"/>
            </p:cNvSpPr>
            <p:nvPr/>
          </p:nvSpPr>
          <p:spPr bwMode="auto">
            <a:xfrm flipH="1">
              <a:off x="0" y="243"/>
              <a:ext cx="544" cy="635"/>
            </a:xfrm>
            <a:prstGeom prst="line">
              <a:avLst/>
            </a:prstGeom>
            <a:noFill/>
            <a:ln w="38100">
              <a:solidFill>
                <a:srgbClr val="FF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100">
                <a:cs typeface="黑体" panose="02010609060101010101" charset="-122"/>
              </a:endParaRPr>
            </a:p>
          </p:txBody>
        </p:sp>
      </p:grpSp>
      <p:sp>
        <p:nvSpPr>
          <p:cNvPr id="13322" name="Rectangle 10"/>
          <p:cNvSpPr>
            <a:spLocks noChangeArrowheads="1"/>
          </p:cNvSpPr>
          <p:nvPr/>
        </p:nvSpPr>
        <p:spPr bwMode="auto">
          <a:xfrm>
            <a:off x="840740" y="2284095"/>
            <a:ext cx="255968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a:latin typeface="黑体" panose="02010609060101010101" charset="-122"/>
                <a:ea typeface="黑体" panose="02010609060101010101" charset="-122"/>
                <a:cs typeface="黑体" panose="02010609060101010101" charset="-122"/>
              </a:rPr>
              <a:t>分布在神经系统</a:t>
            </a:r>
            <a:endParaRPr lang="zh-CN" altLang="en-US" sz="2400" b="1">
              <a:latin typeface="黑体" panose="02010609060101010101" charset="-122"/>
              <a:ea typeface="黑体" panose="02010609060101010101" charset="-122"/>
              <a:cs typeface="黑体" panose="02010609060101010101" charset="-122"/>
            </a:endParaRPr>
          </a:p>
        </p:txBody>
      </p:sp>
      <p:sp>
        <p:nvSpPr>
          <p:cNvPr id="13323" name="Rectangle 11"/>
          <p:cNvSpPr>
            <a:spLocks noChangeArrowheads="1"/>
          </p:cNvSpPr>
          <p:nvPr/>
        </p:nvSpPr>
        <p:spPr bwMode="auto">
          <a:xfrm>
            <a:off x="137160" y="2284095"/>
            <a:ext cx="8801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a:solidFill>
                  <a:srgbClr val="FF0000"/>
                </a:solidFill>
                <a:latin typeface="黑体" panose="02010609060101010101" charset="-122"/>
                <a:ea typeface="黑体" panose="02010609060101010101" charset="-122"/>
                <a:cs typeface="黑体" panose="02010609060101010101" charset="-122"/>
              </a:rPr>
              <a:t>分布</a:t>
            </a:r>
            <a:r>
              <a:rPr lang="en-US" altLang="zh-CN" sz="2400" b="1">
                <a:solidFill>
                  <a:srgbClr val="FF0000"/>
                </a:solidFill>
                <a:latin typeface="黑体" panose="02010609060101010101" charset="-122"/>
                <a:ea typeface="黑体" panose="02010609060101010101" charset="-122"/>
                <a:cs typeface="黑体" panose="02010609060101010101" charset="-122"/>
              </a:rPr>
              <a:t>:</a:t>
            </a:r>
            <a:endParaRPr lang="en-US" altLang="zh-CN" sz="2400" b="1">
              <a:solidFill>
                <a:srgbClr val="FF0000"/>
              </a:solidFill>
              <a:latin typeface="黑体" panose="02010609060101010101" charset="-122"/>
              <a:ea typeface="黑体" panose="02010609060101010101" charset="-122"/>
              <a:cs typeface="黑体" panose="02010609060101010101" charset="-122"/>
            </a:endParaRPr>
          </a:p>
        </p:txBody>
      </p:sp>
      <p:sp>
        <p:nvSpPr>
          <p:cNvPr id="11" name="Text Box 2"/>
          <p:cNvSpPr txBox="1">
            <a:spLocks noChangeArrowheads="1"/>
          </p:cNvSpPr>
          <p:nvPr/>
        </p:nvSpPr>
        <p:spPr bwMode="auto">
          <a:xfrm>
            <a:off x="514927" y="250332"/>
            <a:ext cx="3919993"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3200" b="1" smtClean="0">
                <a:latin typeface="黑体" panose="02010609060101010101" charset="-122"/>
                <a:ea typeface="黑体" panose="02010609060101010101" charset="-122"/>
                <a:cs typeface="黑体" panose="02010609060101010101" charset="-122"/>
              </a:rPr>
              <a:t>人体的四种基本组织</a:t>
            </a:r>
            <a:endParaRPr lang="zh-CN" altLang="en-US" sz="3200" b="1" dirty="0">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323"/>
                                        </p:tgtEl>
                                        <p:attrNameLst>
                                          <p:attrName>style.visibility</p:attrName>
                                        </p:attrNameLst>
                                      </p:cBhvr>
                                      <p:to>
                                        <p:strVal val="visible"/>
                                      </p:to>
                                    </p:set>
                                    <p:anim calcmode="lin" valueType="num">
                                      <p:cBhvr additive="base">
                                        <p:cTn id="7" dur="500"/>
                                        <p:tgtEl>
                                          <p:spTgt spid="13323"/>
                                        </p:tgtEl>
                                        <p:attrNameLst>
                                          <p:attrName>ppt_y</p:attrName>
                                        </p:attrNameLst>
                                      </p:cBhvr>
                                      <p:tavLst>
                                        <p:tav tm="0">
                                          <p:val>
                                            <p:strVal val="#ppt_y+#ppt_h*1.125000"/>
                                          </p:val>
                                        </p:tav>
                                        <p:tav tm="100000">
                                          <p:val>
                                            <p:strVal val="#ppt_y"/>
                                          </p:val>
                                        </p:tav>
                                      </p:tavLst>
                                    </p:anim>
                                    <p:animEffect transition="in" filter="wipe(up)">
                                      <p:cBhvr>
                                        <p:cTn id="8" dur="500"/>
                                        <p:tgtEl>
                                          <p:spTgt spid="1332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3322"/>
                                        </p:tgtEl>
                                        <p:attrNameLst>
                                          <p:attrName>style.visibility</p:attrName>
                                        </p:attrNameLst>
                                      </p:cBhvr>
                                      <p:to>
                                        <p:strVal val="visible"/>
                                      </p:to>
                                    </p:set>
                                    <p:anim calcmode="lin" valueType="num">
                                      <p:cBhvr additive="base">
                                        <p:cTn id="11" dur="500"/>
                                        <p:tgtEl>
                                          <p:spTgt spid="13322"/>
                                        </p:tgtEl>
                                        <p:attrNameLst>
                                          <p:attrName>ppt_y</p:attrName>
                                        </p:attrNameLst>
                                      </p:cBhvr>
                                      <p:tavLst>
                                        <p:tav tm="0">
                                          <p:val>
                                            <p:strVal val="#ppt_y+#ppt_h*1.125000"/>
                                          </p:val>
                                        </p:tav>
                                        <p:tav tm="100000">
                                          <p:val>
                                            <p:strVal val="#ppt_y"/>
                                          </p:val>
                                        </p:tav>
                                      </p:tavLst>
                                    </p:anim>
                                    <p:animEffect transition="in" filter="wipe(up)">
                                      <p:cBhvr>
                                        <p:cTn id="12" dur="500"/>
                                        <p:tgtEl>
                                          <p:spTgt spid="1332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322" grpId="0"/>
      <p:bldP spid="13322" grpId="1"/>
      <p:bldP spid="13323" grpId="0"/>
      <p:bldP spid="13323"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p>
            <a:endParaRPr lang="zh-CN" altLang="en-US"/>
          </a:p>
        </p:txBody>
      </p:sp>
      <p:sp>
        <p:nvSpPr>
          <p:cNvPr id="29" name="矩形 28"/>
          <p:cNvSpPr>
            <a:spLocks noChangeArrowheads="1"/>
          </p:cNvSpPr>
          <p:nvPr/>
        </p:nvSpPr>
        <p:spPr bwMode="auto">
          <a:xfrm>
            <a:off x="454580" y="3749733"/>
            <a:ext cx="5347335" cy="1103630"/>
          </a:xfrm>
          <a:prstGeom prst="rect">
            <a:avLst/>
          </a:prstGeom>
          <a:solidFill>
            <a:srgbClr val="FFC000">
              <a:alpha val="45882"/>
            </a:srgbClr>
          </a:solidFill>
          <a:ln w="9525">
            <a:solidFill>
              <a:schemeClr val="tx1"/>
            </a:solidFill>
            <a:prstDash val="dash"/>
            <a:round/>
          </a:ln>
        </p:spPr>
        <p:txBody>
          <a:bodyPr/>
          <a:lstStyle/>
          <a:p>
            <a:endParaRPr lang="zh-CN" altLang="en-US" sz="100">
              <a:cs typeface="黑体" panose="02010609060101010101" charset="-122"/>
            </a:endParaRPr>
          </a:p>
        </p:txBody>
      </p:sp>
      <p:sp>
        <p:nvSpPr>
          <p:cNvPr id="14339" name="Text Box 2"/>
          <p:cNvSpPr txBox="1">
            <a:spLocks noChangeArrowheads="1"/>
          </p:cNvSpPr>
          <p:nvPr/>
        </p:nvSpPr>
        <p:spPr bwMode="auto">
          <a:xfrm>
            <a:off x="253654" y="757455"/>
            <a:ext cx="2255152"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en-US" altLang="zh-CN" sz="3200" b="1" dirty="0">
                <a:latin typeface="黑体" panose="02010609060101010101" charset="-122"/>
                <a:ea typeface="黑体" panose="02010609060101010101" charset="-122"/>
                <a:cs typeface="黑体" panose="02010609060101010101" charset="-122"/>
              </a:rPr>
              <a:t>4.</a:t>
            </a:r>
            <a:r>
              <a:rPr lang="zh-CN" altLang="en-US" sz="3200" b="1" dirty="0">
                <a:latin typeface="黑体" panose="02010609060101010101" charset="-122"/>
                <a:ea typeface="黑体" panose="02010609060101010101" charset="-122"/>
                <a:cs typeface="黑体" panose="02010609060101010101" charset="-122"/>
              </a:rPr>
              <a:t>结缔组织</a:t>
            </a:r>
            <a:endParaRPr lang="zh-CN" altLang="en-US" sz="3200" b="1" dirty="0">
              <a:latin typeface="黑体" panose="02010609060101010101" charset="-122"/>
              <a:ea typeface="黑体" panose="02010609060101010101" charset="-122"/>
              <a:cs typeface="黑体" panose="02010609060101010101" charset="-122"/>
            </a:endParaRPr>
          </a:p>
        </p:txBody>
      </p:sp>
      <p:grpSp>
        <p:nvGrpSpPr>
          <p:cNvPr id="14340" name="Group 3"/>
          <p:cNvGrpSpPr/>
          <p:nvPr/>
        </p:nvGrpSpPr>
        <p:grpSpPr bwMode="auto">
          <a:xfrm>
            <a:off x="446642" y="1435158"/>
            <a:ext cx="4039791" cy="1990725"/>
            <a:chOff x="-36" y="0"/>
            <a:chExt cx="3393" cy="1672"/>
          </a:xfrm>
        </p:grpSpPr>
        <p:pic>
          <p:nvPicPr>
            <p:cNvPr id="14341" name="Picture 4" descr="疏松结缔组织"/>
            <p:cNvPicPr>
              <a:picLocks noChangeAspect="1" noChangeArrowheads="1"/>
            </p:cNvPicPr>
            <p:nvPr/>
          </p:nvPicPr>
          <p:blipFill>
            <a:blip r:embed="rId2"/>
            <a:srcRect/>
            <a:stretch>
              <a:fillRect/>
            </a:stretch>
          </p:blipFill>
          <p:spPr bwMode="auto">
            <a:xfrm>
              <a:off x="0" y="0"/>
              <a:ext cx="1543" cy="1124"/>
            </a:xfrm>
            <a:prstGeom prst="rect">
              <a:avLst/>
            </a:prstGeom>
            <a:noFill/>
            <a:ln w="76200" cmpd="tri">
              <a:solidFill>
                <a:srgbClr val="FFCC99"/>
              </a:solidFill>
              <a:miter lim="800000"/>
              <a:headEnd/>
              <a:tailEnd/>
            </a:ln>
            <a:extLst>
              <a:ext uri="{909E8E84-426E-40DD-AFC4-6F175D3DCCD1}">
                <a14:hiddenFill xmlns:a14="http://schemas.microsoft.com/office/drawing/2010/main">
                  <a:solidFill>
                    <a:srgbClr val="FFFFFF"/>
                  </a:solidFill>
                </a14:hiddenFill>
              </a:ext>
            </a:extLst>
          </p:spPr>
        </p:pic>
        <p:sp>
          <p:nvSpPr>
            <p:cNvPr id="14342" name="Text Box 5"/>
            <p:cNvSpPr txBox="1">
              <a:spLocks noChangeArrowheads="1"/>
            </p:cNvSpPr>
            <p:nvPr/>
          </p:nvSpPr>
          <p:spPr bwMode="auto">
            <a:xfrm>
              <a:off x="-36" y="1285"/>
              <a:ext cx="1732"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黑体" panose="02010609060101010101" charset="-122"/>
                  <a:ea typeface="黑体" panose="02010609060101010101" charset="-122"/>
                  <a:cs typeface="黑体" panose="02010609060101010101" charset="-122"/>
                </a:rPr>
                <a:t>疏松结缔组织</a:t>
              </a:r>
              <a:endParaRPr lang="zh-CN" altLang="en-US" sz="2400" b="1">
                <a:latin typeface="黑体" panose="02010609060101010101" charset="-122"/>
                <a:ea typeface="黑体" panose="02010609060101010101" charset="-122"/>
                <a:cs typeface="黑体" panose="02010609060101010101" charset="-122"/>
              </a:endParaRPr>
            </a:p>
          </p:txBody>
        </p:sp>
        <p:pic>
          <p:nvPicPr>
            <p:cNvPr id="14343" name="Picture 6" descr="致密结缔组织"/>
            <p:cNvPicPr>
              <a:picLocks noChangeAspect="1" noChangeArrowheads="1"/>
            </p:cNvPicPr>
            <p:nvPr/>
          </p:nvPicPr>
          <p:blipFill>
            <a:blip r:embed="rId3"/>
            <a:srcRect/>
            <a:stretch>
              <a:fillRect/>
            </a:stretch>
          </p:blipFill>
          <p:spPr bwMode="auto">
            <a:xfrm>
              <a:off x="1678" y="0"/>
              <a:ext cx="1542" cy="1123"/>
            </a:xfrm>
            <a:prstGeom prst="rect">
              <a:avLst/>
            </a:prstGeom>
            <a:noFill/>
            <a:ln w="76200" cmpd="tri">
              <a:solidFill>
                <a:srgbClr val="FFCC66"/>
              </a:solidFill>
              <a:miter lim="800000"/>
              <a:headEnd/>
              <a:tailEnd/>
            </a:ln>
            <a:extLst>
              <a:ext uri="{909E8E84-426E-40DD-AFC4-6F175D3DCCD1}">
                <a14:hiddenFill xmlns:a14="http://schemas.microsoft.com/office/drawing/2010/main">
                  <a:solidFill>
                    <a:srgbClr val="FFFFFF"/>
                  </a:solidFill>
                </a14:hiddenFill>
              </a:ext>
            </a:extLst>
          </p:spPr>
        </p:pic>
        <p:sp>
          <p:nvSpPr>
            <p:cNvPr id="14344" name="Text Box 7"/>
            <p:cNvSpPr txBox="1">
              <a:spLocks noChangeArrowheads="1"/>
            </p:cNvSpPr>
            <p:nvPr/>
          </p:nvSpPr>
          <p:spPr bwMode="auto">
            <a:xfrm>
              <a:off x="1607" y="1285"/>
              <a:ext cx="1750"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黑体" panose="02010609060101010101" charset="-122"/>
                  <a:ea typeface="黑体" panose="02010609060101010101" charset="-122"/>
                  <a:cs typeface="黑体" panose="02010609060101010101" charset="-122"/>
                </a:rPr>
                <a:t>致密结缔组织</a:t>
              </a:r>
              <a:endParaRPr lang="zh-CN" altLang="en-US" sz="2400" b="1">
                <a:latin typeface="黑体" panose="02010609060101010101" charset="-122"/>
                <a:ea typeface="黑体" panose="02010609060101010101" charset="-122"/>
                <a:cs typeface="黑体" panose="02010609060101010101" charset="-122"/>
              </a:endParaRPr>
            </a:p>
          </p:txBody>
        </p:sp>
      </p:grpSp>
      <p:grpSp>
        <p:nvGrpSpPr>
          <p:cNvPr id="14345" name="Group 8"/>
          <p:cNvGrpSpPr/>
          <p:nvPr/>
        </p:nvGrpSpPr>
        <p:grpSpPr bwMode="auto">
          <a:xfrm>
            <a:off x="4431665" y="1381580"/>
            <a:ext cx="4287442" cy="3505200"/>
            <a:chOff x="0" y="0"/>
            <a:chExt cx="3601" cy="2944"/>
          </a:xfrm>
        </p:grpSpPr>
        <p:pic>
          <p:nvPicPr>
            <p:cNvPr id="14346" name="Picture 9" descr="063"/>
            <p:cNvPicPr>
              <a:picLocks noChangeAspect="1" noChangeArrowheads="1"/>
            </p:cNvPicPr>
            <p:nvPr/>
          </p:nvPicPr>
          <p:blipFill>
            <a:blip r:embed="rId4" cstate="email"/>
            <a:srcRect/>
            <a:stretch>
              <a:fillRect/>
            </a:stretch>
          </p:blipFill>
          <p:spPr bwMode="auto">
            <a:xfrm>
              <a:off x="0" y="0"/>
              <a:ext cx="1316" cy="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7" name="Text Box 10"/>
            <p:cNvSpPr txBox="1">
              <a:spLocks noChangeArrowheads="1"/>
            </p:cNvSpPr>
            <p:nvPr/>
          </p:nvSpPr>
          <p:spPr bwMode="auto">
            <a:xfrm>
              <a:off x="46" y="1330"/>
              <a:ext cx="1224"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b="1">
                  <a:latin typeface="黑体" panose="02010609060101010101" charset="-122"/>
                  <a:ea typeface="黑体" panose="02010609060101010101" charset="-122"/>
                  <a:cs typeface="黑体" panose="02010609060101010101" charset="-122"/>
                </a:rPr>
                <a:t>软骨组织</a:t>
              </a:r>
              <a:endParaRPr lang="zh-CN" altLang="en-US" sz="2400" b="1">
                <a:latin typeface="黑体" panose="02010609060101010101" charset="-122"/>
                <a:ea typeface="黑体" panose="02010609060101010101" charset="-122"/>
                <a:cs typeface="黑体" panose="02010609060101010101" charset="-122"/>
              </a:endParaRPr>
            </a:p>
          </p:txBody>
        </p:sp>
        <p:sp>
          <p:nvSpPr>
            <p:cNvPr id="14348" name="Text Box 12"/>
            <p:cNvSpPr txBox="1">
              <a:spLocks noChangeArrowheads="1"/>
            </p:cNvSpPr>
            <p:nvPr/>
          </p:nvSpPr>
          <p:spPr bwMode="auto">
            <a:xfrm>
              <a:off x="1270" y="2557"/>
              <a:ext cx="2331"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b="1">
                  <a:latin typeface="黑体" panose="02010609060101010101" charset="-122"/>
                  <a:ea typeface="黑体" panose="02010609060101010101" charset="-122"/>
                  <a:cs typeface="黑体" panose="02010609060101010101" charset="-122"/>
                </a:rPr>
                <a:t>全身血液循环系统</a:t>
              </a:r>
              <a:endParaRPr lang="zh-CN" altLang="en-US" sz="2400" b="1">
                <a:latin typeface="黑体" panose="02010609060101010101" charset="-122"/>
                <a:ea typeface="黑体" panose="02010609060101010101" charset="-122"/>
                <a:cs typeface="黑体" panose="02010609060101010101" charset="-122"/>
              </a:endParaRPr>
            </a:p>
          </p:txBody>
        </p:sp>
      </p:grpSp>
      <p:sp>
        <p:nvSpPr>
          <p:cNvPr id="25" name="Text Box 13"/>
          <p:cNvSpPr txBox="1">
            <a:spLocks noChangeArrowheads="1"/>
          </p:cNvSpPr>
          <p:nvPr/>
        </p:nvSpPr>
        <p:spPr bwMode="auto">
          <a:xfrm>
            <a:off x="1499790" y="4299008"/>
            <a:ext cx="41954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latin typeface="黑体" panose="02010609060101010101" charset="-122"/>
                <a:ea typeface="黑体" panose="02010609060101010101" charset="-122"/>
                <a:cs typeface="黑体" panose="02010609060101010101" charset="-122"/>
              </a:rPr>
              <a:t>支持、连结、保护、营养等</a:t>
            </a:r>
            <a:endParaRPr lang="zh-CN" altLang="en-US" sz="2400">
              <a:latin typeface="黑体" panose="02010609060101010101" charset="-122"/>
              <a:ea typeface="黑体" panose="02010609060101010101" charset="-122"/>
              <a:cs typeface="黑体" panose="02010609060101010101" charset="-122"/>
            </a:endParaRPr>
          </a:p>
        </p:txBody>
      </p:sp>
      <p:sp>
        <p:nvSpPr>
          <p:cNvPr id="26" name="Text Box 14"/>
          <p:cNvSpPr txBox="1">
            <a:spLocks noChangeArrowheads="1"/>
          </p:cNvSpPr>
          <p:nvPr/>
        </p:nvSpPr>
        <p:spPr bwMode="auto">
          <a:xfrm>
            <a:off x="631904" y="4294008"/>
            <a:ext cx="944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0000"/>
                </a:solidFill>
                <a:latin typeface="黑体" panose="02010609060101010101" charset="-122"/>
                <a:ea typeface="黑体" panose="02010609060101010101" charset="-122"/>
                <a:cs typeface="黑体" panose="02010609060101010101" charset="-122"/>
              </a:rPr>
              <a:t>功能</a:t>
            </a:r>
            <a:r>
              <a:rPr lang="en-US" altLang="zh-CN" sz="2400">
                <a:latin typeface="黑体" panose="02010609060101010101" charset="-122"/>
                <a:ea typeface="黑体" panose="02010609060101010101" charset="-122"/>
                <a:cs typeface="黑体" panose="02010609060101010101" charset="-122"/>
              </a:rPr>
              <a:t>:</a:t>
            </a:r>
            <a:endParaRPr lang="en-US" altLang="zh-CN" sz="2400">
              <a:latin typeface="黑体" panose="02010609060101010101" charset="-122"/>
              <a:ea typeface="黑体" panose="02010609060101010101" charset="-122"/>
              <a:cs typeface="黑体" panose="02010609060101010101" charset="-122"/>
            </a:endParaRPr>
          </a:p>
        </p:txBody>
      </p:sp>
      <p:sp>
        <p:nvSpPr>
          <p:cNvPr id="27" name="Rectangle 15"/>
          <p:cNvSpPr>
            <a:spLocks noChangeArrowheads="1"/>
          </p:cNvSpPr>
          <p:nvPr/>
        </p:nvSpPr>
        <p:spPr bwMode="auto">
          <a:xfrm>
            <a:off x="635476" y="3847523"/>
            <a:ext cx="5059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latin typeface="黑体" panose="02010609060101010101" charset="-122"/>
                <a:ea typeface="黑体" panose="02010609060101010101" charset="-122"/>
                <a:cs typeface="黑体" panose="02010609060101010101" charset="-122"/>
              </a:rPr>
              <a:t>骨骼、血液、脂肪等都属于结缔组织</a:t>
            </a:r>
            <a:endParaRPr lang="zh-CN" altLang="en-US" sz="2400">
              <a:latin typeface="黑体" panose="02010609060101010101" charset="-122"/>
              <a:ea typeface="黑体" panose="02010609060101010101" charset="-122"/>
              <a:cs typeface="黑体" panose="02010609060101010101" charset="-122"/>
            </a:endParaRPr>
          </a:p>
        </p:txBody>
      </p:sp>
      <p:pic>
        <p:nvPicPr>
          <p:cNvPr id="14352" name="Picture 16"/>
          <p:cNvPicPr>
            <a:picLocks noChangeAspect="1" noChangeArrowheads="1"/>
          </p:cNvPicPr>
          <p:nvPr/>
        </p:nvPicPr>
        <p:blipFill>
          <a:blip r:embed="rId5"/>
          <a:srcRect/>
          <a:stretch>
            <a:fillRect/>
          </a:stretch>
        </p:blipFill>
        <p:spPr bwMode="auto">
          <a:xfrm>
            <a:off x="6198631" y="1380945"/>
            <a:ext cx="2221706" cy="2964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2"/>
          <p:cNvSpPr txBox="1">
            <a:spLocks noChangeArrowheads="1"/>
          </p:cNvSpPr>
          <p:nvPr/>
        </p:nvSpPr>
        <p:spPr bwMode="auto">
          <a:xfrm>
            <a:off x="514927" y="250332"/>
            <a:ext cx="3919993"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3200" b="1" smtClean="0">
                <a:latin typeface="黑体" panose="02010609060101010101" charset="-122"/>
                <a:ea typeface="黑体" panose="02010609060101010101" charset="-122"/>
                <a:cs typeface="黑体" panose="02010609060101010101" charset="-122"/>
              </a:rPr>
              <a:t>人体的四种基本组织</a:t>
            </a:r>
            <a:endParaRPr lang="zh-CN" altLang="en-US" sz="3200" b="1" dirty="0">
              <a:latin typeface="黑体" panose="02010609060101010101" charset="-122"/>
              <a:ea typeface="黑体" panose="02010609060101010101" charset="-122"/>
              <a:cs typeface="黑体" panose="02010609060101010101"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p>
            <a:endParaRPr lang="zh-CN" altLang="en-US"/>
          </a:p>
        </p:txBody>
      </p:sp>
      <p:graphicFrame>
        <p:nvGraphicFramePr>
          <p:cNvPr id="2" name="表格 1"/>
          <p:cNvGraphicFramePr>
            <a:graphicFrameLocks noGrp="1"/>
          </p:cNvGraphicFramePr>
          <p:nvPr>
            <p:custDataLst>
              <p:tags r:id="rId2"/>
            </p:custDataLst>
          </p:nvPr>
        </p:nvGraphicFramePr>
        <p:xfrm>
          <a:off x="61877" y="526415"/>
          <a:ext cx="9013371" cy="4499348"/>
        </p:xfrm>
        <a:graphic>
          <a:graphicData uri="http://schemas.openxmlformats.org/drawingml/2006/table">
            <a:tbl>
              <a:tblPr/>
              <a:tblGrid>
                <a:gridCol w="651592"/>
                <a:gridCol w="2266488"/>
                <a:gridCol w="1967919"/>
                <a:gridCol w="1895937"/>
                <a:gridCol w="2231435"/>
              </a:tblGrid>
              <a:tr h="614560">
                <a:tc>
                  <a:txBody>
                    <a:bodyPr/>
                    <a:lstStyle/>
                    <a:p>
                      <a:pPr algn="ctr" latinLnBrk="0"/>
                      <a:br>
                        <a:rPr lang="zh-CN" altLang="en-US" sz="2000" b="0" dirty="0">
                          <a:effectLst/>
                          <a:latin typeface="黑体" panose="02010609060101010101" charset="-122"/>
                          <a:ea typeface="黑体" panose="02010609060101010101" charset="-122"/>
                          <a:cs typeface="黑体" panose="02010609060101010101" charset="-122"/>
                        </a:rPr>
                      </a:br>
                      <a:r>
                        <a:rPr lang="zh-CN" altLang="en-US" sz="2000" b="0" dirty="0">
                          <a:effectLst/>
                          <a:latin typeface="黑体" panose="02010609060101010101" charset="-122"/>
                          <a:ea typeface="黑体" panose="02010609060101010101" charset="-122"/>
                          <a:cs typeface="黑体" panose="02010609060101010101" charset="-122"/>
                        </a:rPr>
                        <a:t> </a:t>
                      </a:r>
                      <a:endParaRPr lang="zh-CN" altLang="en-US" sz="2000" b="0" dirty="0">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c>
                  <a:txBody>
                    <a:bodyPr/>
                    <a:lstStyle/>
                    <a:p>
                      <a:pPr algn="ctr" latinLnBrk="0"/>
                      <a:r>
                        <a:rPr lang="zh-CN" altLang="en-US" sz="2400" b="0" dirty="0">
                          <a:effectLst/>
                          <a:latin typeface="黑体" panose="02010609060101010101" charset="-122"/>
                          <a:ea typeface="黑体" panose="02010609060101010101" charset="-122"/>
                          <a:cs typeface="黑体" panose="02010609060101010101" charset="-122"/>
                        </a:rPr>
                        <a:t>上皮组织</a:t>
                      </a:r>
                      <a:endParaRPr lang="zh-CN" altLang="en-US" sz="2400" b="0" dirty="0">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c>
                  <a:txBody>
                    <a:bodyPr/>
                    <a:lstStyle/>
                    <a:p>
                      <a:pPr algn="ctr" latinLnBrk="0"/>
                      <a:r>
                        <a:rPr lang="zh-CN" altLang="en-US" sz="2400" b="0" dirty="0">
                          <a:effectLst/>
                          <a:latin typeface="黑体" panose="02010609060101010101" charset="-122"/>
                          <a:ea typeface="黑体" panose="02010609060101010101" charset="-122"/>
                          <a:cs typeface="黑体" panose="02010609060101010101" charset="-122"/>
                        </a:rPr>
                        <a:t>结缔组织</a:t>
                      </a:r>
                      <a:endParaRPr lang="zh-CN" altLang="en-US" sz="2400" b="0" dirty="0">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c>
                  <a:txBody>
                    <a:bodyPr/>
                    <a:lstStyle/>
                    <a:p>
                      <a:pPr algn="ctr" latinLnBrk="0"/>
                      <a:r>
                        <a:rPr lang="zh-CN" altLang="en-US" sz="2400" b="0" dirty="0">
                          <a:effectLst/>
                          <a:latin typeface="黑体" panose="02010609060101010101" charset="-122"/>
                          <a:ea typeface="黑体" panose="02010609060101010101" charset="-122"/>
                          <a:cs typeface="黑体" panose="02010609060101010101" charset="-122"/>
                        </a:rPr>
                        <a:t>肌肉组织</a:t>
                      </a:r>
                      <a:endParaRPr lang="zh-CN" altLang="en-US" sz="2400" b="0" dirty="0">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c>
                  <a:txBody>
                    <a:bodyPr/>
                    <a:lstStyle/>
                    <a:p>
                      <a:pPr algn="ctr" latinLnBrk="0"/>
                      <a:r>
                        <a:rPr lang="zh-CN" altLang="en-US" sz="2400" b="0">
                          <a:effectLst/>
                          <a:latin typeface="黑体" panose="02010609060101010101" charset="-122"/>
                          <a:ea typeface="黑体" panose="02010609060101010101" charset="-122"/>
                          <a:cs typeface="黑体" panose="02010609060101010101" charset="-122"/>
                        </a:rPr>
                        <a:t>神经组织</a:t>
                      </a:r>
                      <a:endParaRPr lang="zh-CN" altLang="en-US" sz="2400" b="0">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r>
              <a:tr h="1583127">
                <a:tc>
                  <a:txBody>
                    <a:bodyPr/>
                    <a:lstStyle/>
                    <a:p>
                      <a:pPr algn="ctr" latinLnBrk="0"/>
                      <a:r>
                        <a:rPr lang="zh-CN" altLang="en-US" sz="2400" b="0" dirty="0">
                          <a:effectLst/>
                          <a:latin typeface="黑体" panose="02010609060101010101" charset="-122"/>
                          <a:ea typeface="黑体" panose="02010609060101010101" charset="-122"/>
                          <a:cs typeface="黑体" panose="02010609060101010101" charset="-122"/>
                        </a:rPr>
                        <a:t>结构特点</a:t>
                      </a:r>
                      <a:endParaRPr lang="zh-CN" altLang="en-US" sz="2400" b="0" dirty="0">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c>
                  <a:txBody>
                    <a:bodyPr/>
                    <a:lstStyle/>
                    <a:p>
                      <a:pPr algn="ctr" latinLnBrk="0"/>
                      <a:r>
                        <a:rPr lang="zh-CN" altLang="en-US" sz="2000" b="0" dirty="0">
                          <a:effectLst/>
                          <a:latin typeface="黑体" panose="02010609060101010101" charset="-122"/>
                          <a:ea typeface="黑体" panose="02010609060101010101" charset="-122"/>
                          <a:cs typeface="黑体" panose="02010609060101010101" charset="-122"/>
                        </a:rPr>
                        <a:t>细胞形态结构统一，细胞排列紧密，细胞间质极少。</a:t>
                      </a:r>
                      <a:endParaRPr lang="zh-CN" altLang="en-US" sz="2000" b="0" dirty="0">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c>
                  <a:txBody>
                    <a:bodyPr/>
                    <a:lstStyle/>
                    <a:p>
                      <a:pPr algn="ctr" latinLnBrk="0"/>
                      <a:r>
                        <a:rPr lang="zh-CN" altLang="en-US" sz="2000" b="0" dirty="0">
                          <a:effectLst/>
                          <a:latin typeface="黑体" panose="02010609060101010101" charset="-122"/>
                          <a:ea typeface="黑体" panose="02010609060101010101" charset="-122"/>
                          <a:cs typeface="黑体" panose="02010609060101010101" charset="-122"/>
                        </a:rPr>
                        <a:t>细胞排列疏松，细胞间质的量和成分都很丰富</a:t>
                      </a:r>
                      <a:endParaRPr lang="zh-CN" altLang="en-US" sz="2000" b="0" dirty="0">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c>
                  <a:txBody>
                    <a:bodyPr/>
                    <a:lstStyle/>
                    <a:p>
                      <a:pPr algn="ctr" latinLnBrk="0"/>
                      <a:r>
                        <a:rPr lang="zh-CN" altLang="en-US" sz="2000" b="0" dirty="0">
                          <a:effectLst/>
                          <a:latin typeface="黑体" panose="02010609060101010101" charset="-122"/>
                          <a:ea typeface="黑体" panose="02010609060101010101" charset="-122"/>
                          <a:cs typeface="黑体" panose="02010609060101010101" charset="-122"/>
                        </a:rPr>
                        <a:t>细胞种类单一，细胞间质较少</a:t>
                      </a:r>
                      <a:endParaRPr lang="zh-CN" altLang="en-US" sz="2000" b="0" dirty="0">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c>
                  <a:txBody>
                    <a:bodyPr/>
                    <a:lstStyle/>
                    <a:p>
                      <a:pPr algn="ctr" latinLnBrk="0"/>
                      <a:r>
                        <a:rPr lang="zh-CN" altLang="en-US" sz="2000" b="0" dirty="0">
                          <a:effectLst/>
                          <a:latin typeface="黑体" panose="02010609060101010101" charset="-122"/>
                          <a:ea typeface="黑体" panose="02010609060101010101" charset="-122"/>
                          <a:cs typeface="黑体" panose="02010609060101010101" charset="-122"/>
                        </a:rPr>
                        <a:t>由神经元构成</a:t>
                      </a:r>
                      <a:endParaRPr lang="zh-CN" altLang="en-US" sz="2000" b="0" dirty="0">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r>
              <a:tr h="1229739">
                <a:tc>
                  <a:txBody>
                    <a:bodyPr/>
                    <a:lstStyle/>
                    <a:p>
                      <a:pPr algn="ctr" latinLnBrk="0"/>
                      <a:r>
                        <a:rPr lang="zh-CN" altLang="en-US" sz="2400" b="0" dirty="0">
                          <a:effectLst/>
                          <a:latin typeface="黑体" panose="02010609060101010101" charset="-122"/>
                          <a:ea typeface="黑体" panose="02010609060101010101" charset="-122"/>
                          <a:cs typeface="黑体" panose="02010609060101010101" charset="-122"/>
                        </a:rPr>
                        <a:t>分布</a:t>
                      </a:r>
                      <a:endParaRPr lang="zh-CN" altLang="en-US" sz="2400" b="0" dirty="0">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c>
                  <a:txBody>
                    <a:bodyPr/>
                    <a:lstStyle/>
                    <a:p>
                      <a:pPr algn="ctr" latinLnBrk="0"/>
                      <a:r>
                        <a:rPr lang="zh-CN" altLang="en-US" sz="2000" b="0" dirty="0">
                          <a:solidFill>
                            <a:srgbClr val="FF0000"/>
                          </a:solidFill>
                          <a:effectLst/>
                          <a:latin typeface="黑体" panose="02010609060101010101" charset="-122"/>
                          <a:ea typeface="黑体" panose="02010609060101010101" charset="-122"/>
                          <a:cs typeface="黑体" panose="02010609060101010101" charset="-122"/>
                        </a:rPr>
                        <a:t>体表</a:t>
                      </a:r>
                      <a:r>
                        <a:rPr lang="zh-CN" altLang="en-US" sz="2000" b="0" dirty="0">
                          <a:effectLst/>
                          <a:latin typeface="黑体" panose="02010609060101010101" charset="-122"/>
                          <a:ea typeface="黑体" panose="02010609060101010101" charset="-122"/>
                          <a:cs typeface="黑体" panose="02010609060101010101" charset="-122"/>
                        </a:rPr>
                        <a:t>及各管腔壁的</a:t>
                      </a:r>
                      <a:r>
                        <a:rPr lang="zh-CN" altLang="en-US" sz="2000" b="0" dirty="0">
                          <a:solidFill>
                            <a:srgbClr val="FF0000"/>
                          </a:solidFill>
                          <a:effectLst/>
                          <a:latin typeface="黑体" panose="02010609060101010101" charset="-122"/>
                          <a:ea typeface="黑体" panose="02010609060101010101" charset="-122"/>
                          <a:cs typeface="黑体" panose="02010609060101010101" charset="-122"/>
                        </a:rPr>
                        <a:t>内表面</a:t>
                      </a:r>
                      <a:r>
                        <a:rPr lang="zh-CN" altLang="en-US" sz="2000" b="0" dirty="0">
                          <a:effectLst/>
                          <a:latin typeface="黑体" panose="02010609060101010101" charset="-122"/>
                          <a:ea typeface="黑体" panose="02010609060101010101" charset="-122"/>
                          <a:cs typeface="黑体" panose="02010609060101010101" charset="-122"/>
                        </a:rPr>
                        <a:t>，构成腺体</a:t>
                      </a:r>
                      <a:endParaRPr lang="zh-CN" altLang="en-US" sz="2000" b="0" dirty="0">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c>
                  <a:txBody>
                    <a:bodyPr/>
                    <a:lstStyle/>
                    <a:p>
                      <a:pPr algn="ctr" latinLnBrk="0"/>
                      <a:r>
                        <a:rPr lang="zh-CN" altLang="en-US" sz="2000" b="0" dirty="0">
                          <a:solidFill>
                            <a:srgbClr val="FF0000"/>
                          </a:solidFill>
                          <a:effectLst/>
                          <a:latin typeface="黑体" panose="02010609060101010101" charset="-122"/>
                          <a:ea typeface="黑体" panose="02010609060101010101" charset="-122"/>
                          <a:cs typeface="黑体" panose="02010609060101010101" charset="-122"/>
                        </a:rPr>
                        <a:t>分布广泛</a:t>
                      </a:r>
                      <a:endParaRPr lang="zh-CN" altLang="en-US" sz="2000" b="0" dirty="0">
                        <a:solidFill>
                          <a:srgbClr val="FF0000"/>
                        </a:solidFill>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c>
                  <a:txBody>
                    <a:bodyPr/>
                    <a:lstStyle/>
                    <a:p>
                      <a:pPr algn="ctr" latinLnBrk="0"/>
                      <a:r>
                        <a:rPr lang="zh-CN" altLang="en-US" sz="2000" b="0" dirty="0">
                          <a:effectLst/>
                          <a:latin typeface="黑体" panose="02010609060101010101" charset="-122"/>
                          <a:ea typeface="黑体" panose="02010609060101010101" charset="-122"/>
                          <a:cs typeface="黑体" panose="02010609060101010101" charset="-122"/>
                        </a:rPr>
                        <a:t>心脏、胃、肠、骨骼肌</a:t>
                      </a:r>
                      <a:endParaRPr lang="zh-CN" altLang="en-US" sz="2000" b="0" dirty="0">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c>
                  <a:txBody>
                    <a:bodyPr/>
                    <a:lstStyle/>
                    <a:p>
                      <a:pPr algn="ctr" latinLnBrk="0"/>
                      <a:r>
                        <a:rPr lang="zh-CN" altLang="en-US" sz="2000" b="0" dirty="0">
                          <a:effectLst/>
                          <a:latin typeface="黑体" panose="02010609060101010101" charset="-122"/>
                          <a:ea typeface="黑体" panose="02010609060101010101" charset="-122"/>
                          <a:cs typeface="黑体" panose="02010609060101010101" charset="-122"/>
                        </a:rPr>
                        <a:t>分布广泛，在</a:t>
                      </a:r>
                      <a:r>
                        <a:rPr lang="zh-CN" altLang="en-US" sz="2000" b="0" dirty="0">
                          <a:solidFill>
                            <a:srgbClr val="FF0000"/>
                          </a:solidFill>
                          <a:effectLst/>
                          <a:latin typeface="黑体" panose="02010609060101010101" charset="-122"/>
                          <a:ea typeface="黑体" panose="02010609060101010101" charset="-122"/>
                          <a:cs typeface="黑体" panose="02010609060101010101" charset="-122"/>
                        </a:rPr>
                        <a:t>脑、脊髓、感觉器官、神经和皮肤</a:t>
                      </a:r>
                      <a:r>
                        <a:rPr lang="zh-CN" altLang="en-US" sz="2000" b="0" dirty="0">
                          <a:effectLst/>
                          <a:latin typeface="黑体" panose="02010609060101010101" charset="-122"/>
                          <a:ea typeface="黑体" panose="02010609060101010101" charset="-122"/>
                          <a:cs typeface="黑体" panose="02010609060101010101" charset="-122"/>
                        </a:rPr>
                        <a:t>等处较丰富</a:t>
                      </a:r>
                      <a:endParaRPr lang="zh-CN" altLang="en-US" sz="2000" b="0" dirty="0">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r>
              <a:tr h="1071922">
                <a:tc>
                  <a:txBody>
                    <a:bodyPr/>
                    <a:lstStyle/>
                    <a:p>
                      <a:pPr algn="ctr" latinLnBrk="0"/>
                      <a:r>
                        <a:rPr lang="zh-CN" altLang="en-US" sz="2400" b="0" dirty="0">
                          <a:effectLst/>
                          <a:latin typeface="黑体" panose="02010609060101010101" charset="-122"/>
                          <a:ea typeface="黑体" panose="02010609060101010101" charset="-122"/>
                          <a:cs typeface="黑体" panose="02010609060101010101" charset="-122"/>
                        </a:rPr>
                        <a:t>功能</a:t>
                      </a:r>
                      <a:endParaRPr lang="zh-CN" altLang="en-US" sz="2400" b="0" dirty="0">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c>
                  <a:txBody>
                    <a:bodyPr/>
                    <a:lstStyle/>
                    <a:p>
                      <a:pPr algn="ctr" latinLnBrk="0"/>
                      <a:r>
                        <a:rPr lang="zh-CN" altLang="en-US" sz="2000" b="0" dirty="0">
                          <a:solidFill>
                            <a:srgbClr val="FF0000"/>
                          </a:solidFill>
                          <a:effectLst/>
                          <a:latin typeface="黑体" panose="02010609060101010101" charset="-122"/>
                          <a:ea typeface="黑体" panose="02010609060101010101" charset="-122"/>
                          <a:cs typeface="黑体" panose="02010609060101010101" charset="-122"/>
                        </a:rPr>
                        <a:t>保护、分泌</a:t>
                      </a:r>
                      <a:endParaRPr lang="zh-CN" altLang="en-US" sz="2000" b="0" dirty="0">
                        <a:solidFill>
                          <a:srgbClr val="FF0000"/>
                        </a:solidFill>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c>
                  <a:txBody>
                    <a:bodyPr/>
                    <a:lstStyle/>
                    <a:p>
                      <a:pPr algn="ctr" latinLnBrk="0"/>
                      <a:r>
                        <a:rPr lang="zh-CN" altLang="en-US" sz="2000" b="0" dirty="0">
                          <a:solidFill>
                            <a:srgbClr val="FF0000"/>
                          </a:solidFill>
                          <a:effectLst/>
                          <a:latin typeface="黑体" panose="02010609060101010101" charset="-122"/>
                          <a:ea typeface="黑体" panose="02010609060101010101" charset="-122"/>
                          <a:cs typeface="黑体" panose="02010609060101010101" charset="-122"/>
                        </a:rPr>
                        <a:t>连接、支持、保护、营养和运输</a:t>
                      </a:r>
                      <a:endParaRPr lang="zh-CN" altLang="en-US" sz="2000" b="0" dirty="0">
                        <a:solidFill>
                          <a:srgbClr val="FF0000"/>
                        </a:solidFill>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c>
                  <a:txBody>
                    <a:bodyPr/>
                    <a:lstStyle/>
                    <a:p>
                      <a:pPr algn="ctr" latinLnBrk="0"/>
                      <a:r>
                        <a:rPr lang="zh-CN" altLang="en-US" sz="2000" b="0" dirty="0">
                          <a:effectLst/>
                          <a:latin typeface="黑体" panose="02010609060101010101" charset="-122"/>
                          <a:ea typeface="黑体" panose="02010609060101010101" charset="-122"/>
                          <a:cs typeface="黑体" panose="02010609060101010101" charset="-122"/>
                        </a:rPr>
                        <a:t>能</a:t>
                      </a:r>
                      <a:r>
                        <a:rPr lang="zh-CN" altLang="en-US" sz="2000" b="0" dirty="0" smtClean="0">
                          <a:effectLst/>
                          <a:latin typeface="黑体" panose="02010609060101010101" charset="-122"/>
                          <a:ea typeface="黑体" panose="02010609060101010101" charset="-122"/>
                          <a:cs typeface="黑体" panose="02010609060101010101" charset="-122"/>
                        </a:rPr>
                        <a:t>收缩、舒张</a:t>
                      </a:r>
                      <a:br>
                        <a:rPr lang="zh-CN" altLang="en-US" sz="2000" b="0" dirty="0">
                          <a:effectLst/>
                          <a:latin typeface="黑体" panose="02010609060101010101" charset="-122"/>
                          <a:ea typeface="黑体" panose="02010609060101010101" charset="-122"/>
                          <a:cs typeface="黑体" panose="02010609060101010101" charset="-122"/>
                        </a:rPr>
                      </a:br>
                      <a:r>
                        <a:rPr lang="zh-CN" altLang="en-US" sz="2000" b="0" dirty="0">
                          <a:solidFill>
                            <a:srgbClr val="FF0000"/>
                          </a:solidFill>
                          <a:effectLst/>
                          <a:latin typeface="黑体" panose="02010609060101010101" charset="-122"/>
                          <a:ea typeface="黑体" panose="02010609060101010101" charset="-122"/>
                          <a:cs typeface="黑体" panose="02010609060101010101" charset="-122"/>
                        </a:rPr>
                        <a:t>产生运动</a:t>
                      </a:r>
                      <a:endParaRPr lang="zh-CN" altLang="en-US" sz="2000" b="0" dirty="0">
                        <a:solidFill>
                          <a:srgbClr val="FF0000"/>
                        </a:solidFill>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c>
                  <a:txBody>
                    <a:bodyPr/>
                    <a:lstStyle/>
                    <a:p>
                      <a:pPr algn="ctr" latinLnBrk="0"/>
                      <a:r>
                        <a:rPr lang="zh-CN" altLang="en-US" sz="2000" b="0" dirty="0">
                          <a:effectLst/>
                          <a:latin typeface="黑体" panose="02010609060101010101" charset="-122"/>
                          <a:ea typeface="黑体" panose="02010609060101010101" charset="-122"/>
                          <a:cs typeface="黑体" panose="02010609060101010101" charset="-122"/>
                        </a:rPr>
                        <a:t>接受刺激，</a:t>
                      </a:r>
                      <a:r>
                        <a:rPr lang="zh-CN" altLang="en-US" sz="2000" b="0" dirty="0">
                          <a:solidFill>
                            <a:srgbClr val="FF0000"/>
                          </a:solidFill>
                          <a:effectLst/>
                          <a:latin typeface="黑体" panose="02010609060101010101" charset="-122"/>
                          <a:ea typeface="黑体" panose="02010609060101010101" charset="-122"/>
                          <a:cs typeface="黑体" panose="02010609060101010101" charset="-122"/>
                        </a:rPr>
                        <a:t>产生兴奋，传导兴奋</a:t>
                      </a:r>
                      <a:endParaRPr lang="zh-CN" altLang="en-US" sz="2000" b="0" dirty="0">
                        <a:solidFill>
                          <a:srgbClr val="FF0000"/>
                        </a:solidFill>
                        <a:effectLst/>
                        <a:latin typeface="黑体" panose="02010609060101010101" charset="-122"/>
                        <a:ea typeface="黑体" panose="02010609060101010101" charset="-122"/>
                        <a:cs typeface="黑体" panose="02010609060101010101"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30AA79">
                            <a:tint val="66000"/>
                            <a:satMod val="160000"/>
                          </a:srgbClr>
                        </a:gs>
                        <a:gs pos="0">
                          <a:srgbClr val="70C7C7"/>
                        </a:gs>
                        <a:gs pos="100000">
                          <a:srgbClr val="C7E9E1"/>
                        </a:gs>
                      </a:gsLst>
                      <a:lin ang="5400000" scaled="1"/>
                      <a:tileRect/>
                    </a:gradFill>
                  </a:tcPr>
                </a:tc>
              </a:tr>
            </a:tbl>
          </a:graphicData>
        </a:graphic>
      </p:graphicFrame>
    </p:spTree>
    <p:custDataLst>
      <p:tags r:id="rId3"/>
    </p:custData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p>
            <a:endParaRPr lang="zh-CN" altLang="en-US"/>
          </a:p>
        </p:txBody>
      </p:sp>
      <p:sp>
        <p:nvSpPr>
          <p:cNvPr id="18435" name="Text Box 3"/>
          <p:cNvSpPr txBox="1"/>
          <p:nvPr/>
        </p:nvSpPr>
        <p:spPr>
          <a:xfrm>
            <a:off x="1898332" y="1224933"/>
            <a:ext cx="4670108" cy="737235"/>
          </a:xfrm>
          <a:prstGeom prst="rect">
            <a:avLst/>
          </a:prstGeom>
          <a:noFill/>
          <a:ln w="9525">
            <a:noFill/>
          </a:ln>
          <a:extLst>
            <a:ext uri="{909E8E84-426E-40DD-AFC4-6F175D3DCCD1}">
              <a14:hiddenFill xmlns:a14="http://schemas.microsoft.com/office/drawing/2010/main">
                <a:solidFill>
                  <a:srgbClr val="55E0F9"/>
                </a:solidFill>
              </a14:hiddenFill>
            </a:ext>
          </a:extLst>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100">
                <a:solidFill>
                  <a:srgbClr val="000000"/>
                </a:solidFill>
                <a:cs typeface="黑体" panose="02010609060101010101" charset="-122"/>
              </a:rPr>
              <a:t>观察人体基本组织</a:t>
            </a:r>
            <a:r>
              <a:rPr lang="zh-CN" altLang="en-US" sz="2100" smtClean="0">
                <a:solidFill>
                  <a:srgbClr val="000000"/>
                </a:solidFill>
                <a:cs typeface="黑体" panose="02010609060101010101" charset="-122"/>
              </a:rPr>
              <a:t>的</a:t>
            </a:r>
            <a:r>
              <a:rPr lang="zh-CN" altLang="en-US" sz="2100">
                <a:solidFill>
                  <a:srgbClr val="000000"/>
                </a:solidFill>
                <a:cs typeface="黑体" panose="02010609060101010101" charset="-122"/>
              </a:rPr>
              <a:t>永</a:t>
            </a:r>
            <a:r>
              <a:rPr lang="zh-CN" altLang="en-US" sz="2100" smtClean="0">
                <a:solidFill>
                  <a:srgbClr val="000000"/>
                </a:solidFill>
                <a:cs typeface="黑体" panose="02010609060101010101" charset="-122"/>
              </a:rPr>
              <a:t>久拨片组织</a:t>
            </a:r>
            <a:r>
              <a:rPr lang="zh-CN" altLang="en-US" sz="2100" smtClean="0">
                <a:solidFill>
                  <a:srgbClr val="000000"/>
                </a:solidFill>
                <a:cs typeface="黑体" panose="02010609060101010101" charset="-122"/>
              </a:rPr>
              <a:t>，认识人</a:t>
            </a:r>
            <a:r>
              <a:rPr lang="zh-CN" altLang="en-US" sz="2100">
                <a:solidFill>
                  <a:srgbClr val="000000"/>
                </a:solidFill>
                <a:cs typeface="黑体" panose="02010609060101010101" charset="-122"/>
              </a:rPr>
              <a:t>体的四种基本组织。</a:t>
            </a:r>
            <a:endParaRPr lang="zh-CN" altLang="en-US" sz="2100">
              <a:solidFill>
                <a:srgbClr val="000000"/>
              </a:solidFill>
              <a:cs typeface="黑体" panose="02010609060101010101" charset="-122"/>
            </a:endParaRPr>
          </a:p>
        </p:txBody>
      </p:sp>
      <p:pic>
        <p:nvPicPr>
          <p:cNvPr id="18436" name="Picture 4" descr="u=195798398,4128117904&amp;fm=0&amp;gp=0">
            <a:hlinkClick r:id="rId2"/>
          </p:cNvPr>
          <p:cNvPicPr>
            <a:picLocks noChangeAspect="1"/>
          </p:cNvPicPr>
          <p:nvPr/>
        </p:nvPicPr>
        <p:blipFill>
          <a:blip r:embed="rId3">
            <a:clrChange>
              <a:clrFrom>
                <a:srgbClr val="F9F9F9">
                  <a:alpha val="100000"/>
                </a:srgbClr>
              </a:clrFrom>
              <a:clrTo>
                <a:srgbClr val="F9F9F9">
                  <a:alpha val="100000"/>
                  <a:alpha val="0"/>
                </a:srgbClr>
              </a:clrTo>
            </a:clrChange>
          </a:blip>
          <a:stretch>
            <a:fillRect/>
          </a:stretch>
        </p:blipFill>
        <p:spPr>
          <a:xfrm>
            <a:off x="6882251" y="826404"/>
            <a:ext cx="2360295" cy="2977991"/>
          </a:xfrm>
          <a:prstGeom prst="rect">
            <a:avLst/>
          </a:prstGeom>
          <a:noFill/>
          <a:ln w="9525">
            <a:noFill/>
          </a:ln>
        </p:spPr>
      </p:pic>
      <p:sp>
        <p:nvSpPr>
          <p:cNvPr id="18438" name="Text Box 6"/>
          <p:cNvSpPr txBox="1"/>
          <p:nvPr/>
        </p:nvSpPr>
        <p:spPr>
          <a:xfrm>
            <a:off x="1898333" y="2030272"/>
            <a:ext cx="4516218" cy="737235"/>
          </a:xfrm>
          <a:prstGeom prst="rect">
            <a:avLst/>
          </a:prstGeom>
          <a:noFill/>
          <a:ln w="9525">
            <a:noFill/>
          </a:ln>
          <a:extLst>
            <a:ext uri="{909E8E84-426E-40DD-AFC4-6F175D3DCCD1}">
              <a14:hiddenFill xmlns:a14="http://schemas.microsoft.com/office/drawing/2010/main">
                <a:solidFill>
                  <a:srgbClr val="55E0F9"/>
                </a:solidFill>
              </a14:hiddenFill>
            </a:ext>
          </a:extLst>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100">
                <a:solidFill>
                  <a:srgbClr val="000000"/>
                </a:solidFill>
                <a:cs typeface="黑体" panose="02010609060101010101" charset="-122"/>
              </a:rPr>
              <a:t>人体的四种基本组织的永</a:t>
            </a:r>
            <a:r>
              <a:rPr lang="zh-CN" altLang="en-US" sz="2100" smtClean="0">
                <a:solidFill>
                  <a:srgbClr val="000000"/>
                </a:solidFill>
                <a:cs typeface="黑体" panose="02010609060101010101" charset="-122"/>
              </a:rPr>
              <a:t>久玻片标本、显</a:t>
            </a:r>
            <a:r>
              <a:rPr lang="zh-CN" altLang="en-US" sz="2100">
                <a:solidFill>
                  <a:srgbClr val="000000"/>
                </a:solidFill>
                <a:cs typeface="黑体" panose="02010609060101010101" charset="-122"/>
              </a:rPr>
              <a:t>微</a:t>
            </a:r>
            <a:r>
              <a:rPr lang="zh-CN" altLang="en-US" sz="2100" smtClean="0">
                <a:solidFill>
                  <a:srgbClr val="000000"/>
                </a:solidFill>
                <a:cs typeface="黑体" panose="02010609060101010101" charset="-122"/>
              </a:rPr>
              <a:t>镜等。</a:t>
            </a:r>
            <a:endParaRPr lang="zh-CN" altLang="en-US" sz="2100">
              <a:solidFill>
                <a:srgbClr val="000000"/>
              </a:solidFill>
              <a:cs typeface="黑体" panose="02010609060101010101" charset="-122"/>
            </a:endParaRPr>
          </a:p>
        </p:txBody>
      </p:sp>
      <p:sp>
        <p:nvSpPr>
          <p:cNvPr id="18439" name="Text Box 7"/>
          <p:cNvSpPr txBox="1"/>
          <p:nvPr/>
        </p:nvSpPr>
        <p:spPr>
          <a:xfrm>
            <a:off x="1898331" y="3055162"/>
            <a:ext cx="5293115" cy="1383665"/>
          </a:xfrm>
          <a:prstGeom prst="rect">
            <a:avLst/>
          </a:prstGeom>
          <a:noFill/>
          <a:ln w="9525">
            <a:noFill/>
          </a:ln>
          <a:extLst>
            <a:ext uri="{909E8E84-426E-40DD-AFC4-6F175D3DCCD1}">
              <a14:hiddenFill xmlns:a14="http://schemas.microsoft.com/office/drawing/2010/main">
                <a:solidFill>
                  <a:srgbClr val="55E0F9"/>
                </a:solidFill>
              </a14:hiddenFill>
            </a:ext>
          </a:extLst>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100" smtClean="0">
                <a:solidFill>
                  <a:srgbClr val="000000"/>
                </a:solidFill>
                <a:cs typeface="黑体" panose="02010609060101010101" charset="-122"/>
              </a:rPr>
              <a:t>使用</a:t>
            </a:r>
            <a:r>
              <a:rPr lang="zh-CN" altLang="en-US" sz="2100">
                <a:solidFill>
                  <a:srgbClr val="000000"/>
                </a:solidFill>
                <a:cs typeface="黑体" panose="02010609060101010101" charset="-122"/>
              </a:rPr>
              <a:t>显微镜分别观</a:t>
            </a:r>
            <a:r>
              <a:rPr lang="zh-CN" altLang="en-US" sz="2100" smtClean="0">
                <a:solidFill>
                  <a:srgbClr val="000000"/>
                </a:solidFill>
                <a:cs typeface="黑体" panose="02010609060101010101" charset="-122"/>
              </a:rPr>
              <a:t>察人体四</a:t>
            </a:r>
            <a:r>
              <a:rPr lang="zh-CN" altLang="en-US" sz="2100">
                <a:solidFill>
                  <a:srgbClr val="000000"/>
                </a:solidFill>
                <a:cs typeface="黑体" panose="02010609060101010101" charset="-122"/>
              </a:rPr>
              <a:t>种基本组织的切片</a:t>
            </a:r>
            <a:r>
              <a:rPr lang="zh-CN" altLang="en-US" sz="2100">
                <a:solidFill>
                  <a:srgbClr val="000000"/>
                </a:solidFill>
                <a:cs typeface="黑体" panose="02010609060101010101" charset="-122"/>
              </a:rPr>
              <a:t>。</a:t>
            </a:r>
            <a:r>
              <a:rPr lang="zh-CN" altLang="en-US" sz="2100" smtClean="0">
                <a:solidFill>
                  <a:srgbClr val="000000"/>
                </a:solidFill>
                <a:cs typeface="黑体" panose="02010609060101010101" charset="-122"/>
              </a:rPr>
              <a:t>在低</a:t>
            </a:r>
            <a:r>
              <a:rPr lang="zh-CN" altLang="en-US" sz="2100">
                <a:solidFill>
                  <a:srgbClr val="000000"/>
                </a:solidFill>
                <a:cs typeface="黑体" panose="02010609060101010101" charset="-122"/>
              </a:rPr>
              <a:t>倍镜下观察到组</a:t>
            </a:r>
            <a:r>
              <a:rPr lang="zh-CN" altLang="en-US" sz="2100">
                <a:solidFill>
                  <a:srgbClr val="000000"/>
                </a:solidFill>
                <a:cs typeface="黑体" panose="02010609060101010101" charset="-122"/>
              </a:rPr>
              <a:t>织</a:t>
            </a:r>
            <a:r>
              <a:rPr lang="zh-CN" altLang="en-US" sz="2100" smtClean="0">
                <a:solidFill>
                  <a:srgbClr val="000000"/>
                </a:solidFill>
                <a:cs typeface="黑体" panose="02010609060101010101" charset="-122"/>
              </a:rPr>
              <a:t>细胞</a:t>
            </a:r>
            <a:r>
              <a:rPr lang="zh-CN" altLang="en-US" sz="2100">
                <a:solidFill>
                  <a:srgbClr val="000000"/>
                </a:solidFill>
                <a:cs typeface="黑体" panose="02010609060101010101" charset="-122"/>
              </a:rPr>
              <a:t>后，移动玻片了解组织细胞的排列情况。然后，使用高倍镜仔细观察组织细胞的形态特点。</a:t>
            </a:r>
            <a:endParaRPr lang="zh-CN" altLang="en-US" sz="2100">
              <a:solidFill>
                <a:srgbClr val="000000"/>
              </a:solidFill>
              <a:cs typeface="黑体" panose="02010609060101010101" charset="-122"/>
            </a:endParaRPr>
          </a:p>
        </p:txBody>
      </p:sp>
      <p:sp>
        <p:nvSpPr>
          <p:cNvPr id="18440" name="Rectangle 8"/>
          <p:cNvSpPr/>
          <p:nvPr/>
        </p:nvSpPr>
        <p:spPr>
          <a:xfrm>
            <a:off x="376872" y="1225092"/>
            <a:ext cx="1465580" cy="460375"/>
          </a:xfrm>
          <a:prstGeom prst="rect">
            <a:avLst/>
          </a:prstGeom>
          <a:noFill/>
          <a:ln w="9525">
            <a:noFill/>
          </a:ln>
          <a:extLst>
            <a:ext uri="{909E8E84-426E-40DD-AFC4-6F175D3DCCD1}">
              <a14:hiddenFill xmlns:a14="http://schemas.microsoft.com/office/drawing/2010/main">
                <a:solidFill>
                  <a:srgbClr val="66FF66"/>
                </a:solidFill>
              </a14:hiddenFill>
            </a:ext>
          </a:extLst>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solidFill>
                  <a:srgbClr val="FF0000"/>
                </a:solidFill>
                <a:cs typeface="黑体" panose="02010609060101010101" charset="-122"/>
              </a:rPr>
              <a:t>目的要求</a:t>
            </a:r>
            <a:endParaRPr lang="zh-CN" altLang="en-US" sz="2400" b="1">
              <a:solidFill>
                <a:srgbClr val="FF0000"/>
              </a:solidFill>
              <a:cs typeface="黑体" panose="02010609060101010101" charset="-122"/>
            </a:endParaRPr>
          </a:p>
        </p:txBody>
      </p:sp>
      <p:sp>
        <p:nvSpPr>
          <p:cNvPr id="18441" name="Rectangle 9"/>
          <p:cNvSpPr/>
          <p:nvPr/>
        </p:nvSpPr>
        <p:spPr>
          <a:xfrm>
            <a:off x="376872" y="2030272"/>
            <a:ext cx="1521460" cy="460375"/>
          </a:xfrm>
          <a:prstGeom prst="rect">
            <a:avLst/>
          </a:prstGeom>
          <a:noFill/>
          <a:ln w="9525">
            <a:noFill/>
          </a:ln>
          <a:extLst>
            <a:ext uri="{909E8E84-426E-40DD-AFC4-6F175D3DCCD1}">
              <a14:hiddenFill xmlns:a14="http://schemas.microsoft.com/office/drawing/2010/main">
                <a:solidFill>
                  <a:srgbClr val="66FF66"/>
                </a:solidFill>
              </a14:hiddenFill>
            </a:ext>
          </a:extLst>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solidFill>
                  <a:srgbClr val="FF0000"/>
                </a:solidFill>
                <a:cs typeface="黑体" panose="02010609060101010101" charset="-122"/>
              </a:rPr>
              <a:t>材料用具</a:t>
            </a:r>
            <a:endParaRPr lang="zh-CN" altLang="en-US" sz="2400" b="1">
              <a:solidFill>
                <a:srgbClr val="FF0000"/>
              </a:solidFill>
              <a:cs typeface="黑体" panose="02010609060101010101" charset="-122"/>
            </a:endParaRPr>
          </a:p>
        </p:txBody>
      </p:sp>
      <p:sp>
        <p:nvSpPr>
          <p:cNvPr id="18442" name="Rectangle 10"/>
          <p:cNvSpPr/>
          <p:nvPr/>
        </p:nvSpPr>
        <p:spPr>
          <a:xfrm>
            <a:off x="376872" y="3055162"/>
            <a:ext cx="1521460" cy="460375"/>
          </a:xfrm>
          <a:prstGeom prst="rect">
            <a:avLst/>
          </a:prstGeom>
          <a:noFill/>
          <a:ln w="9525">
            <a:noFill/>
          </a:ln>
          <a:extLst>
            <a:ext uri="{909E8E84-426E-40DD-AFC4-6F175D3DCCD1}">
              <a14:hiddenFill xmlns:a14="http://schemas.microsoft.com/office/drawing/2010/main">
                <a:solidFill>
                  <a:srgbClr val="66FF66"/>
                </a:solidFill>
              </a14:hiddenFill>
            </a:ext>
          </a:extLst>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黑体" panose="02010609060101010101" charset="-122"/>
              <a:buNone/>
            </a:pPr>
            <a:r>
              <a:rPr lang="zh-CN" altLang="en-US" sz="2400" b="1">
                <a:solidFill>
                  <a:srgbClr val="FF0000"/>
                </a:solidFill>
                <a:cs typeface="黑体" panose="02010609060101010101" charset="-122"/>
              </a:rPr>
              <a:t>方法步骤</a:t>
            </a:r>
            <a:endParaRPr lang="zh-CN" altLang="en-US" sz="2400" b="1">
              <a:solidFill>
                <a:srgbClr val="FF0000"/>
              </a:solidFill>
              <a:cs typeface="黑体" panose="02010609060101010101" charset="-122"/>
            </a:endParaRPr>
          </a:p>
        </p:txBody>
      </p:sp>
      <p:sp>
        <p:nvSpPr>
          <p:cNvPr id="2" name="文本框 1"/>
          <p:cNvSpPr txBox="1"/>
          <p:nvPr/>
        </p:nvSpPr>
        <p:spPr>
          <a:xfrm>
            <a:off x="570936" y="303184"/>
            <a:ext cx="4537329" cy="521970"/>
          </a:xfrm>
          <a:prstGeom prst="rect">
            <a:avLst/>
          </a:prstGeom>
          <a:noFill/>
        </p:spPr>
        <p:txBody>
          <a:bodyPr wrap="square" rtlCol="0" anchor="t">
            <a:spAutoFit/>
          </a:bodyPr>
          <a:lstStyle/>
          <a:p>
            <a:r>
              <a:rPr lang="zh-CN" altLang="en-US" sz="2800" b="1" smtClean="0">
                <a:latin typeface="黑体" panose="02010609060101010101" charset="-122"/>
                <a:ea typeface="黑体" panose="02010609060101010101" charset="-122"/>
                <a:cs typeface="黑体" panose="02010609060101010101" charset="-122"/>
                <a:sym typeface="+mn-ea"/>
              </a:rPr>
              <a:t>实验</a:t>
            </a:r>
            <a:r>
              <a:rPr lang="en-US" altLang="zh-CN" sz="2800" b="1" smtClean="0">
                <a:latin typeface="黑体" panose="02010609060101010101" charset="-122"/>
                <a:ea typeface="黑体" panose="02010609060101010101" charset="-122"/>
                <a:cs typeface="黑体" panose="02010609060101010101" charset="-122"/>
                <a:sym typeface="+mn-ea"/>
              </a:rPr>
              <a:t>•</a:t>
            </a:r>
            <a:r>
              <a:rPr lang="zh-CN" altLang="en-US" sz="2800" b="1" smtClean="0">
                <a:latin typeface="黑体" panose="02010609060101010101" charset="-122"/>
                <a:ea typeface="黑体" panose="02010609060101010101" charset="-122"/>
                <a:cs typeface="黑体" panose="02010609060101010101" charset="-122"/>
                <a:sym typeface="+mn-ea"/>
              </a:rPr>
              <a:t>探究 人体的基本组织</a:t>
            </a:r>
            <a:endParaRPr lang="zh-CN" altLang="en-US" sz="2800" b="1">
              <a:latin typeface="黑体" panose="02010609060101010101" charset="-122"/>
              <a:ea typeface="黑体" panose="02010609060101010101" charset="-122"/>
              <a:cs typeface="黑体" panose="02010609060101010101" charset="-122"/>
              <a:sym typeface="+mn-ea"/>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40"/>
                                        </p:tgtEl>
                                        <p:attrNameLst>
                                          <p:attrName>style.visibility</p:attrName>
                                        </p:attrNameLst>
                                      </p:cBhvr>
                                      <p:to>
                                        <p:strVal val="visible"/>
                                      </p:to>
                                    </p:set>
                                    <p:anim calcmode="lin" valueType="num">
                                      <p:cBhvr additive="base">
                                        <p:cTn id="7" dur="500" fill="hold"/>
                                        <p:tgtEl>
                                          <p:spTgt spid="18440"/>
                                        </p:tgtEl>
                                        <p:attrNameLst>
                                          <p:attrName>ppt_x</p:attrName>
                                        </p:attrNameLst>
                                      </p:cBhvr>
                                      <p:tavLst>
                                        <p:tav tm="0">
                                          <p:val>
                                            <p:strVal val="#ppt_x"/>
                                          </p:val>
                                        </p:tav>
                                        <p:tav tm="100000">
                                          <p:val>
                                            <p:strVal val="#ppt_x"/>
                                          </p:val>
                                        </p:tav>
                                      </p:tavLst>
                                    </p:anim>
                                    <p:anim calcmode="lin" valueType="num">
                                      <p:cBhvr additive="base">
                                        <p:cTn id="8" dur="500" fill="hold"/>
                                        <p:tgtEl>
                                          <p:spTgt spid="1844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435"/>
                                        </p:tgtEl>
                                        <p:attrNameLst>
                                          <p:attrName>style.visibility</p:attrName>
                                        </p:attrNameLst>
                                      </p:cBhvr>
                                      <p:to>
                                        <p:strVal val="visible"/>
                                      </p:to>
                                    </p:set>
                                    <p:anim calcmode="lin" valueType="num">
                                      <p:cBhvr additive="base">
                                        <p:cTn id="11" dur="500" fill="hold"/>
                                        <p:tgtEl>
                                          <p:spTgt spid="18435"/>
                                        </p:tgtEl>
                                        <p:attrNameLst>
                                          <p:attrName>ppt_x</p:attrName>
                                        </p:attrNameLst>
                                      </p:cBhvr>
                                      <p:tavLst>
                                        <p:tav tm="0">
                                          <p:val>
                                            <p:strVal val="#ppt_x"/>
                                          </p:val>
                                        </p:tav>
                                        <p:tav tm="100000">
                                          <p:val>
                                            <p:strVal val="#ppt_x"/>
                                          </p:val>
                                        </p:tav>
                                      </p:tavLst>
                                    </p:anim>
                                    <p:anim calcmode="lin" valueType="num">
                                      <p:cBhvr additive="base">
                                        <p:cTn id="12" dur="500" fill="hold"/>
                                        <p:tgtEl>
                                          <p:spTgt spid="1843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441"/>
                                        </p:tgtEl>
                                        <p:attrNameLst>
                                          <p:attrName>style.visibility</p:attrName>
                                        </p:attrNameLst>
                                      </p:cBhvr>
                                      <p:to>
                                        <p:strVal val="visible"/>
                                      </p:to>
                                    </p:set>
                                    <p:anim calcmode="lin" valueType="num">
                                      <p:cBhvr additive="base">
                                        <p:cTn id="17" dur="500" fill="hold"/>
                                        <p:tgtEl>
                                          <p:spTgt spid="18441"/>
                                        </p:tgtEl>
                                        <p:attrNameLst>
                                          <p:attrName>ppt_x</p:attrName>
                                        </p:attrNameLst>
                                      </p:cBhvr>
                                      <p:tavLst>
                                        <p:tav tm="0">
                                          <p:val>
                                            <p:strVal val="#ppt_x"/>
                                          </p:val>
                                        </p:tav>
                                        <p:tav tm="100000">
                                          <p:val>
                                            <p:strVal val="#ppt_x"/>
                                          </p:val>
                                        </p:tav>
                                      </p:tavLst>
                                    </p:anim>
                                    <p:anim calcmode="lin" valueType="num">
                                      <p:cBhvr additive="base">
                                        <p:cTn id="18" dur="500" fill="hold"/>
                                        <p:tgtEl>
                                          <p:spTgt spid="1844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8438"/>
                                        </p:tgtEl>
                                        <p:attrNameLst>
                                          <p:attrName>style.visibility</p:attrName>
                                        </p:attrNameLst>
                                      </p:cBhvr>
                                      <p:to>
                                        <p:strVal val="visible"/>
                                      </p:to>
                                    </p:set>
                                    <p:anim calcmode="lin" valueType="num">
                                      <p:cBhvr additive="base">
                                        <p:cTn id="21" dur="500" fill="hold"/>
                                        <p:tgtEl>
                                          <p:spTgt spid="18438"/>
                                        </p:tgtEl>
                                        <p:attrNameLst>
                                          <p:attrName>ppt_x</p:attrName>
                                        </p:attrNameLst>
                                      </p:cBhvr>
                                      <p:tavLst>
                                        <p:tav tm="0">
                                          <p:val>
                                            <p:strVal val="#ppt_x"/>
                                          </p:val>
                                        </p:tav>
                                        <p:tav tm="100000">
                                          <p:val>
                                            <p:strVal val="#ppt_x"/>
                                          </p:val>
                                        </p:tav>
                                      </p:tavLst>
                                    </p:anim>
                                    <p:anim calcmode="lin" valueType="num">
                                      <p:cBhvr additive="base">
                                        <p:cTn id="22"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8442"/>
                                        </p:tgtEl>
                                        <p:attrNameLst>
                                          <p:attrName>style.visibility</p:attrName>
                                        </p:attrNameLst>
                                      </p:cBhvr>
                                      <p:to>
                                        <p:strVal val="visible"/>
                                      </p:to>
                                    </p:set>
                                    <p:anim calcmode="lin" valueType="num">
                                      <p:cBhvr additive="base">
                                        <p:cTn id="27" dur="500" fill="hold"/>
                                        <p:tgtEl>
                                          <p:spTgt spid="18442"/>
                                        </p:tgtEl>
                                        <p:attrNameLst>
                                          <p:attrName>ppt_x</p:attrName>
                                        </p:attrNameLst>
                                      </p:cBhvr>
                                      <p:tavLst>
                                        <p:tav tm="0">
                                          <p:val>
                                            <p:strVal val="#ppt_x"/>
                                          </p:val>
                                        </p:tav>
                                        <p:tav tm="100000">
                                          <p:val>
                                            <p:strVal val="#ppt_x"/>
                                          </p:val>
                                        </p:tav>
                                      </p:tavLst>
                                    </p:anim>
                                    <p:anim calcmode="lin" valueType="num">
                                      <p:cBhvr additive="base">
                                        <p:cTn id="28" dur="500" fill="hold"/>
                                        <p:tgtEl>
                                          <p:spTgt spid="1844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8439"/>
                                        </p:tgtEl>
                                        <p:attrNameLst>
                                          <p:attrName>style.visibility</p:attrName>
                                        </p:attrNameLst>
                                      </p:cBhvr>
                                      <p:to>
                                        <p:strVal val="visible"/>
                                      </p:to>
                                    </p:set>
                                    <p:anim calcmode="lin" valueType="num">
                                      <p:cBhvr additive="base">
                                        <p:cTn id="31" dur="500" fill="hold"/>
                                        <p:tgtEl>
                                          <p:spTgt spid="18439"/>
                                        </p:tgtEl>
                                        <p:attrNameLst>
                                          <p:attrName>ppt_x</p:attrName>
                                        </p:attrNameLst>
                                      </p:cBhvr>
                                      <p:tavLst>
                                        <p:tav tm="0">
                                          <p:val>
                                            <p:strVal val="#ppt_x"/>
                                          </p:val>
                                        </p:tav>
                                        <p:tav tm="100000">
                                          <p:val>
                                            <p:strVal val="#ppt_x"/>
                                          </p:val>
                                        </p:tav>
                                      </p:tavLst>
                                    </p:anim>
                                    <p:anim calcmode="lin" valueType="num">
                                      <p:cBhvr additive="base">
                                        <p:cTn id="32" dur="500" fill="hold"/>
                                        <p:tgtEl>
                                          <p:spTgt spid="184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5" grpId="1"/>
      <p:bldP spid="18438" grpId="0"/>
      <p:bldP spid="18438" grpId="1"/>
      <p:bldP spid="18439" grpId="0"/>
      <p:bldP spid="18439" grpId="1"/>
      <p:bldP spid="18440" grpId="0"/>
      <p:bldP spid="18440" grpId="1"/>
      <p:bldP spid="18441" grpId="0"/>
      <p:bldP spid="18441" grpId="1"/>
      <p:bldP spid="18442" grpId="0"/>
      <p:bldP spid="18442"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50"/>
  <p:tag name="KSO_WM_TEMPLATE_CATEGORY" val="custom"/>
  <p:tag name="KSO_WM_TEMPLATE_INDEX" val="20233488"/>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488"/>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20.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488"/>
  <p:tag name="KSO_WM_TEMPLATE_THUMBS_INDEX" val="1、9"/>
</p:tagLst>
</file>

<file path=ppt/tags/tag12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488_1*a*1"/>
  <p:tag name="KSO_WM_TEMPLATE_CATEGORY" val="custom"/>
  <p:tag name="KSO_WM_TEMPLATE_INDEX" val="20233488"/>
  <p:tag name="KSO_WM_UNIT_LAYERLEVEL" val="1"/>
  <p:tag name="KSO_WM_TAG_VERSION" val="3.0"/>
  <p:tag name="KSO_WM_BEAUTIFY_FLAG" val="#wm#"/>
  <p:tag name="KSO_WM_UNIT_PRESET_TEXT" val="单击此处添加文档标题"/>
</p:tagLst>
</file>

<file path=ppt/tags/tag122.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4"/>
  <p:tag name="KSO_WM_UNIT_ID" val="custom20233488_1*f*4"/>
  <p:tag name="KSO_WM_TEMPLATE_CATEGORY" val="custom"/>
  <p:tag name="KSO_WM_TEMPLATE_INDEX" val="20233488"/>
  <p:tag name="KSO_WM_UNIT_LAYERLEVEL" val="1"/>
  <p:tag name="KSO_WM_TAG_VERSION" val="3.0"/>
  <p:tag name="KSO_WM_BEAUTIFY_FLAG" val="#wm#"/>
  <p:tag name="KSO_WM_UNIT_PRESET_TEXT" val="汇报人：WPS"/>
</p:tagLst>
</file>

<file path=ppt/tags/tag123.xml><?xml version="1.0" encoding="utf-8"?>
<p:tagLst xmlns:p="http://schemas.openxmlformats.org/presentationml/2006/main">
  <p:tag name="KSO_WM_SLIDE_ID" val="custom20233488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488"/>
  <p:tag name="KSO_WM_SLIDE_LAYOUT" val="a_f"/>
  <p:tag name="KSO_WM_SLIDE_LAYOUT_CNT" val="1_1"/>
  <p:tag name="KSO_WM_SLIDE_TYPE" val="title"/>
  <p:tag name="KSO_WM_SLIDE_SUBTYPE" val="pureTxt"/>
  <p:tag name="KSO_WM_TEMPLATE_THUMBS_INDEX" val="1、9"/>
  <p:tag name="KSO_WM_SLIDE_THEME_ID" val="3323111"/>
  <p:tag name="KSO_WM_SLIDE_THEME_NAME" val="蓝白色默认模板简约风主题"/>
</p:tagLst>
</file>

<file path=ppt/tags/tag124.xml><?xml version="1.0" encoding="utf-8"?>
<p:tagLst xmlns:p="http://schemas.openxmlformats.org/presentationml/2006/main">
  <p:tag name="KSO_WM_SLIDE_THEME_ID" val="3323111"/>
  <p:tag name="KSO_WM_SLIDE_THEME_NAME" val="蓝白色默认模板简约风主题"/>
  <p:tag name="KSO_WM_SLIDE_TYPE" val="text"/>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26.xml><?xml version="1.0" encoding="utf-8"?>
<p:tagLst xmlns:p="http://schemas.openxmlformats.org/presentationml/2006/main">
  <p:tag name="KSO_WM_SLIDE_THEME_ID" val="3323111"/>
  <p:tag name="KSO_WM_SLIDE_THEME_NAME" val="蓝白色默认模板简约风主题"/>
  <p:tag name="KSO_WM_SLIDE_TYPE" val="text"/>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28.xml><?xml version="1.0" encoding="utf-8"?>
<p:tagLst xmlns:p="http://schemas.openxmlformats.org/presentationml/2006/main">
  <p:tag name="KSO_WM_SLIDE_THEME_ID" val="3323111"/>
  <p:tag name="KSO_WM_SLIDE_THEME_NAME" val="蓝白色默认模板简约风主题"/>
  <p:tag name="KSO_WM_SLIDE_TYPE" val="text"/>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30.xml><?xml version="1.0" encoding="utf-8"?>
<p:tagLst xmlns:p="http://schemas.openxmlformats.org/presentationml/2006/main">
  <p:tag name="KSO_WM_SLIDE_THEME_ID" val="3323111"/>
  <p:tag name="KSO_WM_SLIDE_THEME_NAME" val="蓝白色默认模板简约风主题"/>
  <p:tag name="KSO_WM_SLIDE_TYPE" val="text"/>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32.xml><?xml version="1.0" encoding="utf-8"?>
<p:tagLst xmlns:p="http://schemas.openxmlformats.org/presentationml/2006/main">
  <p:tag name="KSO_WM_SLIDE_THEME_ID" val="3323111"/>
  <p:tag name="KSO_WM_SLIDE_THEME_NAME" val="蓝白色默认模板简约风主题"/>
  <p:tag name="KSO_WM_SLIDE_TYPE" val="text"/>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34.xml><?xml version="1.0" encoding="utf-8"?>
<p:tagLst xmlns:p="http://schemas.openxmlformats.org/presentationml/2006/main">
  <p:tag name="KSO_WM_SLIDE_THEME_ID" val="3323111"/>
  <p:tag name="KSO_WM_SLIDE_THEME_NAME" val="蓝白色默认模板简约风主题"/>
  <p:tag name="KSO_WM_SLIDE_TYPE" val="text"/>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136.xml><?xml version="1.0" encoding="utf-8"?>
<p:tagLst xmlns:p="http://schemas.openxmlformats.org/presentationml/2006/main">
  <p:tag name="KSO_WM_UNIT_TABLE_BEAUTIFY" val="smartTable{ad7ff774-cede-447c-840b-1cc9d27c0324}"/>
  <p:tag name="TABLE_ENDDRAG_ORIGIN_RECT" val="720*363"/>
  <p:tag name="TABLE_ENDDRAG_RECT" val="0*41*720*363"/>
</p:tagLst>
</file>

<file path=ppt/tags/tag137.xml><?xml version="1.0" encoding="utf-8"?>
<p:tagLst xmlns:p="http://schemas.openxmlformats.org/presentationml/2006/main">
  <p:tag name="KSO_WM_SLIDE_THEME_ID" val="3323111"/>
  <p:tag name="KSO_WM_SLIDE_THEME_NAME" val="蓝白色默认模板简约风主题"/>
  <p:tag name="KSO_WM_SLIDE_TYPE" val="text"/>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39.xml><?xml version="1.0" encoding="utf-8"?>
<p:tagLst xmlns:p="http://schemas.openxmlformats.org/presentationml/2006/main">
  <p:tag name="KSO_WM_SLIDE_THEME_ID" val="3323111"/>
  <p:tag name="KSO_WM_SLIDE_THEME_NAME" val="蓝白色默认模板简约风主题"/>
  <p:tag name="KSO_WM_SLIDE_TYPE" val="text"/>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41.xml><?xml version="1.0" encoding="utf-8"?>
<p:tagLst xmlns:p="http://schemas.openxmlformats.org/presentationml/2006/main">
  <p:tag name="KSO_WM_SLIDE_THEME_ID" val="3323111"/>
  <p:tag name="KSO_WM_SLIDE_THEME_NAME" val="蓝白色默认模板简约风主题"/>
  <p:tag name="KSO_WM_SLIDE_TYPE" val="text"/>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43.xml><?xml version="1.0" encoding="utf-8"?>
<p:tagLst xmlns:p="http://schemas.openxmlformats.org/presentationml/2006/main">
  <p:tag name="KSO_WM_UNIT_TABLE_BEAUTIFY" val="smartTable{ff2457ab-9f03-4c9d-b18e-72142d03ac6c}"/>
</p:tagLst>
</file>

<file path=ppt/tags/tag144.xml><?xml version="1.0" encoding="utf-8"?>
<p:tagLst xmlns:p="http://schemas.openxmlformats.org/presentationml/2006/main">
  <p:tag name="KSO_WM_SLIDE_THEME_ID" val="3323111"/>
  <p:tag name="KSO_WM_SLIDE_THEME_NAME" val="蓝白色默认模板简约风主题"/>
  <p:tag name="KSO_WM_SLIDE_TYPE" val="text"/>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46.xml><?xml version="1.0" encoding="utf-8"?>
<p:tagLst xmlns:p="http://schemas.openxmlformats.org/presentationml/2006/main">
  <p:tag name="KSO_WM_SLIDE_THEME_ID" val="3323111"/>
  <p:tag name="KSO_WM_SLIDE_THEME_NAME" val="蓝白色默认模板简约风主题"/>
  <p:tag name="KSO_WM_SLIDE_TYPE" val="text"/>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48.xml><?xml version="1.0" encoding="utf-8"?>
<p:tagLst xmlns:p="http://schemas.openxmlformats.org/presentationml/2006/main">
  <p:tag name="KSO_WM_SLIDE_THEME_ID" val="3323111"/>
  <p:tag name="KSO_WM_SLIDE_THEME_NAME" val="蓝白色默认模板简约风主题"/>
  <p:tag name="KSO_WM_SLIDE_TYPE" val="text"/>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150.xml><?xml version="1.0" encoding="utf-8"?>
<p:tagLst xmlns:p="http://schemas.openxmlformats.org/presentationml/2006/main">
  <p:tag name="KSO_WM_SLIDE_THEME_ID" val="3323111"/>
  <p:tag name="KSO_WM_SLIDE_THEME_NAME" val="蓝白色默认模板简约风主题"/>
  <p:tag name="KSO_WM_SLIDE_TYPE" val="text"/>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52.xml><?xml version="1.0" encoding="utf-8"?>
<p:tagLst xmlns:p="http://schemas.openxmlformats.org/presentationml/2006/main">
  <p:tag name="KSO_WM_SLIDE_THEME_ID" val="3323111"/>
  <p:tag name="KSO_WM_SLIDE_THEME_NAME" val="蓝白色默认模板简约风主题"/>
  <p:tag name="KSO_WM_SLIDE_TYPE" val="text"/>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54.xml><?xml version="1.0" encoding="utf-8"?>
<p:tagLst xmlns:p="http://schemas.openxmlformats.org/presentationml/2006/main">
  <p:tag name="KSO_WM_SLIDE_THEME_ID" val="3323111"/>
  <p:tag name="KSO_WM_SLIDE_THEME_NAME" val="蓝白色默认模板简约风主题"/>
  <p:tag name="KSO_WM_SLIDE_TYPE" val="text"/>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SLIDE_THEME_ID" val="3323111"/>
  <p:tag name="KSO_WM_SLIDE_THEME_NAME" val="蓝白色默认模板简约风主题"/>
  <p:tag name="KSO_WM_SLIDE_TYPE" val="text"/>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488"/>
</p:tagLst>
</file>

<file path=ppt/tags/tag159.xml><?xml version="1.0" encoding="utf-8"?>
<p:tagLst xmlns:p="http://schemas.openxmlformats.org/presentationml/2006/main">
  <p:tag name="KSO_WM_SLIDE_THEME_ID" val="3323111"/>
  <p:tag name="KSO_WM_SLIDE_THEME_NAME" val="蓝白色默认模板简约风主题"/>
  <p:tag name="KSO_WM_SLIDE_TYPE" val="text"/>
</p:tagLst>
</file>

<file path=ppt/tags/tag1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SLIDE_THEME_ID" val="3323111"/>
  <p:tag name="KSO_WM_SLIDE_THEME_NAME" val="蓝白色默认模板简约风主题"/>
  <p:tag name="KSO_WM_SLIDE_TYPE" val="text"/>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70.xml><?xml version="1.0" encoding="utf-8"?>
<p:tagLst xmlns:p="http://schemas.openxmlformats.org/presentationml/2006/main">
  <p:tag name="KSO_WM_SLIDE_THEME_ID" val="3323111"/>
  <p:tag name="KSO_WM_SLIDE_THEME_NAME" val="蓝白色默认模板简约风主题"/>
  <p:tag name="KSO_WM_SLIDE_TYPE" val="text"/>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SLIDE_THEME_ID" val="3323111"/>
  <p:tag name="KSO_WM_SLIDE_THEME_NAME" val="蓝白色默认模板简约风主题"/>
  <p:tag name="KSO_WM_SLIDE_TYPE" val="text"/>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80.xml><?xml version="1.0" encoding="utf-8"?>
<p:tagLst xmlns:p="http://schemas.openxmlformats.org/presentationml/2006/main">
  <p:tag name="KSO_WM_SLIDE_THEME_ID" val="3323111"/>
  <p:tag name="KSO_WM_SLIDE_THEME_NAME" val="蓝白色默认模板简约风主题"/>
  <p:tag name="KSO_WM_SLIDE_TYPE" val="text"/>
</p:tagLst>
</file>

<file path=ppt/tags/tag181.xml><?xml version="1.0" encoding="utf-8"?>
<p:tagLst xmlns:p="http://schemas.openxmlformats.org/presentationml/2006/main">
  <p:tag name="KSO_WPP_MARK_KEY" val="c8439620-ded5-4c01-92a2-1dbccea3683e"/>
  <p:tag name="COMMONDATA" val="eyJoZGlkIjoiYWY3ZTM4MmMxMDZiNWZhZmZhNTcyNzc1ZTRjYTU5MTIifQ=="/>
  <p:tag name="commondata" val="eyJoZGlkIjoiN2YxOGMyNDFkMTQxMWJhZTVlZDhiNDQyZGU2OTYwOWEifQ=="/>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VALUE" val="16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50"/>
  <p:tag name="KSO_WM_TEMPLATE_CATEGORY" val="custom"/>
  <p:tag name="KSO_WM_TEMPLATE_INDEX" val="20233488"/>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48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60.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488"/>
  <p:tag name="KSO_WM_TEMPLATE_THUMBS_INDEX" val="1、9"/>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7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VALUE" val="16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heme/theme1.xml><?xml version="1.0" encoding="utf-8"?>
<a:theme xmlns:a="http://schemas.openxmlformats.org/drawingml/2006/main" name="Office 主题​​">
  <a:themeElements>
    <a:clrScheme name="自定义 109">
      <a:dk1>
        <a:srgbClr val="000000"/>
      </a:dk1>
      <a:lt1>
        <a:srgbClr val="FFFFFF"/>
      </a:lt1>
      <a:dk2>
        <a:srgbClr val="44546A"/>
      </a:dk2>
      <a:lt2>
        <a:srgbClr val="FEFEFE"/>
      </a:lt2>
      <a:accent1>
        <a:srgbClr val="4874CB"/>
      </a:accent1>
      <a:accent2>
        <a:srgbClr val="EE822F"/>
      </a:accent2>
      <a:accent3>
        <a:srgbClr val="F2BA02"/>
      </a:accent3>
      <a:accent4>
        <a:srgbClr val="75BD42"/>
      </a:accent4>
      <a:accent5>
        <a:srgbClr val="30C0B4"/>
      </a:accent5>
      <a:accent6>
        <a:srgbClr val="E54C5E"/>
      </a:accent6>
      <a:hlink>
        <a:srgbClr val="658BD5"/>
      </a:hlink>
      <a:folHlink>
        <a:srgbClr val="A16AA5"/>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09">
      <a:dk1>
        <a:srgbClr val="000000"/>
      </a:dk1>
      <a:lt1>
        <a:srgbClr val="FFFFFF"/>
      </a:lt1>
      <a:dk2>
        <a:srgbClr val="44546A"/>
      </a:dk2>
      <a:lt2>
        <a:srgbClr val="FEFEFE"/>
      </a:lt2>
      <a:accent1>
        <a:srgbClr val="4874CB"/>
      </a:accent1>
      <a:accent2>
        <a:srgbClr val="EE822F"/>
      </a:accent2>
      <a:accent3>
        <a:srgbClr val="F2BA02"/>
      </a:accent3>
      <a:accent4>
        <a:srgbClr val="75BD42"/>
      </a:accent4>
      <a:accent5>
        <a:srgbClr val="30C0B4"/>
      </a:accent5>
      <a:accent6>
        <a:srgbClr val="E54C5E"/>
      </a:accent6>
      <a:hlink>
        <a:srgbClr val="658BD5"/>
      </a:hlink>
      <a:folHlink>
        <a:srgbClr val="A16AA5"/>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黑体"/>
        <a:font script="Hebr" typeface="黑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黑体"/>
        <a:font script="Hebr" typeface="黑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2144</Words>
  <Application>WPS 演示</Application>
  <PresentationFormat>全屏显示(16:9)</PresentationFormat>
  <Paragraphs>406</Paragraphs>
  <Slides>22</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22</vt:i4>
      </vt:variant>
    </vt:vector>
  </HeadingPairs>
  <TitlesOfParts>
    <vt:vector size="31" baseType="lpstr">
      <vt:lpstr>Arial</vt:lpstr>
      <vt:lpstr>宋体</vt:lpstr>
      <vt:lpstr>Wingdings</vt:lpstr>
      <vt:lpstr>黑体</vt:lpstr>
      <vt:lpstr>阿里巴巴普惠体 B</vt:lpstr>
      <vt:lpstr>微软雅黑</vt:lpstr>
      <vt:lpstr>Arial Unicode MS</vt:lpstr>
      <vt:lpstr>Office 主题​​</vt:lpstr>
      <vt:lpstr>1_Office 主题​​</vt:lpstr>
      <vt:lpstr>动物体的结构层次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51</cp:revision>
  <dcterms:created xsi:type="dcterms:W3CDTF">2020-05-09T07:00:00Z</dcterms:created>
  <dcterms:modified xsi:type="dcterms:W3CDTF">2024-08-31T00:56:33Z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ICV">
    <vt:lpwstr>CEA32B97E59B47D8914E7FE8D457154A_12</vt:lpwstr>
  </property>
</Properties>
</file>