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3" r:id="rId3"/>
  </p:sldMasterIdLst>
  <p:notesMasterIdLst>
    <p:notesMasterId r:id="rId5"/>
  </p:notesMasterIdLst>
  <p:handoutMasterIdLst>
    <p:handoutMasterId r:id="rId37"/>
  </p:handoutMasterIdLst>
  <p:sldIdLst>
    <p:sldId id="370" r:id="rId4"/>
    <p:sldId id="394" r:id="rId6"/>
    <p:sldId id="395" r:id="rId7"/>
    <p:sldId id="302" r:id="rId8"/>
    <p:sldId id="347" r:id="rId9"/>
    <p:sldId id="349" r:id="rId10"/>
    <p:sldId id="303" r:id="rId11"/>
    <p:sldId id="304" r:id="rId12"/>
    <p:sldId id="396" r:id="rId13"/>
    <p:sldId id="398" r:id="rId14"/>
    <p:sldId id="397" r:id="rId15"/>
    <p:sldId id="307" r:id="rId16"/>
    <p:sldId id="308" r:id="rId17"/>
    <p:sldId id="348" r:id="rId18"/>
    <p:sldId id="309" r:id="rId19"/>
    <p:sldId id="310" r:id="rId20"/>
    <p:sldId id="276" r:id="rId21"/>
    <p:sldId id="312" r:id="rId22"/>
    <p:sldId id="297" r:id="rId23"/>
    <p:sldId id="293" r:id="rId24"/>
    <p:sldId id="295" r:id="rId25"/>
    <p:sldId id="296" r:id="rId26"/>
    <p:sldId id="399" r:id="rId27"/>
    <p:sldId id="321" r:id="rId28"/>
    <p:sldId id="322" r:id="rId29"/>
    <p:sldId id="400" r:id="rId30"/>
    <p:sldId id="401" r:id="rId31"/>
    <p:sldId id="402" r:id="rId32"/>
    <p:sldId id="403" r:id="rId33"/>
    <p:sldId id="406" r:id="rId34"/>
    <p:sldId id="404" r:id="rId35"/>
    <p:sldId id="405" r:id="rId36"/>
  </p:sldIdLst>
  <p:sldSz cx="9144000" cy="5143500" type="screen16x9"/>
  <p:notesSz cx="6858000" cy="9144000"/>
  <p:custDataLst>
    <p:tags r:id="rId42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4" userDrawn="1">
          <p15:clr>
            <a:srgbClr val="A4A3A4"/>
          </p15:clr>
        </p15:guide>
        <p15:guide id="2" pos="2966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HJZX010" initials="" lastIdx="0" clrIdx="0"/>
  <p:cmAuthor id="1" name="kingsoft" initials="k" lastIdx="0" clrIdx="0"/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079FA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napToGrid="0" showGuides="1">
      <p:cViewPr varScale="1">
        <p:scale>
          <a:sx n="53" d="100"/>
          <a:sy n="53" d="100"/>
        </p:scale>
        <p:origin x="29" y="662"/>
      </p:cViewPr>
      <p:guideLst>
        <p:guide orient="horz" pos="1624"/>
        <p:guide pos="2966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8" d="100"/>
          <a:sy n="78" d="100"/>
        </p:scale>
        <p:origin x="3966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2" Type="http://schemas.openxmlformats.org/officeDocument/2006/relationships/tags" Target="tags/tag178.xml"/><Relationship Id="rId41" Type="http://schemas.openxmlformats.org/officeDocument/2006/relationships/commentAuthors" Target="commentAuthors.xml"/><Relationship Id="rId40" Type="http://schemas.openxmlformats.org/officeDocument/2006/relationships/tableStyles" Target="tableStyles.xml"/><Relationship Id="rId4" Type="http://schemas.openxmlformats.org/officeDocument/2006/relationships/slide" Target="slides/slide1.xml"/><Relationship Id="rId39" Type="http://schemas.openxmlformats.org/officeDocument/2006/relationships/viewProps" Target="viewProps.xml"/><Relationship Id="rId38" Type="http://schemas.openxmlformats.org/officeDocument/2006/relationships/presProps" Target="presProps.xml"/><Relationship Id="rId37" Type="http://schemas.openxmlformats.org/officeDocument/2006/relationships/handoutMaster" Target="handoutMasters/handoutMaster1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D89E66C-4203-4A5E-B329-30908A4C3DA6}" type="datetimeFigureOut">
              <a:rPr lang="zh-CN" altLang="en-US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</a:fld>
            <a:endParaRPr lang="zh-CN" altLang="en-US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0DFE3BA-8F74-4594-9E4B-E9D4397AEFA6}" type="slidenum">
              <a:rPr lang="zh-CN" altLang="en-US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</a:fld>
            <a:endParaRPr lang="zh-CN" altLang="en-US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fld id="{C2E9572E-9896-4A86-AB62-D455E47E8255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fld id="{CD1F3B28-7833-4FCE-923B-2E663307735D}" type="slidenum">
              <a:rPr lang="zh-CN" altLang="en-US" smtClean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黑体" panose="02010609060101010101" charset="-122"/>
        <a:ea typeface="黑体" panose="02010609060101010101" charset="-122"/>
        <a:cs typeface="黑体" panose="02010609060101010101" charset="-122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黑体" panose="02010609060101010101" charset="-122"/>
        <a:ea typeface="黑体" panose="02010609060101010101" charset="-122"/>
        <a:cs typeface="黑体" panose="02010609060101010101" charset="-122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黑体" panose="02010609060101010101" charset="-122"/>
        <a:ea typeface="黑体" panose="02010609060101010101" charset="-122"/>
        <a:cs typeface="黑体" panose="02010609060101010101" charset="-122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黑体" panose="02010609060101010101" charset="-122"/>
        <a:ea typeface="黑体" panose="02010609060101010101" charset="-122"/>
        <a:cs typeface="黑体" panose="02010609060101010101" charset="-122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黑体" panose="02010609060101010101" charset="-122"/>
        <a:ea typeface="黑体" panose="02010609060101010101" charset="-122"/>
        <a:cs typeface="黑体" panose="02010609060101010101" charset="-122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6DF685-6826-4BAA-B89E-CF7624DBFC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F3B28-7833-4FCE-923B-2E663307735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F3B28-7833-4FCE-923B-2E663307735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F3B28-7833-4FCE-923B-2E663307735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F3B28-7833-4FCE-923B-2E663307735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F3B28-7833-4FCE-923B-2E663307735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F3B28-7833-4FCE-923B-2E663307735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F3B28-7833-4FCE-923B-2E663307735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F3B28-7833-4FCE-923B-2E663307735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F3B28-7833-4FCE-923B-2E663307735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F3B28-7833-4FCE-923B-2E663307735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F3B28-7833-4FCE-923B-2E663307735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F3B28-7833-4FCE-923B-2E663307735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F3B28-7833-4FCE-923B-2E663307735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F3B28-7833-4FCE-923B-2E663307735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F3B28-7833-4FCE-923B-2E663307735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F3B28-7833-4FCE-923B-2E663307735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1138238" y="681038"/>
            <a:ext cx="4572000" cy="3429000"/>
          </a:xfrm>
          <a:ln>
            <a:miter lim="800000"/>
          </a:ln>
        </p:spPr>
      </p:sp>
      <p:sp>
        <p:nvSpPr>
          <p:cNvPr id="15363" name="Rectangle 3"/>
          <p:cNvSpPr>
            <a:spLocks noGrp="1" noRot="1" noChangeAspect="1" noChangeArrowheads="1"/>
          </p:cNvSpPr>
          <p:nvPr>
            <p:ph type="body" idx="4294967295"/>
          </p:nvPr>
        </p:nvSpPr>
        <p:spPr>
          <a:xfrm>
            <a:off x="909638" y="4338638"/>
            <a:ext cx="5029200" cy="4114800"/>
          </a:xfrm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F3B28-7833-4FCE-923B-2E663307735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F3B28-7833-4FCE-923B-2E663307735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6" Type="http://schemas.openxmlformats.org/officeDocument/2006/relationships/tags" Target="../tags/tag49.xml"/><Relationship Id="rId5" Type="http://schemas.openxmlformats.org/officeDocument/2006/relationships/tags" Target="../tags/tag48.xml"/><Relationship Id="rId4" Type="http://schemas.openxmlformats.org/officeDocument/2006/relationships/tags" Target="../tags/tag47.xml"/><Relationship Id="rId3" Type="http://schemas.openxmlformats.org/officeDocument/2006/relationships/tags" Target="../tags/tag46.xml"/><Relationship Id="rId2" Type="http://schemas.openxmlformats.org/officeDocument/2006/relationships/tags" Target="../tags/tag45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4.xml"/><Relationship Id="rId5" Type="http://schemas.openxmlformats.org/officeDocument/2006/relationships/tags" Target="../tags/tag53.xml"/><Relationship Id="rId4" Type="http://schemas.openxmlformats.org/officeDocument/2006/relationships/tags" Target="../tags/tag52.xml"/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6" Type="http://schemas.openxmlformats.org/officeDocument/2006/relationships/tags" Target="../tags/tag65.xml"/><Relationship Id="rId5" Type="http://schemas.openxmlformats.org/officeDocument/2006/relationships/tags" Target="../tags/tag64.xml"/><Relationship Id="rId4" Type="http://schemas.openxmlformats.org/officeDocument/2006/relationships/tags" Target="../tags/tag63.xml"/><Relationship Id="rId3" Type="http://schemas.openxmlformats.org/officeDocument/2006/relationships/tags" Target="../tags/tag62.xml"/><Relationship Id="rId2" Type="http://schemas.openxmlformats.org/officeDocument/2006/relationships/tags" Target="../tags/tag61.xml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6" Type="http://schemas.openxmlformats.org/officeDocument/2006/relationships/tags" Target="../tags/tag70.xml"/><Relationship Id="rId5" Type="http://schemas.openxmlformats.org/officeDocument/2006/relationships/tags" Target="../tags/tag69.xml"/><Relationship Id="rId4" Type="http://schemas.openxmlformats.org/officeDocument/2006/relationships/tags" Target="../tags/tag68.xml"/><Relationship Id="rId3" Type="http://schemas.openxmlformats.org/officeDocument/2006/relationships/tags" Target="../tags/tag67.xml"/><Relationship Id="rId2" Type="http://schemas.openxmlformats.org/officeDocument/2006/relationships/tags" Target="../tags/tag66.xm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5" Type="http://schemas.openxmlformats.org/officeDocument/2006/relationships/tags" Target="../tags/tag74.xml"/><Relationship Id="rId4" Type="http://schemas.openxmlformats.org/officeDocument/2006/relationships/tags" Target="../tags/tag73.xml"/><Relationship Id="rId3" Type="http://schemas.openxmlformats.org/officeDocument/2006/relationships/tags" Target="../tags/tag72.xml"/><Relationship Id="rId2" Type="http://schemas.openxmlformats.org/officeDocument/2006/relationships/tags" Target="../tags/tag71.xm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6" Type="http://schemas.openxmlformats.org/officeDocument/2006/relationships/tags" Target="../tags/tag79.xml"/><Relationship Id="rId5" Type="http://schemas.openxmlformats.org/officeDocument/2006/relationships/tags" Target="../tags/tag78.xml"/><Relationship Id="rId4" Type="http://schemas.openxmlformats.org/officeDocument/2006/relationships/tags" Target="../tags/tag77.xml"/><Relationship Id="rId3" Type="http://schemas.openxmlformats.org/officeDocument/2006/relationships/tags" Target="../tags/tag76.xml"/><Relationship Id="rId2" Type="http://schemas.openxmlformats.org/officeDocument/2006/relationships/tags" Target="../tags/tag75.xml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7" Type="http://schemas.openxmlformats.org/officeDocument/2006/relationships/tags" Target="../tags/tag85.xml"/><Relationship Id="rId6" Type="http://schemas.openxmlformats.org/officeDocument/2006/relationships/tags" Target="../tags/tag84.xml"/><Relationship Id="rId5" Type="http://schemas.openxmlformats.org/officeDocument/2006/relationships/tags" Target="../tags/tag83.xml"/><Relationship Id="rId4" Type="http://schemas.openxmlformats.org/officeDocument/2006/relationships/tags" Target="../tags/tag82.xml"/><Relationship Id="rId3" Type="http://schemas.openxmlformats.org/officeDocument/2006/relationships/tags" Target="../tags/tag81.xml"/><Relationship Id="rId2" Type="http://schemas.openxmlformats.org/officeDocument/2006/relationships/tags" Target="../tags/tag80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9" Type="http://schemas.openxmlformats.org/officeDocument/2006/relationships/tags" Target="../tags/tag93.xml"/><Relationship Id="rId8" Type="http://schemas.openxmlformats.org/officeDocument/2006/relationships/tags" Target="../tags/tag92.xml"/><Relationship Id="rId7" Type="http://schemas.openxmlformats.org/officeDocument/2006/relationships/tags" Target="../tags/tag91.xml"/><Relationship Id="rId6" Type="http://schemas.openxmlformats.org/officeDocument/2006/relationships/tags" Target="../tags/tag90.xml"/><Relationship Id="rId5" Type="http://schemas.openxmlformats.org/officeDocument/2006/relationships/tags" Target="../tags/tag89.xml"/><Relationship Id="rId4" Type="http://schemas.openxmlformats.org/officeDocument/2006/relationships/tags" Target="../tags/tag88.xml"/><Relationship Id="rId3" Type="http://schemas.openxmlformats.org/officeDocument/2006/relationships/tags" Target="../tags/tag87.xml"/><Relationship Id="rId2" Type="http://schemas.openxmlformats.org/officeDocument/2006/relationships/tags" Target="../tags/tag86.xml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5" Type="http://schemas.openxmlformats.org/officeDocument/2006/relationships/tags" Target="../tags/tag97.xml"/><Relationship Id="rId4" Type="http://schemas.openxmlformats.org/officeDocument/2006/relationships/tags" Target="../tags/tag96.xml"/><Relationship Id="rId3" Type="http://schemas.openxmlformats.org/officeDocument/2006/relationships/tags" Target="../tags/tag95.xml"/><Relationship Id="rId2" Type="http://schemas.openxmlformats.org/officeDocument/2006/relationships/tags" Target="../tags/tag94.xml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4" Type="http://schemas.openxmlformats.org/officeDocument/2006/relationships/tags" Target="../tags/tag100.xml"/><Relationship Id="rId3" Type="http://schemas.openxmlformats.org/officeDocument/2006/relationships/tags" Target="../tags/tag99.xml"/><Relationship Id="rId2" Type="http://schemas.openxmlformats.org/officeDocument/2006/relationships/tags" Target="../tags/tag98.xml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5" Type="http://schemas.openxmlformats.org/officeDocument/2006/relationships/tags" Target="../tags/tag104.xml"/><Relationship Id="rId4" Type="http://schemas.openxmlformats.org/officeDocument/2006/relationships/tags" Target="../tags/tag103.xml"/><Relationship Id="rId3" Type="http://schemas.openxmlformats.org/officeDocument/2006/relationships/tags" Target="../tags/tag102.xml"/><Relationship Id="rId2" Type="http://schemas.openxmlformats.org/officeDocument/2006/relationships/tags" Target="../tags/tag101.xml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6" Type="http://schemas.openxmlformats.org/officeDocument/2006/relationships/tags" Target="../tags/tag109.xml"/><Relationship Id="rId5" Type="http://schemas.openxmlformats.org/officeDocument/2006/relationships/tags" Target="../tags/tag108.xml"/><Relationship Id="rId4" Type="http://schemas.openxmlformats.org/officeDocument/2006/relationships/tags" Target="../tags/tag107.xml"/><Relationship Id="rId3" Type="http://schemas.openxmlformats.org/officeDocument/2006/relationships/tags" Target="../tags/tag106.xml"/><Relationship Id="rId2" Type="http://schemas.openxmlformats.org/officeDocument/2006/relationships/tags" Target="../tags/tag105.xml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6" Type="http://schemas.openxmlformats.org/officeDocument/2006/relationships/tags" Target="../tags/tag114.xml"/><Relationship Id="rId5" Type="http://schemas.openxmlformats.org/officeDocument/2006/relationships/tags" Target="../tags/tag113.xml"/><Relationship Id="rId4" Type="http://schemas.openxmlformats.org/officeDocument/2006/relationships/tags" Target="../tags/tag112.xml"/><Relationship Id="rId3" Type="http://schemas.openxmlformats.org/officeDocument/2006/relationships/tags" Target="../tags/tag111.xml"/><Relationship Id="rId2" Type="http://schemas.openxmlformats.org/officeDocument/2006/relationships/tags" Target="../tags/tag110.xml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6" Type="http://schemas.openxmlformats.org/officeDocument/2006/relationships/tags" Target="../tags/tag19.xml"/><Relationship Id="rId5" Type="http://schemas.openxmlformats.org/officeDocument/2006/relationships/tags" Target="../tags/tag18.xml"/><Relationship Id="rId4" Type="http://schemas.openxmlformats.org/officeDocument/2006/relationships/tags" Target="../tags/tag17.xml"/><Relationship Id="rId3" Type="http://schemas.openxmlformats.org/officeDocument/2006/relationships/tags" Target="../tags/tag16.xml"/><Relationship Id="rId2" Type="http://schemas.openxmlformats.org/officeDocument/2006/relationships/tags" Target="../tags/tag15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7" Type="http://schemas.openxmlformats.org/officeDocument/2006/relationships/tags" Target="../tags/tag25.xml"/><Relationship Id="rId6" Type="http://schemas.openxmlformats.org/officeDocument/2006/relationships/tags" Target="../tags/tag24.xml"/><Relationship Id="rId5" Type="http://schemas.openxmlformats.org/officeDocument/2006/relationships/tags" Target="../tags/tag23.xml"/><Relationship Id="rId4" Type="http://schemas.openxmlformats.org/officeDocument/2006/relationships/tags" Target="../tags/tag22.xml"/><Relationship Id="rId3" Type="http://schemas.openxmlformats.org/officeDocument/2006/relationships/tags" Target="../tags/tag21.xml"/><Relationship Id="rId2" Type="http://schemas.openxmlformats.org/officeDocument/2006/relationships/tags" Target="../tags/tag20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9" Type="http://schemas.openxmlformats.org/officeDocument/2006/relationships/tags" Target="../tags/tag33.xml"/><Relationship Id="rId8" Type="http://schemas.openxmlformats.org/officeDocument/2006/relationships/tags" Target="../tags/tag32.xml"/><Relationship Id="rId7" Type="http://schemas.openxmlformats.org/officeDocument/2006/relationships/tags" Target="../tags/tag31.xml"/><Relationship Id="rId6" Type="http://schemas.openxmlformats.org/officeDocument/2006/relationships/tags" Target="../tags/tag30.xml"/><Relationship Id="rId5" Type="http://schemas.openxmlformats.org/officeDocument/2006/relationships/tags" Target="../tags/tag29.xml"/><Relationship Id="rId4" Type="http://schemas.openxmlformats.org/officeDocument/2006/relationships/tags" Target="../tags/tag28.xml"/><Relationship Id="rId3" Type="http://schemas.openxmlformats.org/officeDocument/2006/relationships/tags" Target="../tags/tag27.xml"/><Relationship Id="rId2" Type="http://schemas.openxmlformats.org/officeDocument/2006/relationships/tags" Target="../tags/tag26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5" Type="http://schemas.openxmlformats.org/officeDocument/2006/relationships/tags" Target="../tags/tag37.xml"/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4" Type="http://schemas.openxmlformats.org/officeDocument/2006/relationships/tags" Target="../tags/tag40.xml"/><Relationship Id="rId3" Type="http://schemas.openxmlformats.org/officeDocument/2006/relationships/tags" Target="../tags/tag39.xml"/><Relationship Id="rId2" Type="http://schemas.openxmlformats.org/officeDocument/2006/relationships/tags" Target="../tags/tag38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5" Type="http://schemas.openxmlformats.org/officeDocument/2006/relationships/tags" Target="../tags/tag44.xml"/><Relationship Id="rId4" Type="http://schemas.openxmlformats.org/officeDocument/2006/relationships/tags" Target="../tags/tag43.xml"/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307976" y="102394"/>
            <a:ext cx="8528050" cy="2470556"/>
          </a:xfrm>
        </p:spPr>
        <p:txBody>
          <a:bodyPr wrap="square" anchor="b">
            <a:normAutofit/>
          </a:bodyPr>
          <a:lstStyle>
            <a:lvl1pPr algn="ctr">
              <a:lnSpc>
                <a:spcPct val="100000"/>
              </a:lnSpc>
              <a:defRPr sz="4800">
                <a:latin typeface="+mj-ea"/>
                <a:ea typeface="+mj-ea"/>
                <a:cs typeface="+mj-ea"/>
                <a:sym typeface="+mj-ea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6457950" y="4767263"/>
            <a:ext cx="2057400" cy="273844"/>
          </a:xfrm>
        </p:spPr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24" name="署名占位符 10"/>
          <p:cNvSpPr>
            <a:spLocks noGrp="1"/>
          </p:cNvSpPr>
          <p:nvPr>
            <p:ph type="body" sz="quarter" idx="17" hasCustomPrompt="1"/>
            <p:custDataLst>
              <p:tags r:id="rId6"/>
            </p:custDataLst>
          </p:nvPr>
        </p:nvSpPr>
        <p:spPr>
          <a:xfrm>
            <a:off x="307976" y="2957848"/>
            <a:ext cx="8528049" cy="1707020"/>
          </a:xfrm>
        </p:spPr>
        <p:txBody>
          <a:bodyPr wrap="square" anchor="t">
            <a:normAutofit/>
          </a:bodyPr>
          <a:lstStyle>
            <a:lvl1pPr marL="0" indent="0" algn="ctr">
              <a:lnSpc>
                <a:spcPct val="100000"/>
              </a:lnSpc>
              <a:buNone/>
              <a:defRPr sz="2250"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pPr lvl="0"/>
            <a:r>
              <a:rPr lang="zh-CN" altLang="en-US"/>
              <a:t>署名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副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21100" y="270000"/>
            <a:ext cx="8100000" cy="540000"/>
          </a:xfrm>
        </p:spPr>
        <p:txBody>
          <a:bodyPr vert="horz" wrap="square" lIns="0" tIns="0" rIns="0" bIns="0" rtlCol="0" anchor="b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2400" b="1" i="0" u="none" strike="noStrike" kern="1200" cap="none" spc="0" normalizeH="0" baseline="0" noProof="1">
                <a:solidFill>
                  <a:schemeClr val="tx1"/>
                </a:solidFill>
                <a:latin typeface="+mj-ea"/>
                <a:ea typeface="+mj-ea"/>
                <a:cs typeface="+mj-ea"/>
                <a:sym typeface="+mj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521494" y="972026"/>
            <a:ext cx="8100060" cy="431959"/>
          </a:xfrm>
        </p:spPr>
        <p:txBody>
          <a:bodyPr wrap="square" anchor="t">
            <a:normAutofit/>
          </a:bodyPr>
          <a:lstStyle>
            <a:lvl1pPr marL="0" indent="0">
              <a:buNone/>
              <a:defRPr sz="2100" b="0">
                <a:latin typeface="+mn-ea"/>
                <a:ea typeface="+mn-ea"/>
                <a:cs typeface="+mn-ea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r>
              <a:rPr lang="zh-CN" altLang="en-US"/>
              <a:t>单击此处编辑副标题</a:t>
            </a:r>
            <a:endParaRPr lang="zh-CN" altLang="en-US" dirty="0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355601" y="368300"/>
            <a:ext cx="8432800" cy="2223700"/>
          </a:xfrm>
        </p:spPr>
        <p:txBody>
          <a:bodyPr wrap="square" anchor="b">
            <a:normAutofit/>
          </a:bodyPr>
          <a:lstStyle>
            <a:lvl1pPr algn="ctr">
              <a:lnSpc>
                <a:spcPct val="100000"/>
              </a:lnSpc>
              <a:defRPr sz="4800">
                <a:latin typeface="+mj-ea"/>
                <a:ea typeface="+mj-ea"/>
                <a:cs typeface="+mj-ea"/>
                <a:sym typeface="+mj-ea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6457950" y="4767263"/>
            <a:ext cx="2057400" cy="273844"/>
          </a:xfrm>
        </p:spPr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24" name="署名占位符 10"/>
          <p:cNvSpPr>
            <a:spLocks noGrp="1"/>
          </p:cNvSpPr>
          <p:nvPr>
            <p:ph type="body" sz="quarter" idx="17" hasCustomPrompt="1"/>
            <p:custDataLst>
              <p:tags r:id="rId6"/>
            </p:custDataLst>
          </p:nvPr>
        </p:nvSpPr>
        <p:spPr>
          <a:xfrm>
            <a:off x="355601" y="2952799"/>
            <a:ext cx="8432799" cy="1739852"/>
          </a:xfrm>
        </p:spPr>
        <p:txBody>
          <a:bodyPr wrap="square" anchor="t">
            <a:normAutofit/>
          </a:bodyPr>
          <a:lstStyle>
            <a:lvl1pPr marL="0" indent="0" algn="ctr">
              <a:lnSpc>
                <a:spcPct val="100000"/>
              </a:lnSpc>
              <a:buNone/>
              <a:defRPr sz="2250"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pPr lvl="0"/>
            <a:r>
              <a:rPr lang="zh-CN" altLang="en-US"/>
              <a:t>署名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0" y="300075"/>
            <a:ext cx="485775" cy="514413"/>
          </a:xfrm>
          <a:prstGeom prst="rect">
            <a:avLst/>
          </a:prstGeom>
          <a:solidFill>
            <a:srgbClr val="079F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p>
            <a:pPr algn="ctr"/>
            <a:endParaRPr lang="zh-CN" altLang="en-US" dirty="0">
              <a:ea typeface="阿里巴巴普惠体 B" panose="00020600040101010101" pitchFamily="18" charset="-122"/>
              <a:cs typeface="黑体" panose="02010609060101010101" charset="-122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307976" y="102394"/>
            <a:ext cx="8528050" cy="2470556"/>
          </a:xfrm>
        </p:spPr>
        <p:txBody>
          <a:bodyPr wrap="square" anchor="b">
            <a:normAutofit/>
          </a:bodyPr>
          <a:lstStyle>
            <a:lvl1pPr algn="ctr">
              <a:lnSpc>
                <a:spcPct val="100000"/>
              </a:lnSpc>
              <a:defRPr sz="4800">
                <a:latin typeface="+mj-ea"/>
                <a:ea typeface="+mj-ea"/>
                <a:cs typeface="+mj-ea"/>
                <a:sym typeface="+mj-ea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6457950" y="4767263"/>
            <a:ext cx="2057400" cy="273844"/>
          </a:xfrm>
        </p:spPr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24" name="署名占位符 10"/>
          <p:cNvSpPr>
            <a:spLocks noGrp="1"/>
          </p:cNvSpPr>
          <p:nvPr>
            <p:ph type="body" sz="quarter" idx="17" hasCustomPrompt="1"/>
            <p:custDataLst>
              <p:tags r:id="rId6"/>
            </p:custDataLst>
          </p:nvPr>
        </p:nvSpPr>
        <p:spPr>
          <a:xfrm>
            <a:off x="307976" y="2957848"/>
            <a:ext cx="8528049" cy="1707020"/>
          </a:xfrm>
        </p:spPr>
        <p:txBody>
          <a:bodyPr wrap="square" anchor="t">
            <a:normAutofit/>
          </a:bodyPr>
          <a:lstStyle>
            <a:lvl1pPr marL="0" indent="0" algn="ctr">
              <a:lnSpc>
                <a:spcPct val="100000"/>
              </a:lnSpc>
              <a:buNone/>
              <a:defRPr sz="2250"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pPr lvl="0"/>
            <a:r>
              <a:rPr lang="zh-CN" altLang="en-US"/>
              <a:t>署名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j-ea"/>
                <a:ea typeface="+mj-ea"/>
                <a:cs typeface="+mj-ea"/>
                <a:sym typeface="+mj-ea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  <a:lvl2pPr>
              <a:defRPr>
                <a:latin typeface="+mn-ea"/>
                <a:ea typeface="+mn-ea"/>
                <a:cs typeface="+mn-ea"/>
                <a:sym typeface="+mn-ea"/>
              </a:defRPr>
            </a:lvl2pPr>
            <a:lvl3pPr>
              <a:defRPr>
                <a:latin typeface="+mn-ea"/>
                <a:ea typeface="+mn-ea"/>
                <a:cs typeface="+mn-ea"/>
                <a:sym typeface="+mn-ea"/>
              </a:defRPr>
            </a:lvl3pPr>
            <a:lvl4pPr>
              <a:defRPr>
                <a:latin typeface="+mn-ea"/>
                <a:ea typeface="+mn-ea"/>
                <a:cs typeface="+mn-ea"/>
                <a:sym typeface="+mn-ea"/>
              </a:defRPr>
            </a:lvl4pPr>
            <a:lvl5pPr>
              <a:defRPr>
                <a:latin typeface="+mn-ea"/>
                <a:ea typeface="+mn-ea"/>
                <a:cs typeface="+mn-ea"/>
                <a:sym typeface="+mn-ea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693341" y="612774"/>
            <a:ext cx="2160000" cy="3867150"/>
          </a:xfrm>
        </p:spPr>
        <p:txBody>
          <a:bodyPr wrap="square" anchor="ctr">
            <a:normAutofit/>
          </a:bodyPr>
          <a:lstStyle>
            <a:lvl1pPr algn="ctr">
              <a:defRPr sz="3750">
                <a:latin typeface="+mj-ea"/>
                <a:ea typeface="+mj-ea"/>
                <a:cs typeface="+mj-ea"/>
                <a:sym typeface="+mj-ea"/>
              </a:defRPr>
            </a:lvl1pPr>
          </a:lstStyle>
          <a:p>
            <a:r>
              <a:rPr lang="zh-CN" altLang="en-US"/>
              <a:t>标题</a:t>
            </a:r>
            <a:endParaRPr lang="zh-CN" altLang="en-US" dirty="0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15975" y="2770583"/>
            <a:ext cx="7512050" cy="1839517"/>
          </a:xfrm>
        </p:spPr>
        <p:txBody>
          <a:bodyPr wrap="square" anchor="t">
            <a:normAutofit/>
          </a:bodyPr>
          <a:lstStyle>
            <a:lvl1pPr algn="ctr">
              <a:defRPr sz="3150">
                <a:latin typeface="+mj-ea"/>
                <a:ea typeface="+mj-ea"/>
                <a:cs typeface="+mj-ea"/>
                <a:sym typeface="+mj-ea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8" name="节编号 3"/>
          <p:cNvSpPr>
            <a:spLocks noGrp="1"/>
          </p:cNvSpPr>
          <p:nvPr>
            <p:ph type="body" sz="quarter" idx="13" hasCustomPrompt="1"/>
            <p:custDataLst>
              <p:tags r:id="rId3"/>
            </p:custDataLst>
          </p:nvPr>
        </p:nvSpPr>
        <p:spPr>
          <a:xfrm>
            <a:off x="815975" y="234951"/>
            <a:ext cx="7512050" cy="2196305"/>
          </a:xfrm>
        </p:spPr>
        <p:txBody>
          <a:bodyPr wrap="square" anchor="b">
            <a:normAutofit/>
          </a:bodyPr>
          <a:lstStyle>
            <a:lvl1pPr marL="0" indent="0" algn="ctr">
              <a:buNone/>
              <a:defRPr sz="6000" b="1">
                <a:solidFill>
                  <a:schemeClr val="accent1"/>
                </a:solidFill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pPr lvl="0"/>
            <a:r>
              <a:rPr lang="zh-CN" altLang="en-US"/>
              <a:t>节编号</a:t>
            </a:r>
            <a:endParaRPr lang="zh-CN" altLang="en-US" dirty="0"/>
          </a:p>
        </p:txBody>
      </p:sp>
      <p:sp>
        <p:nvSpPr>
          <p:cNvPr id="4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vert="horz" wrap="square" lIns="0" tIns="0" rIns="0" bIns="0" rtlCol="0" anchor="b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2400" b="1" i="0" u="none" strike="noStrike" kern="1200" cap="none" spc="0" normalizeH="0" baseline="0" noProof="1">
                <a:solidFill>
                  <a:schemeClr val="tx1"/>
                </a:solidFill>
                <a:latin typeface="+mn-ea"/>
                <a:ea typeface="+mn-ea"/>
                <a:cs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521018" y="1023300"/>
            <a:ext cx="3886200" cy="3609900"/>
          </a:xfrm>
        </p:spPr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  <a:lvl2pPr>
              <a:defRPr>
                <a:latin typeface="+mn-ea"/>
                <a:ea typeface="+mn-ea"/>
                <a:cs typeface="+mn-ea"/>
                <a:sym typeface="+mn-ea"/>
              </a:defRPr>
            </a:lvl2pPr>
            <a:lvl3pPr>
              <a:defRPr>
                <a:latin typeface="+mn-ea"/>
                <a:ea typeface="+mn-ea"/>
                <a:cs typeface="+mn-ea"/>
                <a:sym typeface="+mn-ea"/>
              </a:defRPr>
            </a:lvl3pPr>
            <a:lvl4pPr>
              <a:defRPr>
                <a:latin typeface="+mn-ea"/>
                <a:ea typeface="+mn-ea"/>
                <a:cs typeface="+mn-ea"/>
                <a:sym typeface="+mn-ea"/>
              </a:defRPr>
            </a:lvl4pPr>
            <a:lvl5pPr>
              <a:defRPr>
                <a:latin typeface="+mn-ea"/>
                <a:ea typeface="+mn-ea"/>
                <a:cs typeface="+mn-ea"/>
                <a:sym typeface="+mn-ea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734878" y="1023300"/>
            <a:ext cx="3886200" cy="3609900"/>
          </a:xfrm>
        </p:spPr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  <a:lvl2pPr>
              <a:defRPr>
                <a:latin typeface="+mn-ea"/>
                <a:ea typeface="+mn-ea"/>
                <a:cs typeface="+mn-ea"/>
                <a:sym typeface="+mn-ea"/>
              </a:defRPr>
            </a:lvl2pPr>
            <a:lvl3pPr>
              <a:defRPr>
                <a:latin typeface="+mn-ea"/>
                <a:ea typeface="+mn-ea"/>
                <a:cs typeface="+mn-ea"/>
                <a:sym typeface="+mn-ea"/>
              </a:defRPr>
            </a:lvl3pPr>
            <a:lvl4pPr>
              <a:defRPr>
                <a:latin typeface="+mn-ea"/>
                <a:ea typeface="+mn-ea"/>
                <a:cs typeface="+mn-ea"/>
                <a:sym typeface="+mn-ea"/>
              </a:defRPr>
            </a:lvl4pPr>
            <a:lvl5pPr>
              <a:defRPr>
                <a:latin typeface="+mn-ea"/>
                <a:ea typeface="+mn-ea"/>
                <a:cs typeface="+mn-ea"/>
                <a:sym typeface="+mn-ea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j-ea"/>
                <a:ea typeface="+mj-ea"/>
                <a:cs typeface="+mj-ea"/>
                <a:sym typeface="+mj-ea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  <a:lvl2pPr>
              <a:defRPr>
                <a:latin typeface="+mn-ea"/>
                <a:ea typeface="+mn-ea"/>
                <a:cs typeface="+mn-ea"/>
                <a:sym typeface="+mn-ea"/>
              </a:defRPr>
            </a:lvl2pPr>
            <a:lvl3pPr>
              <a:defRPr>
                <a:latin typeface="+mn-ea"/>
                <a:ea typeface="+mn-ea"/>
                <a:cs typeface="+mn-ea"/>
                <a:sym typeface="+mn-ea"/>
              </a:defRPr>
            </a:lvl3pPr>
            <a:lvl4pPr>
              <a:defRPr>
                <a:latin typeface="+mn-ea"/>
                <a:ea typeface="+mn-ea"/>
                <a:cs typeface="+mn-ea"/>
                <a:sym typeface="+mn-ea"/>
              </a:defRPr>
            </a:lvl4pPr>
            <a:lvl5pPr>
              <a:defRPr>
                <a:latin typeface="+mn-ea"/>
                <a:ea typeface="+mn-ea"/>
                <a:cs typeface="+mn-ea"/>
                <a:sym typeface="+mn-ea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21100" y="270000"/>
            <a:ext cx="8100000" cy="540000"/>
          </a:xfrm>
        </p:spPr>
        <p:txBody>
          <a:bodyPr vert="horz" wrap="square" lIns="0" tIns="0" rIns="0" bIns="0" rtlCol="0" anchor="b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2400" b="1" i="0" u="none" strike="noStrike" kern="1200" cap="none" spc="0" normalizeH="0" baseline="0" noProof="1">
                <a:solidFill>
                  <a:schemeClr val="tx1"/>
                </a:solidFill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520780" y="1027110"/>
            <a:ext cx="3868340" cy="405000"/>
          </a:xfrm>
        </p:spPr>
        <p:txBody>
          <a:bodyPr wrap="square" anchor="b">
            <a:normAutofit/>
          </a:bodyPr>
          <a:lstStyle>
            <a:lvl1pPr marL="0" indent="0">
              <a:buNone/>
              <a:defRPr sz="2100" b="1">
                <a:latin typeface="+mn-ea"/>
                <a:ea typeface="+mn-ea"/>
                <a:cs typeface="+mn-ea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520780" y="1549766"/>
            <a:ext cx="3868340" cy="3096291"/>
          </a:xfrm>
        </p:spPr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  <a:lvl2pPr>
              <a:defRPr>
                <a:latin typeface="+mn-ea"/>
                <a:ea typeface="+mn-ea"/>
                <a:cs typeface="+mn-ea"/>
                <a:sym typeface="+mn-ea"/>
              </a:defRPr>
            </a:lvl2pPr>
            <a:lvl3pPr>
              <a:defRPr>
                <a:latin typeface="+mn-ea"/>
                <a:ea typeface="+mn-ea"/>
                <a:cs typeface="+mn-ea"/>
                <a:sym typeface="+mn-ea"/>
              </a:defRPr>
            </a:lvl3pPr>
            <a:lvl4pPr>
              <a:defRPr>
                <a:latin typeface="+mn-ea"/>
                <a:ea typeface="+mn-ea"/>
                <a:cs typeface="+mn-ea"/>
                <a:sym typeface="+mn-ea"/>
              </a:defRPr>
            </a:lvl4pPr>
            <a:lvl5pPr>
              <a:defRPr>
                <a:latin typeface="+mn-ea"/>
                <a:ea typeface="+mn-ea"/>
                <a:cs typeface="+mn-ea"/>
                <a:sym typeface="+mn-ea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4733449" y="1016156"/>
            <a:ext cx="3887391" cy="405000"/>
          </a:xfrm>
        </p:spPr>
        <p:txBody>
          <a:bodyPr wrap="square" anchor="b">
            <a:normAutofit/>
          </a:bodyPr>
          <a:lstStyle>
            <a:lvl1pPr marL="0" indent="0">
              <a:buNone/>
              <a:defRPr sz="2100" b="1">
                <a:latin typeface="+mn-ea"/>
                <a:ea typeface="+mn-ea"/>
                <a:cs typeface="+mn-ea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4733449" y="1538813"/>
            <a:ext cx="3887391" cy="3096291"/>
          </a:xfrm>
        </p:spPr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  <a:lvl2pPr>
              <a:defRPr>
                <a:latin typeface="+mn-ea"/>
                <a:ea typeface="+mn-ea"/>
                <a:cs typeface="+mn-ea"/>
                <a:sym typeface="+mn-ea"/>
              </a:defRPr>
            </a:lvl2pPr>
            <a:lvl3pPr>
              <a:defRPr>
                <a:latin typeface="+mn-ea"/>
                <a:ea typeface="+mn-ea"/>
                <a:cs typeface="+mn-ea"/>
                <a:sym typeface="+mn-ea"/>
              </a:defRPr>
            </a:lvl3pPr>
            <a:lvl4pPr>
              <a:defRPr>
                <a:latin typeface="+mn-ea"/>
                <a:ea typeface="+mn-ea"/>
                <a:cs typeface="+mn-ea"/>
                <a:sym typeface="+mn-ea"/>
              </a:defRPr>
            </a:lvl4pPr>
            <a:lvl5pPr>
              <a:defRPr>
                <a:latin typeface="+mn-ea"/>
                <a:ea typeface="+mn-ea"/>
                <a:cs typeface="+mn-ea"/>
                <a:sym typeface="+mn-ea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j-ea"/>
                <a:ea typeface="+mj-ea"/>
                <a:cs typeface="+mj-ea"/>
                <a:sym typeface="+mj-ea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仅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1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28650" y="270000"/>
            <a:ext cx="7886700" cy="4363200"/>
          </a:xfrm>
        </p:spPr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  <a:lvl2pPr>
              <a:defRPr>
                <a:latin typeface="+mn-ea"/>
                <a:ea typeface="+mn-ea"/>
                <a:cs typeface="+mn-ea"/>
                <a:sym typeface="+mn-ea"/>
              </a:defRPr>
            </a:lvl2pPr>
            <a:lvl3pPr>
              <a:defRPr>
                <a:latin typeface="+mn-ea"/>
                <a:ea typeface="+mn-ea"/>
                <a:cs typeface="+mn-ea"/>
                <a:sym typeface="+mn-ea"/>
              </a:defRPr>
            </a:lvl3pPr>
            <a:lvl4pPr>
              <a:defRPr>
                <a:latin typeface="+mn-ea"/>
                <a:ea typeface="+mn-ea"/>
                <a:cs typeface="+mn-ea"/>
                <a:sym typeface="+mn-ea"/>
              </a:defRPr>
            </a:lvl4pPr>
            <a:lvl5pPr>
              <a:defRPr>
                <a:latin typeface="+mn-ea"/>
                <a:ea typeface="+mn-ea"/>
                <a:cs typeface="+mn-ea"/>
                <a:sym typeface="+mn-ea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副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21100" y="270000"/>
            <a:ext cx="8100000" cy="540000"/>
          </a:xfrm>
        </p:spPr>
        <p:txBody>
          <a:bodyPr vert="horz" wrap="square" lIns="0" tIns="0" rIns="0" bIns="0" rtlCol="0" anchor="b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2400" b="1" i="0" u="none" strike="noStrike" kern="1200" cap="none" spc="0" normalizeH="0" baseline="0" noProof="1">
                <a:solidFill>
                  <a:schemeClr val="tx1"/>
                </a:solidFill>
                <a:latin typeface="+mj-ea"/>
                <a:ea typeface="+mj-ea"/>
                <a:cs typeface="+mj-ea"/>
                <a:sym typeface="+mj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521494" y="972026"/>
            <a:ext cx="8100060" cy="431959"/>
          </a:xfrm>
        </p:spPr>
        <p:txBody>
          <a:bodyPr wrap="square" anchor="t">
            <a:normAutofit/>
          </a:bodyPr>
          <a:lstStyle>
            <a:lvl1pPr marL="0" indent="0">
              <a:buNone/>
              <a:defRPr sz="2100" b="0">
                <a:latin typeface="+mn-ea"/>
                <a:ea typeface="+mn-ea"/>
                <a:cs typeface="+mn-ea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r>
              <a:rPr lang="zh-CN" altLang="en-US"/>
              <a:t>单击此处编辑副标题</a:t>
            </a:r>
            <a:endParaRPr lang="zh-CN" altLang="en-US" dirty="0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355601" y="368300"/>
            <a:ext cx="8432800" cy="2223700"/>
          </a:xfrm>
        </p:spPr>
        <p:txBody>
          <a:bodyPr wrap="square" anchor="b">
            <a:normAutofit/>
          </a:bodyPr>
          <a:lstStyle>
            <a:lvl1pPr algn="ctr">
              <a:lnSpc>
                <a:spcPct val="100000"/>
              </a:lnSpc>
              <a:defRPr sz="4800">
                <a:latin typeface="+mj-ea"/>
                <a:ea typeface="+mj-ea"/>
                <a:cs typeface="+mj-ea"/>
                <a:sym typeface="+mj-ea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6457950" y="4767263"/>
            <a:ext cx="2057400" cy="273844"/>
          </a:xfrm>
        </p:spPr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24" name="署名占位符 10"/>
          <p:cNvSpPr>
            <a:spLocks noGrp="1"/>
          </p:cNvSpPr>
          <p:nvPr>
            <p:ph type="body" sz="quarter" idx="17" hasCustomPrompt="1"/>
            <p:custDataLst>
              <p:tags r:id="rId6"/>
            </p:custDataLst>
          </p:nvPr>
        </p:nvSpPr>
        <p:spPr>
          <a:xfrm>
            <a:off x="355601" y="2952799"/>
            <a:ext cx="8432799" cy="1739852"/>
          </a:xfrm>
        </p:spPr>
        <p:txBody>
          <a:bodyPr wrap="square" anchor="t">
            <a:normAutofit/>
          </a:bodyPr>
          <a:lstStyle>
            <a:lvl1pPr marL="0" indent="0" algn="ctr">
              <a:lnSpc>
                <a:spcPct val="100000"/>
              </a:lnSpc>
              <a:buNone/>
              <a:defRPr sz="2250"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pPr lvl="0"/>
            <a:r>
              <a:rPr lang="zh-CN" altLang="en-US"/>
              <a:t>署名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693341" y="612774"/>
            <a:ext cx="2160000" cy="3867150"/>
          </a:xfrm>
        </p:spPr>
        <p:txBody>
          <a:bodyPr wrap="square" anchor="ctr">
            <a:normAutofit/>
          </a:bodyPr>
          <a:lstStyle>
            <a:lvl1pPr algn="ctr">
              <a:defRPr sz="3750">
                <a:latin typeface="+mj-ea"/>
                <a:ea typeface="+mj-ea"/>
                <a:cs typeface="+mj-ea"/>
                <a:sym typeface="+mj-ea"/>
              </a:defRPr>
            </a:lvl1pPr>
          </a:lstStyle>
          <a:p>
            <a:r>
              <a:rPr lang="zh-CN" altLang="en-US"/>
              <a:t>标题</a:t>
            </a:r>
            <a:endParaRPr lang="zh-CN" altLang="en-US" dirty="0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15975" y="2770583"/>
            <a:ext cx="7512050" cy="1839517"/>
          </a:xfrm>
        </p:spPr>
        <p:txBody>
          <a:bodyPr wrap="square" anchor="t">
            <a:normAutofit/>
          </a:bodyPr>
          <a:lstStyle>
            <a:lvl1pPr algn="ctr">
              <a:defRPr sz="3150">
                <a:latin typeface="+mj-ea"/>
                <a:ea typeface="+mj-ea"/>
                <a:cs typeface="+mj-ea"/>
                <a:sym typeface="+mj-ea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8" name="节编号 3"/>
          <p:cNvSpPr>
            <a:spLocks noGrp="1"/>
          </p:cNvSpPr>
          <p:nvPr>
            <p:ph type="body" sz="quarter" idx="13" hasCustomPrompt="1"/>
            <p:custDataLst>
              <p:tags r:id="rId3"/>
            </p:custDataLst>
          </p:nvPr>
        </p:nvSpPr>
        <p:spPr>
          <a:xfrm>
            <a:off x="815975" y="234951"/>
            <a:ext cx="7512050" cy="2196305"/>
          </a:xfrm>
        </p:spPr>
        <p:txBody>
          <a:bodyPr wrap="square" anchor="b">
            <a:normAutofit/>
          </a:bodyPr>
          <a:lstStyle>
            <a:lvl1pPr marL="0" indent="0" algn="ctr">
              <a:buNone/>
              <a:defRPr sz="6000" b="1">
                <a:solidFill>
                  <a:schemeClr val="accent1"/>
                </a:solidFill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pPr lvl="0"/>
            <a:r>
              <a:rPr lang="zh-CN" altLang="en-US"/>
              <a:t>节编号</a:t>
            </a:r>
            <a:endParaRPr lang="zh-CN" altLang="en-US" dirty="0"/>
          </a:p>
        </p:txBody>
      </p:sp>
      <p:sp>
        <p:nvSpPr>
          <p:cNvPr id="4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vert="horz" wrap="square" lIns="0" tIns="0" rIns="0" bIns="0" rtlCol="0" anchor="b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2400" b="1" i="0" u="none" strike="noStrike" kern="1200" cap="none" spc="0" normalizeH="0" baseline="0" noProof="1">
                <a:solidFill>
                  <a:schemeClr val="tx1"/>
                </a:solidFill>
                <a:latin typeface="+mn-ea"/>
                <a:ea typeface="+mn-ea"/>
                <a:cs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521018" y="1023300"/>
            <a:ext cx="3886200" cy="3609900"/>
          </a:xfrm>
        </p:spPr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  <a:lvl2pPr>
              <a:defRPr>
                <a:latin typeface="+mn-ea"/>
                <a:ea typeface="+mn-ea"/>
                <a:cs typeface="+mn-ea"/>
                <a:sym typeface="+mn-ea"/>
              </a:defRPr>
            </a:lvl2pPr>
            <a:lvl3pPr>
              <a:defRPr>
                <a:latin typeface="+mn-ea"/>
                <a:ea typeface="+mn-ea"/>
                <a:cs typeface="+mn-ea"/>
                <a:sym typeface="+mn-ea"/>
              </a:defRPr>
            </a:lvl3pPr>
            <a:lvl4pPr>
              <a:defRPr>
                <a:latin typeface="+mn-ea"/>
                <a:ea typeface="+mn-ea"/>
                <a:cs typeface="+mn-ea"/>
                <a:sym typeface="+mn-ea"/>
              </a:defRPr>
            </a:lvl4pPr>
            <a:lvl5pPr>
              <a:defRPr>
                <a:latin typeface="+mn-ea"/>
                <a:ea typeface="+mn-ea"/>
                <a:cs typeface="+mn-ea"/>
                <a:sym typeface="+mn-ea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734878" y="1023300"/>
            <a:ext cx="3886200" cy="3609900"/>
          </a:xfrm>
        </p:spPr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  <a:lvl2pPr>
              <a:defRPr>
                <a:latin typeface="+mn-ea"/>
                <a:ea typeface="+mn-ea"/>
                <a:cs typeface="+mn-ea"/>
                <a:sym typeface="+mn-ea"/>
              </a:defRPr>
            </a:lvl2pPr>
            <a:lvl3pPr>
              <a:defRPr>
                <a:latin typeface="+mn-ea"/>
                <a:ea typeface="+mn-ea"/>
                <a:cs typeface="+mn-ea"/>
                <a:sym typeface="+mn-ea"/>
              </a:defRPr>
            </a:lvl3pPr>
            <a:lvl4pPr>
              <a:defRPr>
                <a:latin typeface="+mn-ea"/>
                <a:ea typeface="+mn-ea"/>
                <a:cs typeface="+mn-ea"/>
                <a:sym typeface="+mn-ea"/>
              </a:defRPr>
            </a:lvl4pPr>
            <a:lvl5pPr>
              <a:defRPr>
                <a:latin typeface="+mn-ea"/>
                <a:ea typeface="+mn-ea"/>
                <a:cs typeface="+mn-ea"/>
                <a:sym typeface="+mn-ea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21100" y="270000"/>
            <a:ext cx="8100000" cy="540000"/>
          </a:xfrm>
        </p:spPr>
        <p:txBody>
          <a:bodyPr vert="horz" wrap="square" lIns="0" tIns="0" rIns="0" bIns="0" rtlCol="0" anchor="b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2400" b="1" i="0" u="none" strike="noStrike" kern="1200" cap="none" spc="0" normalizeH="0" baseline="0" noProof="1">
                <a:solidFill>
                  <a:schemeClr val="tx1"/>
                </a:solidFill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520780" y="1027110"/>
            <a:ext cx="3868340" cy="405000"/>
          </a:xfrm>
        </p:spPr>
        <p:txBody>
          <a:bodyPr wrap="square" anchor="b">
            <a:normAutofit/>
          </a:bodyPr>
          <a:lstStyle>
            <a:lvl1pPr marL="0" indent="0">
              <a:buNone/>
              <a:defRPr sz="2100" b="1">
                <a:latin typeface="+mn-ea"/>
                <a:ea typeface="+mn-ea"/>
                <a:cs typeface="+mn-ea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520780" y="1549766"/>
            <a:ext cx="3868340" cy="3096291"/>
          </a:xfrm>
        </p:spPr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  <a:lvl2pPr>
              <a:defRPr>
                <a:latin typeface="+mn-ea"/>
                <a:ea typeface="+mn-ea"/>
                <a:cs typeface="+mn-ea"/>
                <a:sym typeface="+mn-ea"/>
              </a:defRPr>
            </a:lvl2pPr>
            <a:lvl3pPr>
              <a:defRPr>
                <a:latin typeface="+mn-ea"/>
                <a:ea typeface="+mn-ea"/>
                <a:cs typeface="+mn-ea"/>
                <a:sym typeface="+mn-ea"/>
              </a:defRPr>
            </a:lvl3pPr>
            <a:lvl4pPr>
              <a:defRPr>
                <a:latin typeface="+mn-ea"/>
                <a:ea typeface="+mn-ea"/>
                <a:cs typeface="+mn-ea"/>
                <a:sym typeface="+mn-ea"/>
              </a:defRPr>
            </a:lvl4pPr>
            <a:lvl5pPr>
              <a:defRPr>
                <a:latin typeface="+mn-ea"/>
                <a:ea typeface="+mn-ea"/>
                <a:cs typeface="+mn-ea"/>
                <a:sym typeface="+mn-ea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4733449" y="1016156"/>
            <a:ext cx="3887391" cy="405000"/>
          </a:xfrm>
        </p:spPr>
        <p:txBody>
          <a:bodyPr wrap="square" anchor="b">
            <a:normAutofit/>
          </a:bodyPr>
          <a:lstStyle>
            <a:lvl1pPr marL="0" indent="0">
              <a:buNone/>
              <a:defRPr sz="2100" b="1">
                <a:latin typeface="+mn-ea"/>
                <a:ea typeface="+mn-ea"/>
                <a:cs typeface="+mn-ea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4733449" y="1538813"/>
            <a:ext cx="3887391" cy="3096291"/>
          </a:xfrm>
        </p:spPr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  <a:lvl2pPr>
              <a:defRPr>
                <a:latin typeface="+mn-ea"/>
                <a:ea typeface="+mn-ea"/>
                <a:cs typeface="+mn-ea"/>
                <a:sym typeface="+mn-ea"/>
              </a:defRPr>
            </a:lvl2pPr>
            <a:lvl3pPr>
              <a:defRPr>
                <a:latin typeface="+mn-ea"/>
                <a:ea typeface="+mn-ea"/>
                <a:cs typeface="+mn-ea"/>
                <a:sym typeface="+mn-ea"/>
              </a:defRPr>
            </a:lvl3pPr>
            <a:lvl4pPr>
              <a:defRPr>
                <a:latin typeface="+mn-ea"/>
                <a:ea typeface="+mn-ea"/>
                <a:cs typeface="+mn-ea"/>
                <a:sym typeface="+mn-ea"/>
              </a:defRPr>
            </a:lvl4pPr>
            <a:lvl5pPr>
              <a:defRPr>
                <a:latin typeface="+mn-ea"/>
                <a:ea typeface="+mn-ea"/>
                <a:cs typeface="+mn-ea"/>
                <a:sym typeface="+mn-ea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j-ea"/>
                <a:ea typeface="+mj-ea"/>
                <a:cs typeface="+mj-ea"/>
                <a:sym typeface="+mj-ea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仅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1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28650" y="270000"/>
            <a:ext cx="7886700" cy="4363200"/>
          </a:xfrm>
        </p:spPr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  <a:lvl2pPr>
              <a:defRPr>
                <a:latin typeface="+mn-ea"/>
                <a:ea typeface="+mn-ea"/>
                <a:cs typeface="+mn-ea"/>
                <a:sym typeface="+mn-ea"/>
              </a:defRPr>
            </a:lvl2pPr>
            <a:lvl3pPr>
              <a:defRPr>
                <a:latin typeface="+mn-ea"/>
                <a:ea typeface="+mn-ea"/>
                <a:cs typeface="+mn-ea"/>
                <a:sym typeface="+mn-ea"/>
              </a:defRPr>
            </a:lvl3pPr>
            <a:lvl4pPr>
              <a:defRPr>
                <a:latin typeface="+mn-ea"/>
                <a:ea typeface="+mn-ea"/>
                <a:cs typeface="+mn-ea"/>
                <a:sym typeface="+mn-ea"/>
              </a:defRPr>
            </a:lvl4pPr>
            <a:lvl5pPr>
              <a:defRPr>
                <a:latin typeface="+mn-ea"/>
                <a:ea typeface="+mn-ea"/>
                <a:cs typeface="+mn-ea"/>
                <a:sym typeface="+mn-ea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0.xml"/><Relationship Id="rId20" Type="http://schemas.openxmlformats.org/officeDocument/2006/relationships/tags" Target="../tags/tag59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58.xml"/><Relationship Id="rId18" Type="http://schemas.openxmlformats.org/officeDocument/2006/relationships/tags" Target="../tags/tag57.xml"/><Relationship Id="rId17" Type="http://schemas.openxmlformats.org/officeDocument/2006/relationships/tags" Target="../tags/tag56.xml"/><Relationship Id="rId16" Type="http://schemas.openxmlformats.org/officeDocument/2006/relationships/tags" Target="../tags/tag55.xml"/><Relationship Id="rId15" Type="http://schemas.openxmlformats.org/officeDocument/2006/relationships/image" Target="../media/image1.pn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3.xml"/><Relationship Id="rId8" Type="http://schemas.openxmlformats.org/officeDocument/2006/relationships/slideLayout" Target="../slideLayouts/slideLayout22.xml"/><Relationship Id="rId7" Type="http://schemas.openxmlformats.org/officeDocument/2006/relationships/slideLayout" Target="../slideLayouts/slideLayout21.xml"/><Relationship Id="rId6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6.xml"/><Relationship Id="rId19" Type="http://schemas.openxmlformats.org/officeDocument/2006/relationships/theme" Target="../theme/theme2.xml"/><Relationship Id="rId18" Type="http://schemas.openxmlformats.org/officeDocument/2006/relationships/tags" Target="../tags/tag120.xml"/><Relationship Id="rId17" Type="http://schemas.openxmlformats.org/officeDocument/2006/relationships/tags" Target="../tags/tag119.xml"/><Relationship Id="rId16" Type="http://schemas.openxmlformats.org/officeDocument/2006/relationships/tags" Target="../tags/tag118.xml"/><Relationship Id="rId15" Type="http://schemas.openxmlformats.org/officeDocument/2006/relationships/tags" Target="../tags/tag117.xml"/><Relationship Id="rId14" Type="http://schemas.openxmlformats.org/officeDocument/2006/relationships/tags" Target="../tags/tag116.xml"/><Relationship Id="rId13" Type="http://schemas.openxmlformats.org/officeDocument/2006/relationships/tags" Target="../tags/tag115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25.xml"/><Relationship Id="rId10" Type="http://schemas.openxmlformats.org/officeDocument/2006/relationships/slideLayout" Target="../slideLayouts/slideLayout24.xml"/><Relationship Id="rId1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521100" y="270000"/>
            <a:ext cx="8100000" cy="540000"/>
          </a:xfrm>
          <a:prstGeom prst="rect">
            <a:avLst/>
          </a:prstGeom>
        </p:spPr>
        <p:txBody>
          <a:bodyPr vert="horz" wrap="square" lIns="0" tIns="0" rIns="0" bIns="0" rtlCol="0" anchor="b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521018" y="1023461"/>
            <a:ext cx="8099584" cy="3609975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521018" y="4767263"/>
            <a:ext cx="2057400" cy="27384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6565583" y="4767263"/>
            <a:ext cx="2057400" cy="27384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21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05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685800" rtl="0" eaLnBrk="1" latinLnBrk="0" hangingPunct="1">
        <a:lnSpc>
          <a:spcPct val="100000"/>
        </a:lnSpc>
        <a:spcBef>
          <a:spcPct val="0"/>
        </a:spcBef>
        <a:buNone/>
        <a:defRPr sz="2400" b="1" kern="1200">
          <a:solidFill>
            <a:schemeClr val="tx1"/>
          </a:solidFill>
          <a:latin typeface="+mn-ea"/>
          <a:ea typeface="+mn-ea"/>
          <a:cs typeface="+mn-ea"/>
          <a:sym typeface="+mn-ea"/>
        </a:defRPr>
      </a:lvl1pPr>
    </p:titleStyle>
    <p:bodyStyle>
      <a:lvl1pPr marL="171450" indent="-171450" algn="l" defTabSz="685800" rtl="0" eaLnBrk="1" latinLnBrk="0" hangingPunct="1">
        <a:lnSpc>
          <a:spcPct val="130000"/>
        </a:lnSpc>
        <a:spcBef>
          <a:spcPts val="75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ea"/>
          <a:ea typeface="+mn-ea"/>
          <a:cs typeface="+mn-ea"/>
          <a:sym typeface="+mn-ea"/>
        </a:defRPr>
      </a:lvl1pPr>
      <a:lvl2pPr marL="403860" indent="-154940" algn="l" defTabSz="6858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500" kern="1200">
          <a:solidFill>
            <a:schemeClr val="tx1">
              <a:lumMod val="65000"/>
              <a:lumOff val="35000"/>
            </a:schemeClr>
          </a:solidFill>
          <a:latin typeface="+mn-ea"/>
          <a:ea typeface="+mn-ea"/>
          <a:cs typeface="+mn-ea"/>
          <a:sym typeface="+mn-ea"/>
        </a:defRPr>
      </a:lvl2pPr>
      <a:lvl3pPr marL="599440" indent="-121285" algn="l" defTabSz="6858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350" kern="1200">
          <a:solidFill>
            <a:schemeClr val="tx1">
              <a:lumMod val="65000"/>
              <a:lumOff val="35000"/>
            </a:schemeClr>
          </a:solidFill>
          <a:latin typeface="+mn-ea"/>
          <a:ea typeface="+mn-ea"/>
          <a:cs typeface="+mn-ea"/>
          <a:sym typeface="+mn-ea"/>
        </a:defRPr>
      </a:lvl3pPr>
      <a:lvl4pPr marL="772795" indent="-111760" algn="l" defTabSz="6858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200" kern="1200">
          <a:solidFill>
            <a:schemeClr val="tx1">
              <a:lumMod val="65000"/>
              <a:lumOff val="35000"/>
            </a:schemeClr>
          </a:solidFill>
          <a:latin typeface="+mn-ea"/>
          <a:ea typeface="+mn-ea"/>
          <a:cs typeface="+mn-ea"/>
          <a:sym typeface="+mn-ea"/>
        </a:defRPr>
      </a:lvl4pPr>
      <a:lvl5pPr marL="926465" indent="-95250" algn="l" defTabSz="6858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050" kern="1200">
          <a:solidFill>
            <a:schemeClr val="tx1">
              <a:lumMod val="65000"/>
              <a:lumOff val="35000"/>
            </a:schemeClr>
          </a:solidFill>
          <a:latin typeface="+mn-ea"/>
          <a:ea typeface="+mn-ea"/>
          <a:cs typeface="+mn-ea"/>
          <a:sym typeface="+mn-ea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521100" y="270000"/>
            <a:ext cx="8100000" cy="540000"/>
          </a:xfrm>
          <a:prstGeom prst="rect">
            <a:avLst/>
          </a:prstGeom>
        </p:spPr>
        <p:txBody>
          <a:bodyPr vert="horz" wrap="square" lIns="0" tIns="0" rIns="0" bIns="0" rtlCol="0" anchor="b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521018" y="1023461"/>
            <a:ext cx="8099584" cy="3609975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521018" y="4767263"/>
            <a:ext cx="2057400" cy="27384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6565583" y="4767263"/>
            <a:ext cx="2057400" cy="27384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7" name="KSO_TEMPLATE" hidden="1"/>
          <p:cNvSpPr/>
          <p:nvPr userDrawn="1">
            <p:custDataLst>
              <p:tags r:id="rId18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</p:sldLayoutIdLst>
  <p:txStyles>
    <p:titleStyle>
      <a:lvl1pPr algn="l" defTabSz="685800" rtl="0" eaLnBrk="1" latinLnBrk="0" hangingPunct="1">
        <a:lnSpc>
          <a:spcPct val="100000"/>
        </a:lnSpc>
        <a:spcBef>
          <a:spcPct val="0"/>
        </a:spcBef>
        <a:buNone/>
        <a:defRPr sz="2400" b="1" kern="1200">
          <a:solidFill>
            <a:schemeClr val="tx1"/>
          </a:solidFill>
          <a:latin typeface="+mn-ea"/>
          <a:ea typeface="+mn-ea"/>
          <a:cs typeface="+mn-ea"/>
          <a:sym typeface="+mn-ea"/>
        </a:defRPr>
      </a:lvl1pPr>
    </p:titleStyle>
    <p:bodyStyle>
      <a:lvl1pPr marL="171450" indent="-171450" algn="l" defTabSz="685800" rtl="0" eaLnBrk="1" latinLnBrk="0" hangingPunct="1">
        <a:lnSpc>
          <a:spcPct val="130000"/>
        </a:lnSpc>
        <a:spcBef>
          <a:spcPts val="75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ea"/>
          <a:ea typeface="+mn-ea"/>
          <a:cs typeface="+mn-ea"/>
          <a:sym typeface="+mn-ea"/>
        </a:defRPr>
      </a:lvl1pPr>
      <a:lvl2pPr marL="403860" indent="-154940" algn="l" defTabSz="6858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500" kern="1200">
          <a:solidFill>
            <a:schemeClr val="tx1">
              <a:lumMod val="65000"/>
              <a:lumOff val="35000"/>
            </a:schemeClr>
          </a:solidFill>
          <a:latin typeface="+mn-ea"/>
          <a:ea typeface="+mn-ea"/>
          <a:cs typeface="+mn-ea"/>
          <a:sym typeface="+mn-ea"/>
        </a:defRPr>
      </a:lvl2pPr>
      <a:lvl3pPr marL="599440" indent="-121285" algn="l" defTabSz="6858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350" kern="1200">
          <a:solidFill>
            <a:schemeClr val="tx1">
              <a:lumMod val="65000"/>
              <a:lumOff val="35000"/>
            </a:schemeClr>
          </a:solidFill>
          <a:latin typeface="+mn-ea"/>
          <a:ea typeface="+mn-ea"/>
          <a:cs typeface="+mn-ea"/>
          <a:sym typeface="+mn-ea"/>
        </a:defRPr>
      </a:lvl3pPr>
      <a:lvl4pPr marL="772795" indent="-111760" algn="l" defTabSz="6858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200" kern="1200">
          <a:solidFill>
            <a:schemeClr val="tx1">
              <a:lumMod val="65000"/>
              <a:lumOff val="35000"/>
            </a:schemeClr>
          </a:solidFill>
          <a:latin typeface="+mn-ea"/>
          <a:ea typeface="+mn-ea"/>
          <a:cs typeface="+mn-ea"/>
          <a:sym typeface="+mn-ea"/>
        </a:defRPr>
      </a:lvl4pPr>
      <a:lvl5pPr marL="926465" indent="-95250" algn="l" defTabSz="6858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050" kern="1200">
          <a:solidFill>
            <a:schemeClr val="tx1">
              <a:lumMod val="65000"/>
              <a:lumOff val="35000"/>
            </a:schemeClr>
          </a:solidFill>
          <a:latin typeface="+mn-ea"/>
          <a:ea typeface="+mn-ea"/>
          <a:cs typeface="+mn-ea"/>
          <a:sym typeface="+mn-ea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15.xml"/><Relationship Id="rId5" Type="http://schemas.openxmlformats.org/officeDocument/2006/relationships/tags" Target="../tags/tag124.xml"/><Relationship Id="rId4" Type="http://schemas.openxmlformats.org/officeDocument/2006/relationships/tags" Target="../tags/tag123.xml"/><Relationship Id="rId3" Type="http://schemas.openxmlformats.org/officeDocument/2006/relationships/tags" Target="../tags/tag122.xml"/><Relationship Id="rId2" Type="http://schemas.openxmlformats.org/officeDocument/2006/relationships/image" Target="../media/image2.png"/><Relationship Id="rId1" Type="http://schemas.openxmlformats.org/officeDocument/2006/relationships/tags" Target="../tags/tag121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12.xml"/><Relationship Id="rId3" Type="http://schemas.openxmlformats.org/officeDocument/2006/relationships/tags" Target="../tags/tag134.xml"/><Relationship Id="rId2" Type="http://schemas.openxmlformats.org/officeDocument/2006/relationships/image" Target="../media/image14.jpeg"/><Relationship Id="rId1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3.xml"/><Relationship Id="rId6" Type="http://schemas.openxmlformats.org/officeDocument/2006/relationships/tags" Target="../tags/tag136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tags" Target="../tags/tag135.xml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8.xml"/><Relationship Id="rId5" Type="http://schemas.openxmlformats.org/officeDocument/2006/relationships/vmlDrawing" Target="../drawings/vmlDrawing2.vml"/><Relationship Id="rId4" Type="http://schemas.openxmlformats.org/officeDocument/2006/relationships/slideLayout" Target="../slideLayouts/slideLayout12.xml"/><Relationship Id="rId3" Type="http://schemas.openxmlformats.org/officeDocument/2006/relationships/tags" Target="../tags/tag137.xml"/><Relationship Id="rId2" Type="http://schemas.openxmlformats.org/officeDocument/2006/relationships/image" Target="../media/image19.png"/><Relationship Id="rId1" Type="http://schemas.openxmlformats.org/officeDocument/2006/relationships/oleObject" Target="../embeddings/oleObject2.bin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38.xml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12.xml"/><Relationship Id="rId3" Type="http://schemas.openxmlformats.org/officeDocument/2006/relationships/tags" Target="../tags/tag139.xml"/><Relationship Id="rId2" Type="http://schemas.openxmlformats.org/officeDocument/2006/relationships/image" Target="../media/image21.png"/><Relationship Id="rId1" Type="http://schemas.openxmlformats.org/officeDocument/2006/relationships/image" Target="../media/image20.jpeg"/></Relationships>
</file>

<file path=ppt/slides/_rels/slide1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1.xml"/><Relationship Id="rId6" Type="http://schemas.openxmlformats.org/officeDocument/2006/relationships/slideLayout" Target="../slideLayouts/slideLayout12.xml"/><Relationship Id="rId5" Type="http://schemas.openxmlformats.org/officeDocument/2006/relationships/tags" Target="../tags/tag140.xml"/><Relationship Id="rId4" Type="http://schemas.openxmlformats.org/officeDocument/2006/relationships/image" Target="../media/image25.GIF"/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image" Target="../media/image22.jpeg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3.xml"/><Relationship Id="rId8" Type="http://schemas.openxmlformats.org/officeDocument/2006/relationships/tags" Target="../tags/tag141.xml"/><Relationship Id="rId7" Type="http://schemas.openxmlformats.org/officeDocument/2006/relationships/image" Target="../media/image31.GIF"/><Relationship Id="rId6" Type="http://schemas.openxmlformats.org/officeDocument/2006/relationships/image" Target="../media/image30.GIF"/><Relationship Id="rId5" Type="http://schemas.openxmlformats.org/officeDocument/2006/relationships/image" Target="../media/image29.jpeg"/><Relationship Id="rId4" Type="http://schemas.openxmlformats.org/officeDocument/2006/relationships/image" Target="../media/image28.GIF"/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0" Type="http://schemas.openxmlformats.org/officeDocument/2006/relationships/notesSlide" Target="../notesSlides/notesSlide12.xml"/><Relationship Id="rId1" Type="http://schemas.openxmlformats.org/officeDocument/2006/relationships/hyperlink" Target="http://www.sjjia.com/shoujitupian/infoq/rfd/qiche5rfdrqh.htm" TargetMode="External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3.xml"/><Relationship Id="rId5" Type="http://schemas.openxmlformats.org/officeDocument/2006/relationships/vmlDrawing" Target="../drawings/vmlDrawing3.vml"/><Relationship Id="rId4" Type="http://schemas.openxmlformats.org/officeDocument/2006/relationships/slideLayout" Target="../slideLayouts/slideLayout12.xml"/><Relationship Id="rId3" Type="http://schemas.openxmlformats.org/officeDocument/2006/relationships/tags" Target="../tags/tag142.xml"/><Relationship Id="rId2" Type="http://schemas.openxmlformats.org/officeDocument/2006/relationships/image" Target="../media/image32.png"/><Relationship Id="rId1" Type="http://schemas.openxmlformats.org/officeDocument/2006/relationships/oleObject" Target="../embeddings/oleObject3.bin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4.xml"/><Relationship Id="rId4" Type="http://schemas.openxmlformats.org/officeDocument/2006/relationships/slideLayout" Target="../slideLayouts/slideLayout12.xml"/><Relationship Id="rId3" Type="http://schemas.openxmlformats.org/officeDocument/2006/relationships/tags" Target="../tags/tag143.xml"/><Relationship Id="rId2" Type="http://schemas.openxmlformats.org/officeDocument/2006/relationships/image" Target="../media/image34.png"/><Relationship Id="rId1" Type="http://schemas.openxmlformats.org/officeDocument/2006/relationships/image" Target="../media/image33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44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tags" Target="../tags/tag125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6.xml"/><Relationship Id="rId4" Type="http://schemas.openxmlformats.org/officeDocument/2006/relationships/slideLayout" Target="../slideLayouts/slideLayout12.xml"/><Relationship Id="rId3" Type="http://schemas.openxmlformats.org/officeDocument/2006/relationships/tags" Target="../tags/tag145.xml"/><Relationship Id="rId2" Type="http://schemas.openxmlformats.org/officeDocument/2006/relationships/image" Target="../media/image36.jpeg"/><Relationship Id="rId1" Type="http://schemas.openxmlformats.org/officeDocument/2006/relationships/image" Target="../media/image35.jpeg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image" Target="../media/image44.png"/><Relationship Id="rId8" Type="http://schemas.openxmlformats.org/officeDocument/2006/relationships/tags" Target="../tags/tag146.xml"/><Relationship Id="rId7" Type="http://schemas.openxmlformats.org/officeDocument/2006/relationships/image" Target="../media/image43.png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2" Type="http://schemas.openxmlformats.org/officeDocument/2006/relationships/notesSlide" Target="../notesSlides/notesSlide17.xml"/><Relationship Id="rId11" Type="http://schemas.openxmlformats.org/officeDocument/2006/relationships/slideLayout" Target="../slideLayouts/slideLayout13.xml"/><Relationship Id="rId10" Type="http://schemas.openxmlformats.org/officeDocument/2006/relationships/tags" Target="../tags/tag147.xml"/><Relationship Id="rId1" Type="http://schemas.openxmlformats.org/officeDocument/2006/relationships/image" Target="../media/image37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8.xml"/><Relationship Id="rId3" Type="http://schemas.openxmlformats.org/officeDocument/2006/relationships/slideLayout" Target="../slideLayouts/slideLayout13.xml"/><Relationship Id="rId2" Type="http://schemas.openxmlformats.org/officeDocument/2006/relationships/tags" Target="../tags/tag148.xml"/><Relationship Id="rId1" Type="http://schemas.openxmlformats.org/officeDocument/2006/relationships/image" Target="../media/image45.jpeg"/></Relationships>
</file>

<file path=ppt/slides/_rels/slide2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tags" Target="../tags/tag149.xml"/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image" Target="../media/image46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9.xml"/><Relationship Id="rId3" Type="http://schemas.openxmlformats.org/officeDocument/2006/relationships/slideLayout" Target="../slideLayouts/slideLayout12.xml"/><Relationship Id="rId2" Type="http://schemas.openxmlformats.org/officeDocument/2006/relationships/tags" Target="../tags/tag150.xml"/><Relationship Id="rId1" Type="http://schemas.openxmlformats.org/officeDocument/2006/relationships/image" Target="../media/image49.jpe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0.xml"/><Relationship Id="rId7" Type="http://schemas.openxmlformats.org/officeDocument/2006/relationships/slideLayout" Target="../slideLayouts/slideLayout12.xml"/><Relationship Id="rId6" Type="http://schemas.openxmlformats.org/officeDocument/2006/relationships/tags" Target="../tags/tag151.xml"/><Relationship Id="rId5" Type="http://schemas.openxmlformats.org/officeDocument/2006/relationships/image" Target="../media/image54.jpeg"/><Relationship Id="rId4" Type="http://schemas.openxmlformats.org/officeDocument/2006/relationships/image" Target="../media/image53.jpeg"/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image" Target="../media/image50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52.xml"/></Relationships>
</file>

<file path=ppt/slides/_rels/slide27.xml.rels><?xml version="1.0" encoding="UTF-8" standalone="yes"?>
<Relationships xmlns="http://schemas.openxmlformats.org/package/2006/relationships"><Relationship Id="rId9" Type="http://schemas.openxmlformats.org/officeDocument/2006/relationships/tags" Target="../tags/tag161.xml"/><Relationship Id="rId8" Type="http://schemas.openxmlformats.org/officeDocument/2006/relationships/tags" Target="../tags/tag160.xml"/><Relationship Id="rId7" Type="http://schemas.openxmlformats.org/officeDocument/2006/relationships/tags" Target="../tags/tag159.xml"/><Relationship Id="rId6" Type="http://schemas.openxmlformats.org/officeDocument/2006/relationships/tags" Target="../tags/tag158.xml"/><Relationship Id="rId5" Type="http://schemas.openxmlformats.org/officeDocument/2006/relationships/tags" Target="../tags/tag157.xml"/><Relationship Id="rId4" Type="http://schemas.openxmlformats.org/officeDocument/2006/relationships/tags" Target="../tags/tag156.xml"/><Relationship Id="rId3" Type="http://schemas.openxmlformats.org/officeDocument/2006/relationships/tags" Target="../tags/tag155.xml"/><Relationship Id="rId2" Type="http://schemas.openxmlformats.org/officeDocument/2006/relationships/tags" Target="../tags/tag154.xml"/><Relationship Id="rId13" Type="http://schemas.openxmlformats.org/officeDocument/2006/relationships/slideLayout" Target="../slideLayouts/slideLayout12.xml"/><Relationship Id="rId12" Type="http://schemas.openxmlformats.org/officeDocument/2006/relationships/tags" Target="../tags/tag164.xml"/><Relationship Id="rId11" Type="http://schemas.openxmlformats.org/officeDocument/2006/relationships/tags" Target="../tags/tag163.xml"/><Relationship Id="rId10" Type="http://schemas.openxmlformats.org/officeDocument/2006/relationships/tags" Target="../tags/tag162.xml"/><Relationship Id="rId1" Type="http://schemas.openxmlformats.org/officeDocument/2006/relationships/tags" Target="../tags/tag15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166.xml"/><Relationship Id="rId1" Type="http://schemas.openxmlformats.org/officeDocument/2006/relationships/tags" Target="../tags/tag165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168.xml"/><Relationship Id="rId1" Type="http://schemas.openxmlformats.org/officeDocument/2006/relationships/tags" Target="../tags/tag167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tags" Target="../tags/tag126.xml"/><Relationship Id="rId2" Type="http://schemas.openxmlformats.org/officeDocument/2006/relationships/image" Target="../media/image6.png"/><Relationship Id="rId1" Type="http://schemas.openxmlformats.org/officeDocument/2006/relationships/image" Target="../media/image5.jpeg"/></Relationships>
</file>

<file path=ppt/slides/_rels/slide3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tags" Target="../tags/tag171.xml"/><Relationship Id="rId2" Type="http://schemas.openxmlformats.org/officeDocument/2006/relationships/tags" Target="../tags/tag170.xml"/><Relationship Id="rId1" Type="http://schemas.openxmlformats.org/officeDocument/2006/relationships/tags" Target="../tags/tag169.xml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tags" Target="../tags/tag174.xml"/><Relationship Id="rId2" Type="http://schemas.openxmlformats.org/officeDocument/2006/relationships/tags" Target="../tags/tag173.xml"/><Relationship Id="rId1" Type="http://schemas.openxmlformats.org/officeDocument/2006/relationships/tags" Target="../tags/tag172.xml"/></Relationships>
</file>

<file path=ppt/slides/_rels/slide3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tags" Target="../tags/tag177.xml"/><Relationship Id="rId2" Type="http://schemas.openxmlformats.org/officeDocument/2006/relationships/tags" Target="../tags/tag176.xml"/><Relationship Id="rId1" Type="http://schemas.openxmlformats.org/officeDocument/2006/relationships/tags" Target="../tags/tag17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27.xm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13.xml"/><Relationship Id="rId3" Type="http://schemas.openxmlformats.org/officeDocument/2006/relationships/tags" Target="../tags/tag128.xml"/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12.xml"/><Relationship Id="rId3" Type="http://schemas.openxmlformats.org/officeDocument/2006/relationships/tags" Target="../tags/tag129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30.xml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6.xml"/><Relationship Id="rId6" Type="http://schemas.openxmlformats.org/officeDocument/2006/relationships/vmlDrawing" Target="../drawings/vmlDrawing1.v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132.xml"/><Relationship Id="rId3" Type="http://schemas.openxmlformats.org/officeDocument/2006/relationships/image" Target="../media/image11.png"/><Relationship Id="rId2" Type="http://schemas.openxmlformats.org/officeDocument/2006/relationships/oleObject" Target="../embeddings/oleObject1.bin"/><Relationship Id="rId1" Type="http://schemas.openxmlformats.org/officeDocument/2006/relationships/tags" Target="../tags/tag13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133.xml"/><Relationship Id="rId1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91865" y="4681855"/>
            <a:ext cx="5696585" cy="436245"/>
          </a:xfrm>
          <a:prstGeom prst="rect">
            <a:avLst/>
          </a:prstGeom>
        </p:spPr>
        <p:txBody>
          <a:bodyPr wrap="square" lIns="68571" tIns="34285" rIns="68571" bIns="34285">
            <a:spAutoFit/>
          </a:bodyPr>
          <a:p>
            <a:pPr algn="dist" defTabSz="342900">
              <a:defRPr/>
            </a:pPr>
            <a:r>
              <a:rPr lang="zh-CN" altLang="en-US" sz="2400" dirty="0">
                <a:solidFill>
                  <a:prstClr val="black"/>
                </a:solidFill>
                <a:cs typeface="+mn-ea"/>
                <a:sym typeface="+mn-lt"/>
              </a:rPr>
              <a:t>人教版  生物（初中）（七年级上）</a:t>
            </a:r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2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86300" y="1204375"/>
            <a:ext cx="3840480" cy="2851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标题"/>
          <p:cNvSpPr>
            <a:spLocks noGrp="1"/>
          </p:cNvSpPr>
          <p:nvPr>
            <p:ph type="ctrTitle"/>
            <p:custDataLst>
              <p:tags r:id="rId3"/>
            </p:custDataLst>
          </p:nvPr>
        </p:nvSpPr>
        <p:spPr/>
        <p:txBody>
          <a:bodyPr wrap="square">
            <a:normAutofit/>
          </a:bodyPr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4800" dirty="0">
                <a:sym typeface="+mn-lt"/>
              </a:rPr>
              <a:t>动物细胞</a:t>
            </a:r>
            <a:endParaRPr lang="zh-CN" altLang="en-US" sz="4800" dirty="0">
              <a:sym typeface="+mn-lt"/>
            </a:endParaRPr>
          </a:p>
        </p:txBody>
      </p:sp>
      <p:sp>
        <p:nvSpPr>
          <p:cNvPr id="10" name="署名"/>
          <p:cNvSpPr>
            <a:spLocks noGrp="1"/>
          </p:cNvSpPr>
          <p:nvPr>
            <p:ph type="body" sz="quarter" idx="17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pPr marL="0" lvl="0" indent="0" algn="ctr">
              <a:lnSpc>
                <a:spcPct val="100000"/>
              </a:lnSpc>
              <a:spcBef>
                <a:spcPts val="750"/>
              </a:spcBef>
              <a:spcAft>
                <a:spcPts val="0"/>
              </a:spcAft>
              <a:buSzPct val="100000"/>
              <a:buNone/>
            </a:pPr>
            <a:r>
              <a:rPr lang="zh-CN" altLang="en-US" sz="2200">
                <a:solidFill>
                  <a:schemeClr val="tx1"/>
                </a:solidFill>
                <a:sym typeface="+mn-lt"/>
              </a:rPr>
              <a:t>第二章  第4节</a:t>
            </a:r>
            <a:endParaRPr lang="zh-CN" altLang="en-US" sz="2200">
              <a:solidFill>
                <a:schemeClr val="tx1"/>
              </a:solidFill>
              <a:sym typeface="+mn-lt"/>
            </a:endParaRPr>
          </a:p>
        </p:txBody>
      </p:sp>
    </p:spTree>
    <p:custDataLst>
      <p:tags r:id="rId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图片 3" descr="20116214243622031.jp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087166" y="2065179"/>
            <a:ext cx="2039540" cy="151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1" name="Text Box 3"/>
          <p:cNvSpPr>
            <a:spLocks noChangeArrowheads="1"/>
          </p:cNvSpPr>
          <p:nvPr/>
        </p:nvSpPr>
        <p:spPr bwMode="auto">
          <a:xfrm>
            <a:off x="2558098" y="3596640"/>
            <a:ext cx="110109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化学能</a:t>
            </a:r>
            <a:endParaRPr lang="zh-CN" altLang="en-US" sz="24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Arial" panose="020B0604020202020204" pitchFamily="34" charset="0"/>
            </a:endParaRPr>
          </a:p>
        </p:txBody>
      </p:sp>
      <p:pic>
        <p:nvPicPr>
          <p:cNvPr id="17412" name="图片 4" descr="f5e48dc89a1043f24a382297d5_560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403056" y="1598454"/>
            <a:ext cx="1438275" cy="21216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3" name="右箭头 5"/>
          <p:cNvSpPr>
            <a:spLocks noChangeArrowheads="1"/>
          </p:cNvSpPr>
          <p:nvPr/>
        </p:nvSpPr>
        <p:spPr bwMode="auto">
          <a:xfrm>
            <a:off x="4216876" y="2480707"/>
            <a:ext cx="1095375" cy="396478"/>
          </a:xfrm>
          <a:prstGeom prst="rightArrow">
            <a:avLst>
              <a:gd name="adj1" fmla="val 50000"/>
              <a:gd name="adj2" fmla="val 49947"/>
            </a:avLst>
          </a:prstGeom>
          <a:solidFill>
            <a:srgbClr val="079FA9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0" hangingPunct="0"/>
            <a:endParaRPr lang="zh-CN" altLang="en-US" sz="1050">
              <a:solidFill>
                <a:srgbClr val="FFFFFF"/>
              </a:solidFill>
              <a:cs typeface="黑体" panose="02010609060101010101" charset="-122"/>
            </a:endParaRPr>
          </a:p>
        </p:txBody>
      </p:sp>
      <p:sp>
        <p:nvSpPr>
          <p:cNvPr id="17414" name="矩形 6"/>
          <p:cNvSpPr>
            <a:spLocks noChangeArrowheads="1"/>
          </p:cNvSpPr>
          <p:nvPr/>
        </p:nvSpPr>
        <p:spPr bwMode="auto">
          <a:xfrm>
            <a:off x="661035" y="299720"/>
            <a:ext cx="142621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>
              <a:lnSpc>
                <a:spcPct val="100000"/>
              </a:lnSpc>
            </a:pP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讨论</a:t>
            </a:r>
            <a:endParaRPr lang="zh-CN" altLang="en-US" sz="2800" b="1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7415" name="Text Box 4"/>
          <p:cNvSpPr>
            <a:spLocks noChangeArrowheads="1"/>
          </p:cNvSpPr>
          <p:nvPr/>
        </p:nvSpPr>
        <p:spPr bwMode="auto">
          <a:xfrm>
            <a:off x="1356995" y="4294505"/>
            <a:ext cx="682434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24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结论：能量可以由一种形式转变成另一种形式</a:t>
            </a:r>
            <a:endParaRPr lang="zh-CN" altLang="en-US" sz="2400" b="1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5760244" y="3741579"/>
            <a:ext cx="864394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光能</a:t>
            </a:r>
            <a:endParaRPr lang="zh-CN" altLang="en-US" sz="24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83615" y="1004570"/>
            <a:ext cx="784542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eaLnBrk="0" hangingPunct="0">
              <a:lnSpc>
                <a:spcPct val="100000"/>
              </a:lnSpc>
            </a:pPr>
            <a:r>
              <a:rPr lang="zh-CN" altLang="en-US" sz="24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蜡烛燃烧时，其中的化学能转变成了什么形式的能量？</a:t>
            </a:r>
            <a:endParaRPr lang="zh-CN" altLang="en-US" sz="2400" b="1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30" dur="3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 bldLvl="0"/>
      <p:bldP spid="17413" grpId="0" bldLvl="0" animBg="1"/>
      <p:bldP spid="17415" grpId="0" bldLvl="0"/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D:\工作目录\精品图库\成品\03生物圈\阳光.jpg"/>
          <p:cNvPicPr>
            <a:picLocks noGrp="1" noChangeAspect="1" noChangeArrowheads="1"/>
          </p:cNvPicPr>
          <p:nvPr>
            <p:ph sz="half" idx="4294967295"/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768350"/>
            <a:ext cx="1562100" cy="1170305"/>
          </a:xfr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</p:pic>
      <p:pic>
        <p:nvPicPr>
          <p:cNvPr id="16387" name="Picture 3" descr="2011010708350210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345906" y="610791"/>
            <a:ext cx="1584722" cy="1157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8" name="Picture 4" descr="QQ截图20131005105649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132410" y="3309938"/>
            <a:ext cx="1879997" cy="1247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1" name="Picture 7" descr="QQ截图20131005110017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500688" y="3387329"/>
            <a:ext cx="1962150" cy="10929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8" name="组合 81"/>
          <p:cNvGrpSpPr/>
          <p:nvPr/>
        </p:nvGrpSpPr>
        <p:grpSpPr bwMode="auto">
          <a:xfrm>
            <a:off x="4101703" y="1803797"/>
            <a:ext cx="1398984" cy="1539478"/>
            <a:chOff x="4235364" y="488814"/>
            <a:chExt cx="1084383" cy="1191614"/>
          </a:xfrm>
        </p:grpSpPr>
        <p:sp>
          <p:nvSpPr>
            <p:cNvPr id="9" name="Oval 19"/>
            <p:cNvSpPr>
              <a:spLocks noChangeArrowheads="1"/>
            </p:cNvSpPr>
            <p:nvPr/>
          </p:nvSpPr>
          <p:spPr bwMode="auto">
            <a:xfrm>
              <a:off x="4235364" y="526599"/>
              <a:ext cx="1084383" cy="1153829"/>
            </a:xfrm>
            <a:prstGeom prst="ellipse">
              <a:avLst/>
            </a:prstGeom>
            <a:gradFill rotWithShape="1">
              <a:gsLst>
                <a:gs pos="0">
                  <a:schemeClr val="accent6">
                    <a:lumMod val="40000"/>
                    <a:lumOff val="60000"/>
                  </a:schemeClr>
                </a:gs>
                <a:gs pos="100000">
                  <a:schemeClr val="accent6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accent6"/>
              </a:solidFill>
              <a:round/>
            </a:ln>
            <a:effectLst/>
          </p:spPr>
          <p:txBody>
            <a:bodyPr anchor="ctr"/>
            <a:lstStyle/>
            <a:p>
              <a:pPr algn="ctr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00" kern="0" noProof="1">
                <a:ea typeface="黑体" panose="02010609060101010101" charset="-122"/>
                <a:cs typeface="黑体" panose="02010609060101010101" charset="-122"/>
              </a:endParaRPr>
            </a:p>
          </p:txBody>
        </p:sp>
        <p:sp>
          <p:nvSpPr>
            <p:cNvPr id="13319" name="未知"/>
            <p:cNvSpPr>
              <a:spLocks noChangeArrowheads="1"/>
            </p:cNvSpPr>
            <p:nvPr/>
          </p:nvSpPr>
          <p:spPr bwMode="auto">
            <a:xfrm>
              <a:off x="4265388" y="488814"/>
              <a:ext cx="1004585" cy="584902"/>
            </a:xfrm>
            <a:custGeom>
              <a:avLst/>
              <a:gdLst>
                <a:gd name="T0" fmla="*/ 1301 w 1321"/>
                <a:gd name="T1" fmla="*/ 401 h 712"/>
                <a:gd name="T2" fmla="*/ 1317 w 1321"/>
                <a:gd name="T3" fmla="*/ 442 h 712"/>
                <a:gd name="T4" fmla="*/ 1321 w 1321"/>
                <a:gd name="T5" fmla="*/ 481 h 712"/>
                <a:gd name="T6" fmla="*/ 1315 w 1321"/>
                <a:gd name="T7" fmla="*/ 516 h 712"/>
                <a:gd name="T8" fmla="*/ 1298 w 1321"/>
                <a:gd name="T9" fmla="*/ 550 h 712"/>
                <a:gd name="T10" fmla="*/ 1272 w 1321"/>
                <a:gd name="T11" fmla="*/ 579 h 712"/>
                <a:gd name="T12" fmla="*/ 1239 w 1321"/>
                <a:gd name="T13" fmla="*/ 604 h 712"/>
                <a:gd name="T14" fmla="*/ 1196 w 1321"/>
                <a:gd name="T15" fmla="*/ 628 h 712"/>
                <a:gd name="T16" fmla="*/ 1147 w 1321"/>
                <a:gd name="T17" fmla="*/ 649 h 712"/>
                <a:gd name="T18" fmla="*/ 1092 w 1321"/>
                <a:gd name="T19" fmla="*/ 667 h 712"/>
                <a:gd name="T20" fmla="*/ 1031 w 1321"/>
                <a:gd name="T21" fmla="*/ 683 h 712"/>
                <a:gd name="T22" fmla="*/ 967 w 1321"/>
                <a:gd name="T23" fmla="*/ 694 h 712"/>
                <a:gd name="T24" fmla="*/ 896 w 1321"/>
                <a:gd name="T25" fmla="*/ 704 h 712"/>
                <a:gd name="T26" fmla="*/ 824 w 1321"/>
                <a:gd name="T27" fmla="*/ 710 h 712"/>
                <a:gd name="T28" fmla="*/ 795 w 1321"/>
                <a:gd name="T29" fmla="*/ 712 h 712"/>
                <a:gd name="T30" fmla="*/ 476 w 1321"/>
                <a:gd name="T31" fmla="*/ 712 h 712"/>
                <a:gd name="T32" fmla="*/ 472 w 1321"/>
                <a:gd name="T33" fmla="*/ 712 h 712"/>
                <a:gd name="T34" fmla="*/ 409 w 1321"/>
                <a:gd name="T35" fmla="*/ 708 h 712"/>
                <a:gd name="T36" fmla="*/ 348 w 1321"/>
                <a:gd name="T37" fmla="*/ 704 h 712"/>
                <a:gd name="T38" fmla="*/ 290 w 1321"/>
                <a:gd name="T39" fmla="*/ 696 h 712"/>
                <a:gd name="T40" fmla="*/ 235 w 1321"/>
                <a:gd name="T41" fmla="*/ 689 h 712"/>
                <a:gd name="T42" fmla="*/ 186 w 1321"/>
                <a:gd name="T43" fmla="*/ 677 h 712"/>
                <a:gd name="T44" fmla="*/ 141 w 1321"/>
                <a:gd name="T45" fmla="*/ 663 h 712"/>
                <a:gd name="T46" fmla="*/ 102 w 1321"/>
                <a:gd name="T47" fmla="*/ 648 h 712"/>
                <a:gd name="T48" fmla="*/ 67 w 1321"/>
                <a:gd name="T49" fmla="*/ 630 h 712"/>
                <a:gd name="T50" fmla="*/ 39 w 1321"/>
                <a:gd name="T51" fmla="*/ 608 h 712"/>
                <a:gd name="T52" fmla="*/ 18 w 1321"/>
                <a:gd name="T53" fmla="*/ 583 h 712"/>
                <a:gd name="T54" fmla="*/ 6 w 1321"/>
                <a:gd name="T55" fmla="*/ 554 h 712"/>
                <a:gd name="T56" fmla="*/ 0 w 1321"/>
                <a:gd name="T57" fmla="*/ 524 h 712"/>
                <a:gd name="T58" fmla="*/ 0 w 1321"/>
                <a:gd name="T59" fmla="*/ 520 h 712"/>
                <a:gd name="T60" fmla="*/ 4 w 1321"/>
                <a:gd name="T61" fmla="*/ 487 h 712"/>
                <a:gd name="T62" fmla="*/ 16 w 1321"/>
                <a:gd name="T63" fmla="*/ 446 h 712"/>
                <a:gd name="T64" fmla="*/ 51 w 1321"/>
                <a:gd name="T65" fmla="*/ 370 h 712"/>
                <a:gd name="T66" fmla="*/ 94 w 1321"/>
                <a:gd name="T67" fmla="*/ 299 h 712"/>
                <a:gd name="T68" fmla="*/ 147 w 1321"/>
                <a:gd name="T69" fmla="*/ 235 h 712"/>
                <a:gd name="T70" fmla="*/ 204 w 1321"/>
                <a:gd name="T71" fmla="*/ 176 h 712"/>
                <a:gd name="T72" fmla="*/ 270 w 1321"/>
                <a:gd name="T73" fmla="*/ 125 h 712"/>
                <a:gd name="T74" fmla="*/ 341 w 1321"/>
                <a:gd name="T75" fmla="*/ 82 h 712"/>
                <a:gd name="T76" fmla="*/ 415 w 1321"/>
                <a:gd name="T77" fmla="*/ 47 h 712"/>
                <a:gd name="T78" fmla="*/ 497 w 1321"/>
                <a:gd name="T79" fmla="*/ 21 h 712"/>
                <a:gd name="T80" fmla="*/ 581 w 1321"/>
                <a:gd name="T81" fmla="*/ 6 h 712"/>
                <a:gd name="T82" fmla="*/ 667 w 1321"/>
                <a:gd name="T83" fmla="*/ 0 h 712"/>
                <a:gd name="T84" fmla="*/ 759 w 1321"/>
                <a:gd name="T85" fmla="*/ 6 h 712"/>
                <a:gd name="T86" fmla="*/ 847 w 1321"/>
                <a:gd name="T87" fmla="*/ 23 h 712"/>
                <a:gd name="T88" fmla="*/ 932 w 1321"/>
                <a:gd name="T89" fmla="*/ 53 h 712"/>
                <a:gd name="T90" fmla="*/ 1010 w 1321"/>
                <a:gd name="T91" fmla="*/ 90 h 712"/>
                <a:gd name="T92" fmla="*/ 1082 w 1321"/>
                <a:gd name="T93" fmla="*/ 137 h 712"/>
                <a:gd name="T94" fmla="*/ 1149 w 1321"/>
                <a:gd name="T95" fmla="*/ 194 h 712"/>
                <a:gd name="T96" fmla="*/ 1208 w 1321"/>
                <a:gd name="T97" fmla="*/ 256 h 712"/>
                <a:gd name="T98" fmla="*/ 1258 w 1321"/>
                <a:gd name="T99" fmla="*/ 325 h 712"/>
                <a:gd name="T100" fmla="*/ 1301 w 1321"/>
                <a:gd name="T101" fmla="*/ 401 h 7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FF0000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200">
                <a:solidFill>
                  <a:srgbClr val="000000"/>
                </a:solidFill>
                <a:ea typeface="黑体" panose="02010609060101010101" charset="-122"/>
                <a:cs typeface="黑体" panose="02010609060101010101" charset="-122"/>
              </a:endParaRPr>
            </a:p>
          </p:txBody>
        </p:sp>
      </p:grpSp>
      <p:sp>
        <p:nvSpPr>
          <p:cNvPr id="12" name="五边形 68"/>
          <p:cNvSpPr/>
          <p:nvPr/>
        </p:nvSpPr>
        <p:spPr bwMode="auto">
          <a:xfrm>
            <a:off x="3724167" y="1078175"/>
            <a:ext cx="1777071" cy="1559030"/>
          </a:xfrm>
          <a:custGeom>
            <a:avLst/>
            <a:gdLst/>
            <a:ahLst/>
            <a:cxnLst/>
            <a:rect l="l" t="t" r="r" b="b"/>
            <a:pathLst>
              <a:path w="2093737" h="1948572">
                <a:moveTo>
                  <a:pt x="410661" y="0"/>
                </a:moveTo>
                <a:lnTo>
                  <a:pt x="403048" y="89244"/>
                </a:lnTo>
                <a:cubicBezTo>
                  <a:pt x="1348228" y="250036"/>
                  <a:pt x="2166899" y="906214"/>
                  <a:pt x="2088537" y="1948572"/>
                </a:cubicBezTo>
                <a:cubicBezTo>
                  <a:pt x="2035788" y="1043690"/>
                  <a:pt x="1338985" y="524989"/>
                  <a:pt x="392786" y="406731"/>
                </a:cubicBezTo>
                <a:lnTo>
                  <a:pt x="394045" y="505361"/>
                </a:lnTo>
                <a:lnTo>
                  <a:pt x="0" y="250439"/>
                </a:lnTo>
                <a:close/>
              </a:path>
            </a:pathLst>
          </a:custGeom>
          <a:gradFill>
            <a:gsLst>
              <a:gs pos="33000">
                <a:srgbClr val="F9F9F9"/>
              </a:gs>
              <a:gs pos="100000">
                <a:srgbClr val="D7D7D7"/>
              </a:gs>
            </a:gsLst>
            <a:lin ang="5400000" scaled="0"/>
          </a:gradFill>
          <a:ln w="3175">
            <a:solidFill>
              <a:srgbClr val="D7D7D7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6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00" noProof="1">
              <a:solidFill>
                <a:srgbClr val="4D4D4D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5" name="五边形 67"/>
          <p:cNvSpPr/>
          <p:nvPr/>
        </p:nvSpPr>
        <p:spPr bwMode="auto">
          <a:xfrm>
            <a:off x="3014511" y="1803987"/>
            <a:ext cx="2062715" cy="1331516"/>
          </a:xfrm>
          <a:custGeom>
            <a:avLst/>
            <a:gdLst/>
            <a:ahLst/>
            <a:cxnLst/>
            <a:rect l="l" t="t" r="r" b="b"/>
            <a:pathLst>
              <a:path w="2371694" h="1589591">
                <a:moveTo>
                  <a:pt x="1668582" y="1965"/>
                </a:moveTo>
                <a:cubicBezTo>
                  <a:pt x="1893761" y="-9512"/>
                  <a:pt x="2129912" y="28867"/>
                  <a:pt x="2371694" y="128026"/>
                </a:cubicBezTo>
                <a:cubicBezTo>
                  <a:pt x="1494800" y="-101431"/>
                  <a:pt x="786162" y="400981"/>
                  <a:pt x="381300" y="1264326"/>
                </a:cubicBezTo>
                <a:lnTo>
                  <a:pt x="475492" y="1293606"/>
                </a:lnTo>
                <a:lnTo>
                  <a:pt x="111280" y="1589591"/>
                </a:lnTo>
                <a:lnTo>
                  <a:pt x="0" y="1121639"/>
                </a:lnTo>
                <a:lnTo>
                  <a:pt x="82523" y="1156457"/>
                </a:lnTo>
                <a:cubicBezTo>
                  <a:pt x="416272" y="519533"/>
                  <a:pt x="993048" y="36396"/>
                  <a:pt x="1668582" y="1965"/>
                </a:cubicBezTo>
                <a:close/>
              </a:path>
            </a:pathLst>
          </a:custGeom>
          <a:gradFill>
            <a:gsLst>
              <a:gs pos="33000">
                <a:srgbClr val="F9F9F9"/>
              </a:gs>
              <a:gs pos="100000">
                <a:srgbClr val="D7D7D7"/>
              </a:gs>
            </a:gsLst>
            <a:lin ang="5400000" scaled="0"/>
          </a:gradFill>
          <a:ln w="3175">
            <a:solidFill>
              <a:srgbClr val="D7D7D7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6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00" noProof="1">
              <a:solidFill>
                <a:srgbClr val="4D4D4D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1" name="五边形 65"/>
          <p:cNvSpPr/>
          <p:nvPr/>
        </p:nvSpPr>
        <p:spPr bwMode="auto">
          <a:xfrm>
            <a:off x="3920023" y="3135503"/>
            <a:ext cx="1687967" cy="847725"/>
          </a:xfrm>
          <a:custGeom>
            <a:avLst/>
            <a:gdLst/>
            <a:ahLst/>
            <a:cxnLst/>
            <a:rect l="l" t="t" r="r" b="b"/>
            <a:pathLst>
              <a:path w="2687800" h="772904">
                <a:moveTo>
                  <a:pt x="0" y="0"/>
                </a:moveTo>
                <a:cubicBezTo>
                  <a:pt x="574551" y="701060"/>
                  <a:pt x="1443161" y="711127"/>
                  <a:pt x="2278163" y="250638"/>
                </a:cubicBezTo>
                <a:lnTo>
                  <a:pt x="2219171" y="171585"/>
                </a:lnTo>
                <a:lnTo>
                  <a:pt x="2687800" y="146207"/>
                </a:lnTo>
                <a:lnTo>
                  <a:pt x="2502772" y="590197"/>
                </a:lnTo>
                <a:lnTo>
                  <a:pt x="2456475" y="513522"/>
                </a:lnTo>
                <a:cubicBezTo>
                  <a:pt x="1597297" y="939002"/>
                  <a:pt x="549287" y="889345"/>
                  <a:pt x="0" y="0"/>
                </a:cubicBezTo>
                <a:close/>
              </a:path>
            </a:pathLst>
          </a:custGeom>
          <a:gradFill>
            <a:gsLst>
              <a:gs pos="33000">
                <a:srgbClr val="F9F9F9"/>
              </a:gs>
              <a:gs pos="100000">
                <a:srgbClr val="D7D7D7"/>
              </a:gs>
            </a:gsLst>
            <a:lin ang="5400000" scaled="0"/>
          </a:gradFill>
          <a:ln w="3175">
            <a:solidFill>
              <a:srgbClr val="D7D7D7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20699999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00" noProof="1">
              <a:solidFill>
                <a:srgbClr val="4D4D4D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grpSp>
        <p:nvGrpSpPr>
          <p:cNvPr id="23" name="组合 84"/>
          <p:cNvGrpSpPr/>
          <p:nvPr/>
        </p:nvGrpSpPr>
        <p:grpSpPr bwMode="auto">
          <a:xfrm>
            <a:off x="4875610" y="1453717"/>
            <a:ext cx="1262565" cy="2198153"/>
            <a:chOff x="4811897" y="1209579"/>
            <a:chExt cx="1439112" cy="2930731"/>
          </a:xfrm>
          <a:scene3d>
            <a:camera prst="orthographicFront">
              <a:rot lat="0" lon="0" rev="20699999"/>
            </a:camera>
            <a:lightRig rig="threePt" dir="t"/>
          </a:scene3d>
        </p:grpSpPr>
        <p:sp>
          <p:nvSpPr>
            <p:cNvPr id="24" name="五边形 69"/>
            <p:cNvSpPr/>
            <p:nvPr/>
          </p:nvSpPr>
          <p:spPr>
            <a:xfrm>
              <a:off x="4811897" y="1629004"/>
              <a:ext cx="1334392" cy="2511306"/>
            </a:xfrm>
            <a:custGeom>
              <a:avLst/>
              <a:gdLst/>
              <a:ahLst/>
              <a:cxnLst/>
              <a:rect l="l" t="t" r="r" b="b"/>
              <a:pathLst>
                <a:path w="1334710" h="2511070">
                  <a:moveTo>
                    <a:pt x="969628" y="0"/>
                  </a:moveTo>
                  <a:lnTo>
                    <a:pt x="1334710" y="313173"/>
                  </a:lnTo>
                  <a:lnTo>
                    <a:pt x="1247481" y="333510"/>
                  </a:lnTo>
                  <a:cubicBezTo>
                    <a:pt x="1386636" y="1282117"/>
                    <a:pt x="1015557" y="2263489"/>
                    <a:pt x="0" y="2511070"/>
                  </a:cubicBezTo>
                  <a:cubicBezTo>
                    <a:pt x="844294" y="2181279"/>
                    <a:pt x="1122284" y="1358292"/>
                    <a:pt x="942363" y="421859"/>
                  </a:cubicBezTo>
                  <a:lnTo>
                    <a:pt x="848949" y="453535"/>
                  </a:lnTo>
                  <a:close/>
                </a:path>
              </a:pathLst>
            </a:custGeom>
            <a:gradFill>
              <a:gsLst>
                <a:gs pos="33000">
                  <a:srgbClr val="F9F9F9"/>
                </a:gs>
                <a:gs pos="100000">
                  <a:srgbClr val="D7D7D7"/>
                </a:gs>
              </a:gsLst>
              <a:lin ang="5400000" scaled="0"/>
            </a:gradFill>
            <a:ln w="3175">
              <a:solidFill>
                <a:srgbClr val="D7D7D7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00" noProof="1">
                <a:solidFill>
                  <a:srgbClr val="4D4D4D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endParaRPr>
            </a:p>
          </p:txBody>
        </p:sp>
        <p:sp>
          <p:nvSpPr>
            <p:cNvPr id="25" name="TextBox 79"/>
            <p:cNvSpPr txBox="1">
              <a:spLocks noChangeArrowheads="1"/>
            </p:cNvSpPr>
            <p:nvPr/>
          </p:nvSpPr>
          <p:spPr bwMode="auto">
            <a:xfrm>
              <a:off x="5329251" y="1209579"/>
              <a:ext cx="921758" cy="5316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 sz="2000" noProof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endParaRPr>
            </a:p>
          </p:txBody>
        </p:sp>
      </p:grp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3641090" y="768985"/>
            <a:ext cx="112204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太阳能</a:t>
            </a:r>
            <a:endParaRPr lang="zh-CN" altLang="en-US" sz="24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2364343" y="2825353"/>
            <a:ext cx="79502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风能</a:t>
            </a:r>
            <a:endParaRPr lang="zh-CN" altLang="en-US" sz="24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4732735" y="3975815"/>
            <a:ext cx="79502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动能</a:t>
            </a:r>
            <a:endParaRPr lang="zh-CN" altLang="en-US" sz="24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6122948" y="1833563"/>
            <a:ext cx="79502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电能</a:t>
            </a:r>
            <a:endParaRPr lang="zh-CN" altLang="en-US" sz="24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4546997" y="2455069"/>
            <a:ext cx="889397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能量</a:t>
            </a:r>
            <a:endParaRPr lang="zh-CN" altLang="en-US" sz="24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5" grpId="0" bldLvl="0" animBg="1"/>
      <p:bldP spid="21" grpId="0" bldLvl="0" animBg="1"/>
      <p:bldP spid="2" grpId="0"/>
      <p:bldP spid="3" grpId="0"/>
      <p:bldP spid="4" grpId="0"/>
      <p:bldP spid="5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Text Box 5"/>
          <p:cNvSpPr txBox="1">
            <a:spLocks noChangeArrowheads="1"/>
          </p:cNvSpPr>
          <p:nvPr/>
        </p:nvSpPr>
        <p:spPr bwMode="auto">
          <a:xfrm>
            <a:off x="1564641" y="1024625"/>
            <a:ext cx="6422231" cy="53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zh-CN" altLang="en-US" sz="30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物质进入细胞有什么作用？</a:t>
            </a:r>
            <a:endParaRPr lang="zh-CN" altLang="en-US" sz="3000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aphicFrame>
        <p:nvGraphicFramePr>
          <p:cNvPr id="13316" name="Object 3"/>
          <p:cNvGraphicFramePr>
            <a:graphicFrameLocks noChangeAspect="1"/>
          </p:cNvGraphicFramePr>
          <p:nvPr/>
        </p:nvGraphicFramePr>
        <p:xfrm>
          <a:off x="2747010" y="1958341"/>
          <a:ext cx="4057650" cy="231814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7" name="" r:id="rId1" imgW="2428875" imgH="2209800" progId="Paint.Picture">
                  <p:embed/>
                </p:oleObj>
              </mc:Choice>
              <mc:Fallback>
                <p:oleObj name="" r:id="rId1" imgW="2428875" imgH="2209800" progId="Paint.Picture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clrChange>
                          <a:clrFrom>
                            <a:srgbClr val="FFFFFF"/>
                          </a:clrFrom>
                          <a:clrTo>
                            <a:srgbClr val="FFFFFF">
                              <a:alpha val="0"/>
                            </a:srgbClr>
                          </a:clrTo>
                        </a:clrChange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l="5128" r="23077" b="11316"/>
                      <a:stretch>
                        <a:fillRect/>
                      </a:stretch>
                    </p:blipFill>
                    <p:spPr bwMode="auto">
                      <a:xfrm>
                        <a:off x="2747010" y="1958341"/>
                        <a:ext cx="4057650" cy="231814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318" name="AutoShape 14"/>
          <p:cNvSpPr>
            <a:spLocks noChangeArrowheads="1"/>
          </p:cNvSpPr>
          <p:nvPr/>
        </p:nvSpPr>
        <p:spPr bwMode="auto">
          <a:xfrm>
            <a:off x="2388870" y="3230879"/>
            <a:ext cx="1371600" cy="400050"/>
          </a:xfrm>
          <a:prstGeom prst="curvedUpArrow">
            <a:avLst>
              <a:gd name="adj1" fmla="val 68571"/>
              <a:gd name="adj2" fmla="val 137143"/>
              <a:gd name="adj3" fmla="val 33324"/>
            </a:avLst>
          </a:prstGeom>
          <a:solidFill>
            <a:srgbClr val="FF6600"/>
          </a:solidFill>
          <a:ln w="57150">
            <a:solidFill>
              <a:srgbClr val="FF6600"/>
            </a:solidFill>
            <a:miter lim="800000"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319" name="AutoShape 15"/>
          <p:cNvSpPr>
            <a:spLocks noChangeArrowheads="1"/>
          </p:cNvSpPr>
          <p:nvPr/>
        </p:nvSpPr>
        <p:spPr bwMode="auto">
          <a:xfrm>
            <a:off x="2446020" y="2087879"/>
            <a:ext cx="1485900" cy="514350"/>
          </a:xfrm>
          <a:prstGeom prst="curvedDownArrow">
            <a:avLst>
              <a:gd name="adj1" fmla="val 57778"/>
              <a:gd name="adj2" fmla="val 115556"/>
              <a:gd name="adj3" fmla="val 33324"/>
            </a:avLst>
          </a:prstGeom>
          <a:solidFill>
            <a:srgbClr val="FF0000"/>
          </a:solidFill>
          <a:ln w="57150">
            <a:solidFill>
              <a:srgbClr val="FF6600"/>
            </a:solidFill>
            <a:miter lim="800000"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320" name="Text Box 16"/>
          <p:cNvSpPr txBox="1">
            <a:spLocks noChangeArrowheads="1"/>
          </p:cNvSpPr>
          <p:nvPr/>
        </p:nvSpPr>
        <p:spPr bwMode="auto">
          <a:xfrm>
            <a:off x="1703071" y="2659380"/>
            <a:ext cx="902494" cy="499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物质</a:t>
            </a:r>
            <a:endParaRPr lang="zh-CN" altLang="en-US" sz="2800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321" name="Text Box 17"/>
          <p:cNvSpPr txBox="1">
            <a:spLocks noChangeArrowheads="1"/>
          </p:cNvSpPr>
          <p:nvPr/>
        </p:nvSpPr>
        <p:spPr bwMode="auto">
          <a:xfrm>
            <a:off x="3931920" y="2316480"/>
            <a:ext cx="2400300" cy="437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zh-CN" altLang="en-US" sz="240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建造你的身体</a:t>
            </a:r>
            <a:endParaRPr lang="zh-CN" altLang="en-US" sz="240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322" name="Text Box 18"/>
          <p:cNvSpPr txBox="1">
            <a:spLocks noChangeArrowheads="1"/>
          </p:cNvSpPr>
          <p:nvPr/>
        </p:nvSpPr>
        <p:spPr bwMode="auto">
          <a:xfrm>
            <a:off x="3589020" y="3459480"/>
            <a:ext cx="2743200" cy="437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zh-CN" altLang="en-US" sz="240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为身体提供能量</a:t>
            </a:r>
            <a:endParaRPr lang="zh-CN" altLang="en-US" sz="240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15135" y="291193"/>
            <a:ext cx="2169160" cy="56070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prstClr val="black"/>
                </a:solidFill>
                <a:cs typeface="+mn-ea"/>
                <a:sym typeface="+mn-lt"/>
              </a:rPr>
              <a:t>你知道吗？</a:t>
            </a:r>
            <a:endParaRPr lang="zh-CN" altLang="en-US" sz="32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3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3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8" grpId="0" bldLvl="0" animBg="1"/>
      <p:bldP spid="13319" grpId="0" bldLvl="0" animBg="1"/>
      <p:bldP spid="13320" grpId="0"/>
      <p:bldP spid="13321" grpId="0"/>
      <p:bldP spid="1332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 Box 5"/>
          <p:cNvSpPr txBox="1">
            <a:spLocks noChangeArrowheads="1"/>
          </p:cNvSpPr>
          <p:nvPr/>
        </p:nvSpPr>
        <p:spPr bwMode="auto">
          <a:xfrm>
            <a:off x="492125" y="341630"/>
            <a:ext cx="8558530" cy="4589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rgbClr val="007A77"/>
              </a:buClr>
              <a:buSzPct val="75000"/>
            </a:pPr>
            <a:r>
              <a:rPr lang="zh-CN" altLang="en-US" sz="24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例：生活在海水中的海带，其浓度中积累的碘的浓度，比海水中的浓度要高许多倍，而海带细胞仍能从海水中吸收碘，这一事实可以说明（    ）</a:t>
            </a:r>
            <a:endParaRPr lang="zh-CN" altLang="en-US" sz="2400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  <a:p>
            <a:pPr fontAlgn="base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rgbClr val="007A77"/>
              </a:buClr>
              <a:buSzPct val="75000"/>
            </a:pPr>
            <a:r>
              <a:rPr lang="en-US" altLang="zh-CN" sz="24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A</a:t>
            </a:r>
            <a:r>
              <a:rPr lang="zh-CN" altLang="en-US" sz="24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、海带细胞的细胞壁有吸附碘的功能</a:t>
            </a:r>
            <a:endParaRPr lang="zh-CN" altLang="en-US" sz="2400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  <a:p>
            <a:pPr fontAlgn="base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rgbClr val="007A77"/>
              </a:buClr>
              <a:buSzPct val="75000"/>
            </a:pPr>
            <a:r>
              <a:rPr lang="en-US" altLang="zh-CN" sz="24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B</a:t>
            </a:r>
            <a:r>
              <a:rPr lang="zh-CN" altLang="en-US" sz="24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、海带细胞的细胞质中能产生碘</a:t>
            </a:r>
            <a:endParaRPr lang="zh-CN" altLang="en-US" sz="2400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  <a:p>
            <a:pPr fontAlgn="base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rgbClr val="007A77"/>
              </a:buClr>
              <a:buSzPct val="75000"/>
            </a:pPr>
            <a:r>
              <a:rPr lang="en-US" altLang="zh-CN" sz="24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C</a:t>
            </a:r>
            <a:r>
              <a:rPr lang="zh-CN" altLang="en-US" sz="24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、海带细胞的细胞膜控制物质进出，使海带中的碘不断进入细胞质中</a:t>
            </a:r>
            <a:endParaRPr lang="zh-CN" altLang="en-US" sz="2400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  <a:p>
            <a:pPr fontAlgn="base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rgbClr val="007A77"/>
              </a:buClr>
              <a:buSzPct val="75000"/>
            </a:pPr>
            <a:r>
              <a:rPr lang="en-US" altLang="zh-CN" sz="24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D</a:t>
            </a:r>
            <a:r>
              <a:rPr lang="zh-CN" altLang="en-US" sz="24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、细胞壁有保护和支持作用</a:t>
            </a:r>
            <a:endParaRPr lang="zh-CN" altLang="en-US" sz="2400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339" name="Text Box 7"/>
          <p:cNvSpPr txBox="1">
            <a:spLocks noChangeArrowheads="1"/>
          </p:cNvSpPr>
          <p:nvPr/>
        </p:nvSpPr>
        <p:spPr bwMode="auto">
          <a:xfrm>
            <a:off x="3487659" y="1451690"/>
            <a:ext cx="628650" cy="4838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altLang="zh-CN" sz="27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C</a:t>
            </a:r>
            <a:endParaRPr lang="en-US" altLang="zh-CN" sz="2700" dirty="0">
              <a:solidFill>
                <a:srgbClr val="FF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7" name="Picture 5" descr="200_1cd7b31402cfa844781498aade922e79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769485" y="1061720"/>
            <a:ext cx="2669540" cy="26695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8" name="Picture 6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720215" y="1061720"/>
            <a:ext cx="2720975" cy="26695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8"/>
          <p:cNvSpPr>
            <a:spLocks noChangeArrowheads="1"/>
          </p:cNvSpPr>
          <p:nvPr/>
        </p:nvSpPr>
        <p:spPr bwMode="auto">
          <a:xfrm>
            <a:off x="1376680" y="4073525"/>
            <a:ext cx="6832600" cy="437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菠菜用冷水洗后与热水烫后水的颜色相同吗？</a:t>
            </a:r>
            <a:endParaRPr lang="zh-CN" altLang="en-US" sz="2400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64029" y="313418"/>
            <a:ext cx="2270760" cy="499110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2800" b="1" dirty="0">
                <a:solidFill>
                  <a:prstClr val="black"/>
                </a:solidFill>
                <a:cs typeface="+mn-ea"/>
                <a:sym typeface="+mn-lt"/>
              </a:rPr>
              <a:t>小考来一个！</a:t>
            </a:r>
            <a:endParaRPr lang="zh-CN" altLang="en-US" sz="28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 Box 2"/>
          <p:cNvSpPr txBox="1">
            <a:spLocks noChangeArrowheads="1"/>
          </p:cNvSpPr>
          <p:nvPr/>
        </p:nvSpPr>
        <p:spPr bwMode="auto">
          <a:xfrm>
            <a:off x="2345194" y="2438092"/>
            <a:ext cx="629285" cy="9944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32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能 量</a:t>
            </a:r>
            <a:endParaRPr lang="zh-CN" altLang="en-US" sz="3200" b="1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5363" name="AutoShape 3"/>
          <p:cNvSpPr>
            <a:spLocks noChangeArrowheads="1"/>
          </p:cNvSpPr>
          <p:nvPr/>
        </p:nvSpPr>
        <p:spPr bwMode="auto">
          <a:xfrm>
            <a:off x="3161586" y="2894075"/>
            <a:ext cx="1142763" cy="95819"/>
          </a:xfrm>
          <a:prstGeom prst="rightArrow">
            <a:avLst>
              <a:gd name="adj1" fmla="val 50000"/>
              <a:gd name="adj2" fmla="val 94026"/>
            </a:avLst>
          </a:prstGeom>
          <a:solidFill>
            <a:srgbClr val="079FA9"/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5364" name="AutoShape 4"/>
          <p:cNvSpPr>
            <a:spLocks noChangeArrowheads="1"/>
          </p:cNvSpPr>
          <p:nvPr/>
        </p:nvSpPr>
        <p:spPr bwMode="auto">
          <a:xfrm rot="19716836">
            <a:off x="3099001" y="1906449"/>
            <a:ext cx="1138256" cy="95819"/>
          </a:xfrm>
          <a:prstGeom prst="rightArrow">
            <a:avLst>
              <a:gd name="adj1" fmla="val 50000"/>
              <a:gd name="adj2" fmla="val 99928"/>
            </a:avLst>
          </a:prstGeom>
          <a:solidFill>
            <a:srgbClr val="079FA9"/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5365" name="AutoShape 5"/>
          <p:cNvSpPr>
            <a:spLocks noChangeArrowheads="1"/>
          </p:cNvSpPr>
          <p:nvPr/>
        </p:nvSpPr>
        <p:spPr bwMode="auto">
          <a:xfrm rot="1828424">
            <a:off x="3092237" y="3750447"/>
            <a:ext cx="1204097" cy="80954"/>
          </a:xfrm>
          <a:prstGeom prst="rightArrow">
            <a:avLst>
              <a:gd name="adj1" fmla="val 50000"/>
              <a:gd name="adj2" fmla="val 99992"/>
            </a:avLst>
          </a:prstGeom>
          <a:solidFill>
            <a:srgbClr val="079FA9"/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15366" name="Picture 6" descr="http://192.168.0.100:9000/resource/n/n01/c112/k1244000057012981839340.jp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362450" y="2437765"/>
            <a:ext cx="1592580" cy="1062990"/>
          </a:xfrm>
          <a:prstGeom prst="rect">
            <a:avLst/>
          </a:prstGeom>
          <a:noFill/>
          <a:ln w="38100">
            <a:solidFill>
              <a:srgbClr val="000000">
                <a:alpha val="0"/>
              </a:srgb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7" name="Picture 7" descr="http://192.168.0.100:9000/resource/n/n01/c63/k1288700021311981837709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358640" y="3692525"/>
            <a:ext cx="1653540" cy="1102360"/>
          </a:xfrm>
          <a:prstGeom prst="rect">
            <a:avLst/>
          </a:prstGeom>
          <a:noFill/>
          <a:ln w="38100">
            <a:solidFill>
              <a:srgbClr val="000000">
                <a:alpha val="0"/>
              </a:srgb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8" name="Picture 8" descr="http://192.168.0.100:9000/resource/n/n01/c111/k1226500056705981839315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362450" y="1181735"/>
            <a:ext cx="1592580" cy="1043940"/>
          </a:xfrm>
          <a:prstGeom prst="rect">
            <a:avLst/>
          </a:prstGeom>
          <a:noFill/>
          <a:ln w="38100">
            <a:solidFill>
              <a:srgbClr val="000000">
                <a:alpha val="0"/>
              </a:srgb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369" name="Text Box 9"/>
          <p:cNvSpPr txBox="1"/>
          <p:nvPr/>
        </p:nvSpPr>
        <p:spPr>
          <a:xfrm>
            <a:off x="6297931" y="1386398"/>
            <a:ext cx="1145540" cy="49911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  <a:scene3d>
              <a:camera prst="orthographicFront"/>
              <a:lightRig rig="threePt" dir="t"/>
            </a:scene3d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noProof="1">
                <a:solidFill>
                  <a:srgbClr val="000000"/>
                </a:solidFill>
                <a:cs typeface="+mn-ea"/>
                <a:sym typeface="+mn-lt"/>
              </a:rPr>
              <a:t>光   能</a:t>
            </a:r>
            <a:endParaRPr lang="zh-CN" altLang="en-US" sz="2800" noProof="1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15370" name="Text Box 10"/>
          <p:cNvSpPr txBox="1"/>
          <p:nvPr/>
        </p:nvSpPr>
        <p:spPr>
          <a:xfrm>
            <a:off x="6297931" y="2794908"/>
            <a:ext cx="1000125" cy="43751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  <a:scene3d>
              <a:camera prst="orthographicFront"/>
              <a:lightRig rig="threePt" dir="t"/>
            </a:scene3d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noProof="1">
                <a:solidFill>
                  <a:srgbClr val="000000"/>
                </a:solidFill>
                <a:cs typeface="+mn-ea"/>
                <a:sym typeface="+mn-lt"/>
              </a:rPr>
              <a:t>热   能</a:t>
            </a:r>
            <a:endParaRPr lang="zh-CN" altLang="en-US" sz="2400" noProof="1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15371" name="Text Box 11"/>
          <p:cNvSpPr txBox="1"/>
          <p:nvPr/>
        </p:nvSpPr>
        <p:spPr>
          <a:xfrm>
            <a:off x="6297931" y="3995058"/>
            <a:ext cx="1220470" cy="43751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  <a:scene3d>
              <a:camera prst="orthographicFront"/>
              <a:lightRig rig="threePt" dir="t"/>
            </a:scene3d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noProof="1">
                <a:solidFill>
                  <a:srgbClr val="000000"/>
                </a:solidFill>
                <a:cs typeface="+mn-ea"/>
                <a:sym typeface="+mn-lt"/>
              </a:rPr>
              <a:t>化 学 能</a:t>
            </a:r>
            <a:endParaRPr lang="zh-CN" altLang="en-US" sz="2400" noProof="1">
              <a:solidFill>
                <a:srgbClr val="000000"/>
              </a:solidFill>
              <a:cs typeface="+mn-ea"/>
              <a:sym typeface="+mn-lt"/>
            </a:endParaRPr>
          </a:p>
        </p:txBody>
      </p:sp>
      <p:pic>
        <p:nvPicPr>
          <p:cNvPr id="14349" name="Picture 16" descr="http://192.168.0.100:9000/resource/n/n01/c35/k1253700011609981836975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323917" y="2337707"/>
            <a:ext cx="9144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文本框 13"/>
          <p:cNvSpPr txBox="1"/>
          <p:nvPr/>
        </p:nvSpPr>
        <p:spPr>
          <a:xfrm>
            <a:off x="664030" y="348343"/>
            <a:ext cx="2626360" cy="499110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2800" b="1" dirty="0">
                <a:solidFill>
                  <a:prstClr val="black"/>
                </a:solidFill>
                <a:cs typeface="+mn-ea"/>
                <a:sym typeface="+mn-lt"/>
              </a:rPr>
              <a:t>不同形式的能量</a:t>
            </a:r>
            <a:endParaRPr lang="zh-CN" altLang="en-US" sz="28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</p:spTree>
    <p:custDataLst>
      <p:tags r:id="rId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8" dur="500"/>
                                        <p:tgtEl>
                                          <p:spTgt spid="15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300" fill="hold"/>
                                        <p:tgtEl>
                                          <p:spTgt spid="153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300" fill="hold"/>
                                        <p:tgtEl>
                                          <p:spTgt spid="153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/>
      <p:bldP spid="15363" grpId="0" bldLvl="0" animBg="1"/>
      <p:bldP spid="15364" grpId="0" bldLvl="0" animBg="1"/>
      <p:bldP spid="15365" grpId="0" bldLvl="0" animBg="1"/>
      <p:bldP spid="15370" grpId="0"/>
      <p:bldP spid="15370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8" name="Text Box 4"/>
          <p:cNvSpPr txBox="1">
            <a:spLocks noChangeArrowheads="1"/>
          </p:cNvSpPr>
          <p:nvPr/>
        </p:nvSpPr>
        <p:spPr bwMode="auto">
          <a:xfrm>
            <a:off x="4727659" y="380034"/>
            <a:ext cx="1944290" cy="3759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0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电灯亮</a:t>
            </a:r>
            <a:endParaRPr lang="zh-CN" altLang="en-US" sz="2000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16389" name="Picture 5" descr="282344892rfdrqh">
            <a:hlinkClick r:id="rId1"/>
          </p:cNvPr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789937" y="4014762"/>
            <a:ext cx="1272434" cy="900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90" name="Text Box 6"/>
          <p:cNvSpPr txBox="1">
            <a:spLocks noChangeArrowheads="1"/>
          </p:cNvSpPr>
          <p:nvPr/>
        </p:nvSpPr>
        <p:spPr bwMode="auto">
          <a:xfrm>
            <a:off x="4716622" y="1598875"/>
            <a:ext cx="1997869" cy="3759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蜡烛燃烧</a:t>
            </a:r>
            <a:endParaRPr lang="zh-CN" altLang="en-US" sz="200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391" name="Text Box 7"/>
          <p:cNvSpPr txBox="1">
            <a:spLocks noChangeArrowheads="1"/>
          </p:cNvSpPr>
          <p:nvPr/>
        </p:nvSpPr>
        <p:spPr bwMode="auto">
          <a:xfrm>
            <a:off x="4770279" y="4208528"/>
            <a:ext cx="1944290" cy="3759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汽车开动</a:t>
            </a:r>
            <a:endParaRPr lang="zh-CN" altLang="en-US" sz="200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7416" name="WordArt 8"/>
          <p:cNvSpPr>
            <a:spLocks noChangeArrowheads="1" noChangeShapeType="1" noTextEdit="1"/>
          </p:cNvSpPr>
          <p:nvPr/>
        </p:nvSpPr>
        <p:spPr bwMode="auto">
          <a:xfrm>
            <a:off x="3594735" y="502920"/>
            <a:ext cx="909320" cy="457200"/>
          </a:xfrm>
          <a:prstGeom prst="rect">
            <a:avLst/>
          </a:prstGeom>
        </p:spPr>
        <p:txBody>
          <a:bodyPr wrap="none" lIns="68580" tIns="34290" rIns="68580" bIns="34290" fromWordArt="1">
            <a:prstTxWarp prst="textDeflate">
              <a:avLst>
                <a:gd name="adj" fmla="val 0"/>
              </a:avLst>
            </a:prstTxWarp>
            <a:scene3d>
              <a:camera prst="orthographicFront"/>
              <a:lightRig rig="threePt" dir="t"/>
            </a:scene3d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800" kern="10" dirty="0">
                <a:solidFill>
                  <a:schemeClr val="tx1"/>
                </a:solidFill>
                <a:effectLst/>
                <a:cs typeface="+mn-ea"/>
                <a:sym typeface="+mn-lt"/>
              </a:rPr>
              <a:t>电能</a:t>
            </a:r>
            <a:endParaRPr lang="zh-CN" altLang="en-US" sz="800" kern="10" dirty="0">
              <a:solidFill>
                <a:schemeClr val="tx1"/>
              </a:solidFill>
              <a:effectLst/>
              <a:cs typeface="+mn-ea"/>
              <a:sym typeface="+mn-lt"/>
            </a:endParaRPr>
          </a:p>
        </p:txBody>
      </p:sp>
      <p:sp>
        <p:nvSpPr>
          <p:cNvPr id="17417" name="WordArt 9"/>
          <p:cNvSpPr>
            <a:spLocks noChangeArrowheads="1" noChangeShapeType="1" noTextEdit="1"/>
          </p:cNvSpPr>
          <p:nvPr/>
        </p:nvSpPr>
        <p:spPr bwMode="auto">
          <a:xfrm>
            <a:off x="6356350" y="502920"/>
            <a:ext cx="850265" cy="457200"/>
          </a:xfrm>
          <a:prstGeom prst="rect">
            <a:avLst/>
          </a:prstGeom>
        </p:spPr>
        <p:txBody>
          <a:bodyPr wrap="none" lIns="68580" tIns="34290" rIns="68580" bIns="34290" fromWordArt="1">
            <a:prstTxWarp prst="textDeflate">
              <a:avLst>
                <a:gd name="adj" fmla="val 0"/>
              </a:avLst>
            </a:prstTxWarp>
            <a:scene3d>
              <a:camera prst="orthographicFront"/>
              <a:lightRig rig="threePt" dir="t"/>
            </a:scene3d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1200" kern="1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+mn-ea"/>
                <a:sym typeface="+mn-lt"/>
              </a:rPr>
              <a:t>光能</a:t>
            </a:r>
            <a:endParaRPr lang="zh-CN" altLang="en-US" sz="1200" kern="1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17418" name="WordArt 10"/>
          <p:cNvSpPr>
            <a:spLocks noChangeArrowheads="1" noChangeShapeType="1" noTextEdit="1"/>
          </p:cNvSpPr>
          <p:nvPr/>
        </p:nvSpPr>
        <p:spPr bwMode="auto">
          <a:xfrm>
            <a:off x="3594735" y="1590040"/>
            <a:ext cx="991235" cy="564515"/>
          </a:xfrm>
          <a:prstGeom prst="rect">
            <a:avLst/>
          </a:prstGeom>
        </p:spPr>
        <p:txBody>
          <a:bodyPr wrap="none" lIns="68580" tIns="34290" rIns="68580" bIns="34290" fromWordArt="1">
            <a:prstTxWarp prst="textDeflate">
              <a:avLst>
                <a:gd name="adj" fmla="val 2283"/>
              </a:avLst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1200" kern="10" dirty="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cs typeface="+mn-ea"/>
                <a:sym typeface="+mn-lt"/>
              </a:rPr>
              <a:t>化学能</a:t>
            </a:r>
            <a:endParaRPr lang="zh-CN" altLang="en-US" sz="1200" kern="10" dirty="0">
              <a:ln w="9525">
                <a:solidFill>
                  <a:srgbClr val="000000"/>
                </a:solidFill>
                <a:round/>
              </a:ln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17419" name="WordArt 11"/>
          <p:cNvSpPr>
            <a:spLocks noChangeArrowheads="1" noChangeShapeType="1" noTextEdit="1"/>
          </p:cNvSpPr>
          <p:nvPr/>
        </p:nvSpPr>
        <p:spPr bwMode="auto">
          <a:xfrm>
            <a:off x="6329680" y="1536065"/>
            <a:ext cx="1267460" cy="619125"/>
          </a:xfrm>
          <a:prstGeom prst="rect">
            <a:avLst/>
          </a:prstGeom>
        </p:spPr>
        <p:txBody>
          <a:bodyPr wrap="none" lIns="68580" tIns="34290" rIns="68580" bIns="34290" fromWordArt="1">
            <a:prstTxWarp prst="textDeflate">
              <a:avLst>
                <a:gd name="adj" fmla="val 0"/>
              </a:avLst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1200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cs typeface="+mn-ea"/>
                <a:sym typeface="+mn-lt"/>
              </a:rPr>
              <a:t>热能、光能</a:t>
            </a:r>
            <a:endParaRPr lang="zh-CN" altLang="en-US" sz="1200" kern="10">
              <a:ln w="9525">
                <a:solidFill>
                  <a:srgbClr val="000000"/>
                </a:solidFill>
                <a:round/>
              </a:ln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17420" name="WordArt 12"/>
          <p:cNvSpPr>
            <a:spLocks noChangeArrowheads="1" noChangeShapeType="1" noTextEdit="1"/>
          </p:cNvSpPr>
          <p:nvPr/>
        </p:nvSpPr>
        <p:spPr bwMode="auto">
          <a:xfrm>
            <a:off x="3864531" y="4336415"/>
            <a:ext cx="792956" cy="457200"/>
          </a:xfrm>
          <a:prstGeom prst="rect">
            <a:avLst/>
          </a:prstGeom>
        </p:spPr>
        <p:txBody>
          <a:bodyPr wrap="none" lIns="68580" tIns="34290" rIns="68580" bIns="34290" fromWordArt="1">
            <a:prstTxWarp prst="textDeflate">
              <a:avLst>
                <a:gd name="adj" fmla="val 0"/>
              </a:avLst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1200" kern="10" dirty="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cs typeface="+mn-ea"/>
                <a:sym typeface="+mn-lt"/>
              </a:rPr>
              <a:t>化学能</a:t>
            </a:r>
            <a:endParaRPr lang="zh-CN" altLang="en-US" sz="1200" kern="10" dirty="0">
              <a:ln w="9525">
                <a:solidFill>
                  <a:srgbClr val="000000"/>
                </a:solidFill>
                <a:round/>
              </a:ln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17421" name="WordArt 13"/>
          <p:cNvSpPr>
            <a:spLocks noChangeArrowheads="1" noChangeShapeType="1" noTextEdit="1"/>
          </p:cNvSpPr>
          <p:nvPr/>
        </p:nvSpPr>
        <p:spPr bwMode="auto">
          <a:xfrm>
            <a:off x="6672023" y="4336415"/>
            <a:ext cx="685800" cy="457200"/>
          </a:xfrm>
          <a:prstGeom prst="rect">
            <a:avLst/>
          </a:prstGeom>
        </p:spPr>
        <p:txBody>
          <a:bodyPr wrap="none" lIns="68580" tIns="34290" rIns="68580" bIns="34290" fromWordArt="1">
            <a:prstTxWarp prst="textDeflate">
              <a:avLst>
                <a:gd name="adj" fmla="val 0"/>
              </a:avLst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1200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cs typeface="+mn-ea"/>
                <a:sym typeface="+mn-lt"/>
              </a:rPr>
              <a:t>动能</a:t>
            </a:r>
            <a:endParaRPr lang="zh-CN" altLang="en-US" sz="1200" kern="10">
              <a:ln w="9525">
                <a:solidFill>
                  <a:srgbClr val="000000"/>
                </a:solidFill>
                <a:round/>
              </a:ln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16398" name="AutoShape 14"/>
          <p:cNvSpPr>
            <a:spLocks noChangeArrowheads="1"/>
          </p:cNvSpPr>
          <p:nvPr/>
        </p:nvSpPr>
        <p:spPr bwMode="auto">
          <a:xfrm>
            <a:off x="4792028" y="4553109"/>
            <a:ext cx="1458515" cy="108347"/>
          </a:xfrm>
          <a:prstGeom prst="rightArrow">
            <a:avLst>
              <a:gd name="adj1" fmla="val 50000"/>
              <a:gd name="adj2" fmla="val 336415"/>
            </a:avLst>
          </a:prstGeom>
          <a:solidFill>
            <a:srgbClr val="079FA9"/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399" name="AutoShape 15"/>
          <p:cNvSpPr>
            <a:spLocks noChangeArrowheads="1"/>
          </p:cNvSpPr>
          <p:nvPr/>
        </p:nvSpPr>
        <p:spPr bwMode="auto">
          <a:xfrm>
            <a:off x="4764322" y="1913613"/>
            <a:ext cx="1458516" cy="108347"/>
          </a:xfrm>
          <a:prstGeom prst="rightArrow">
            <a:avLst>
              <a:gd name="adj1" fmla="val 50000"/>
              <a:gd name="adj2" fmla="val 336413"/>
            </a:avLst>
          </a:prstGeom>
          <a:solidFill>
            <a:srgbClr val="079FA9"/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400" name="AutoShape 16"/>
          <p:cNvSpPr>
            <a:spLocks noChangeArrowheads="1"/>
          </p:cNvSpPr>
          <p:nvPr/>
        </p:nvSpPr>
        <p:spPr bwMode="auto">
          <a:xfrm>
            <a:off x="4682490" y="719297"/>
            <a:ext cx="1458516" cy="108347"/>
          </a:xfrm>
          <a:prstGeom prst="rightArrow">
            <a:avLst>
              <a:gd name="adj1" fmla="val 50000"/>
              <a:gd name="adj2" fmla="val 336413"/>
            </a:avLst>
          </a:prstGeom>
          <a:solidFill>
            <a:srgbClr val="079FA9"/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16401" name="Picture 17" descr="e865a699e1878c176e068c8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789937" y="2694590"/>
            <a:ext cx="1272434" cy="10398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402" name="Picture 18" descr="1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629656" y="2713474"/>
            <a:ext cx="1071563" cy="928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403" name="AutoShape 19"/>
          <p:cNvSpPr>
            <a:spLocks noChangeArrowheads="1"/>
          </p:cNvSpPr>
          <p:nvPr/>
        </p:nvSpPr>
        <p:spPr bwMode="auto">
          <a:xfrm>
            <a:off x="4764322" y="3199249"/>
            <a:ext cx="1458516" cy="108347"/>
          </a:xfrm>
          <a:prstGeom prst="rightArrow">
            <a:avLst>
              <a:gd name="adj1" fmla="val 50000"/>
              <a:gd name="adj2" fmla="val 336415"/>
            </a:avLst>
          </a:prstGeom>
          <a:solidFill>
            <a:srgbClr val="079FA9"/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404" name="Text Box 20"/>
          <p:cNvSpPr txBox="1">
            <a:spLocks noChangeArrowheads="1"/>
          </p:cNvSpPr>
          <p:nvPr/>
        </p:nvSpPr>
        <p:spPr bwMode="auto">
          <a:xfrm>
            <a:off x="4727731" y="2875623"/>
            <a:ext cx="1997869" cy="3759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产生热水</a:t>
            </a:r>
            <a:endParaRPr lang="zh-CN" altLang="en-US" sz="200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7429" name="WordArt 21"/>
          <p:cNvSpPr>
            <a:spLocks noChangeArrowheads="1" noChangeShapeType="1" noTextEdit="1"/>
          </p:cNvSpPr>
          <p:nvPr/>
        </p:nvSpPr>
        <p:spPr bwMode="auto">
          <a:xfrm>
            <a:off x="6438342" y="2821822"/>
            <a:ext cx="917972" cy="565547"/>
          </a:xfrm>
          <a:prstGeom prst="rect">
            <a:avLst/>
          </a:prstGeom>
        </p:spPr>
        <p:txBody>
          <a:bodyPr wrap="none" lIns="68580" tIns="34290" rIns="68580" bIns="34290" fromWordArt="1">
            <a:prstTxWarp prst="textDeflate">
              <a:avLst>
                <a:gd name="adj" fmla="val 1031"/>
              </a:avLst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1200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cs typeface="+mn-ea"/>
                <a:sym typeface="+mn-lt"/>
              </a:rPr>
              <a:t>热能</a:t>
            </a:r>
            <a:endParaRPr lang="zh-CN" altLang="en-US" sz="1200" kern="10">
              <a:ln w="9525">
                <a:solidFill>
                  <a:srgbClr val="000000"/>
                </a:solidFill>
                <a:round/>
              </a:ln>
              <a:solidFill>
                <a:srgbClr val="000000"/>
              </a:solidFill>
              <a:cs typeface="+mn-ea"/>
              <a:sym typeface="+mn-lt"/>
            </a:endParaRPr>
          </a:p>
        </p:txBody>
      </p:sp>
      <p:pic>
        <p:nvPicPr>
          <p:cNvPr id="15382" name="Picture 22" descr="蜡烛"/>
          <p:cNvPicPr>
            <a:picLocks noChangeAspect="1" noChangeArrowheads="1"/>
          </p:cNvPicPr>
          <p:nvPr/>
        </p:nvPicPr>
        <p:blipFill rotWithShape="1">
          <a:blip r:embed="rId5" cstate="email"/>
          <a:srcRect/>
          <a:stretch>
            <a:fillRect/>
          </a:stretch>
        </p:blipFill>
        <p:spPr bwMode="auto">
          <a:xfrm>
            <a:off x="1789936" y="1366577"/>
            <a:ext cx="1259765" cy="9004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2" descr="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98166" y="577613"/>
            <a:ext cx="714375" cy="5000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" name="Picture 3" descr="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469716" y="577613"/>
            <a:ext cx="714375" cy="500063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8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6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0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6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64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64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6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164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164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164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0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1640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1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1640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1640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3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1640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1640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5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1640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1640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7" dur="41" decel="50000">
                                          <p:stCondLst>
                                            <p:cond delay="458"/>
                                          </p:stCondLst>
                                        </p:cTn>
                                        <p:tgtEl>
                                          <p:spTgt spid="1640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64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3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20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3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6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3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8" grpId="0"/>
      <p:bldP spid="16391" grpId="0"/>
      <p:bldP spid="16398" grpId="0" bldLvl="0" animBg="1"/>
      <p:bldP spid="16399" grpId="0" bldLvl="0" animBg="1"/>
      <p:bldP spid="16400" grpId="0" bldLvl="0" animBg="1"/>
      <p:bldP spid="16403" grpId="0" bldLvl="0" animBg="1"/>
      <p:bldP spid="1640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414" name="Object 6"/>
          <p:cNvGraphicFramePr>
            <a:graphicFrameLocks noChangeAspect="1"/>
          </p:cNvGraphicFramePr>
          <p:nvPr/>
        </p:nvGraphicFramePr>
        <p:xfrm>
          <a:off x="502921" y="1513267"/>
          <a:ext cx="1935602" cy="331635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2" name="" r:id="rId1" imgW="3038475" imgH="2867025" progId="Paint.Picture">
                  <p:embed/>
                </p:oleObj>
              </mc:Choice>
              <mc:Fallback>
                <p:oleObj name="" r:id="rId1" imgW="3038475" imgH="2867025" progId="Paint.Picture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2921" y="1513267"/>
                        <a:ext cx="1935602" cy="331635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415" name="Line 7"/>
          <p:cNvSpPr>
            <a:spLocks noChangeShapeType="1"/>
          </p:cNvSpPr>
          <p:nvPr/>
        </p:nvSpPr>
        <p:spPr bwMode="auto">
          <a:xfrm flipV="1">
            <a:off x="1872763" y="4268974"/>
            <a:ext cx="1776311" cy="1342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8580" tIns="34290" rIns="68580" bIns="34290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7A77"/>
              </a:solidFill>
              <a:cs typeface="+mn-ea"/>
              <a:sym typeface="+mn-lt"/>
            </a:endParaRPr>
          </a:p>
        </p:txBody>
      </p:sp>
      <p:sp>
        <p:nvSpPr>
          <p:cNvPr id="17416" name="Line 8"/>
          <p:cNvSpPr>
            <a:spLocks noChangeShapeType="1"/>
          </p:cNvSpPr>
          <p:nvPr/>
        </p:nvSpPr>
        <p:spPr bwMode="auto">
          <a:xfrm>
            <a:off x="1153633" y="1921835"/>
            <a:ext cx="2446817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8580" tIns="34290" rIns="68580" bIns="34290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7A77"/>
              </a:solidFill>
              <a:cs typeface="+mn-ea"/>
              <a:sym typeface="+mn-lt"/>
            </a:endParaRPr>
          </a:p>
        </p:txBody>
      </p:sp>
      <p:sp>
        <p:nvSpPr>
          <p:cNvPr id="17417" name="Text Box 9"/>
          <p:cNvSpPr txBox="1">
            <a:spLocks noChangeArrowheads="1"/>
          </p:cNvSpPr>
          <p:nvPr/>
        </p:nvSpPr>
        <p:spPr bwMode="auto">
          <a:xfrm>
            <a:off x="3671946" y="1104489"/>
            <a:ext cx="5219257" cy="18408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lIns="68580" tIns="34290" rIns="68580" bIns="34290">
            <a:spAutoFit/>
          </a:bodyPr>
          <a:lstStyle/>
          <a:p>
            <a:pPr fontAlgn="base">
              <a:lnSpc>
                <a:spcPct val="120000"/>
              </a:lnSpc>
              <a:spcBef>
                <a:spcPts val="50"/>
              </a:spcBef>
              <a:spcAft>
                <a:spcPts val="0"/>
              </a:spcAft>
              <a:defRPr/>
            </a:pPr>
            <a:r>
              <a:rPr lang="zh-CN" altLang="en-US" sz="2400" dirty="0">
                <a:solidFill>
                  <a:srgbClr val="FF0000"/>
                </a:solidFill>
                <a:cs typeface="+mn-ea"/>
                <a:sym typeface="+mn-lt"/>
              </a:rPr>
              <a:t>线粒体</a:t>
            </a:r>
            <a:r>
              <a:rPr lang="zh-CN" altLang="en-US" sz="2400" dirty="0">
                <a:cs typeface="+mn-ea"/>
                <a:sym typeface="+mn-lt"/>
              </a:rPr>
              <a:t>使细胞中的有机物与氧结合，经过复杂的过程，转变成二氧化碳和水，同时将有机物中的化学能释放出来，供细胞利用。</a:t>
            </a:r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17418" name="Text Box 10"/>
          <p:cNvSpPr txBox="1">
            <a:spLocks noChangeArrowheads="1"/>
          </p:cNvSpPr>
          <p:nvPr/>
        </p:nvSpPr>
        <p:spPr bwMode="auto">
          <a:xfrm>
            <a:off x="3671946" y="3426078"/>
            <a:ext cx="5290754" cy="140398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lIns="68580" tIns="34290" rIns="68580" bIns="34290">
            <a:spAutoFit/>
          </a:bodyPr>
          <a:lstStyle/>
          <a:p>
            <a:pPr fontAlgn="base">
              <a:lnSpc>
                <a:spcPct val="120000"/>
              </a:lnSpc>
              <a:spcBef>
                <a:spcPts val="50"/>
              </a:spcBef>
              <a:spcAft>
                <a:spcPts val="0"/>
              </a:spcAft>
              <a:defRPr/>
            </a:pPr>
            <a:r>
              <a:rPr lang="zh-CN" altLang="en-US" sz="2400" dirty="0">
                <a:solidFill>
                  <a:srgbClr val="FF0000"/>
                </a:solidFill>
                <a:cs typeface="+mn-ea"/>
                <a:sym typeface="+mn-lt"/>
              </a:rPr>
              <a:t>叶绿体</a:t>
            </a:r>
            <a:r>
              <a:rPr lang="zh-CN" altLang="en-US" sz="2400" dirty="0">
                <a:cs typeface="+mn-ea"/>
                <a:sym typeface="+mn-lt"/>
              </a:rPr>
              <a:t>中的叶绿素能吸收光能。</a:t>
            </a:r>
            <a:endParaRPr lang="en-US" altLang="zh-CN" sz="2400" dirty="0">
              <a:cs typeface="+mn-ea"/>
              <a:sym typeface="+mn-lt"/>
            </a:endParaRPr>
          </a:p>
          <a:p>
            <a:pPr fontAlgn="base">
              <a:lnSpc>
                <a:spcPct val="120000"/>
              </a:lnSpc>
              <a:spcBef>
                <a:spcPts val="50"/>
              </a:spcBef>
              <a:spcAft>
                <a:spcPts val="0"/>
              </a:spcAft>
              <a:defRPr/>
            </a:pPr>
            <a:r>
              <a:rPr lang="zh-CN" altLang="en-US" sz="2400" dirty="0">
                <a:solidFill>
                  <a:srgbClr val="FF0000"/>
                </a:solidFill>
                <a:cs typeface="+mn-ea"/>
                <a:sym typeface="+mn-lt"/>
              </a:rPr>
              <a:t>叶绿体</a:t>
            </a:r>
            <a:r>
              <a:rPr lang="zh-CN" altLang="en-US" sz="2400" dirty="0">
                <a:cs typeface="+mn-ea"/>
                <a:sym typeface="+mn-lt"/>
              </a:rPr>
              <a:t>将光能转变成化学能，储存在它所制造的有机物中。</a:t>
            </a:r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64030" y="316593"/>
            <a:ext cx="6892290" cy="499110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2800" b="1" dirty="0">
                <a:solidFill>
                  <a:prstClr val="black"/>
                </a:solidFill>
                <a:cs typeface="+mn-ea"/>
                <a:sym typeface="+mn-lt"/>
              </a:rPr>
              <a:t>三、细胞中的能量转换器</a:t>
            </a:r>
            <a:r>
              <a:rPr lang="en-US" altLang="zh-CN" sz="2800" b="1" dirty="0">
                <a:solidFill>
                  <a:prstClr val="black"/>
                </a:solidFill>
                <a:cs typeface="+mn-ea"/>
                <a:sym typeface="+mn-lt"/>
              </a:rPr>
              <a:t>---</a:t>
            </a:r>
            <a:r>
              <a:rPr lang="zh-CN" altLang="en-US" sz="2800" b="1" dirty="0">
                <a:solidFill>
                  <a:prstClr val="black"/>
                </a:solidFill>
                <a:cs typeface="+mn-ea"/>
                <a:sym typeface="+mn-lt"/>
              </a:rPr>
              <a:t>叶绿体、线粒体</a:t>
            </a:r>
            <a:endParaRPr lang="zh-CN" altLang="en-US" sz="28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1" dur="500"/>
                                        <p:tgtEl>
                                          <p:spTgt spid="17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4" dur="500"/>
                                        <p:tgtEl>
                                          <p:spTgt spid="17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7" grpId="0" bldLvl="0" animBg="1"/>
      <p:bldP spid="17418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5" name="Picture 3" descr="光合作用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r="1622"/>
          <a:stretch>
            <a:fillRect/>
          </a:stretch>
        </p:blipFill>
        <p:spPr bwMode="auto">
          <a:xfrm>
            <a:off x="1016635" y="1115695"/>
            <a:ext cx="3263900" cy="25838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6" name="Picture 4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74870" y="1075690"/>
            <a:ext cx="3536315" cy="2611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1786732" y="4008200"/>
            <a:ext cx="1732360" cy="460772"/>
          </a:xfrm>
          <a:prstGeom prst="rect">
            <a:avLst/>
          </a:prstGeom>
          <a:noFill/>
          <a:ln w="25400" cap="rnd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latin typeface="+mn-lt"/>
                <a:ea typeface="+mn-ea"/>
                <a:cs typeface="+mn-ea"/>
                <a:sym typeface="+mn-lt"/>
              </a:rPr>
              <a:t>光合作用</a:t>
            </a:r>
            <a:endParaRPr lang="zh-CN" altLang="en-US" sz="24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8438" name="Rectangle 6"/>
          <p:cNvSpPr>
            <a:spLocks noChangeArrowheads="1"/>
          </p:cNvSpPr>
          <p:nvPr/>
        </p:nvSpPr>
        <p:spPr bwMode="auto">
          <a:xfrm>
            <a:off x="5581095" y="4008200"/>
            <a:ext cx="1724025" cy="506015"/>
          </a:xfrm>
          <a:prstGeom prst="rect">
            <a:avLst/>
          </a:prstGeom>
          <a:noFill/>
          <a:ln w="25400" cap="rnd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latin typeface="+mn-lt"/>
                <a:ea typeface="+mn-ea"/>
                <a:cs typeface="+mn-ea"/>
                <a:sym typeface="+mn-lt"/>
              </a:rPr>
              <a:t>呼吸作用</a:t>
            </a:r>
            <a:endParaRPr lang="zh-CN" altLang="en-US" sz="24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64030" y="316593"/>
            <a:ext cx="6892290" cy="499110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2800" b="1" dirty="0">
                <a:solidFill>
                  <a:prstClr val="black"/>
                </a:solidFill>
                <a:cs typeface="+mn-ea"/>
                <a:sym typeface="+mn-lt"/>
              </a:rPr>
              <a:t>三、细胞中的能量转换器</a:t>
            </a:r>
            <a:r>
              <a:rPr lang="en-US" altLang="zh-CN" sz="2800" b="1" dirty="0">
                <a:solidFill>
                  <a:prstClr val="black"/>
                </a:solidFill>
                <a:cs typeface="+mn-ea"/>
                <a:sym typeface="+mn-lt"/>
              </a:rPr>
              <a:t>---</a:t>
            </a:r>
            <a:r>
              <a:rPr lang="zh-CN" altLang="en-US" sz="2800" b="1" dirty="0">
                <a:solidFill>
                  <a:prstClr val="black"/>
                </a:solidFill>
                <a:cs typeface="+mn-ea"/>
                <a:sym typeface="+mn-lt"/>
              </a:rPr>
              <a:t>叶绿体、线粒体</a:t>
            </a:r>
            <a:endParaRPr lang="zh-CN" altLang="en-US" sz="28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3" dur="5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7" grpId="0" bldLvl="0" animBg="1"/>
      <p:bldP spid="18438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 Box 2"/>
          <p:cNvSpPr txBox="1">
            <a:spLocks noChangeArrowheads="1"/>
          </p:cNvSpPr>
          <p:nvPr/>
        </p:nvSpPr>
        <p:spPr bwMode="auto">
          <a:xfrm>
            <a:off x="975360" y="1131570"/>
            <a:ext cx="1737995" cy="807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latin typeface="+mn-lt"/>
                <a:ea typeface="+mn-ea"/>
                <a:cs typeface="+mn-ea"/>
                <a:sym typeface="+mn-lt"/>
              </a:rPr>
              <a:t>植物生活所需能量</a:t>
            </a:r>
            <a:endParaRPr lang="zh-CN" altLang="en-US" sz="24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459" name="Text Box 3"/>
          <p:cNvSpPr txBox="1">
            <a:spLocks noChangeArrowheads="1"/>
          </p:cNvSpPr>
          <p:nvPr/>
        </p:nvSpPr>
        <p:spPr bwMode="auto">
          <a:xfrm>
            <a:off x="2769473" y="1097520"/>
            <a:ext cx="1295400" cy="437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latin typeface="+mn-lt"/>
                <a:ea typeface="+mn-ea"/>
                <a:cs typeface="+mn-ea"/>
                <a:sym typeface="+mn-lt"/>
              </a:rPr>
              <a:t>线粒体</a:t>
            </a:r>
            <a:endParaRPr lang="zh-CN" altLang="en-US" sz="24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460" name="Line 4"/>
          <p:cNvSpPr>
            <a:spLocks noChangeShapeType="1"/>
          </p:cNvSpPr>
          <p:nvPr/>
        </p:nvSpPr>
        <p:spPr bwMode="auto">
          <a:xfrm rot="10800000">
            <a:off x="2713355" y="1473041"/>
            <a:ext cx="108108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8580" tIns="34290" rIns="68580" bIns="34290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dirty="0">
              <a:solidFill>
                <a:srgbClr val="007A77"/>
              </a:solidFill>
              <a:cs typeface="+mn-ea"/>
              <a:sym typeface="+mn-lt"/>
            </a:endParaRPr>
          </a:p>
        </p:txBody>
      </p:sp>
      <p:sp>
        <p:nvSpPr>
          <p:cNvPr id="19461" name="Text Box 5"/>
          <p:cNvSpPr txBox="1">
            <a:spLocks noChangeArrowheads="1"/>
          </p:cNvSpPr>
          <p:nvPr/>
        </p:nvSpPr>
        <p:spPr bwMode="auto">
          <a:xfrm>
            <a:off x="3914140" y="1131570"/>
            <a:ext cx="1704975" cy="807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latin typeface="+mn-lt"/>
                <a:ea typeface="+mn-ea"/>
                <a:cs typeface="+mn-ea"/>
                <a:sym typeface="+mn-lt"/>
              </a:rPr>
              <a:t>有机物中的化学能</a:t>
            </a:r>
            <a:endParaRPr lang="zh-CN" altLang="en-US" sz="24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462" name="Text Box 6"/>
          <p:cNvSpPr txBox="1">
            <a:spLocks noChangeArrowheads="1"/>
          </p:cNvSpPr>
          <p:nvPr/>
        </p:nvSpPr>
        <p:spPr bwMode="auto">
          <a:xfrm>
            <a:off x="5873115" y="1097280"/>
            <a:ext cx="1092200" cy="437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latin typeface="+mn-lt"/>
                <a:ea typeface="+mn-ea"/>
                <a:cs typeface="+mn-ea"/>
                <a:sym typeface="+mn-lt"/>
              </a:rPr>
              <a:t>叶绿体</a:t>
            </a:r>
            <a:endParaRPr lang="zh-CN" altLang="en-US" sz="24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463" name="Line 7"/>
          <p:cNvSpPr>
            <a:spLocks noChangeShapeType="1"/>
          </p:cNvSpPr>
          <p:nvPr/>
        </p:nvSpPr>
        <p:spPr bwMode="auto">
          <a:xfrm rot="10800000">
            <a:off x="5788344" y="1473429"/>
            <a:ext cx="108585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8580" tIns="34290" rIns="68580" bIns="34290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7A77"/>
              </a:solidFill>
              <a:cs typeface="+mn-ea"/>
              <a:sym typeface="+mn-lt"/>
            </a:endParaRPr>
          </a:p>
        </p:txBody>
      </p:sp>
      <p:sp>
        <p:nvSpPr>
          <p:cNvPr id="19464" name="Text Box 8"/>
          <p:cNvSpPr txBox="1">
            <a:spLocks noChangeArrowheads="1"/>
          </p:cNvSpPr>
          <p:nvPr/>
        </p:nvSpPr>
        <p:spPr bwMode="auto">
          <a:xfrm>
            <a:off x="6999924" y="1254405"/>
            <a:ext cx="1986839" cy="437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latin typeface="+mn-lt"/>
                <a:ea typeface="+mn-ea"/>
                <a:cs typeface="+mn-ea"/>
                <a:sym typeface="+mn-lt"/>
              </a:rPr>
              <a:t>太阳光能</a:t>
            </a:r>
            <a:endParaRPr lang="zh-CN" altLang="en-US" sz="24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465" name="Text Box 9"/>
          <p:cNvSpPr txBox="1">
            <a:spLocks noChangeArrowheads="1"/>
          </p:cNvSpPr>
          <p:nvPr/>
        </p:nvSpPr>
        <p:spPr bwMode="auto">
          <a:xfrm>
            <a:off x="975360" y="2372360"/>
            <a:ext cx="1818005" cy="807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latin typeface="+mn-lt"/>
                <a:ea typeface="+mn-ea"/>
                <a:cs typeface="+mn-ea"/>
                <a:sym typeface="+mn-lt"/>
              </a:rPr>
              <a:t>动物生活所需能量</a:t>
            </a:r>
            <a:endParaRPr lang="zh-CN" altLang="en-US" sz="24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466" name="Text Box 10"/>
          <p:cNvSpPr txBox="1"/>
          <p:nvPr/>
        </p:nvSpPr>
        <p:spPr>
          <a:xfrm>
            <a:off x="2793206" y="2379359"/>
            <a:ext cx="1257300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noProof="1">
                <a:cs typeface="+mn-ea"/>
                <a:sym typeface="+mn-lt"/>
              </a:rPr>
              <a:t>线粒体</a:t>
            </a:r>
            <a:endParaRPr lang="zh-CN" altLang="en-US" sz="2400" noProof="1">
              <a:cs typeface="+mn-ea"/>
              <a:sym typeface="+mn-lt"/>
            </a:endParaRPr>
          </a:p>
        </p:txBody>
      </p:sp>
      <p:sp>
        <p:nvSpPr>
          <p:cNvPr id="19467" name="Line 11"/>
          <p:cNvSpPr>
            <a:spLocks noChangeShapeType="1"/>
          </p:cNvSpPr>
          <p:nvPr/>
        </p:nvSpPr>
        <p:spPr bwMode="auto">
          <a:xfrm rot="10800000">
            <a:off x="2719944" y="2758933"/>
            <a:ext cx="108585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8580" tIns="34290" rIns="68580" bIns="34290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dirty="0">
              <a:solidFill>
                <a:srgbClr val="007A77"/>
              </a:solidFill>
              <a:cs typeface="+mn-ea"/>
              <a:sym typeface="+mn-lt"/>
            </a:endParaRPr>
          </a:p>
        </p:txBody>
      </p:sp>
      <p:sp>
        <p:nvSpPr>
          <p:cNvPr id="19468" name="Text Box 12"/>
          <p:cNvSpPr txBox="1">
            <a:spLocks noChangeArrowheads="1"/>
          </p:cNvSpPr>
          <p:nvPr/>
        </p:nvSpPr>
        <p:spPr bwMode="auto">
          <a:xfrm>
            <a:off x="3870960" y="2372360"/>
            <a:ext cx="1783715" cy="807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latin typeface="+mn-lt"/>
                <a:ea typeface="+mn-ea"/>
                <a:cs typeface="+mn-ea"/>
                <a:sym typeface="+mn-lt"/>
              </a:rPr>
              <a:t>有机物中的化学能</a:t>
            </a:r>
            <a:endParaRPr lang="zh-CN" altLang="en-US" sz="24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469" name="Text Box 13"/>
          <p:cNvSpPr txBox="1">
            <a:spLocks noChangeArrowheads="1"/>
          </p:cNvSpPr>
          <p:nvPr/>
        </p:nvSpPr>
        <p:spPr bwMode="auto">
          <a:xfrm>
            <a:off x="5305744" y="2558503"/>
            <a:ext cx="1771650" cy="437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latin typeface="+mn-lt"/>
                <a:ea typeface="+mn-ea"/>
                <a:cs typeface="+mn-ea"/>
                <a:sym typeface="+mn-lt"/>
              </a:rPr>
              <a:t>（来自食物）</a:t>
            </a:r>
            <a:endParaRPr lang="zh-CN" altLang="en-US" sz="2400" dirty="0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2" name="Group 14"/>
          <p:cNvGrpSpPr/>
          <p:nvPr/>
        </p:nvGrpSpPr>
        <p:grpSpPr bwMode="auto">
          <a:xfrm>
            <a:off x="1059180" y="3810054"/>
            <a:ext cx="6992541" cy="528638"/>
            <a:chOff x="-76" y="-6"/>
            <a:chExt cx="5873" cy="444"/>
          </a:xfrm>
        </p:grpSpPr>
        <p:sp>
          <p:nvSpPr>
            <p:cNvPr id="19471" name="Text Box 15"/>
            <p:cNvSpPr txBox="1">
              <a:spLocks noChangeArrowheads="1"/>
            </p:cNvSpPr>
            <p:nvPr/>
          </p:nvSpPr>
          <p:spPr bwMode="auto">
            <a:xfrm>
              <a:off x="98" y="0"/>
              <a:ext cx="5699" cy="4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800" dirty="0">
                  <a:latin typeface="+mn-lt"/>
                  <a:ea typeface="+mn-ea"/>
                  <a:cs typeface="+mn-ea"/>
                  <a:sym typeface="+mn-lt"/>
                </a:rPr>
                <a:t> </a:t>
              </a:r>
              <a:r>
                <a:rPr lang="zh-CN" altLang="en-US" sz="2800" dirty="0">
                  <a:latin typeface="+mn-lt"/>
                  <a:ea typeface="+mn-ea"/>
                  <a:cs typeface="+mn-ea"/>
                  <a:sym typeface="+mn-lt"/>
                </a:rPr>
                <a:t>细胞中的能量转换器是</a:t>
              </a:r>
              <a:r>
                <a:rPr lang="zh-CN" altLang="en-US" sz="2400" dirty="0">
                  <a:solidFill>
                    <a:srgbClr val="FF0000"/>
                  </a:solidFill>
                  <a:latin typeface="+mn-lt"/>
                  <a:ea typeface="+mn-ea"/>
                  <a:cs typeface="+mn-ea"/>
                  <a:sym typeface="+mn-lt"/>
                </a:rPr>
                <a:t>叶绿体</a:t>
              </a:r>
              <a:r>
                <a:rPr lang="zh-CN" altLang="en-US" sz="2800" dirty="0">
                  <a:latin typeface="+mn-lt"/>
                  <a:ea typeface="+mn-ea"/>
                  <a:cs typeface="+mn-ea"/>
                  <a:sym typeface="+mn-lt"/>
                </a:rPr>
                <a:t>和</a:t>
              </a:r>
              <a:r>
                <a:rPr lang="zh-CN" altLang="en-US" sz="2400" dirty="0">
                  <a:solidFill>
                    <a:srgbClr val="FF0000"/>
                  </a:solidFill>
                  <a:latin typeface="+mn-lt"/>
                  <a:ea typeface="+mn-ea"/>
                  <a:cs typeface="+mn-ea"/>
                  <a:sym typeface="+mn-lt"/>
                </a:rPr>
                <a:t>线粒体</a:t>
              </a:r>
              <a:endParaRPr lang="zh-CN" altLang="en-US" sz="24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9472" name="AutoShape 16"/>
            <p:cNvSpPr>
              <a:spLocks noChangeArrowheads="1"/>
            </p:cNvSpPr>
            <p:nvPr/>
          </p:nvSpPr>
          <p:spPr bwMode="auto">
            <a:xfrm>
              <a:off x="-76" y="-6"/>
              <a:ext cx="336" cy="336"/>
            </a:xfrm>
            <a:prstGeom prst="star5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600">
                <a:solidFill>
                  <a:srgbClr val="007A77"/>
                </a:solidFill>
                <a:cs typeface="+mn-ea"/>
                <a:sym typeface="+mn-lt"/>
              </a:endParaRPr>
            </a:p>
          </p:txBody>
        </p:sp>
      </p:grp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94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94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94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94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/>
      <p:bldP spid="19459" grpId="0"/>
      <p:bldP spid="19461" grpId="0"/>
      <p:bldP spid="19462" grpId="0"/>
      <p:bldP spid="19464" grpId="0"/>
      <p:bldP spid="19465" grpId="0"/>
      <p:bldP spid="19468" grpId="0"/>
      <p:bldP spid="1946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TextBox 18"/>
          <p:cNvSpPr>
            <a:spLocks noChangeArrowheads="1"/>
          </p:cNvSpPr>
          <p:nvPr/>
        </p:nvSpPr>
        <p:spPr bwMode="auto">
          <a:xfrm>
            <a:off x="640715" y="324485"/>
            <a:ext cx="2181225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>
              <a:lnSpc>
                <a:spcPct val="10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新课导入</a:t>
            </a:r>
            <a:endParaRPr lang="zh-CN" altLang="en-US" sz="2800" b="1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Arial" panose="020B0604020202020204" pitchFamily="34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385888" y="1059656"/>
            <a:ext cx="3833813" cy="24848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238750" y="2463404"/>
            <a:ext cx="2607469" cy="1982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2350135" y="3632200"/>
            <a:ext cx="165481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人造皮肤</a:t>
            </a:r>
            <a:endParaRPr lang="zh-CN" altLang="en-US" sz="24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6123901" y="2172405"/>
            <a:ext cx="1751527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细胞培养</a:t>
            </a:r>
            <a:endParaRPr lang="zh-CN" altLang="en-US" sz="2400" b="1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5795010" y="932180"/>
            <a:ext cx="1962785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zh-CN" sz="24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大家知道这是什么吗？</a:t>
            </a:r>
            <a:endParaRPr lang="zh-CN" altLang="zh-CN" sz="2400" b="1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6" name="云形标注 5"/>
          <p:cNvSpPr/>
          <p:nvPr/>
        </p:nvSpPr>
        <p:spPr>
          <a:xfrm>
            <a:off x="5543550" y="763270"/>
            <a:ext cx="2353945" cy="1107440"/>
          </a:xfrm>
          <a:prstGeom prst="cloudCallout">
            <a:avLst>
              <a:gd name="adj1" fmla="val -62681"/>
              <a:gd name="adj2" fmla="val 75769"/>
            </a:avLst>
          </a:prstGeom>
          <a:noFill/>
          <a:ln>
            <a:solidFill>
              <a:srgbClr val="079FA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1050" noProof="1">
              <a:cs typeface="黑体" panose="02010609060101010101" charset="-122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2446020" y="4452938"/>
            <a:ext cx="446786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怎样才能让</a:t>
            </a:r>
            <a:r>
              <a:rPr lang="zh-CN" altLang="zh-CN"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这些细胞活下去呢？</a:t>
            </a:r>
            <a:endParaRPr lang="zh-CN" altLang="zh-CN" sz="24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 bldLvl="0" animBg="1"/>
      <p:bldP spid="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482" name="Group 2"/>
          <p:cNvGrpSpPr>
            <a:grpSpLocks noChangeAspect="1"/>
          </p:cNvGrpSpPr>
          <p:nvPr/>
        </p:nvGrpSpPr>
        <p:grpSpPr bwMode="auto">
          <a:xfrm>
            <a:off x="1207877" y="1508761"/>
            <a:ext cx="2670227" cy="3186350"/>
            <a:chOff x="0" y="0"/>
            <a:chExt cx="2268" cy="3039"/>
          </a:xfrm>
        </p:grpSpPr>
        <p:pic>
          <p:nvPicPr>
            <p:cNvPr id="20485" name="Picture 3" descr="图片1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745" y="0"/>
              <a:ext cx="1523" cy="2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486" name="Picture 4" descr="info_image_c_import_339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0" y="907"/>
              <a:ext cx="1525" cy="2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" name="AutoShape 5"/>
          <p:cNvSpPr>
            <a:spLocks noChangeArrowheads="1"/>
          </p:cNvSpPr>
          <p:nvPr/>
        </p:nvSpPr>
        <p:spPr bwMode="auto">
          <a:xfrm>
            <a:off x="4307840" y="1487805"/>
            <a:ext cx="4052570" cy="2868930"/>
          </a:xfrm>
          <a:prstGeom prst="wedgeRoundRectCallout">
            <a:avLst>
              <a:gd name="adj1" fmla="val -70698"/>
              <a:gd name="adj2" fmla="val 22678"/>
              <a:gd name="adj3" fmla="val 16667"/>
            </a:avLst>
          </a:prstGeom>
          <a:solidFill>
            <a:schemeClr val="bg1"/>
          </a:solidFill>
          <a:ln w="9525">
            <a:solidFill>
              <a:srgbClr val="079FA9"/>
            </a:solidFill>
            <a:miter lim="800000"/>
          </a:ln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30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Dolly</a:t>
            </a:r>
            <a:r>
              <a:rPr lang="zh-CN" altLang="en-US" sz="330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：</a:t>
            </a:r>
            <a:r>
              <a:rPr lang="en-US" altLang="zh-CN" sz="330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1996.7.5.</a:t>
            </a:r>
            <a:r>
              <a:rPr lang="zh-CN" altLang="en-US" sz="330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世界上第一只克隆羊</a:t>
            </a:r>
            <a:r>
              <a:rPr lang="en-US" altLang="zh-CN" sz="330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Dolly</a:t>
            </a:r>
            <a:r>
              <a:rPr lang="zh-CN" altLang="en-US" sz="330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由英国爱丁堡大学的伊恩博士研制成功。</a:t>
            </a:r>
            <a:r>
              <a:rPr lang="zh-CN" altLang="en-US" sz="360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endParaRPr lang="zh-CN" altLang="en-US" sz="360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02593" y="307715"/>
            <a:ext cx="4048760" cy="499110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2800" b="1" smtClean="0">
                <a:solidFill>
                  <a:prstClr val="black"/>
                </a:solidFill>
                <a:cs typeface="+mn-ea"/>
                <a:sym typeface="+mn-lt"/>
              </a:rPr>
              <a:t>细</a:t>
            </a:r>
            <a:r>
              <a:rPr lang="zh-CN" altLang="en-US" sz="2800" b="1" dirty="0">
                <a:solidFill>
                  <a:prstClr val="black"/>
                </a:solidFill>
                <a:cs typeface="+mn-ea"/>
                <a:sym typeface="+mn-lt"/>
              </a:rPr>
              <a:t>胞</a:t>
            </a:r>
            <a:r>
              <a:rPr lang="zh-CN" altLang="en-US" sz="2800" b="1">
                <a:solidFill>
                  <a:prstClr val="black"/>
                </a:solidFill>
                <a:cs typeface="+mn-ea"/>
                <a:sym typeface="+mn-lt"/>
              </a:rPr>
              <a:t>核</a:t>
            </a:r>
            <a:r>
              <a:rPr lang="zh-CN" altLang="en-US" sz="2800" b="1" smtClean="0">
                <a:solidFill>
                  <a:prstClr val="black"/>
                </a:solidFill>
                <a:cs typeface="+mn-ea"/>
                <a:sym typeface="+mn-lt"/>
              </a:rPr>
              <a:t>是细胞的控</a:t>
            </a:r>
            <a:r>
              <a:rPr lang="zh-CN" altLang="en-US" sz="2800" b="1" dirty="0">
                <a:solidFill>
                  <a:prstClr val="black"/>
                </a:solidFill>
                <a:cs typeface="+mn-ea"/>
                <a:sym typeface="+mn-lt"/>
              </a:rPr>
              <a:t>制中心</a:t>
            </a:r>
            <a:endParaRPr lang="zh-CN" altLang="en-US" sz="28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</p:spTree>
    <p:custDataLst>
      <p:tags r:id="rId3"/>
    </p:custData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A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88474" y="160020"/>
            <a:ext cx="1033246" cy="1136571"/>
          </a:xfrm>
          <a:prstGeom prst="rect">
            <a:avLst/>
          </a:prstGeom>
          <a:noFill/>
          <a:ln>
            <a:noFill/>
          </a:ln>
        </p:spPr>
      </p:pic>
      <p:pic>
        <p:nvPicPr>
          <p:cNvPr id="22531" name="Picture 3" descr="B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955230" y="166633"/>
            <a:ext cx="1045771" cy="1183537"/>
          </a:xfrm>
          <a:prstGeom prst="rect">
            <a:avLst/>
          </a:prstGeom>
          <a:noFill/>
          <a:ln>
            <a:noFill/>
          </a:ln>
        </p:spPr>
      </p:pic>
      <p:pic>
        <p:nvPicPr>
          <p:cNvPr id="22532" name="Picture 4" descr="4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354898" y="3618291"/>
            <a:ext cx="1136571" cy="866257"/>
          </a:xfrm>
          <a:prstGeom prst="rect">
            <a:avLst/>
          </a:prstGeom>
          <a:noFill/>
          <a:ln>
            <a:noFill/>
          </a:ln>
        </p:spPr>
      </p:pic>
      <p:pic>
        <p:nvPicPr>
          <p:cNvPr id="22533" name="Picture 5" descr="2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022938" y="1949177"/>
            <a:ext cx="1089605" cy="838078"/>
          </a:xfrm>
          <a:prstGeom prst="rect">
            <a:avLst/>
          </a:prstGeom>
          <a:noFill/>
          <a:ln>
            <a:noFill/>
          </a:ln>
        </p:spPr>
      </p:pic>
      <p:pic>
        <p:nvPicPr>
          <p:cNvPr id="22534" name="Picture 6" descr="C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724910" y="3480496"/>
            <a:ext cx="1035334" cy="1183537"/>
          </a:xfrm>
          <a:prstGeom prst="rect">
            <a:avLst/>
          </a:prstGeom>
          <a:noFill/>
          <a:ln>
            <a:noFill/>
          </a:ln>
        </p:spPr>
      </p:pic>
      <p:sp>
        <p:nvSpPr>
          <p:cNvPr id="22535" name="AutoShape 7"/>
          <p:cNvSpPr>
            <a:spLocks noChangeArrowheads="1"/>
          </p:cNvSpPr>
          <p:nvPr/>
        </p:nvSpPr>
        <p:spPr bwMode="auto">
          <a:xfrm rot="2700000">
            <a:off x="3384495" y="2627242"/>
            <a:ext cx="153421" cy="1076734"/>
          </a:xfrm>
          <a:prstGeom prst="downArrow">
            <a:avLst>
              <a:gd name="adj1" fmla="val 50000"/>
              <a:gd name="adj2" fmla="val 192276"/>
            </a:avLst>
          </a:prstGeom>
          <a:solidFill>
            <a:srgbClr val="FFFF00"/>
          </a:solidFill>
          <a:ln w="9525">
            <a:solidFill>
              <a:srgbClr val="FF0000"/>
            </a:solidFill>
            <a:miter lim="800000"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2536" name="AutoShape 8"/>
          <p:cNvSpPr>
            <a:spLocks noChangeArrowheads="1"/>
          </p:cNvSpPr>
          <p:nvPr/>
        </p:nvSpPr>
        <p:spPr bwMode="auto">
          <a:xfrm>
            <a:off x="3784892" y="4157407"/>
            <a:ext cx="735911" cy="141941"/>
          </a:xfrm>
          <a:prstGeom prst="rightArrow">
            <a:avLst>
              <a:gd name="adj1" fmla="val 50000"/>
              <a:gd name="adj2" fmla="val 142043"/>
            </a:avLst>
          </a:prstGeom>
          <a:solidFill>
            <a:srgbClr val="FFFF00"/>
          </a:solidFill>
          <a:ln w="9525">
            <a:solidFill>
              <a:srgbClr val="FF0000"/>
            </a:solidFill>
            <a:miter lim="800000"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2537" name="Rectangle 9"/>
          <p:cNvSpPr>
            <a:spLocks noChangeArrowheads="1"/>
          </p:cNvSpPr>
          <p:nvPr/>
        </p:nvSpPr>
        <p:spPr bwMode="auto">
          <a:xfrm>
            <a:off x="4725035" y="4592320"/>
            <a:ext cx="1768475" cy="437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latin typeface="+mn-lt"/>
                <a:ea typeface="+mn-ea"/>
                <a:cs typeface="+mn-ea"/>
                <a:sym typeface="+mn-lt"/>
              </a:rPr>
              <a:t>代孕母羊 </a:t>
            </a:r>
            <a:endParaRPr lang="zh-CN" altLang="en-US" sz="24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2538" name="Rectangle 10"/>
          <p:cNvSpPr>
            <a:spLocks noChangeArrowheads="1"/>
          </p:cNvSpPr>
          <p:nvPr/>
        </p:nvSpPr>
        <p:spPr bwMode="auto">
          <a:xfrm>
            <a:off x="6894830" y="2946083"/>
            <a:ext cx="1252220" cy="437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latin typeface="+mn-lt"/>
                <a:ea typeface="+mn-ea"/>
                <a:cs typeface="+mn-ea"/>
                <a:sym typeface="+mn-lt"/>
              </a:rPr>
              <a:t>克隆羊 </a:t>
            </a:r>
            <a:endParaRPr lang="zh-CN" altLang="en-US" sz="24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2539" name="Rectangle 11"/>
          <p:cNvSpPr>
            <a:spLocks noChangeArrowheads="1"/>
          </p:cNvSpPr>
          <p:nvPr/>
        </p:nvSpPr>
        <p:spPr bwMode="auto">
          <a:xfrm>
            <a:off x="2517140" y="4592320"/>
            <a:ext cx="854075" cy="437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latin typeface="+mn-lt"/>
                <a:ea typeface="+mn-ea"/>
                <a:cs typeface="+mn-ea"/>
                <a:sym typeface="+mn-lt"/>
              </a:rPr>
              <a:t>胚胎 </a:t>
            </a:r>
            <a:endParaRPr lang="zh-CN" altLang="en-US" sz="2400" dirty="0"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22540" name="Picture 12" descr="3"/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318069" y="410595"/>
            <a:ext cx="946622" cy="671089"/>
          </a:xfrm>
          <a:prstGeom prst="rect">
            <a:avLst/>
          </a:prstGeom>
          <a:noFill/>
          <a:ln>
            <a:noFill/>
          </a:ln>
        </p:spPr>
      </p:pic>
      <p:sp>
        <p:nvSpPr>
          <p:cNvPr id="22541" name="Rectangle 13"/>
          <p:cNvSpPr>
            <a:spLocks noChangeArrowheads="1"/>
          </p:cNvSpPr>
          <p:nvPr/>
        </p:nvSpPr>
        <p:spPr bwMode="auto">
          <a:xfrm>
            <a:off x="2907030" y="1044575"/>
            <a:ext cx="1929130" cy="437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latin typeface="+mn-lt"/>
                <a:ea typeface="+mn-ea"/>
                <a:cs typeface="+mn-ea"/>
                <a:sym typeface="+mn-lt"/>
              </a:rPr>
              <a:t>无核卵细胞</a:t>
            </a:r>
            <a:endParaRPr lang="zh-CN" altLang="en-US" sz="2400" dirty="0"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22542" name="Picture 14" descr="5"/>
          <p:cNvPicPr>
            <a:picLocks noChangeAspect="1" noChangeArrowheads="1"/>
          </p:cNvPicPr>
          <p:nvPr/>
        </p:nvPicPr>
        <p:blipFill>
          <a:blip r:embed="rId7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19931" y="410595"/>
            <a:ext cx="616817" cy="505142"/>
          </a:xfrm>
          <a:prstGeom prst="rect">
            <a:avLst/>
          </a:prstGeom>
          <a:noFill/>
          <a:ln>
            <a:noFill/>
          </a:ln>
        </p:spPr>
      </p:pic>
      <p:sp>
        <p:nvSpPr>
          <p:cNvPr id="22543" name="Rectangle 15"/>
          <p:cNvSpPr>
            <a:spLocks noChangeArrowheads="1"/>
          </p:cNvSpPr>
          <p:nvPr/>
        </p:nvSpPr>
        <p:spPr bwMode="auto">
          <a:xfrm>
            <a:off x="4997450" y="887413"/>
            <a:ext cx="1680845" cy="437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latin typeface="+mn-lt"/>
                <a:ea typeface="+mn-ea"/>
                <a:cs typeface="+mn-ea"/>
                <a:sym typeface="+mn-lt"/>
              </a:rPr>
              <a:t>乳腺细胞核 </a:t>
            </a:r>
            <a:endParaRPr lang="zh-CN" altLang="en-US" sz="24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2544" name="Rectangle 16"/>
          <p:cNvSpPr>
            <a:spLocks noChangeArrowheads="1"/>
          </p:cNvSpPr>
          <p:nvPr/>
        </p:nvSpPr>
        <p:spPr bwMode="auto">
          <a:xfrm>
            <a:off x="1155065" y="1250633"/>
            <a:ext cx="1590040" cy="807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latin typeface="+mn-lt"/>
                <a:ea typeface="+mn-ea"/>
                <a:cs typeface="+mn-ea"/>
                <a:sym typeface="+mn-lt"/>
              </a:rPr>
              <a:t>供无核卵细胞母羊 </a:t>
            </a:r>
            <a:endParaRPr lang="zh-CN" altLang="en-US" sz="24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2545" name="Rectangle 17"/>
          <p:cNvSpPr>
            <a:spLocks noChangeArrowheads="1"/>
          </p:cNvSpPr>
          <p:nvPr/>
        </p:nvSpPr>
        <p:spPr bwMode="auto">
          <a:xfrm>
            <a:off x="6894830" y="1372870"/>
            <a:ext cx="1383030" cy="437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>
                <a:latin typeface="+mn-lt"/>
                <a:ea typeface="+mn-ea"/>
                <a:cs typeface="+mn-ea"/>
                <a:sym typeface="+mn-lt"/>
              </a:rPr>
              <a:t>供核母羊 </a:t>
            </a:r>
            <a:endParaRPr lang="zh-CN" altLang="en-US" sz="240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2546" name="AutoShape 18"/>
          <p:cNvSpPr>
            <a:spLocks noChangeArrowheads="1"/>
          </p:cNvSpPr>
          <p:nvPr/>
        </p:nvSpPr>
        <p:spPr bwMode="auto">
          <a:xfrm>
            <a:off x="6094374" y="4088983"/>
            <a:ext cx="735911" cy="141941"/>
          </a:xfrm>
          <a:prstGeom prst="rightArrow">
            <a:avLst>
              <a:gd name="adj1" fmla="val 50000"/>
              <a:gd name="adj2" fmla="val 142043"/>
            </a:avLst>
          </a:prstGeom>
          <a:solidFill>
            <a:srgbClr val="FFFF00"/>
          </a:solidFill>
          <a:ln w="9525">
            <a:solidFill>
              <a:srgbClr val="FF0000"/>
            </a:solidFill>
            <a:miter lim="800000"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2547" name="AutoShape 19"/>
          <p:cNvSpPr>
            <a:spLocks noChangeArrowheads="1"/>
          </p:cNvSpPr>
          <p:nvPr/>
        </p:nvSpPr>
        <p:spPr bwMode="auto">
          <a:xfrm>
            <a:off x="2541880" y="647444"/>
            <a:ext cx="735911" cy="141941"/>
          </a:xfrm>
          <a:prstGeom prst="rightArrow">
            <a:avLst>
              <a:gd name="adj1" fmla="val 50000"/>
              <a:gd name="adj2" fmla="val 142043"/>
            </a:avLst>
          </a:prstGeom>
          <a:solidFill>
            <a:srgbClr val="FFFF00"/>
          </a:solidFill>
          <a:ln w="9525">
            <a:solidFill>
              <a:srgbClr val="FF0000"/>
            </a:solidFill>
            <a:miter lim="800000"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2548" name="AutoShape 20"/>
          <p:cNvSpPr>
            <a:spLocks noChangeArrowheads="1"/>
          </p:cNvSpPr>
          <p:nvPr/>
        </p:nvSpPr>
        <p:spPr bwMode="auto">
          <a:xfrm>
            <a:off x="3599846" y="1442340"/>
            <a:ext cx="216109" cy="798417"/>
          </a:xfrm>
          <a:prstGeom prst="curvedRightArrow">
            <a:avLst>
              <a:gd name="adj1" fmla="val 67401"/>
              <a:gd name="adj2" fmla="val 134802"/>
              <a:gd name="adj3" fmla="val 33324"/>
            </a:avLst>
          </a:prstGeom>
          <a:solidFill>
            <a:srgbClr val="FFFF00"/>
          </a:solidFill>
          <a:ln w="9525">
            <a:solidFill>
              <a:srgbClr val="FF0000"/>
            </a:solidFill>
            <a:miter lim="800000"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2549" name="AutoShape 21"/>
          <p:cNvSpPr>
            <a:spLocks noChangeArrowheads="1"/>
          </p:cNvSpPr>
          <p:nvPr/>
        </p:nvSpPr>
        <p:spPr bwMode="auto">
          <a:xfrm>
            <a:off x="5944209" y="647444"/>
            <a:ext cx="734008" cy="141941"/>
          </a:xfrm>
          <a:prstGeom prst="leftArrow">
            <a:avLst>
              <a:gd name="adj1" fmla="val 50000"/>
              <a:gd name="adj2" fmla="val 141676"/>
            </a:avLst>
          </a:prstGeom>
          <a:solidFill>
            <a:srgbClr val="FFFF00"/>
          </a:solidFill>
          <a:ln w="9525">
            <a:solidFill>
              <a:srgbClr val="FF0000"/>
            </a:solidFill>
            <a:miter lim="800000"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2550" name="AutoShape 22"/>
          <p:cNvSpPr>
            <a:spLocks noChangeArrowheads="1"/>
          </p:cNvSpPr>
          <p:nvPr/>
        </p:nvSpPr>
        <p:spPr bwMode="auto">
          <a:xfrm>
            <a:off x="5220286" y="1442340"/>
            <a:ext cx="216108" cy="798417"/>
          </a:xfrm>
          <a:prstGeom prst="curvedLeftArrow">
            <a:avLst>
              <a:gd name="adj1" fmla="val 67401"/>
              <a:gd name="adj2" fmla="val 134802"/>
              <a:gd name="adj3" fmla="val 33324"/>
            </a:avLst>
          </a:prstGeom>
          <a:solidFill>
            <a:srgbClr val="FFFF00"/>
          </a:solidFill>
          <a:ln w="9525">
            <a:solidFill>
              <a:srgbClr val="FF0000"/>
            </a:solidFill>
            <a:miter lim="800000"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2551" name="Text Box 23"/>
          <p:cNvSpPr txBox="1">
            <a:spLocks noChangeArrowheads="1"/>
          </p:cNvSpPr>
          <p:nvPr/>
        </p:nvSpPr>
        <p:spPr bwMode="auto">
          <a:xfrm rot="2700000">
            <a:off x="2976880" y="2160270"/>
            <a:ext cx="506095" cy="1483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latin typeface="+mn-lt"/>
                <a:ea typeface="+mn-ea"/>
                <a:cs typeface="+mn-ea"/>
                <a:sym typeface="+mn-lt"/>
              </a:rPr>
              <a:t>体外培养</a:t>
            </a:r>
            <a:endParaRPr lang="zh-CN" altLang="en-US" sz="2400" dirty="0"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21528" name="Picture 24" descr="5555"/>
          <p:cNvPicPr>
            <a:picLocks noGrp="1" noRot="1" noChangeAspect="1" noChangeArrowheads="1"/>
          </p:cNvPicPr>
          <p:nvPr>
            <p:ph idx="4294967295"/>
            <p:custDataLst>
              <p:tags r:id="rId8"/>
            </p:custDataLst>
          </p:nvPr>
        </p:nvPicPr>
        <p:blipFill>
          <a:blip r:embed="rId9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7972425" y="3549650"/>
            <a:ext cx="1171575" cy="1030605"/>
          </a:xfrm>
          <a:noFill/>
        </p:spPr>
      </p:pic>
      <p:sp>
        <p:nvSpPr>
          <p:cNvPr id="21529" name="Text Box 25"/>
          <p:cNvSpPr txBox="1">
            <a:spLocks noChangeArrowheads="1"/>
          </p:cNvSpPr>
          <p:nvPr/>
        </p:nvSpPr>
        <p:spPr bwMode="auto">
          <a:xfrm>
            <a:off x="7028815" y="4533900"/>
            <a:ext cx="972185" cy="437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40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多莉</a:t>
            </a:r>
            <a:endParaRPr lang="zh-CN" altLang="en-US" sz="240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custDataLst>
      <p:tags r:id="rId10"/>
    </p:custData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25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5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25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25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25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25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25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25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25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25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25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25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25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25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25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25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6" dur="20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9" dur="2000"/>
                                        <p:tgtEl>
                                          <p:spTgt spid="22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25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25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225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25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225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25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225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225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225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25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225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225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5" grpId="0" animBg="1"/>
      <p:bldP spid="22536" grpId="0" animBg="1"/>
      <p:bldP spid="22537" grpId="0"/>
      <p:bldP spid="22538" grpId="0"/>
      <p:bldP spid="22539" grpId="0"/>
      <p:bldP spid="22541" grpId="0"/>
      <p:bldP spid="22543" grpId="0"/>
      <p:bldP spid="22544" grpId="0"/>
      <p:bldP spid="22545" grpId="0"/>
      <p:bldP spid="22546" grpId="0" animBg="1"/>
      <p:bldP spid="22547" grpId="0" animBg="1"/>
      <p:bldP spid="22548" grpId="0" animBg="1"/>
      <p:bldP spid="22549" grpId="0" animBg="1"/>
      <p:bldP spid="22550" grpId="0" animBg="1"/>
      <p:bldP spid="2255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 bwMode="auto">
          <a:xfrm>
            <a:off x="5156886" y="784164"/>
            <a:ext cx="3430442" cy="4004154"/>
            <a:chOff x="9" y="-229"/>
            <a:chExt cx="5686" cy="3639"/>
          </a:xfrm>
        </p:grpSpPr>
        <p:pic>
          <p:nvPicPr>
            <p:cNvPr id="22537" name="Picture 3" descr="小羊多莉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9" y="-229"/>
              <a:ext cx="5686" cy="3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3562" name="Text Box 4"/>
            <p:cNvSpPr txBox="1"/>
            <p:nvPr/>
          </p:nvSpPr>
          <p:spPr>
            <a:xfrm>
              <a:off x="411" y="2992"/>
              <a:ext cx="5284" cy="41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  <a:scene3d>
                <a:camera prst="orthographicFront"/>
                <a:lightRig rig="threePt" dir="t"/>
              </a:scene3d>
            </a:bodyPr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  <a:defRPr/>
              </a:pPr>
              <a:r>
                <a:rPr lang="zh-CN" altLang="en-US" sz="2400" noProof="1">
                  <a:effectLst>
                    <a:outerShdw blurRad="38100" dist="19050" dir="2700000" algn="tl" rotWithShape="0">
                      <a:srgbClr val="007A77">
                        <a:alpha val="40000"/>
                      </a:srgbClr>
                    </a:outerShdw>
                  </a:effectLst>
                  <a:cs typeface="+mn-ea"/>
                  <a:sym typeface="+mn-lt"/>
                </a:rPr>
                <a:t>多莉的诞生过程图解</a:t>
              </a:r>
              <a:endParaRPr lang="zh-CN" altLang="en-US" sz="2400" noProof="1">
                <a:effectLst>
                  <a:outerShdw blurRad="38100" dist="19050" dir="2700000" algn="tl" rotWithShape="0">
                    <a:srgbClr val="007A77">
                      <a:alpha val="40000"/>
                    </a:srgbClr>
                  </a:outerShdw>
                </a:effectLst>
                <a:cs typeface="+mn-ea"/>
                <a:sym typeface="+mn-lt"/>
              </a:endParaRPr>
            </a:p>
          </p:txBody>
        </p:sp>
      </p:grpSp>
      <p:sp>
        <p:nvSpPr>
          <p:cNvPr id="23557" name="Rectangle 5"/>
          <p:cNvSpPr/>
          <p:nvPr/>
        </p:nvSpPr>
        <p:spPr>
          <a:xfrm>
            <a:off x="1065372" y="759635"/>
            <a:ext cx="4187191" cy="36322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defRPr/>
            </a:pPr>
            <a:r>
              <a:rPr lang="en-US" altLang="zh-CN" sz="2400" noProof="1">
                <a:cs typeface="+mn-ea"/>
                <a:sym typeface="+mn-lt"/>
              </a:rPr>
              <a:t>1.A</a:t>
            </a:r>
            <a:r>
              <a:rPr lang="zh-CN" altLang="en-US" sz="2400" noProof="1">
                <a:cs typeface="+mn-ea"/>
                <a:sym typeface="+mn-lt"/>
              </a:rPr>
              <a:t>、</a:t>
            </a:r>
            <a:r>
              <a:rPr lang="en-US" altLang="zh-CN" sz="2400" noProof="1">
                <a:cs typeface="+mn-ea"/>
                <a:sym typeface="+mn-lt"/>
              </a:rPr>
              <a:t>B</a:t>
            </a:r>
            <a:r>
              <a:rPr lang="zh-CN" altLang="en-US" sz="2400" noProof="1">
                <a:cs typeface="+mn-ea"/>
                <a:sym typeface="+mn-lt"/>
              </a:rPr>
              <a:t>、</a:t>
            </a:r>
            <a:r>
              <a:rPr lang="en-US" altLang="zh-CN" sz="2400" noProof="1">
                <a:cs typeface="+mn-ea"/>
                <a:sym typeface="+mn-lt"/>
              </a:rPr>
              <a:t>C</a:t>
            </a:r>
            <a:r>
              <a:rPr lang="zh-CN" altLang="en-US" sz="2400" noProof="1">
                <a:cs typeface="+mn-ea"/>
                <a:sym typeface="+mn-lt"/>
              </a:rPr>
              <a:t>羊各提供了什么</a:t>
            </a:r>
            <a:r>
              <a:rPr lang="en-US" altLang="zh-CN" sz="2400" noProof="1">
                <a:cs typeface="+mn-ea"/>
                <a:sym typeface="+mn-lt"/>
              </a:rPr>
              <a:t>?</a:t>
            </a:r>
            <a:endParaRPr lang="en-US" altLang="zh-CN" sz="2400" noProof="1">
              <a:cs typeface="+mn-ea"/>
              <a:sym typeface="+mn-lt"/>
            </a:endParaRPr>
          </a:p>
        </p:txBody>
      </p:sp>
      <p:sp>
        <p:nvSpPr>
          <p:cNvPr id="23558" name="Text Box 6"/>
          <p:cNvSpPr txBox="1">
            <a:spLocks noChangeArrowheads="1"/>
          </p:cNvSpPr>
          <p:nvPr/>
        </p:nvSpPr>
        <p:spPr bwMode="auto">
          <a:xfrm>
            <a:off x="1185545" y="1105535"/>
            <a:ext cx="3872865" cy="1360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A</a:t>
            </a:r>
            <a:r>
              <a:rPr lang="zh-CN" altLang="en-US" sz="24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羊提供了无核卵细胞</a:t>
            </a:r>
            <a:r>
              <a:rPr lang="en-US" altLang="zh-CN" sz="24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,</a:t>
            </a:r>
            <a:endParaRPr lang="en-US" altLang="zh-CN" sz="2400" dirty="0">
              <a:solidFill>
                <a:srgbClr val="FF0000"/>
              </a:solidFill>
              <a:latin typeface="+mn-lt"/>
              <a:ea typeface="+mn-ea"/>
              <a:cs typeface="+mn-ea"/>
              <a:sym typeface="+mn-lt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B</a:t>
            </a:r>
            <a:r>
              <a:rPr lang="zh-CN" altLang="en-US" sz="24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羊提供了细胞核</a:t>
            </a:r>
            <a:endParaRPr lang="zh-CN" altLang="en-US" sz="2400" dirty="0">
              <a:solidFill>
                <a:srgbClr val="FF0000"/>
              </a:solidFill>
              <a:latin typeface="+mn-lt"/>
              <a:ea typeface="+mn-ea"/>
              <a:cs typeface="+mn-ea"/>
              <a:sym typeface="+mn-lt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C</a:t>
            </a:r>
            <a:r>
              <a:rPr lang="zh-CN" altLang="en-US" sz="24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羊提供了胚胎发育的场所</a:t>
            </a:r>
            <a:endParaRPr lang="zh-CN" altLang="en-US" sz="2400" dirty="0">
              <a:solidFill>
                <a:srgbClr val="FF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3559" name="Rectangle 7"/>
          <p:cNvSpPr/>
          <p:nvPr/>
        </p:nvSpPr>
        <p:spPr>
          <a:xfrm>
            <a:off x="1065371" y="2685233"/>
            <a:ext cx="3214211" cy="36322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7979A5"/>
              </a:buClr>
              <a:buSzPct val="60000"/>
              <a:defRPr/>
            </a:pPr>
            <a:r>
              <a:rPr lang="en-US" altLang="zh-CN" sz="2400" noProof="1">
                <a:cs typeface="+mn-ea"/>
                <a:sym typeface="+mn-lt"/>
              </a:rPr>
              <a:t>2.</a:t>
            </a:r>
            <a:r>
              <a:rPr lang="zh-CN" altLang="en-US" sz="2400" noProof="1">
                <a:cs typeface="+mn-ea"/>
                <a:sym typeface="+mn-lt"/>
              </a:rPr>
              <a:t>多莉像谁</a:t>
            </a:r>
            <a:r>
              <a:rPr lang="en-US" altLang="zh-CN" sz="2400" noProof="1">
                <a:cs typeface="+mn-ea"/>
                <a:sym typeface="+mn-lt"/>
              </a:rPr>
              <a:t>?</a:t>
            </a:r>
            <a:endParaRPr lang="en-US" altLang="zh-CN" sz="2400" noProof="1">
              <a:cs typeface="+mn-ea"/>
              <a:sym typeface="+mn-lt"/>
            </a:endParaRPr>
          </a:p>
        </p:txBody>
      </p:sp>
      <p:sp>
        <p:nvSpPr>
          <p:cNvPr id="23560" name="Rectangle 8"/>
          <p:cNvSpPr>
            <a:spLocks noChangeArrowheads="1"/>
          </p:cNvSpPr>
          <p:nvPr/>
        </p:nvSpPr>
        <p:spPr bwMode="auto">
          <a:xfrm>
            <a:off x="1124903" y="3013016"/>
            <a:ext cx="1076325" cy="437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B</a:t>
            </a:r>
            <a:r>
              <a:rPr lang="zh-CN" altLang="en-US" sz="24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羊</a:t>
            </a:r>
            <a:endParaRPr lang="zh-CN" altLang="en-US" sz="2400" dirty="0">
              <a:solidFill>
                <a:srgbClr val="FF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Text Box 9"/>
          <p:cNvSpPr txBox="1"/>
          <p:nvPr/>
        </p:nvSpPr>
        <p:spPr>
          <a:xfrm>
            <a:off x="1065372" y="3747152"/>
            <a:ext cx="2912269" cy="36322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7979A5"/>
              </a:buClr>
              <a:buSzPct val="60000"/>
              <a:defRPr/>
            </a:pPr>
            <a:r>
              <a:rPr lang="en-US" altLang="zh-CN" sz="2400" noProof="1">
                <a:cs typeface="+mn-ea"/>
                <a:sym typeface="+mn-lt"/>
              </a:rPr>
              <a:t>3.</a:t>
            </a:r>
            <a:r>
              <a:rPr lang="zh-CN" altLang="en-US" sz="2400" noProof="1">
                <a:cs typeface="+mn-ea"/>
                <a:sym typeface="+mn-lt"/>
              </a:rPr>
              <a:t>说明了什么</a:t>
            </a:r>
            <a:r>
              <a:rPr lang="en-US" altLang="zh-CN" sz="2400" noProof="1">
                <a:cs typeface="+mn-ea"/>
                <a:sym typeface="+mn-lt"/>
              </a:rPr>
              <a:t>?</a:t>
            </a:r>
            <a:endParaRPr lang="en-US" altLang="zh-CN" sz="2400" noProof="1">
              <a:cs typeface="+mn-ea"/>
              <a:sym typeface="+mn-lt"/>
            </a:endParaRPr>
          </a:p>
        </p:txBody>
      </p:sp>
      <p:sp>
        <p:nvSpPr>
          <p:cNvPr id="4" name="Rectangle 10"/>
          <p:cNvSpPr>
            <a:spLocks noChangeArrowheads="1"/>
          </p:cNvSpPr>
          <p:nvPr/>
        </p:nvSpPr>
        <p:spPr bwMode="auto">
          <a:xfrm>
            <a:off x="1065371" y="4127641"/>
            <a:ext cx="3489960" cy="437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遗传信息存在于细胞核中</a:t>
            </a:r>
            <a:endParaRPr lang="zh-CN" altLang="en-US" sz="2400" dirty="0">
              <a:solidFill>
                <a:srgbClr val="FF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custDataLst>
      <p:tags r:id="rId2"/>
    </p:custData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5" dur="500"/>
                                        <p:tgtEl>
                                          <p:spTgt spid="23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8" dur="500"/>
                                        <p:tgtEl>
                                          <p:spTgt spid="23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8" grpId="0"/>
      <p:bldP spid="23560" grpId="0"/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CD">
                  <a:alpha val="100000"/>
                </a:srgbClr>
              </a:clrFrom>
              <a:clrTo>
                <a:srgbClr val="FFFFCD">
                  <a:alpha val="100000"/>
                  <a:alpha val="0"/>
                </a:srgbClr>
              </a:clrTo>
            </a:clrChange>
          </a:blip>
          <a:srcRect b="32084"/>
          <a:stretch>
            <a:fillRect/>
          </a:stretch>
        </p:blipFill>
        <p:spPr bwMode="auto">
          <a:xfrm>
            <a:off x="3657600" y="995680"/>
            <a:ext cx="1336040" cy="1576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CD">
                  <a:alpha val="100000"/>
                </a:srgbClr>
              </a:clrFrom>
              <a:clrTo>
                <a:srgbClr val="FFFFCD">
                  <a:alpha val="100000"/>
                  <a:alpha val="0"/>
                </a:srgbClr>
              </a:clrTo>
            </a:clrChange>
          </a:blip>
          <a:srcRect b="2626"/>
          <a:stretch>
            <a:fillRect/>
          </a:stretch>
        </p:blipFill>
        <p:spPr bwMode="auto">
          <a:xfrm>
            <a:off x="4925695" y="995680"/>
            <a:ext cx="1843405" cy="221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6987223" y="1669256"/>
            <a:ext cx="14573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DNA</a:t>
            </a:r>
            <a:endParaRPr lang="en-US" altLang="zh-CN" sz="24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3600450" y="3575447"/>
            <a:ext cx="1565672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染色体</a:t>
            </a:r>
            <a:endParaRPr lang="zh-CN" altLang="en-US" sz="24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cxnSp>
        <p:nvCxnSpPr>
          <p:cNvPr id="5" name="直接箭头连接符 4"/>
          <p:cNvCxnSpPr/>
          <p:nvPr/>
        </p:nvCxnSpPr>
        <p:spPr>
          <a:xfrm>
            <a:off x="6121004" y="1846660"/>
            <a:ext cx="647700" cy="0"/>
          </a:xfrm>
          <a:prstGeom prst="straightConnector1">
            <a:avLst/>
          </a:prstGeom>
          <a:ln w="34925">
            <a:solidFill>
              <a:srgbClr val="32BF27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左大括号 5"/>
          <p:cNvSpPr/>
          <p:nvPr/>
        </p:nvSpPr>
        <p:spPr>
          <a:xfrm>
            <a:off x="5140404" y="2014921"/>
            <a:ext cx="471212" cy="1466735"/>
          </a:xfrm>
          <a:prstGeom prst="leftBrace">
            <a:avLst>
              <a:gd name="adj1" fmla="val 51333"/>
              <a:gd name="adj2" fmla="val 50000"/>
            </a:avLst>
          </a:prstGeom>
          <a:ln w="47625">
            <a:solidFill>
              <a:srgbClr val="009900"/>
            </a:solidFill>
          </a:ln>
          <a:scene3d>
            <a:camera prst="orthographicFront">
              <a:rot lat="0" lon="0" rev="1800000"/>
            </a:camera>
            <a:lightRig rig="threePt" dir="t"/>
          </a:scene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 lang="zh-CN" altLang="en-US" sz="2400" noProof="1">
              <a:cs typeface="黑体" panose="02010609060101010101" charset="-122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4410075" y="2747963"/>
            <a:ext cx="8667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基因</a:t>
            </a:r>
            <a:endParaRPr lang="zh-CN" altLang="en-US" sz="24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CD">
                  <a:alpha val="100000"/>
                </a:srgbClr>
              </a:clrFrom>
              <a:clrTo>
                <a:srgbClr val="FFFFCD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78769" y="995363"/>
            <a:ext cx="2078831" cy="22729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7" name="直接箭头连接符 16"/>
          <p:cNvCxnSpPr/>
          <p:nvPr/>
        </p:nvCxnSpPr>
        <p:spPr>
          <a:xfrm>
            <a:off x="4056460" y="2286000"/>
            <a:ext cx="0" cy="1309688"/>
          </a:xfrm>
          <a:prstGeom prst="straightConnector1">
            <a:avLst/>
          </a:prstGeom>
          <a:ln w="34925">
            <a:solidFill>
              <a:srgbClr val="32BF27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箭头连接符 6"/>
          <p:cNvCxnSpPr/>
          <p:nvPr/>
        </p:nvCxnSpPr>
        <p:spPr>
          <a:xfrm>
            <a:off x="2412206" y="2196704"/>
            <a:ext cx="0" cy="1309688"/>
          </a:xfrm>
          <a:prstGeom prst="straightConnector1">
            <a:avLst/>
          </a:prstGeom>
          <a:ln w="34925">
            <a:solidFill>
              <a:srgbClr val="32BF27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1980010" y="3575447"/>
            <a:ext cx="11334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细胞核</a:t>
            </a:r>
            <a:endParaRPr lang="zh-CN" altLang="en-US" sz="24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3989705" y="3140710"/>
            <a:ext cx="18859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（遗传信息）</a:t>
            </a:r>
            <a:endParaRPr lang="zh-CN" altLang="en-US" sz="24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6454140" y="2014855"/>
            <a:ext cx="19907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（遗传物质）</a:t>
            </a:r>
            <a:endParaRPr lang="zh-CN" altLang="en-US" sz="24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3358515" y="3975735"/>
            <a:ext cx="244538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（遗传物质载体）</a:t>
            </a:r>
            <a:endParaRPr lang="zh-CN" altLang="en-US" sz="24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1400890" y="3921919"/>
            <a:ext cx="2022872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（遗传信息库）</a:t>
            </a:r>
            <a:endParaRPr lang="zh-CN" altLang="en-US" sz="24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6" grpId="0" bldLvl="0" animBg="1"/>
      <p:bldP spid="8" grpId="0"/>
      <p:bldP spid="12" grpId="0"/>
      <p:bldP spid="13" grpId="0"/>
      <p:bldP spid="20" grpId="0"/>
      <p:bldP spid="21" grpId="0"/>
      <p:bldP spid="2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52" name="Text Box 12"/>
          <p:cNvSpPr txBox="1">
            <a:spLocks noChangeArrowheads="1"/>
          </p:cNvSpPr>
          <p:nvPr/>
        </p:nvSpPr>
        <p:spPr bwMode="auto">
          <a:xfrm>
            <a:off x="4899397" y="2360496"/>
            <a:ext cx="781050" cy="437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latin typeface="+mn-lt"/>
                <a:ea typeface="+mn-ea"/>
                <a:cs typeface="+mn-ea"/>
                <a:sym typeface="+mn-lt"/>
              </a:rPr>
              <a:t>DNA</a:t>
            </a:r>
            <a:endParaRPr lang="en-US" altLang="zh-CN" sz="24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5859" name="Text Box 19"/>
          <p:cNvSpPr txBox="1">
            <a:spLocks noChangeArrowheads="1"/>
          </p:cNvSpPr>
          <p:nvPr/>
        </p:nvSpPr>
        <p:spPr bwMode="auto">
          <a:xfrm>
            <a:off x="4850502" y="1496771"/>
            <a:ext cx="928688" cy="437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latin typeface="+mn-lt"/>
                <a:ea typeface="+mn-ea"/>
                <a:cs typeface="+mn-ea"/>
                <a:sym typeface="+mn-lt"/>
              </a:rPr>
              <a:t>基 因</a:t>
            </a:r>
            <a:endParaRPr lang="zh-CN" altLang="en-US" sz="2400" dirty="0"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35862" name="Picture 2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158403" y="1232093"/>
            <a:ext cx="1697006" cy="3563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57" name="Line 17"/>
          <p:cNvSpPr>
            <a:spLocks noChangeShapeType="1"/>
          </p:cNvSpPr>
          <p:nvPr/>
        </p:nvSpPr>
        <p:spPr bwMode="auto">
          <a:xfrm>
            <a:off x="5635126" y="2578772"/>
            <a:ext cx="810815" cy="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8580" tIns="34290" rIns="68580" bIns="34290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7A77"/>
              </a:solidFill>
              <a:cs typeface="+mn-ea"/>
              <a:sym typeface="+mn-lt"/>
            </a:endParaRPr>
          </a:p>
        </p:txBody>
      </p:sp>
      <p:sp>
        <p:nvSpPr>
          <p:cNvPr id="35858" name="Line 18"/>
          <p:cNvSpPr>
            <a:spLocks noChangeShapeType="1"/>
          </p:cNvSpPr>
          <p:nvPr/>
        </p:nvSpPr>
        <p:spPr bwMode="auto">
          <a:xfrm>
            <a:off x="5661318" y="1719656"/>
            <a:ext cx="1081088" cy="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8580" tIns="34290" rIns="68580" bIns="34290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7A77"/>
              </a:solidFill>
              <a:cs typeface="+mn-ea"/>
              <a:sym typeface="+mn-lt"/>
            </a:endParaRPr>
          </a:p>
        </p:txBody>
      </p:sp>
      <p:sp>
        <p:nvSpPr>
          <p:cNvPr id="35864" name="Text Box 24"/>
          <p:cNvSpPr txBox="1">
            <a:spLocks noChangeArrowheads="1"/>
          </p:cNvSpPr>
          <p:nvPr/>
        </p:nvSpPr>
        <p:spPr bwMode="auto">
          <a:xfrm>
            <a:off x="1308215" y="3792618"/>
            <a:ext cx="1661160" cy="437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>
                <a:latin typeface="+mn-lt"/>
                <a:ea typeface="+mn-ea"/>
                <a:cs typeface="+mn-ea"/>
                <a:sym typeface="+mn-lt"/>
              </a:rPr>
              <a:t>联想类比：</a:t>
            </a:r>
            <a:endParaRPr lang="zh-CN" altLang="en-US" sz="240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5866" name="Text Box 26"/>
          <p:cNvSpPr txBox="1">
            <a:spLocks noChangeArrowheads="1"/>
          </p:cNvSpPr>
          <p:nvPr/>
        </p:nvSpPr>
        <p:spPr bwMode="auto">
          <a:xfrm>
            <a:off x="2982234" y="3792618"/>
            <a:ext cx="1356360" cy="437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>
                <a:latin typeface="+mn-lt"/>
                <a:ea typeface="+mn-ea"/>
                <a:cs typeface="+mn-ea"/>
                <a:sym typeface="+mn-lt"/>
              </a:rPr>
              <a:t>旋转楼梯</a:t>
            </a:r>
            <a:endParaRPr lang="zh-CN" altLang="en-US" sz="240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5867" name="Text Box 27"/>
          <p:cNvSpPr txBox="1">
            <a:spLocks noChangeArrowheads="1"/>
          </p:cNvSpPr>
          <p:nvPr/>
        </p:nvSpPr>
        <p:spPr bwMode="auto">
          <a:xfrm>
            <a:off x="1311704" y="1356720"/>
            <a:ext cx="2672953" cy="807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400" dirty="0">
                <a:latin typeface="+mn-lt"/>
                <a:ea typeface="+mn-ea"/>
                <a:cs typeface="+mn-ea"/>
                <a:sym typeface="+mn-lt"/>
              </a:rPr>
              <a:t>DNA</a:t>
            </a:r>
            <a:r>
              <a:rPr lang="zh-CN" altLang="en-US" sz="2400" dirty="0">
                <a:latin typeface="+mn-lt"/>
                <a:ea typeface="+mn-ea"/>
                <a:cs typeface="+mn-ea"/>
                <a:sym typeface="+mn-lt"/>
              </a:rPr>
              <a:t>上有指导生物发育的全部信息</a:t>
            </a:r>
            <a:endParaRPr lang="zh-CN" altLang="en-US" sz="24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28139" y="348343"/>
            <a:ext cx="8011795" cy="4375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2400" b="1" smtClean="0">
                <a:solidFill>
                  <a:prstClr val="black"/>
                </a:solidFill>
                <a:cs typeface="+mn-ea"/>
                <a:sym typeface="+mn-lt"/>
              </a:rPr>
              <a:t>一、</a:t>
            </a:r>
            <a:r>
              <a:rPr lang="zh-CN" altLang="en-US" sz="2400" b="1" dirty="0">
                <a:solidFill>
                  <a:prstClr val="black"/>
                </a:solidFill>
                <a:cs typeface="+mn-ea"/>
                <a:sym typeface="+mn-lt"/>
              </a:rPr>
              <a:t>细胞核中储存遗传信息的物质</a:t>
            </a:r>
            <a:r>
              <a:rPr lang="en-US" altLang="zh-CN" sz="2400" b="1" dirty="0">
                <a:solidFill>
                  <a:prstClr val="black"/>
                </a:solidFill>
                <a:cs typeface="+mn-ea"/>
                <a:sym typeface="+mn-lt"/>
              </a:rPr>
              <a:t>----DNA(</a:t>
            </a:r>
            <a:r>
              <a:rPr lang="zh-CN" altLang="en-US" sz="2400" b="1" dirty="0">
                <a:solidFill>
                  <a:prstClr val="black"/>
                </a:solidFill>
                <a:cs typeface="+mn-ea"/>
                <a:sym typeface="+mn-lt"/>
              </a:rPr>
              <a:t>脱氧核糖核酸）</a:t>
            </a:r>
            <a:endParaRPr lang="zh-CN" altLang="en-US" sz="24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58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58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58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358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58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58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500"/>
                                        <p:tgtEl>
                                          <p:spTgt spid="358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58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58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6" dur="500"/>
                                        <p:tgtEl>
                                          <p:spTgt spid="35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1" dur="1000"/>
                                        <p:tgtEl>
                                          <p:spTgt spid="358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52" grpId="0"/>
      <p:bldP spid="35859" grpId="0"/>
      <p:bldP spid="35864" grpId="0"/>
      <p:bldP spid="35866" grpId="0"/>
      <p:bldP spid="3586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6" name="Picture 4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28525" y="1210735"/>
            <a:ext cx="972905" cy="128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00" name="Picture 8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927874" y="2838982"/>
            <a:ext cx="2605597" cy="17519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Group 12"/>
          <p:cNvGrpSpPr/>
          <p:nvPr/>
        </p:nvGrpSpPr>
        <p:grpSpPr bwMode="auto">
          <a:xfrm>
            <a:off x="3050263" y="1135380"/>
            <a:ext cx="2338864" cy="1423988"/>
            <a:chOff x="158" y="28"/>
            <a:chExt cx="5465" cy="3720"/>
          </a:xfrm>
        </p:grpSpPr>
        <p:pic>
          <p:nvPicPr>
            <p:cNvPr id="24590" name="Picture 13"/>
            <p:cNvPicPr>
              <a:picLocks noChangeAspect="1" noChangeArrowheads="1"/>
            </p:cNvPicPr>
            <p:nvPr/>
          </p:nvPicPr>
          <p:blipFill>
            <a:blip r:embed="rId3" cstate="email">
              <a:clrChange>
                <a:clrFrom>
                  <a:srgbClr val="FEFEFE">
                    <a:alpha val="100000"/>
                  </a:srgbClr>
                </a:clrFrom>
                <a:clrTo>
                  <a:srgbClr val="FEFEFE">
                    <a:alpha val="100000"/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58" y="256"/>
              <a:ext cx="817" cy="34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4591" name="Picture 14"/>
            <p:cNvPicPr>
              <a:picLocks noChangeAspect="1" noChangeArrowheads="1"/>
            </p:cNvPicPr>
            <p:nvPr/>
          </p:nvPicPr>
          <p:blipFill>
            <a:blip r:embed="rId4" cstate="email">
              <a:clrChange>
                <a:clrFrom>
                  <a:srgbClr val="FAFBF3">
                    <a:alpha val="100000"/>
                  </a:srgbClr>
                </a:clrFrom>
                <a:clrTo>
                  <a:srgbClr val="FAFBF3">
                    <a:alpha val="100000"/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930" y="119"/>
              <a:ext cx="2540" cy="36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4592" name="Picture 15"/>
            <p:cNvPicPr>
              <a:picLocks noChangeAspect="1" noChangeArrowheads="1"/>
            </p:cNvPicPr>
            <p:nvPr/>
          </p:nvPicPr>
          <p:blipFill>
            <a:blip r:embed="rId5" cstate="email">
              <a:clrChange>
                <a:clrFrom>
                  <a:srgbClr val="FFFFFD">
                    <a:alpha val="100000"/>
                  </a:srgbClr>
                </a:clrFrom>
                <a:clrTo>
                  <a:srgbClr val="FFFFFD">
                    <a:alpha val="100000"/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470" y="28"/>
              <a:ext cx="2153" cy="34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3808" name="AutoShape 16"/>
          <p:cNvSpPr>
            <a:spLocks noChangeArrowheads="1"/>
          </p:cNvSpPr>
          <p:nvPr/>
        </p:nvSpPr>
        <p:spPr bwMode="auto">
          <a:xfrm>
            <a:off x="2189084" y="1630681"/>
            <a:ext cx="682704" cy="139778"/>
          </a:xfrm>
          <a:prstGeom prst="rightArrow">
            <a:avLst>
              <a:gd name="adj1" fmla="val 50000"/>
              <a:gd name="adj2" fmla="val 80877"/>
            </a:avLst>
          </a:prstGeom>
          <a:solidFill>
            <a:srgbClr val="079FA9"/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3809" name="AutoShape 17"/>
          <p:cNvSpPr>
            <a:spLocks noChangeArrowheads="1"/>
          </p:cNvSpPr>
          <p:nvPr/>
        </p:nvSpPr>
        <p:spPr bwMode="auto">
          <a:xfrm>
            <a:off x="4029665" y="3523616"/>
            <a:ext cx="682705" cy="139778"/>
          </a:xfrm>
          <a:prstGeom prst="rightArrow">
            <a:avLst>
              <a:gd name="adj1" fmla="val 50000"/>
              <a:gd name="adj2" fmla="val 80877"/>
            </a:avLst>
          </a:prstGeom>
          <a:solidFill>
            <a:srgbClr val="079FA9"/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3810" name="Text Box 18"/>
          <p:cNvSpPr txBox="1">
            <a:spLocks noChangeArrowheads="1"/>
          </p:cNvSpPr>
          <p:nvPr/>
        </p:nvSpPr>
        <p:spPr bwMode="auto">
          <a:xfrm>
            <a:off x="7748905" y="2942590"/>
            <a:ext cx="832485" cy="1545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latin typeface="+mn-lt"/>
                <a:ea typeface="+mn-ea"/>
                <a:cs typeface="+mn-ea"/>
                <a:sym typeface="+mn-lt"/>
              </a:rPr>
              <a:t>人体有</a:t>
            </a:r>
            <a:r>
              <a:rPr lang="en-US" altLang="zh-CN" sz="2400" dirty="0">
                <a:latin typeface="+mn-lt"/>
                <a:ea typeface="+mn-ea"/>
                <a:cs typeface="+mn-ea"/>
                <a:sym typeface="+mn-lt"/>
              </a:rPr>
              <a:t>23</a:t>
            </a:r>
            <a:r>
              <a:rPr lang="zh-CN" altLang="en-US" sz="2400" dirty="0">
                <a:latin typeface="+mn-lt"/>
                <a:ea typeface="+mn-ea"/>
                <a:cs typeface="+mn-ea"/>
                <a:sym typeface="+mn-lt"/>
              </a:rPr>
              <a:t>对染色体</a:t>
            </a:r>
            <a:endParaRPr lang="zh-CN" altLang="en-US" sz="24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4585" name="Line 19"/>
          <p:cNvSpPr>
            <a:spLocks noChangeShapeType="1"/>
          </p:cNvSpPr>
          <p:nvPr/>
        </p:nvSpPr>
        <p:spPr bwMode="auto">
          <a:xfrm>
            <a:off x="4927759" y="4407694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8580" tIns="34290" rIns="68580" bIns="34290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7A77"/>
              </a:solidFill>
              <a:cs typeface="+mn-ea"/>
              <a:sym typeface="+mn-lt"/>
            </a:endParaRPr>
          </a:p>
        </p:txBody>
      </p:sp>
      <p:sp>
        <p:nvSpPr>
          <p:cNvPr id="33812" name="Line 20"/>
          <p:cNvSpPr>
            <a:spLocks noChangeShapeType="1"/>
          </p:cNvSpPr>
          <p:nvPr/>
        </p:nvSpPr>
        <p:spPr bwMode="auto">
          <a:xfrm flipV="1">
            <a:off x="4305300" y="2412683"/>
            <a:ext cx="7620" cy="293370"/>
          </a:xfrm>
          <a:prstGeom prst="line">
            <a:avLst/>
          </a:prstGeom>
          <a:noFill/>
          <a:ln w="508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8580" tIns="34290" rIns="68580" bIns="34290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7A77"/>
              </a:solidFill>
              <a:cs typeface="+mn-ea"/>
              <a:sym typeface="+mn-lt"/>
            </a:endParaRPr>
          </a:p>
        </p:txBody>
      </p:sp>
      <p:sp>
        <p:nvSpPr>
          <p:cNvPr id="33813" name="Text Box 21"/>
          <p:cNvSpPr txBox="1">
            <a:spLocks noChangeArrowheads="1"/>
          </p:cNvSpPr>
          <p:nvPr/>
        </p:nvSpPr>
        <p:spPr bwMode="auto">
          <a:xfrm>
            <a:off x="3844640" y="2706413"/>
            <a:ext cx="1051560" cy="437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latin typeface="+mn-lt"/>
                <a:ea typeface="+mn-ea"/>
                <a:cs typeface="+mn-ea"/>
                <a:sym typeface="+mn-lt"/>
              </a:rPr>
              <a:t>蛋白质</a:t>
            </a:r>
            <a:endParaRPr lang="zh-CN" altLang="en-US" sz="24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3815" name="Line 23"/>
          <p:cNvSpPr>
            <a:spLocks noChangeShapeType="1"/>
          </p:cNvSpPr>
          <p:nvPr/>
        </p:nvSpPr>
        <p:spPr bwMode="auto">
          <a:xfrm>
            <a:off x="5360759" y="1807446"/>
            <a:ext cx="323850" cy="0"/>
          </a:xfrm>
          <a:prstGeom prst="line">
            <a:avLst/>
          </a:prstGeom>
          <a:noFill/>
          <a:ln w="508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8580" tIns="34290" rIns="68580" bIns="34290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7A77"/>
              </a:solidFill>
              <a:cs typeface="+mn-ea"/>
              <a:sym typeface="+mn-lt"/>
            </a:endParaRPr>
          </a:p>
        </p:txBody>
      </p:sp>
      <p:sp>
        <p:nvSpPr>
          <p:cNvPr id="33816" name="Text Box 24"/>
          <p:cNvSpPr txBox="1">
            <a:spLocks noChangeArrowheads="1"/>
          </p:cNvSpPr>
          <p:nvPr/>
        </p:nvSpPr>
        <p:spPr bwMode="auto">
          <a:xfrm>
            <a:off x="5684609" y="1630734"/>
            <a:ext cx="781050" cy="437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latin typeface="+mn-lt"/>
                <a:ea typeface="+mn-ea"/>
                <a:cs typeface="+mn-ea"/>
                <a:sym typeface="+mn-lt"/>
              </a:rPr>
              <a:t>DNA</a:t>
            </a:r>
            <a:endParaRPr lang="en-US" altLang="zh-CN" sz="24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64029" y="348343"/>
            <a:ext cx="4235450" cy="4375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2400" b="1" smtClean="0">
                <a:solidFill>
                  <a:prstClr val="black"/>
                </a:solidFill>
                <a:cs typeface="+mn-ea"/>
                <a:sym typeface="+mn-lt"/>
              </a:rPr>
              <a:t>二、</a:t>
            </a:r>
            <a:r>
              <a:rPr lang="zh-CN" altLang="en-US" sz="2400" b="1" dirty="0">
                <a:solidFill>
                  <a:prstClr val="black"/>
                </a:solidFill>
                <a:cs typeface="+mn-ea"/>
                <a:sym typeface="+mn-lt"/>
              </a:rPr>
              <a:t>蛋白质和</a:t>
            </a:r>
            <a:r>
              <a:rPr lang="en-US" altLang="zh-CN" sz="2400" b="1" dirty="0">
                <a:solidFill>
                  <a:prstClr val="black"/>
                </a:solidFill>
                <a:cs typeface="+mn-ea"/>
                <a:sym typeface="+mn-lt"/>
              </a:rPr>
              <a:t>DNA</a:t>
            </a:r>
            <a:r>
              <a:rPr lang="zh-CN" altLang="en-US" sz="2400" b="1" dirty="0">
                <a:solidFill>
                  <a:prstClr val="black"/>
                </a:solidFill>
                <a:cs typeface="+mn-ea"/>
                <a:sym typeface="+mn-lt"/>
              </a:rPr>
              <a:t>组成染色体 </a:t>
            </a:r>
            <a:endParaRPr lang="zh-CN" altLang="en-US" sz="24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</p:spTree>
    <p:custDataLst>
      <p:tags r:id="rId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38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38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38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38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338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38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38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8" dur="500"/>
                                        <p:tgtEl>
                                          <p:spTgt spid="338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38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38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9" dur="1000"/>
                                        <p:tgtEl>
                                          <p:spTgt spid="338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338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808" grpId="0" bldLvl="0" animBg="1"/>
      <p:bldP spid="33809" grpId="0" bldLvl="0" animBg="1"/>
      <p:bldP spid="33810" grpId="0"/>
      <p:bldP spid="33813" grpId="0"/>
      <p:bldP spid="3381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2544921" y="2680097"/>
            <a:ext cx="8096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基因</a:t>
            </a:r>
            <a:endParaRPr lang="zh-CN" altLang="en-US" sz="24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3733641" y="2680097"/>
            <a:ext cx="917972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DNA</a:t>
            </a:r>
            <a:endParaRPr lang="en-US" altLang="zh-CN" sz="24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4806950" y="2678192"/>
            <a:ext cx="1296591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染色体</a:t>
            </a:r>
            <a:endParaRPr lang="zh-CN" altLang="en-US" sz="24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6132830" y="2680335"/>
            <a:ext cx="131572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细胞核</a:t>
            </a:r>
            <a:endParaRPr lang="zh-CN" altLang="en-US" sz="24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2353310" y="2564130"/>
            <a:ext cx="1193165" cy="661670"/>
          </a:xfrm>
          <a:prstGeom prst="ellipse">
            <a:avLst/>
          </a:prstGeom>
          <a:noFill/>
          <a:ln w="47625">
            <a:solidFill>
              <a:srgbClr val="079FA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400" noProof="1">
              <a:cs typeface="黑体" panose="02010609060101010101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1765300" y="1856740"/>
            <a:ext cx="5613400" cy="2255520"/>
          </a:xfrm>
          <a:prstGeom prst="ellipse">
            <a:avLst/>
          </a:prstGeom>
          <a:noFill/>
          <a:ln w="47625">
            <a:solidFill>
              <a:srgbClr val="079FA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400" noProof="1">
              <a:cs typeface="黑体" panose="02010609060101010101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2169795" y="2291080"/>
            <a:ext cx="2586990" cy="1223010"/>
          </a:xfrm>
          <a:prstGeom prst="ellipse">
            <a:avLst/>
          </a:prstGeom>
          <a:noFill/>
          <a:ln w="47625">
            <a:solidFill>
              <a:srgbClr val="079FA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400" noProof="1">
              <a:cs typeface="黑体" panose="02010609060101010101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1958340" y="2042795"/>
            <a:ext cx="4096385" cy="1812290"/>
          </a:xfrm>
          <a:prstGeom prst="ellipse">
            <a:avLst/>
          </a:prstGeom>
          <a:noFill/>
          <a:ln w="47625">
            <a:solidFill>
              <a:srgbClr val="079FA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400" noProof="1">
              <a:cs typeface="黑体" panose="02010609060101010101" charset="-122"/>
            </a:endParaRPr>
          </a:p>
        </p:txBody>
      </p:sp>
      <p:sp>
        <p:nvSpPr>
          <p:cNvPr id="24585" name="TextBox 11"/>
          <p:cNvSpPr txBox="1">
            <a:spLocks noChangeArrowheads="1"/>
          </p:cNvSpPr>
          <p:nvPr/>
        </p:nvSpPr>
        <p:spPr bwMode="auto">
          <a:xfrm>
            <a:off x="589915" y="339725"/>
            <a:ext cx="52260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基因、</a:t>
            </a:r>
            <a:r>
              <a:rPr lang="en-US" altLang="zh-CN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DNA</a:t>
            </a:r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、染色体、细胞核的关系</a:t>
            </a:r>
            <a:endParaRPr lang="zh-CN" altLang="en-US" sz="24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TextBox 18"/>
          <p:cNvSpPr>
            <a:spLocks noChangeArrowheads="1"/>
          </p:cNvSpPr>
          <p:nvPr/>
        </p:nvSpPr>
        <p:spPr bwMode="auto">
          <a:xfrm>
            <a:off x="587375" y="327660"/>
            <a:ext cx="1850390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>
              <a:lnSpc>
                <a:spcPct val="130000"/>
              </a:lnSpc>
            </a:pPr>
            <a:r>
              <a:rPr lang="zh-CN" altLang="en-US" sz="28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课堂小结</a:t>
            </a:r>
            <a:endParaRPr lang="zh-CN" altLang="en-US" sz="28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4" name="Rectangle 2"/>
          <p:cNvSpPr>
            <a:spLocks noGrp="1" noChangeArrowheads="1"/>
          </p:cNvSpPr>
          <p:nvPr>
            <p:ph type="body" idx="4294967295"/>
            <p:custDataLst>
              <p:tags r:id="rId1"/>
            </p:custDataLst>
          </p:nvPr>
        </p:nvSpPr>
        <p:spPr>
          <a:xfrm>
            <a:off x="0" y="2459990"/>
            <a:ext cx="6276975" cy="2057400"/>
          </a:xfr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>
            <a:normAutofit/>
          </a:bodyPr>
          <a:lstStyle/>
          <a:p>
            <a:pPr>
              <a:lnSpc>
                <a:spcPct val="150000"/>
              </a:lnSpc>
              <a:buFont typeface="黑体" panose="02010609060101010101" charset="-122"/>
              <a:buNone/>
            </a:pPr>
            <a:r>
              <a:rPr lang="zh-CN" altLang="en-US" sz="2400" b="1" dirty="0"/>
              <a:t>细胞膜           </a:t>
            </a:r>
            <a:r>
              <a:rPr lang="en-US" altLang="zh-CN" sz="2400" b="1" dirty="0"/>
              <a:t> </a:t>
            </a:r>
            <a:r>
              <a:rPr lang="zh-CN" altLang="en-US" sz="2400" b="1" dirty="0"/>
              <a:t>控制着物质的进出</a:t>
            </a:r>
            <a:endParaRPr lang="en-US" altLang="zh-CN" sz="2400" b="1" dirty="0"/>
          </a:p>
          <a:p>
            <a:pPr>
              <a:lnSpc>
                <a:spcPct val="150000"/>
              </a:lnSpc>
              <a:buFont typeface="黑体" panose="02010609060101010101" charset="-122"/>
              <a:buNone/>
            </a:pPr>
            <a:r>
              <a:rPr lang="zh-CN" altLang="en-US" sz="2400" b="1" dirty="0"/>
              <a:t>细胞质            </a:t>
            </a:r>
            <a:r>
              <a:rPr lang="en-US" altLang="zh-CN" sz="2400" b="1" dirty="0"/>
              <a:t> </a:t>
            </a:r>
            <a:r>
              <a:rPr lang="zh-CN" altLang="en-US" sz="2400" b="1" dirty="0"/>
              <a:t>具有能量转换器 </a:t>
            </a:r>
            <a:endParaRPr lang="en-US" altLang="zh-CN" sz="2400" b="1" dirty="0"/>
          </a:p>
          <a:p>
            <a:pPr>
              <a:lnSpc>
                <a:spcPct val="150000"/>
              </a:lnSpc>
              <a:buFont typeface="黑体" panose="02010609060101010101" charset="-122"/>
              <a:buNone/>
            </a:pPr>
            <a:r>
              <a:rPr lang="zh-CN" altLang="en-US" sz="2400" b="1" dirty="0"/>
              <a:t>细胞核         </a:t>
            </a:r>
            <a:r>
              <a:rPr lang="en-US" altLang="zh-CN" sz="2400" b="1" dirty="0"/>
              <a:t> </a:t>
            </a:r>
            <a:r>
              <a:rPr lang="zh-CN" altLang="zh-CN" sz="2400" b="1" dirty="0"/>
              <a:t>控制着生物的发育和遗传</a:t>
            </a:r>
            <a:endParaRPr lang="zh-CN" altLang="en-US" sz="2400" b="1" dirty="0"/>
          </a:p>
        </p:txBody>
      </p:sp>
      <p:sp>
        <p:nvSpPr>
          <p:cNvPr id="9" name="矩形 8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7234555" y="1636395"/>
            <a:ext cx="1556385" cy="25285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342900" indent="-342900" algn="ctr">
              <a:lnSpc>
                <a:spcPct val="150000"/>
              </a:lnSpc>
              <a:spcBef>
                <a:spcPct val="2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细胞是</a:t>
            </a:r>
            <a:endParaRPr lang="en-US" altLang="zh-CN" sz="2400" b="1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342900" indent="-342900" algn="ctr">
              <a:lnSpc>
                <a:spcPct val="150000"/>
              </a:lnSpc>
              <a:spcBef>
                <a:spcPct val="2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物质</a:t>
            </a:r>
            <a:endParaRPr lang="en-US" altLang="zh-CN" sz="2400" b="1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342900" indent="-342900" algn="ctr">
              <a:lnSpc>
                <a:spcPct val="150000"/>
              </a:lnSpc>
              <a:spcBef>
                <a:spcPct val="2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能量</a:t>
            </a:r>
            <a:endParaRPr lang="en-US" altLang="zh-CN" sz="2400" b="1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342900" indent="-342900" algn="ctr">
              <a:lnSpc>
                <a:spcPct val="150000"/>
              </a:lnSpc>
              <a:spcBef>
                <a:spcPct val="2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信息</a:t>
            </a:r>
            <a:endParaRPr lang="en-US" altLang="zh-CN" sz="2400" b="1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4" name="TextBox 1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80073" y="1034098"/>
            <a:ext cx="18002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细胞结构</a:t>
            </a:r>
            <a:endParaRPr lang="zh-CN" altLang="en-US" sz="2400" b="1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5" name="TextBox 4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3172460" y="1030923"/>
            <a:ext cx="31686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功能</a:t>
            </a:r>
            <a:endParaRPr lang="zh-CN" altLang="en-US" sz="24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6" name="圆角矩形 15"/>
          <p:cNvSpPr/>
          <p:nvPr>
            <p:custDataLst>
              <p:tags r:id="rId5"/>
            </p:custDataLst>
          </p:nvPr>
        </p:nvSpPr>
        <p:spPr>
          <a:xfrm>
            <a:off x="724535" y="2312035"/>
            <a:ext cx="1296988" cy="2205038"/>
          </a:xfrm>
          <a:prstGeom prst="roundRect">
            <a:avLst/>
          </a:prstGeom>
          <a:noFill/>
          <a:ln w="41275">
            <a:solidFill>
              <a:srgbClr val="079FA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400" noProof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7" name="上箭头 16"/>
          <p:cNvSpPr/>
          <p:nvPr>
            <p:custDataLst>
              <p:tags r:id="rId6"/>
            </p:custDataLst>
          </p:nvPr>
        </p:nvSpPr>
        <p:spPr>
          <a:xfrm>
            <a:off x="1156335" y="1510348"/>
            <a:ext cx="323850" cy="801687"/>
          </a:xfrm>
          <a:prstGeom prst="upArrow">
            <a:avLst/>
          </a:prstGeom>
          <a:solidFill>
            <a:srgbClr val="079F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400" noProof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8" name="圆角矩形 17"/>
          <p:cNvSpPr/>
          <p:nvPr>
            <p:custDataLst>
              <p:tags r:id="rId7"/>
            </p:custDataLst>
          </p:nvPr>
        </p:nvSpPr>
        <p:spPr>
          <a:xfrm>
            <a:off x="2234248" y="2312035"/>
            <a:ext cx="5072062" cy="2205038"/>
          </a:xfrm>
          <a:prstGeom prst="roundRect">
            <a:avLst/>
          </a:prstGeom>
          <a:noFill/>
          <a:ln w="41275">
            <a:solidFill>
              <a:srgbClr val="079FA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400" noProof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9" name="上箭头 18"/>
          <p:cNvSpPr/>
          <p:nvPr>
            <p:custDataLst>
              <p:tags r:id="rId8"/>
            </p:custDataLst>
          </p:nvPr>
        </p:nvSpPr>
        <p:spPr>
          <a:xfrm>
            <a:off x="4594860" y="1508125"/>
            <a:ext cx="323850" cy="801688"/>
          </a:xfrm>
          <a:prstGeom prst="upArrow">
            <a:avLst/>
          </a:prstGeom>
          <a:solidFill>
            <a:srgbClr val="079F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400" noProof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0" name="圆角矩形 19"/>
          <p:cNvSpPr/>
          <p:nvPr>
            <p:custDataLst>
              <p:tags r:id="rId9"/>
            </p:custDataLst>
          </p:nvPr>
        </p:nvSpPr>
        <p:spPr>
          <a:xfrm>
            <a:off x="7493635" y="2312035"/>
            <a:ext cx="1079500" cy="2205038"/>
          </a:xfrm>
          <a:prstGeom prst="roundRect">
            <a:avLst/>
          </a:prstGeom>
          <a:noFill/>
          <a:ln w="41275">
            <a:solidFill>
              <a:srgbClr val="079FA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400" noProof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1" name="左右箭头 20"/>
          <p:cNvSpPr/>
          <p:nvPr>
            <p:custDataLst>
              <p:tags r:id="rId10"/>
            </p:custDataLst>
          </p:nvPr>
        </p:nvSpPr>
        <p:spPr>
          <a:xfrm>
            <a:off x="2237423" y="1062673"/>
            <a:ext cx="2087562" cy="430212"/>
          </a:xfrm>
          <a:prstGeom prst="leftRightArrow">
            <a:avLst/>
          </a:prstGeom>
          <a:solidFill>
            <a:srgbClr val="079F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400" noProof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2" name="矩形 21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7504272" y="4572953"/>
            <a:ext cx="110109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342900" indent="-342900" algn="ctr">
              <a:lnSpc>
                <a:spcPct val="100000"/>
              </a:lnSpc>
              <a:spcBef>
                <a:spcPct val="20000"/>
              </a:spcBef>
            </a:pPr>
            <a:r>
              <a:rPr lang="zh-CN" altLang="en-US" sz="24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统一体</a:t>
            </a:r>
            <a:endParaRPr lang="zh-CN" altLang="en-US" sz="2400" b="1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1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4" grpId="0"/>
      <p:bldP spid="15" grpId="0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927735" y="1557020"/>
            <a:ext cx="7807960" cy="20300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latinLnBrk="1">
              <a:lnSpc>
                <a:spcPct val="150000"/>
              </a:lnSpc>
            </a:pP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1.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决定人体的遗传物质主要存在于（    ）    </a:t>
            </a:r>
            <a:endParaRPr lang="zh-CN" altLang="en-US" sz="28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fontAlgn="ctr" latinLnBrk="1">
              <a:lnSpc>
                <a:spcPct val="150000"/>
              </a:lnSpc>
            </a:pP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A. 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细胞膜             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B. 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细胞质</a:t>
            </a:r>
            <a:endParaRPr lang="zh-CN" altLang="en-US" sz="28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fontAlgn="ctr" latinLnBrk="1">
              <a:lnSpc>
                <a:spcPct val="150000"/>
              </a:lnSpc>
            </a:pP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C. 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细胞核             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D. 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液泡</a:t>
            </a:r>
            <a:endParaRPr lang="zh-CN" altLang="en-US" sz="28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6850301" y="1749187"/>
            <a:ext cx="3365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C</a:t>
            </a:r>
            <a:endParaRPr lang="en-US" altLang="zh-CN" sz="24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5603" name="TextBox 18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87375" y="313690"/>
            <a:ext cx="1850390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>
              <a:lnSpc>
                <a:spcPct val="130000"/>
              </a:lnSpc>
            </a:pPr>
            <a:r>
              <a:rPr lang="zh-CN" altLang="en-US" sz="28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课堂检测</a:t>
            </a:r>
            <a:endParaRPr lang="en-US" altLang="zh-CN" sz="28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Arial" panose="020B0604020202020204" pitchFamily="34" charset="0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945515" y="1071245"/>
            <a:ext cx="7123430" cy="34150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2.</a:t>
            </a:r>
            <a:r>
              <a:rPr lang="zh-CN" altLang="zh-CN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请将下列结构与相应功能用线连接起来</a:t>
            </a:r>
            <a:endParaRPr lang="zh-CN" altLang="zh-CN" sz="24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A.</a:t>
            </a:r>
            <a:r>
              <a:rPr lang="zh-CN" altLang="zh-CN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细胞壁</a:t>
            </a:r>
            <a:r>
              <a:rPr lang="en-US" altLang="zh-CN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         </a:t>
            </a:r>
            <a:r>
              <a:rPr lang="zh-CN" altLang="zh-CN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①控制物质进出</a:t>
            </a:r>
            <a:endParaRPr lang="zh-CN" altLang="zh-CN" sz="24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B.</a:t>
            </a:r>
            <a:r>
              <a:rPr lang="zh-CN" altLang="zh-CN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细胞膜</a:t>
            </a:r>
            <a:r>
              <a:rPr lang="en-US" altLang="zh-CN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         </a:t>
            </a:r>
            <a:r>
              <a:rPr lang="zh-CN" altLang="zh-CN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②保护和支持作用</a:t>
            </a:r>
            <a:endParaRPr lang="zh-CN" altLang="zh-CN" sz="24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C.</a:t>
            </a:r>
            <a:r>
              <a:rPr lang="zh-CN" altLang="zh-CN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细胞核</a:t>
            </a:r>
            <a:r>
              <a:rPr lang="en-US" altLang="zh-CN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         </a:t>
            </a:r>
            <a:r>
              <a:rPr lang="zh-CN" altLang="zh-CN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③遗传信息库</a:t>
            </a:r>
            <a:endParaRPr lang="zh-CN" altLang="zh-CN" sz="24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D.</a:t>
            </a:r>
            <a:r>
              <a:rPr lang="zh-CN" altLang="zh-CN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线粒体</a:t>
            </a:r>
            <a:r>
              <a:rPr lang="en-US" altLang="zh-CN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         </a:t>
            </a:r>
            <a:r>
              <a:rPr lang="zh-CN" altLang="zh-CN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④使光能转变成化学能</a:t>
            </a:r>
            <a:endParaRPr lang="zh-CN" altLang="zh-CN" sz="24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E.</a:t>
            </a:r>
            <a:r>
              <a:rPr lang="zh-CN" altLang="zh-CN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叶绿体</a:t>
            </a:r>
            <a:r>
              <a:rPr lang="en-US" altLang="zh-CN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         </a:t>
            </a:r>
            <a:r>
              <a:rPr lang="zh-CN" altLang="zh-CN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⑤动力车间</a:t>
            </a:r>
            <a:endParaRPr lang="zh-CN" altLang="zh-CN" sz="24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2258298" y="2008744"/>
            <a:ext cx="2545715" cy="53911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V="1">
            <a:off x="2258298" y="2010648"/>
            <a:ext cx="2574290" cy="55753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2265521" y="3097451"/>
            <a:ext cx="2559050" cy="1587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2265363" y="3670856"/>
            <a:ext cx="2538730" cy="53086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V="1">
            <a:off x="2280126" y="3643789"/>
            <a:ext cx="2544445" cy="57213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603" name="TextBox 18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87375" y="313690"/>
            <a:ext cx="1850390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>
              <a:lnSpc>
                <a:spcPct val="130000"/>
              </a:lnSpc>
            </a:pPr>
            <a:r>
              <a:rPr lang="zh-CN" altLang="en-US" sz="28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课堂检测</a:t>
            </a:r>
            <a:endParaRPr lang="en-US" altLang="zh-CN" sz="28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Arial" panose="020B0604020202020204" pitchFamily="34" charset="0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950619" y="1815704"/>
            <a:ext cx="1565672" cy="18978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DD9352">
                  <a:alpha val="100000"/>
                </a:srgbClr>
              </a:clrFrom>
              <a:clrTo>
                <a:srgbClr val="DD9352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306116" y="1835944"/>
            <a:ext cx="3009900" cy="16537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5333365" y="1355090"/>
            <a:ext cx="118300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光能</a:t>
            </a:r>
            <a:endParaRPr lang="zh-CN" altLang="en-US" sz="24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6633210" y="2621280"/>
            <a:ext cx="11557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热能</a:t>
            </a:r>
            <a:endParaRPr lang="zh-CN" altLang="en-US" sz="24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2715736" y="4047252"/>
            <a:ext cx="9715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物质</a:t>
            </a:r>
            <a:endParaRPr lang="zh-CN" altLang="en-US" sz="24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7" name="右箭头 6"/>
          <p:cNvSpPr/>
          <p:nvPr/>
        </p:nvSpPr>
        <p:spPr>
          <a:xfrm>
            <a:off x="3545681" y="4163616"/>
            <a:ext cx="1728788" cy="242888"/>
          </a:xfrm>
          <a:prstGeom prst="rightArrow">
            <a:avLst/>
          </a:prstGeom>
          <a:solidFill>
            <a:srgbClr val="079FA9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1050" noProof="1">
              <a:cs typeface="黑体" panose="02010609060101010101" charset="-122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5333365" y="4047252"/>
            <a:ext cx="84201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能量</a:t>
            </a:r>
            <a:endParaRPr lang="zh-CN" altLang="en-US" sz="24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4100910" y="3624183"/>
            <a:ext cx="714375" cy="1198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储存</a:t>
            </a:r>
            <a:endParaRPr lang="zh-CN" altLang="en-US" sz="24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7178" name="矩形 3"/>
          <p:cNvSpPr>
            <a:spLocks noChangeArrowheads="1"/>
          </p:cNvSpPr>
          <p:nvPr/>
        </p:nvSpPr>
        <p:spPr bwMode="auto">
          <a:xfrm>
            <a:off x="658733" y="307499"/>
            <a:ext cx="518795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zh-CN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细胞的生命</a:t>
            </a:r>
            <a:r>
              <a:rPr lang="zh-CN" altLang="zh-CN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活</a:t>
            </a:r>
            <a:r>
              <a:rPr lang="zh-CN" altLang="zh-CN" sz="2800" b="1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动</a:t>
            </a:r>
            <a:r>
              <a:rPr lang="zh-CN" altLang="en-US" sz="2800" b="1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需要</a:t>
            </a:r>
            <a:r>
              <a:rPr lang="zh-CN" altLang="zh-CN" sz="2800" b="1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物质</a:t>
            </a:r>
            <a:r>
              <a:rPr lang="zh-CN" altLang="en-US" sz="2800" b="1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和</a:t>
            </a:r>
            <a:r>
              <a:rPr lang="zh-CN" altLang="zh-CN" sz="2800" b="1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能</a:t>
            </a:r>
            <a:r>
              <a:rPr lang="zh-CN" altLang="zh-CN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量</a:t>
            </a:r>
            <a:endParaRPr lang="zh-CN" altLang="zh-CN" sz="2800" b="1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 bldLvl="0" animBg="1"/>
      <p:bldP spid="8" grpId="0"/>
      <p:bldP spid="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003300" y="1246505"/>
            <a:ext cx="7378065" cy="34150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>
                <a:cs typeface="黑体" panose="02010609060101010101" charset="-122"/>
              </a:rPr>
              <a:t>3</a:t>
            </a:r>
            <a:r>
              <a:rPr lang="zh-CN" altLang="en-US" sz="2400">
                <a:cs typeface="黑体" panose="02010609060101010101" charset="-122"/>
              </a:rPr>
              <a:t>.我国科学家将生长激素基因的DNA片段转入鲤鱼受精卵，培育出特大胖鲤鱼，这一生物技术是(</a:t>
            </a:r>
            <a:r>
              <a:rPr lang="en-US" altLang="zh-CN" sz="2400">
                <a:cs typeface="黑体" panose="02010609060101010101" charset="-122"/>
              </a:rPr>
              <a:t>   </a:t>
            </a:r>
            <a:r>
              <a:rPr lang="zh-CN" altLang="en-US" sz="2400">
                <a:cs typeface="黑体" panose="02010609060101010101" charset="-122"/>
              </a:rPr>
              <a:t> )</a:t>
            </a:r>
            <a:endParaRPr lang="zh-CN" altLang="en-US" sz="2400">
              <a:cs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cs typeface="黑体" panose="02010609060101010101" charset="-122"/>
              </a:rPr>
              <a:t>A.发酵技术</a:t>
            </a:r>
            <a:endParaRPr lang="zh-CN" altLang="en-US" sz="2400">
              <a:cs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cs typeface="黑体" panose="02010609060101010101" charset="-122"/>
              </a:rPr>
              <a:t>B.转基因技术</a:t>
            </a:r>
            <a:endParaRPr lang="zh-CN" altLang="en-US" sz="2400">
              <a:cs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cs typeface="黑体" panose="02010609060101010101" charset="-122"/>
              </a:rPr>
              <a:t>C.克隆技术</a:t>
            </a:r>
            <a:endParaRPr lang="zh-CN" altLang="en-US" sz="2400">
              <a:cs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cs typeface="黑体" panose="02010609060101010101" charset="-122"/>
              </a:rPr>
              <a:t>D.组织培养技术</a:t>
            </a:r>
            <a:endParaRPr lang="zh-CN" altLang="en-US" sz="2400">
              <a:cs typeface="黑体" panose="02010609060101010101" charset="-122"/>
            </a:endParaRPr>
          </a:p>
        </p:txBody>
      </p:sp>
      <p:sp>
        <p:nvSpPr>
          <p:cNvPr id="25603" name="TextBox 18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87375" y="313690"/>
            <a:ext cx="1850390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>
              <a:lnSpc>
                <a:spcPct val="130000"/>
              </a:lnSpc>
            </a:pPr>
            <a:r>
              <a:rPr lang="zh-CN" altLang="en-US" sz="28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课堂检测</a:t>
            </a:r>
            <a:endParaRPr lang="en-US" altLang="zh-CN" sz="28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4" name="矩形 3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837601" y="1944132"/>
            <a:ext cx="3365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B</a:t>
            </a:r>
            <a:endParaRPr lang="en-US" altLang="zh-CN" sz="24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TextBox 18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87375" y="313690"/>
            <a:ext cx="1850390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>
              <a:lnSpc>
                <a:spcPct val="130000"/>
              </a:lnSpc>
            </a:pPr>
            <a:r>
              <a:rPr lang="zh-CN" altLang="en-US" sz="28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课堂检测</a:t>
            </a:r>
            <a:endParaRPr lang="en-US" altLang="zh-CN" sz="28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89355" y="1149985"/>
            <a:ext cx="7351395" cy="3322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>
                <a:cs typeface="黑体" panose="02010609060101010101" charset="-122"/>
              </a:rPr>
              <a:t>4</a:t>
            </a:r>
            <a:r>
              <a:rPr lang="zh-CN" altLang="en-US" sz="2800">
                <a:cs typeface="黑体" panose="02010609060101010101" charset="-122"/>
              </a:rPr>
              <a:t>.下列有关克隆牛的叙述正确的是( </a:t>
            </a:r>
            <a:r>
              <a:rPr lang="en-US" altLang="zh-CN" sz="2800">
                <a:cs typeface="黑体" panose="02010609060101010101" charset="-122"/>
              </a:rPr>
              <a:t>   </a:t>
            </a:r>
            <a:r>
              <a:rPr lang="zh-CN" altLang="en-US" sz="2800">
                <a:cs typeface="黑体" panose="02010609060101010101" charset="-122"/>
              </a:rPr>
              <a:t>)</a:t>
            </a:r>
            <a:endParaRPr lang="zh-CN" altLang="en-US" sz="2800">
              <a:cs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cs typeface="黑体" panose="02010609060101010101" charset="-122"/>
              </a:rPr>
              <a:t>A.克隆牛培育使用了细胞核移植技术</a:t>
            </a:r>
            <a:endParaRPr lang="zh-CN" altLang="en-US" sz="2800">
              <a:cs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cs typeface="黑体" panose="02010609060101010101" charset="-122"/>
              </a:rPr>
              <a:t>B.克隆牛的培育与牛的杂交育种过程相同</a:t>
            </a:r>
            <a:endParaRPr lang="zh-CN" altLang="en-US" sz="2800">
              <a:cs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cs typeface="黑体" panose="02010609060101010101" charset="-122"/>
              </a:rPr>
              <a:t>C.克隆牛培育属于有性生殖</a:t>
            </a:r>
            <a:endParaRPr lang="zh-CN" altLang="en-US" sz="2800">
              <a:cs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cs typeface="黑体" panose="02010609060101010101" charset="-122"/>
              </a:rPr>
              <a:t>D.克隆牛的培育属于体外受精</a:t>
            </a:r>
            <a:endParaRPr lang="zh-CN" altLang="en-US" sz="2800">
              <a:cs typeface="黑体" panose="02010609060101010101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929676" y="1347232"/>
            <a:ext cx="3365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A</a:t>
            </a:r>
            <a:endParaRPr lang="en-US" altLang="zh-CN" sz="24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TextBox 18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87375" y="313690"/>
            <a:ext cx="1850390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>
              <a:lnSpc>
                <a:spcPct val="130000"/>
              </a:lnSpc>
            </a:pPr>
            <a:r>
              <a:rPr lang="zh-CN" altLang="en-US" sz="28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课堂检测</a:t>
            </a:r>
            <a:endParaRPr lang="en-US" altLang="zh-CN" sz="28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03910" y="1303020"/>
            <a:ext cx="7586980" cy="28613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cs typeface="黑体" panose="02010609060101010101" charset="-122"/>
              </a:rPr>
              <a:t>5</a:t>
            </a:r>
            <a:r>
              <a:rPr lang="zh-CN" altLang="en-US" sz="2400" dirty="0">
                <a:cs typeface="黑体" panose="02010609060101010101" charset="-122"/>
              </a:rPr>
              <a:t>.运用生物技术，把黑兔乳腺细胞的细胞核移到白兔的去核卵细胞中，再将这个卵细胞培育成胚胎后移植到灰兔的子言内，生出的小兔的毛色为(</a:t>
            </a:r>
            <a:r>
              <a:rPr lang="en-US" altLang="zh-CN" sz="2400" dirty="0">
                <a:cs typeface="黑体" panose="02010609060101010101" charset="-122"/>
              </a:rPr>
              <a:t>    </a:t>
            </a:r>
            <a:r>
              <a:rPr lang="zh-CN" altLang="en-US" sz="2400" dirty="0">
                <a:cs typeface="黑体" panose="02010609060101010101" charset="-122"/>
              </a:rPr>
              <a:t>)</a:t>
            </a:r>
            <a:endParaRPr lang="zh-CN" altLang="en-US" sz="2400" dirty="0">
              <a:cs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cs typeface="黑体" panose="02010609060101010101" charset="-122"/>
              </a:rPr>
              <a:t>A.灰色</a:t>
            </a:r>
            <a:r>
              <a:rPr lang="en-US" altLang="zh-CN" sz="2400" dirty="0">
                <a:cs typeface="黑体" panose="02010609060101010101" charset="-122"/>
              </a:rPr>
              <a:t>                 </a:t>
            </a:r>
            <a:r>
              <a:rPr lang="zh-CN" altLang="en-US" sz="2400" dirty="0">
                <a:cs typeface="黑体" panose="02010609060101010101" charset="-122"/>
              </a:rPr>
              <a:t>B.白色</a:t>
            </a:r>
            <a:endParaRPr lang="zh-CN" altLang="en-US" sz="2400" dirty="0">
              <a:cs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cs typeface="黑体" panose="02010609060101010101" charset="-122"/>
              </a:rPr>
              <a:t>C.黑色</a:t>
            </a:r>
            <a:r>
              <a:rPr lang="en-US" altLang="zh-CN" sz="2400" dirty="0">
                <a:cs typeface="黑体" panose="02010609060101010101" charset="-122"/>
              </a:rPr>
              <a:t>                 </a:t>
            </a:r>
            <a:r>
              <a:rPr lang="zh-CN" altLang="en-US" sz="2400" dirty="0">
                <a:cs typeface="黑体" panose="02010609060101010101" charset="-122"/>
              </a:rPr>
              <a:t>D.灰白色</a:t>
            </a:r>
            <a:endParaRPr lang="zh-CN" altLang="en-US" sz="2400" dirty="0">
              <a:cs typeface="黑体" panose="02010609060101010101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726351" y="2550557"/>
            <a:ext cx="3365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C</a:t>
            </a:r>
            <a:endParaRPr lang="en-US" altLang="zh-CN" sz="24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Line 2"/>
          <p:cNvSpPr>
            <a:spLocks noChangeShapeType="1"/>
          </p:cNvSpPr>
          <p:nvPr/>
        </p:nvSpPr>
        <p:spPr bwMode="auto">
          <a:xfrm>
            <a:off x="4315539" y="1512505"/>
            <a:ext cx="0" cy="31861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8580" tIns="34290" rIns="68580" bIns="34290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7A77"/>
              </a:solidFill>
              <a:cs typeface="+mn-ea"/>
              <a:sym typeface="+mn-lt"/>
            </a:endParaRPr>
          </a:p>
        </p:txBody>
      </p:sp>
      <p:sp>
        <p:nvSpPr>
          <p:cNvPr id="4099" name="Line 3"/>
          <p:cNvSpPr>
            <a:spLocks noChangeShapeType="1"/>
          </p:cNvSpPr>
          <p:nvPr/>
        </p:nvSpPr>
        <p:spPr bwMode="auto">
          <a:xfrm>
            <a:off x="4315539" y="4698618"/>
            <a:ext cx="302418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8580" tIns="34290" rIns="68580" bIns="34290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7A77"/>
              </a:solidFill>
              <a:cs typeface="+mn-ea"/>
              <a:sym typeface="+mn-lt"/>
            </a:endParaRPr>
          </a:p>
        </p:txBody>
      </p:sp>
      <p:sp>
        <p:nvSpPr>
          <p:cNvPr id="4100" name="Line 4"/>
          <p:cNvSpPr>
            <a:spLocks noChangeShapeType="1"/>
          </p:cNvSpPr>
          <p:nvPr/>
        </p:nvSpPr>
        <p:spPr bwMode="auto">
          <a:xfrm flipH="1" flipV="1">
            <a:off x="7394495" y="1566084"/>
            <a:ext cx="0" cy="3132534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8580" tIns="34290" rIns="68580" bIns="34290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7A77"/>
              </a:solidFill>
              <a:cs typeface="+mn-ea"/>
              <a:sym typeface="+mn-lt"/>
            </a:endParaRPr>
          </a:p>
        </p:txBody>
      </p:sp>
      <p:sp>
        <p:nvSpPr>
          <p:cNvPr id="4101" name="Oval 5"/>
          <p:cNvSpPr>
            <a:spLocks noChangeArrowheads="1"/>
          </p:cNvSpPr>
          <p:nvPr/>
        </p:nvSpPr>
        <p:spPr bwMode="auto">
          <a:xfrm>
            <a:off x="4369118" y="1891126"/>
            <a:ext cx="108347" cy="108347"/>
          </a:xfrm>
          <a:prstGeom prst="ellipse">
            <a:avLst/>
          </a:prstGeom>
          <a:solidFill>
            <a:srgbClr val="33CCFF"/>
          </a:solidFill>
          <a:ln w="9525">
            <a:solidFill>
              <a:srgbClr val="33CCFF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102" name="Oval 6"/>
          <p:cNvSpPr>
            <a:spLocks noChangeArrowheads="1"/>
          </p:cNvSpPr>
          <p:nvPr/>
        </p:nvSpPr>
        <p:spPr bwMode="auto">
          <a:xfrm>
            <a:off x="4639389" y="1891126"/>
            <a:ext cx="108347" cy="108347"/>
          </a:xfrm>
          <a:prstGeom prst="ellipse">
            <a:avLst/>
          </a:prstGeom>
          <a:solidFill>
            <a:srgbClr val="33CCFF"/>
          </a:solidFill>
          <a:ln w="9525">
            <a:solidFill>
              <a:srgbClr val="33CCFF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103" name="Oval 7"/>
          <p:cNvSpPr>
            <a:spLocks noChangeArrowheads="1"/>
          </p:cNvSpPr>
          <p:nvPr/>
        </p:nvSpPr>
        <p:spPr bwMode="auto">
          <a:xfrm>
            <a:off x="4856083" y="1891126"/>
            <a:ext cx="108347" cy="108347"/>
          </a:xfrm>
          <a:prstGeom prst="ellipse">
            <a:avLst/>
          </a:prstGeom>
          <a:solidFill>
            <a:srgbClr val="33CCFF"/>
          </a:solidFill>
          <a:ln w="9525">
            <a:solidFill>
              <a:srgbClr val="33CCFF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104" name="Oval 8"/>
          <p:cNvSpPr>
            <a:spLocks noChangeArrowheads="1"/>
          </p:cNvSpPr>
          <p:nvPr/>
        </p:nvSpPr>
        <p:spPr bwMode="auto">
          <a:xfrm>
            <a:off x="5071587" y="1891126"/>
            <a:ext cx="108347" cy="108347"/>
          </a:xfrm>
          <a:prstGeom prst="ellipse">
            <a:avLst/>
          </a:prstGeom>
          <a:solidFill>
            <a:srgbClr val="33CCFF"/>
          </a:solidFill>
          <a:ln w="9525">
            <a:solidFill>
              <a:srgbClr val="33CCFF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105" name="Oval 9"/>
          <p:cNvSpPr>
            <a:spLocks noChangeArrowheads="1"/>
          </p:cNvSpPr>
          <p:nvPr/>
        </p:nvSpPr>
        <p:spPr bwMode="auto">
          <a:xfrm>
            <a:off x="5288281" y="1891126"/>
            <a:ext cx="108347" cy="108347"/>
          </a:xfrm>
          <a:prstGeom prst="ellipse">
            <a:avLst/>
          </a:prstGeom>
          <a:solidFill>
            <a:srgbClr val="33CCFF"/>
          </a:solidFill>
          <a:ln w="9525">
            <a:solidFill>
              <a:srgbClr val="33CCFF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106" name="Oval 10"/>
          <p:cNvSpPr>
            <a:spLocks noChangeArrowheads="1"/>
          </p:cNvSpPr>
          <p:nvPr/>
        </p:nvSpPr>
        <p:spPr bwMode="auto">
          <a:xfrm>
            <a:off x="5557362" y="1891126"/>
            <a:ext cx="108347" cy="108347"/>
          </a:xfrm>
          <a:prstGeom prst="ellipse">
            <a:avLst/>
          </a:prstGeom>
          <a:solidFill>
            <a:srgbClr val="33CCFF"/>
          </a:solidFill>
          <a:ln w="9525">
            <a:solidFill>
              <a:srgbClr val="33CCFF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107" name="Oval 11"/>
          <p:cNvSpPr>
            <a:spLocks noChangeArrowheads="1"/>
          </p:cNvSpPr>
          <p:nvPr/>
        </p:nvSpPr>
        <p:spPr bwMode="auto">
          <a:xfrm>
            <a:off x="5827633" y="1891126"/>
            <a:ext cx="108347" cy="108347"/>
          </a:xfrm>
          <a:prstGeom prst="ellipse">
            <a:avLst/>
          </a:prstGeom>
          <a:solidFill>
            <a:srgbClr val="33CCFF"/>
          </a:solidFill>
          <a:ln w="9525">
            <a:solidFill>
              <a:srgbClr val="33CCFF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108" name="Oval 12"/>
          <p:cNvSpPr>
            <a:spLocks noChangeArrowheads="1"/>
          </p:cNvSpPr>
          <p:nvPr/>
        </p:nvSpPr>
        <p:spPr bwMode="auto">
          <a:xfrm>
            <a:off x="6097906" y="1891126"/>
            <a:ext cx="108347" cy="108347"/>
          </a:xfrm>
          <a:prstGeom prst="ellipse">
            <a:avLst/>
          </a:prstGeom>
          <a:solidFill>
            <a:srgbClr val="33CCFF"/>
          </a:solidFill>
          <a:ln w="9525">
            <a:solidFill>
              <a:srgbClr val="33CCFF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109" name="Oval 13"/>
          <p:cNvSpPr>
            <a:spLocks noChangeArrowheads="1"/>
          </p:cNvSpPr>
          <p:nvPr/>
        </p:nvSpPr>
        <p:spPr bwMode="auto">
          <a:xfrm>
            <a:off x="6421756" y="1891126"/>
            <a:ext cx="108347" cy="108347"/>
          </a:xfrm>
          <a:prstGeom prst="ellipse">
            <a:avLst/>
          </a:prstGeom>
          <a:solidFill>
            <a:srgbClr val="33CCFF"/>
          </a:solidFill>
          <a:ln w="9525">
            <a:solidFill>
              <a:srgbClr val="33CCFF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110" name="Oval 14"/>
          <p:cNvSpPr>
            <a:spLocks noChangeArrowheads="1"/>
          </p:cNvSpPr>
          <p:nvPr/>
        </p:nvSpPr>
        <p:spPr bwMode="auto">
          <a:xfrm>
            <a:off x="6692026" y="1891126"/>
            <a:ext cx="108347" cy="108347"/>
          </a:xfrm>
          <a:prstGeom prst="ellipse">
            <a:avLst/>
          </a:prstGeom>
          <a:solidFill>
            <a:srgbClr val="33CCFF"/>
          </a:solidFill>
          <a:ln w="9525">
            <a:solidFill>
              <a:srgbClr val="33CCFF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111" name="Oval 15"/>
          <p:cNvSpPr>
            <a:spLocks noChangeArrowheads="1"/>
          </p:cNvSpPr>
          <p:nvPr/>
        </p:nvSpPr>
        <p:spPr bwMode="auto">
          <a:xfrm>
            <a:off x="6962299" y="1891126"/>
            <a:ext cx="108347" cy="108347"/>
          </a:xfrm>
          <a:prstGeom prst="ellipse">
            <a:avLst/>
          </a:prstGeom>
          <a:solidFill>
            <a:srgbClr val="33CCFF"/>
          </a:solidFill>
          <a:ln w="9525">
            <a:solidFill>
              <a:srgbClr val="33CCFF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112" name="Oval 16"/>
          <p:cNvSpPr>
            <a:spLocks noChangeArrowheads="1"/>
          </p:cNvSpPr>
          <p:nvPr/>
        </p:nvSpPr>
        <p:spPr bwMode="auto">
          <a:xfrm>
            <a:off x="7232570" y="1891126"/>
            <a:ext cx="108347" cy="108347"/>
          </a:xfrm>
          <a:prstGeom prst="ellipse">
            <a:avLst/>
          </a:prstGeom>
          <a:solidFill>
            <a:srgbClr val="33CCFF"/>
          </a:solidFill>
          <a:ln w="9525">
            <a:solidFill>
              <a:srgbClr val="33CCFF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113" name="Oval 17"/>
          <p:cNvSpPr>
            <a:spLocks noChangeArrowheads="1"/>
          </p:cNvSpPr>
          <p:nvPr/>
        </p:nvSpPr>
        <p:spPr bwMode="auto">
          <a:xfrm>
            <a:off x="7069456" y="2106628"/>
            <a:ext cx="108347" cy="108347"/>
          </a:xfrm>
          <a:prstGeom prst="ellipse">
            <a:avLst/>
          </a:prstGeom>
          <a:solidFill>
            <a:srgbClr val="33CCFF"/>
          </a:solidFill>
          <a:ln w="9525">
            <a:solidFill>
              <a:srgbClr val="33CCFF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114" name="Oval 18"/>
          <p:cNvSpPr>
            <a:spLocks noChangeArrowheads="1"/>
          </p:cNvSpPr>
          <p:nvPr/>
        </p:nvSpPr>
        <p:spPr bwMode="auto">
          <a:xfrm>
            <a:off x="6853951" y="2160207"/>
            <a:ext cx="108347" cy="108347"/>
          </a:xfrm>
          <a:prstGeom prst="ellipse">
            <a:avLst/>
          </a:prstGeom>
          <a:solidFill>
            <a:srgbClr val="33CCFF"/>
          </a:solidFill>
          <a:ln w="9525">
            <a:solidFill>
              <a:srgbClr val="33CCFF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115" name="Oval 19"/>
          <p:cNvSpPr>
            <a:spLocks noChangeArrowheads="1"/>
          </p:cNvSpPr>
          <p:nvPr/>
        </p:nvSpPr>
        <p:spPr bwMode="auto">
          <a:xfrm>
            <a:off x="7177801" y="2322132"/>
            <a:ext cx="108347" cy="108347"/>
          </a:xfrm>
          <a:prstGeom prst="ellipse">
            <a:avLst/>
          </a:prstGeom>
          <a:solidFill>
            <a:srgbClr val="33CCFF"/>
          </a:solidFill>
          <a:ln w="9525">
            <a:solidFill>
              <a:srgbClr val="33CCFF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116" name="Oval 20"/>
          <p:cNvSpPr>
            <a:spLocks noChangeArrowheads="1"/>
          </p:cNvSpPr>
          <p:nvPr/>
        </p:nvSpPr>
        <p:spPr bwMode="auto">
          <a:xfrm>
            <a:off x="6962299" y="2322132"/>
            <a:ext cx="108347" cy="108347"/>
          </a:xfrm>
          <a:prstGeom prst="ellipse">
            <a:avLst/>
          </a:prstGeom>
          <a:solidFill>
            <a:srgbClr val="33CCFF"/>
          </a:solidFill>
          <a:ln w="9525">
            <a:solidFill>
              <a:srgbClr val="33CCFF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117" name="Oval 21"/>
          <p:cNvSpPr>
            <a:spLocks noChangeArrowheads="1"/>
          </p:cNvSpPr>
          <p:nvPr/>
        </p:nvSpPr>
        <p:spPr bwMode="auto">
          <a:xfrm>
            <a:off x="7070645" y="2537634"/>
            <a:ext cx="108347" cy="108347"/>
          </a:xfrm>
          <a:prstGeom prst="ellipse">
            <a:avLst/>
          </a:prstGeom>
          <a:solidFill>
            <a:srgbClr val="33CCFF"/>
          </a:solidFill>
          <a:ln w="9525">
            <a:solidFill>
              <a:srgbClr val="33CCFF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118" name="Oval 22"/>
          <p:cNvSpPr>
            <a:spLocks noChangeArrowheads="1"/>
          </p:cNvSpPr>
          <p:nvPr/>
        </p:nvSpPr>
        <p:spPr bwMode="auto">
          <a:xfrm>
            <a:off x="6583681" y="2053051"/>
            <a:ext cx="108347" cy="108347"/>
          </a:xfrm>
          <a:prstGeom prst="ellipse">
            <a:avLst/>
          </a:prstGeom>
          <a:solidFill>
            <a:srgbClr val="33CCFF"/>
          </a:solidFill>
          <a:ln w="9525">
            <a:solidFill>
              <a:srgbClr val="33CCFF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119" name="Oval 23"/>
          <p:cNvSpPr>
            <a:spLocks noChangeArrowheads="1"/>
          </p:cNvSpPr>
          <p:nvPr/>
        </p:nvSpPr>
        <p:spPr bwMode="auto">
          <a:xfrm>
            <a:off x="6692026" y="2268553"/>
            <a:ext cx="108347" cy="108347"/>
          </a:xfrm>
          <a:prstGeom prst="ellipse">
            <a:avLst/>
          </a:prstGeom>
          <a:solidFill>
            <a:srgbClr val="33CCFF"/>
          </a:solidFill>
          <a:ln w="9525">
            <a:solidFill>
              <a:srgbClr val="33CCFF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120" name="Oval 24"/>
          <p:cNvSpPr>
            <a:spLocks noChangeArrowheads="1"/>
          </p:cNvSpPr>
          <p:nvPr/>
        </p:nvSpPr>
        <p:spPr bwMode="auto">
          <a:xfrm>
            <a:off x="6476524" y="2376901"/>
            <a:ext cx="108347" cy="108347"/>
          </a:xfrm>
          <a:prstGeom prst="ellipse">
            <a:avLst/>
          </a:prstGeom>
          <a:solidFill>
            <a:srgbClr val="33CCFF"/>
          </a:solidFill>
          <a:ln w="9525">
            <a:solidFill>
              <a:srgbClr val="33CCFF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121" name="Oval 25"/>
          <p:cNvSpPr>
            <a:spLocks noChangeArrowheads="1"/>
          </p:cNvSpPr>
          <p:nvPr/>
        </p:nvSpPr>
        <p:spPr bwMode="auto">
          <a:xfrm>
            <a:off x="6692026" y="2430478"/>
            <a:ext cx="108347" cy="108347"/>
          </a:xfrm>
          <a:prstGeom prst="ellipse">
            <a:avLst/>
          </a:prstGeom>
          <a:solidFill>
            <a:srgbClr val="33CCFF"/>
          </a:solidFill>
          <a:ln w="9525">
            <a:solidFill>
              <a:srgbClr val="33CCFF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122" name="Oval 26"/>
          <p:cNvSpPr>
            <a:spLocks noChangeArrowheads="1"/>
          </p:cNvSpPr>
          <p:nvPr/>
        </p:nvSpPr>
        <p:spPr bwMode="auto">
          <a:xfrm>
            <a:off x="6368176" y="2160207"/>
            <a:ext cx="108347" cy="108347"/>
          </a:xfrm>
          <a:prstGeom prst="ellipse">
            <a:avLst/>
          </a:prstGeom>
          <a:solidFill>
            <a:srgbClr val="33CCFF"/>
          </a:solidFill>
          <a:ln w="9525">
            <a:solidFill>
              <a:srgbClr val="33CCFF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123" name="Oval 27"/>
          <p:cNvSpPr>
            <a:spLocks noChangeArrowheads="1"/>
          </p:cNvSpPr>
          <p:nvPr/>
        </p:nvSpPr>
        <p:spPr bwMode="auto">
          <a:xfrm>
            <a:off x="6421756" y="2592403"/>
            <a:ext cx="108347" cy="108347"/>
          </a:xfrm>
          <a:prstGeom prst="ellipse">
            <a:avLst/>
          </a:prstGeom>
          <a:solidFill>
            <a:srgbClr val="33CCFF"/>
          </a:solidFill>
          <a:ln w="9525">
            <a:solidFill>
              <a:srgbClr val="33CCFF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124" name="Oval 28"/>
          <p:cNvSpPr>
            <a:spLocks noChangeArrowheads="1"/>
          </p:cNvSpPr>
          <p:nvPr/>
        </p:nvSpPr>
        <p:spPr bwMode="auto">
          <a:xfrm>
            <a:off x="6692026" y="2647171"/>
            <a:ext cx="108347" cy="108347"/>
          </a:xfrm>
          <a:prstGeom prst="ellipse">
            <a:avLst/>
          </a:prstGeom>
          <a:solidFill>
            <a:srgbClr val="33CCFF"/>
          </a:solidFill>
          <a:ln w="9525">
            <a:solidFill>
              <a:srgbClr val="33CCFF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125" name="Oval 29"/>
          <p:cNvSpPr>
            <a:spLocks noChangeArrowheads="1"/>
          </p:cNvSpPr>
          <p:nvPr/>
        </p:nvSpPr>
        <p:spPr bwMode="auto">
          <a:xfrm>
            <a:off x="6907531" y="2647171"/>
            <a:ext cx="108347" cy="108347"/>
          </a:xfrm>
          <a:prstGeom prst="ellipse">
            <a:avLst/>
          </a:prstGeom>
          <a:solidFill>
            <a:srgbClr val="33CCFF"/>
          </a:solidFill>
          <a:ln w="9525">
            <a:solidFill>
              <a:srgbClr val="33CCFF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126" name="Oval 30"/>
          <p:cNvSpPr>
            <a:spLocks noChangeArrowheads="1"/>
          </p:cNvSpPr>
          <p:nvPr/>
        </p:nvSpPr>
        <p:spPr bwMode="auto">
          <a:xfrm>
            <a:off x="7232570" y="2647171"/>
            <a:ext cx="108347" cy="108347"/>
          </a:xfrm>
          <a:prstGeom prst="ellipse">
            <a:avLst/>
          </a:prstGeom>
          <a:solidFill>
            <a:srgbClr val="33CCFF"/>
          </a:solidFill>
          <a:ln w="9525">
            <a:solidFill>
              <a:srgbClr val="33CCFF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127" name="Oval 31"/>
          <p:cNvSpPr>
            <a:spLocks noChangeArrowheads="1"/>
          </p:cNvSpPr>
          <p:nvPr/>
        </p:nvSpPr>
        <p:spPr bwMode="auto">
          <a:xfrm>
            <a:off x="6096714" y="2106628"/>
            <a:ext cx="108347" cy="108347"/>
          </a:xfrm>
          <a:prstGeom prst="ellipse">
            <a:avLst/>
          </a:prstGeom>
          <a:solidFill>
            <a:srgbClr val="33CCFF"/>
          </a:solidFill>
          <a:ln w="9525">
            <a:solidFill>
              <a:srgbClr val="33CCFF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128" name="Oval 32"/>
          <p:cNvSpPr>
            <a:spLocks noChangeArrowheads="1"/>
          </p:cNvSpPr>
          <p:nvPr/>
        </p:nvSpPr>
        <p:spPr bwMode="auto">
          <a:xfrm>
            <a:off x="5881212" y="2160207"/>
            <a:ext cx="108347" cy="108347"/>
          </a:xfrm>
          <a:prstGeom prst="ellipse">
            <a:avLst/>
          </a:prstGeom>
          <a:solidFill>
            <a:srgbClr val="33CCFF"/>
          </a:solidFill>
          <a:ln w="9525">
            <a:solidFill>
              <a:srgbClr val="33CCFF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129" name="Oval 33"/>
          <p:cNvSpPr>
            <a:spLocks noChangeArrowheads="1"/>
          </p:cNvSpPr>
          <p:nvPr/>
        </p:nvSpPr>
        <p:spPr bwMode="auto">
          <a:xfrm>
            <a:off x="6205062" y="2322132"/>
            <a:ext cx="108347" cy="108347"/>
          </a:xfrm>
          <a:prstGeom prst="ellipse">
            <a:avLst/>
          </a:prstGeom>
          <a:solidFill>
            <a:srgbClr val="33CCFF"/>
          </a:solidFill>
          <a:ln w="9525">
            <a:solidFill>
              <a:srgbClr val="33CCFF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130" name="Oval 34"/>
          <p:cNvSpPr>
            <a:spLocks noChangeArrowheads="1"/>
          </p:cNvSpPr>
          <p:nvPr/>
        </p:nvSpPr>
        <p:spPr bwMode="auto">
          <a:xfrm>
            <a:off x="5989558" y="2322132"/>
            <a:ext cx="108347" cy="108347"/>
          </a:xfrm>
          <a:prstGeom prst="ellipse">
            <a:avLst/>
          </a:prstGeom>
          <a:solidFill>
            <a:srgbClr val="33CCFF"/>
          </a:solidFill>
          <a:ln w="9525">
            <a:solidFill>
              <a:srgbClr val="33CCFF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131" name="Oval 35"/>
          <p:cNvSpPr>
            <a:spLocks noChangeArrowheads="1"/>
          </p:cNvSpPr>
          <p:nvPr/>
        </p:nvSpPr>
        <p:spPr bwMode="auto">
          <a:xfrm>
            <a:off x="6097906" y="2537634"/>
            <a:ext cx="108347" cy="108347"/>
          </a:xfrm>
          <a:prstGeom prst="ellipse">
            <a:avLst/>
          </a:prstGeom>
          <a:solidFill>
            <a:srgbClr val="33CCFF"/>
          </a:solidFill>
          <a:ln w="9525">
            <a:solidFill>
              <a:srgbClr val="33CCFF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132" name="Oval 36"/>
          <p:cNvSpPr>
            <a:spLocks noChangeArrowheads="1"/>
          </p:cNvSpPr>
          <p:nvPr/>
        </p:nvSpPr>
        <p:spPr bwMode="auto">
          <a:xfrm>
            <a:off x="5610939" y="2053051"/>
            <a:ext cx="108347" cy="108347"/>
          </a:xfrm>
          <a:prstGeom prst="ellipse">
            <a:avLst/>
          </a:prstGeom>
          <a:solidFill>
            <a:srgbClr val="33CCFF"/>
          </a:solidFill>
          <a:ln w="9525">
            <a:solidFill>
              <a:srgbClr val="33CCFF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133" name="Oval 37"/>
          <p:cNvSpPr>
            <a:spLocks noChangeArrowheads="1"/>
          </p:cNvSpPr>
          <p:nvPr/>
        </p:nvSpPr>
        <p:spPr bwMode="auto">
          <a:xfrm>
            <a:off x="5719287" y="2268553"/>
            <a:ext cx="108347" cy="108347"/>
          </a:xfrm>
          <a:prstGeom prst="ellipse">
            <a:avLst/>
          </a:prstGeom>
          <a:solidFill>
            <a:srgbClr val="33CCFF"/>
          </a:solidFill>
          <a:ln w="9525">
            <a:solidFill>
              <a:srgbClr val="33CCFF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134" name="Oval 38"/>
          <p:cNvSpPr>
            <a:spLocks noChangeArrowheads="1"/>
          </p:cNvSpPr>
          <p:nvPr/>
        </p:nvSpPr>
        <p:spPr bwMode="auto">
          <a:xfrm>
            <a:off x="5503782" y="2376901"/>
            <a:ext cx="108347" cy="108347"/>
          </a:xfrm>
          <a:prstGeom prst="ellipse">
            <a:avLst/>
          </a:prstGeom>
          <a:solidFill>
            <a:srgbClr val="33CCFF"/>
          </a:solidFill>
          <a:ln w="9525">
            <a:solidFill>
              <a:srgbClr val="33CCFF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135" name="Oval 39"/>
          <p:cNvSpPr>
            <a:spLocks noChangeArrowheads="1"/>
          </p:cNvSpPr>
          <p:nvPr/>
        </p:nvSpPr>
        <p:spPr bwMode="auto">
          <a:xfrm>
            <a:off x="5719287" y="2430478"/>
            <a:ext cx="108347" cy="108347"/>
          </a:xfrm>
          <a:prstGeom prst="ellipse">
            <a:avLst/>
          </a:prstGeom>
          <a:solidFill>
            <a:srgbClr val="33CCFF"/>
          </a:solidFill>
          <a:ln w="9525">
            <a:solidFill>
              <a:srgbClr val="33CCFF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136" name="Oval 40"/>
          <p:cNvSpPr>
            <a:spLocks noChangeArrowheads="1"/>
          </p:cNvSpPr>
          <p:nvPr/>
        </p:nvSpPr>
        <p:spPr bwMode="auto">
          <a:xfrm>
            <a:off x="5395437" y="2160207"/>
            <a:ext cx="108347" cy="108347"/>
          </a:xfrm>
          <a:prstGeom prst="ellipse">
            <a:avLst/>
          </a:prstGeom>
          <a:solidFill>
            <a:srgbClr val="33CCFF"/>
          </a:solidFill>
          <a:ln w="9525">
            <a:solidFill>
              <a:srgbClr val="33CCFF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137" name="Oval 41"/>
          <p:cNvSpPr>
            <a:spLocks noChangeArrowheads="1"/>
          </p:cNvSpPr>
          <p:nvPr/>
        </p:nvSpPr>
        <p:spPr bwMode="auto">
          <a:xfrm>
            <a:off x="5449014" y="2592403"/>
            <a:ext cx="108347" cy="108347"/>
          </a:xfrm>
          <a:prstGeom prst="ellipse">
            <a:avLst/>
          </a:prstGeom>
          <a:solidFill>
            <a:srgbClr val="33CCFF"/>
          </a:solidFill>
          <a:ln w="9525">
            <a:solidFill>
              <a:srgbClr val="33CCFF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138" name="Oval 42"/>
          <p:cNvSpPr>
            <a:spLocks noChangeArrowheads="1"/>
          </p:cNvSpPr>
          <p:nvPr/>
        </p:nvSpPr>
        <p:spPr bwMode="auto">
          <a:xfrm>
            <a:off x="5719287" y="2647171"/>
            <a:ext cx="108347" cy="108347"/>
          </a:xfrm>
          <a:prstGeom prst="ellipse">
            <a:avLst/>
          </a:prstGeom>
          <a:solidFill>
            <a:srgbClr val="33CCFF"/>
          </a:solidFill>
          <a:ln w="9525">
            <a:solidFill>
              <a:srgbClr val="33CCFF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139" name="Oval 43"/>
          <p:cNvSpPr>
            <a:spLocks noChangeArrowheads="1"/>
          </p:cNvSpPr>
          <p:nvPr/>
        </p:nvSpPr>
        <p:spPr bwMode="auto">
          <a:xfrm>
            <a:off x="5934789" y="2647171"/>
            <a:ext cx="108347" cy="108347"/>
          </a:xfrm>
          <a:prstGeom prst="ellipse">
            <a:avLst/>
          </a:prstGeom>
          <a:solidFill>
            <a:srgbClr val="33CCFF"/>
          </a:solidFill>
          <a:ln w="9525">
            <a:solidFill>
              <a:srgbClr val="33CCFF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140" name="Oval 44"/>
          <p:cNvSpPr>
            <a:spLocks noChangeArrowheads="1"/>
          </p:cNvSpPr>
          <p:nvPr/>
        </p:nvSpPr>
        <p:spPr bwMode="auto">
          <a:xfrm>
            <a:off x="6259830" y="2647171"/>
            <a:ext cx="108347" cy="108347"/>
          </a:xfrm>
          <a:prstGeom prst="ellipse">
            <a:avLst/>
          </a:prstGeom>
          <a:solidFill>
            <a:srgbClr val="33CCFF"/>
          </a:solidFill>
          <a:ln w="9525">
            <a:solidFill>
              <a:srgbClr val="33CCFF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141" name="Oval 45"/>
          <p:cNvSpPr>
            <a:spLocks noChangeArrowheads="1"/>
          </p:cNvSpPr>
          <p:nvPr/>
        </p:nvSpPr>
        <p:spPr bwMode="auto">
          <a:xfrm>
            <a:off x="5071587" y="2106628"/>
            <a:ext cx="108347" cy="108347"/>
          </a:xfrm>
          <a:prstGeom prst="ellipse">
            <a:avLst/>
          </a:prstGeom>
          <a:solidFill>
            <a:srgbClr val="33CCFF"/>
          </a:solidFill>
          <a:ln w="9525">
            <a:solidFill>
              <a:srgbClr val="33CCFF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142" name="Oval 46"/>
          <p:cNvSpPr>
            <a:spLocks noChangeArrowheads="1"/>
          </p:cNvSpPr>
          <p:nvPr/>
        </p:nvSpPr>
        <p:spPr bwMode="auto">
          <a:xfrm>
            <a:off x="4856083" y="2160207"/>
            <a:ext cx="108347" cy="108347"/>
          </a:xfrm>
          <a:prstGeom prst="ellipse">
            <a:avLst/>
          </a:prstGeom>
          <a:solidFill>
            <a:srgbClr val="33CCFF"/>
          </a:solidFill>
          <a:ln w="9525">
            <a:solidFill>
              <a:srgbClr val="33CCFF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143" name="Oval 47"/>
          <p:cNvSpPr>
            <a:spLocks noChangeArrowheads="1"/>
          </p:cNvSpPr>
          <p:nvPr/>
        </p:nvSpPr>
        <p:spPr bwMode="auto">
          <a:xfrm>
            <a:off x="5179933" y="2322132"/>
            <a:ext cx="108347" cy="108347"/>
          </a:xfrm>
          <a:prstGeom prst="ellipse">
            <a:avLst/>
          </a:prstGeom>
          <a:solidFill>
            <a:srgbClr val="33CCFF"/>
          </a:solidFill>
          <a:ln w="9525">
            <a:solidFill>
              <a:srgbClr val="33CCFF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144" name="Oval 48"/>
          <p:cNvSpPr>
            <a:spLocks noChangeArrowheads="1"/>
          </p:cNvSpPr>
          <p:nvPr/>
        </p:nvSpPr>
        <p:spPr bwMode="auto">
          <a:xfrm>
            <a:off x="4964431" y="2322132"/>
            <a:ext cx="108347" cy="108347"/>
          </a:xfrm>
          <a:prstGeom prst="ellipse">
            <a:avLst/>
          </a:prstGeom>
          <a:solidFill>
            <a:srgbClr val="33CCFF"/>
          </a:solidFill>
          <a:ln w="9525">
            <a:solidFill>
              <a:srgbClr val="33CCFF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145" name="Oval 49"/>
          <p:cNvSpPr>
            <a:spLocks noChangeArrowheads="1"/>
          </p:cNvSpPr>
          <p:nvPr/>
        </p:nvSpPr>
        <p:spPr bwMode="auto">
          <a:xfrm>
            <a:off x="5072776" y="2537634"/>
            <a:ext cx="108347" cy="108347"/>
          </a:xfrm>
          <a:prstGeom prst="ellipse">
            <a:avLst/>
          </a:prstGeom>
          <a:solidFill>
            <a:srgbClr val="33CCFF"/>
          </a:solidFill>
          <a:ln w="9525">
            <a:solidFill>
              <a:srgbClr val="33CCFF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146" name="Oval 50"/>
          <p:cNvSpPr>
            <a:spLocks noChangeArrowheads="1"/>
          </p:cNvSpPr>
          <p:nvPr/>
        </p:nvSpPr>
        <p:spPr bwMode="auto">
          <a:xfrm>
            <a:off x="4585812" y="2053051"/>
            <a:ext cx="108347" cy="108347"/>
          </a:xfrm>
          <a:prstGeom prst="ellipse">
            <a:avLst/>
          </a:prstGeom>
          <a:solidFill>
            <a:srgbClr val="33CCFF"/>
          </a:solidFill>
          <a:ln w="9525">
            <a:solidFill>
              <a:srgbClr val="33CCFF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147" name="Oval 51"/>
          <p:cNvSpPr>
            <a:spLocks noChangeArrowheads="1"/>
          </p:cNvSpPr>
          <p:nvPr/>
        </p:nvSpPr>
        <p:spPr bwMode="auto">
          <a:xfrm>
            <a:off x="4694158" y="2268553"/>
            <a:ext cx="108347" cy="108347"/>
          </a:xfrm>
          <a:prstGeom prst="ellipse">
            <a:avLst/>
          </a:prstGeom>
          <a:solidFill>
            <a:srgbClr val="33CCFF"/>
          </a:solidFill>
          <a:ln w="9525">
            <a:solidFill>
              <a:srgbClr val="33CCFF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148" name="Oval 52"/>
          <p:cNvSpPr>
            <a:spLocks noChangeArrowheads="1"/>
          </p:cNvSpPr>
          <p:nvPr/>
        </p:nvSpPr>
        <p:spPr bwMode="auto">
          <a:xfrm>
            <a:off x="4478656" y="2376901"/>
            <a:ext cx="108347" cy="108347"/>
          </a:xfrm>
          <a:prstGeom prst="ellipse">
            <a:avLst/>
          </a:prstGeom>
          <a:solidFill>
            <a:srgbClr val="33CCFF"/>
          </a:solidFill>
          <a:ln w="9525">
            <a:solidFill>
              <a:srgbClr val="33CCFF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149" name="Oval 53"/>
          <p:cNvSpPr>
            <a:spLocks noChangeArrowheads="1"/>
          </p:cNvSpPr>
          <p:nvPr/>
        </p:nvSpPr>
        <p:spPr bwMode="auto">
          <a:xfrm>
            <a:off x="4694158" y="2430478"/>
            <a:ext cx="108347" cy="108347"/>
          </a:xfrm>
          <a:prstGeom prst="ellipse">
            <a:avLst/>
          </a:prstGeom>
          <a:solidFill>
            <a:srgbClr val="33CCFF"/>
          </a:solidFill>
          <a:ln w="9525">
            <a:solidFill>
              <a:srgbClr val="33CCFF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150" name="Oval 54"/>
          <p:cNvSpPr>
            <a:spLocks noChangeArrowheads="1"/>
          </p:cNvSpPr>
          <p:nvPr/>
        </p:nvSpPr>
        <p:spPr bwMode="auto">
          <a:xfrm>
            <a:off x="4370308" y="2160207"/>
            <a:ext cx="108347" cy="108347"/>
          </a:xfrm>
          <a:prstGeom prst="ellipse">
            <a:avLst/>
          </a:prstGeom>
          <a:solidFill>
            <a:srgbClr val="33CCFF"/>
          </a:solidFill>
          <a:ln w="9525">
            <a:solidFill>
              <a:srgbClr val="33CCFF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151" name="Oval 55"/>
          <p:cNvSpPr>
            <a:spLocks noChangeArrowheads="1"/>
          </p:cNvSpPr>
          <p:nvPr/>
        </p:nvSpPr>
        <p:spPr bwMode="auto">
          <a:xfrm>
            <a:off x="4423887" y="2592403"/>
            <a:ext cx="108347" cy="108347"/>
          </a:xfrm>
          <a:prstGeom prst="ellipse">
            <a:avLst/>
          </a:prstGeom>
          <a:solidFill>
            <a:srgbClr val="33CCFF"/>
          </a:solidFill>
          <a:ln w="9525">
            <a:solidFill>
              <a:srgbClr val="33CCFF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152" name="Oval 56"/>
          <p:cNvSpPr>
            <a:spLocks noChangeArrowheads="1"/>
          </p:cNvSpPr>
          <p:nvPr/>
        </p:nvSpPr>
        <p:spPr bwMode="auto">
          <a:xfrm>
            <a:off x="4694158" y="2647171"/>
            <a:ext cx="108347" cy="108347"/>
          </a:xfrm>
          <a:prstGeom prst="ellipse">
            <a:avLst/>
          </a:prstGeom>
          <a:solidFill>
            <a:srgbClr val="33CCFF"/>
          </a:solidFill>
          <a:ln w="9525">
            <a:solidFill>
              <a:srgbClr val="33CCFF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153" name="Oval 57"/>
          <p:cNvSpPr>
            <a:spLocks noChangeArrowheads="1"/>
          </p:cNvSpPr>
          <p:nvPr/>
        </p:nvSpPr>
        <p:spPr bwMode="auto">
          <a:xfrm>
            <a:off x="4909662" y="2647171"/>
            <a:ext cx="108347" cy="108347"/>
          </a:xfrm>
          <a:prstGeom prst="ellipse">
            <a:avLst/>
          </a:prstGeom>
          <a:solidFill>
            <a:srgbClr val="33CCFF"/>
          </a:solidFill>
          <a:ln w="9525">
            <a:solidFill>
              <a:srgbClr val="33CCFF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154" name="Oval 58"/>
          <p:cNvSpPr>
            <a:spLocks noChangeArrowheads="1"/>
          </p:cNvSpPr>
          <p:nvPr/>
        </p:nvSpPr>
        <p:spPr bwMode="auto">
          <a:xfrm>
            <a:off x="5234701" y="2647171"/>
            <a:ext cx="108347" cy="108347"/>
          </a:xfrm>
          <a:prstGeom prst="ellipse">
            <a:avLst/>
          </a:prstGeom>
          <a:solidFill>
            <a:srgbClr val="33CCFF"/>
          </a:solidFill>
          <a:ln w="9525">
            <a:solidFill>
              <a:srgbClr val="33CCFF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155" name="Oval 59"/>
          <p:cNvSpPr>
            <a:spLocks noChangeArrowheads="1"/>
          </p:cNvSpPr>
          <p:nvPr/>
        </p:nvSpPr>
        <p:spPr bwMode="auto">
          <a:xfrm>
            <a:off x="5016818" y="2862676"/>
            <a:ext cx="108347" cy="108347"/>
          </a:xfrm>
          <a:prstGeom prst="ellipse">
            <a:avLst/>
          </a:prstGeom>
          <a:solidFill>
            <a:srgbClr val="33CCFF"/>
          </a:solidFill>
          <a:ln w="9525">
            <a:solidFill>
              <a:srgbClr val="33CCFF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156" name="Oval 60"/>
          <p:cNvSpPr>
            <a:spLocks noChangeArrowheads="1"/>
          </p:cNvSpPr>
          <p:nvPr/>
        </p:nvSpPr>
        <p:spPr bwMode="auto">
          <a:xfrm>
            <a:off x="4801314" y="2916253"/>
            <a:ext cx="108347" cy="108347"/>
          </a:xfrm>
          <a:prstGeom prst="ellipse">
            <a:avLst/>
          </a:prstGeom>
          <a:solidFill>
            <a:srgbClr val="33CCFF"/>
          </a:solidFill>
          <a:ln w="9525">
            <a:solidFill>
              <a:srgbClr val="33CCFF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157" name="Oval 61"/>
          <p:cNvSpPr>
            <a:spLocks noChangeArrowheads="1"/>
          </p:cNvSpPr>
          <p:nvPr/>
        </p:nvSpPr>
        <p:spPr bwMode="auto">
          <a:xfrm>
            <a:off x="5125164" y="3078178"/>
            <a:ext cx="108347" cy="108347"/>
          </a:xfrm>
          <a:prstGeom prst="ellipse">
            <a:avLst/>
          </a:prstGeom>
          <a:solidFill>
            <a:srgbClr val="33CCFF"/>
          </a:solidFill>
          <a:ln w="9525">
            <a:solidFill>
              <a:srgbClr val="33CCFF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158" name="Oval 62"/>
          <p:cNvSpPr>
            <a:spLocks noChangeArrowheads="1"/>
          </p:cNvSpPr>
          <p:nvPr/>
        </p:nvSpPr>
        <p:spPr bwMode="auto">
          <a:xfrm>
            <a:off x="4909662" y="3078178"/>
            <a:ext cx="108347" cy="108347"/>
          </a:xfrm>
          <a:prstGeom prst="ellipse">
            <a:avLst/>
          </a:prstGeom>
          <a:solidFill>
            <a:srgbClr val="33CCFF"/>
          </a:solidFill>
          <a:ln w="9525">
            <a:solidFill>
              <a:srgbClr val="33CCFF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159" name="Oval 63"/>
          <p:cNvSpPr>
            <a:spLocks noChangeArrowheads="1"/>
          </p:cNvSpPr>
          <p:nvPr/>
        </p:nvSpPr>
        <p:spPr bwMode="auto">
          <a:xfrm>
            <a:off x="5018008" y="3293682"/>
            <a:ext cx="108347" cy="108347"/>
          </a:xfrm>
          <a:prstGeom prst="ellipse">
            <a:avLst/>
          </a:prstGeom>
          <a:solidFill>
            <a:srgbClr val="33CCFF"/>
          </a:solidFill>
          <a:ln w="9525">
            <a:solidFill>
              <a:srgbClr val="33CCFF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160" name="Oval 64"/>
          <p:cNvSpPr>
            <a:spLocks noChangeArrowheads="1"/>
          </p:cNvSpPr>
          <p:nvPr/>
        </p:nvSpPr>
        <p:spPr bwMode="auto">
          <a:xfrm>
            <a:off x="4531043" y="2809096"/>
            <a:ext cx="108347" cy="108347"/>
          </a:xfrm>
          <a:prstGeom prst="ellipse">
            <a:avLst/>
          </a:prstGeom>
          <a:solidFill>
            <a:srgbClr val="33CCFF"/>
          </a:solidFill>
          <a:ln w="9525">
            <a:solidFill>
              <a:srgbClr val="33CCFF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161" name="Oval 65"/>
          <p:cNvSpPr>
            <a:spLocks noChangeArrowheads="1"/>
          </p:cNvSpPr>
          <p:nvPr/>
        </p:nvSpPr>
        <p:spPr bwMode="auto">
          <a:xfrm>
            <a:off x="4639389" y="3024600"/>
            <a:ext cx="108347" cy="108347"/>
          </a:xfrm>
          <a:prstGeom prst="ellipse">
            <a:avLst/>
          </a:prstGeom>
          <a:solidFill>
            <a:srgbClr val="33CCFF"/>
          </a:solidFill>
          <a:ln w="9525">
            <a:solidFill>
              <a:srgbClr val="33CCFF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162" name="Oval 66"/>
          <p:cNvSpPr>
            <a:spLocks noChangeArrowheads="1"/>
          </p:cNvSpPr>
          <p:nvPr/>
        </p:nvSpPr>
        <p:spPr bwMode="auto">
          <a:xfrm>
            <a:off x="4423887" y="3132946"/>
            <a:ext cx="108347" cy="108347"/>
          </a:xfrm>
          <a:prstGeom prst="ellipse">
            <a:avLst/>
          </a:prstGeom>
          <a:solidFill>
            <a:srgbClr val="33CCFF"/>
          </a:solidFill>
          <a:ln w="9525">
            <a:solidFill>
              <a:srgbClr val="33CCFF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163" name="Oval 67"/>
          <p:cNvSpPr>
            <a:spLocks noChangeArrowheads="1"/>
          </p:cNvSpPr>
          <p:nvPr/>
        </p:nvSpPr>
        <p:spPr bwMode="auto">
          <a:xfrm>
            <a:off x="4639389" y="3186526"/>
            <a:ext cx="108347" cy="108347"/>
          </a:xfrm>
          <a:prstGeom prst="ellipse">
            <a:avLst/>
          </a:prstGeom>
          <a:solidFill>
            <a:srgbClr val="33CCFF"/>
          </a:solidFill>
          <a:ln w="9525">
            <a:solidFill>
              <a:srgbClr val="33CCFF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164" name="Oval 68"/>
          <p:cNvSpPr>
            <a:spLocks noChangeArrowheads="1"/>
          </p:cNvSpPr>
          <p:nvPr/>
        </p:nvSpPr>
        <p:spPr bwMode="auto">
          <a:xfrm>
            <a:off x="4369118" y="2916253"/>
            <a:ext cx="108347" cy="108347"/>
          </a:xfrm>
          <a:prstGeom prst="ellipse">
            <a:avLst/>
          </a:prstGeom>
          <a:solidFill>
            <a:srgbClr val="33CCFF"/>
          </a:solidFill>
          <a:ln w="9525">
            <a:solidFill>
              <a:srgbClr val="33CCFF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165" name="Oval 69"/>
          <p:cNvSpPr>
            <a:spLocks noChangeArrowheads="1"/>
          </p:cNvSpPr>
          <p:nvPr/>
        </p:nvSpPr>
        <p:spPr bwMode="auto">
          <a:xfrm>
            <a:off x="4369118" y="3348451"/>
            <a:ext cx="108347" cy="108347"/>
          </a:xfrm>
          <a:prstGeom prst="ellipse">
            <a:avLst/>
          </a:prstGeom>
          <a:solidFill>
            <a:srgbClr val="33CCFF"/>
          </a:solidFill>
          <a:ln w="9525">
            <a:solidFill>
              <a:srgbClr val="33CCFF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166" name="Oval 70"/>
          <p:cNvSpPr>
            <a:spLocks noChangeArrowheads="1"/>
          </p:cNvSpPr>
          <p:nvPr/>
        </p:nvSpPr>
        <p:spPr bwMode="auto">
          <a:xfrm>
            <a:off x="4639389" y="3403219"/>
            <a:ext cx="108347" cy="108347"/>
          </a:xfrm>
          <a:prstGeom prst="ellipse">
            <a:avLst/>
          </a:prstGeom>
          <a:solidFill>
            <a:srgbClr val="33CCFF"/>
          </a:solidFill>
          <a:ln w="9525">
            <a:solidFill>
              <a:srgbClr val="33CCFF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167" name="Oval 71"/>
          <p:cNvSpPr>
            <a:spLocks noChangeArrowheads="1"/>
          </p:cNvSpPr>
          <p:nvPr/>
        </p:nvSpPr>
        <p:spPr bwMode="auto">
          <a:xfrm>
            <a:off x="4854893" y="3403219"/>
            <a:ext cx="108347" cy="108347"/>
          </a:xfrm>
          <a:prstGeom prst="ellipse">
            <a:avLst/>
          </a:prstGeom>
          <a:solidFill>
            <a:srgbClr val="33CCFF"/>
          </a:solidFill>
          <a:ln w="9525">
            <a:solidFill>
              <a:srgbClr val="33CCFF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168" name="Oval 72"/>
          <p:cNvSpPr>
            <a:spLocks noChangeArrowheads="1"/>
          </p:cNvSpPr>
          <p:nvPr/>
        </p:nvSpPr>
        <p:spPr bwMode="auto">
          <a:xfrm>
            <a:off x="5179933" y="3403219"/>
            <a:ext cx="108347" cy="108347"/>
          </a:xfrm>
          <a:prstGeom prst="ellipse">
            <a:avLst/>
          </a:prstGeom>
          <a:solidFill>
            <a:srgbClr val="33CCFF"/>
          </a:solidFill>
          <a:ln w="9525">
            <a:solidFill>
              <a:srgbClr val="33CCFF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169" name="Oval 73"/>
          <p:cNvSpPr>
            <a:spLocks noChangeArrowheads="1"/>
          </p:cNvSpPr>
          <p:nvPr/>
        </p:nvSpPr>
        <p:spPr bwMode="auto">
          <a:xfrm>
            <a:off x="5989558" y="2862676"/>
            <a:ext cx="108347" cy="108347"/>
          </a:xfrm>
          <a:prstGeom prst="ellipse">
            <a:avLst/>
          </a:prstGeom>
          <a:solidFill>
            <a:srgbClr val="33CCFF"/>
          </a:solidFill>
          <a:ln w="9525">
            <a:solidFill>
              <a:srgbClr val="33CCFF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170" name="Oval 74"/>
          <p:cNvSpPr>
            <a:spLocks noChangeArrowheads="1"/>
          </p:cNvSpPr>
          <p:nvPr/>
        </p:nvSpPr>
        <p:spPr bwMode="auto">
          <a:xfrm>
            <a:off x="5774056" y="2916253"/>
            <a:ext cx="108347" cy="108347"/>
          </a:xfrm>
          <a:prstGeom prst="ellipse">
            <a:avLst/>
          </a:prstGeom>
          <a:solidFill>
            <a:srgbClr val="33CCFF"/>
          </a:solidFill>
          <a:ln w="9525">
            <a:solidFill>
              <a:srgbClr val="33CCFF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171" name="Oval 75"/>
          <p:cNvSpPr>
            <a:spLocks noChangeArrowheads="1"/>
          </p:cNvSpPr>
          <p:nvPr/>
        </p:nvSpPr>
        <p:spPr bwMode="auto">
          <a:xfrm>
            <a:off x="6097906" y="3078178"/>
            <a:ext cx="108347" cy="108347"/>
          </a:xfrm>
          <a:prstGeom prst="ellipse">
            <a:avLst/>
          </a:prstGeom>
          <a:solidFill>
            <a:srgbClr val="33CCFF"/>
          </a:solidFill>
          <a:ln w="9525">
            <a:solidFill>
              <a:srgbClr val="33CCFF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172" name="Oval 76"/>
          <p:cNvSpPr>
            <a:spLocks noChangeArrowheads="1"/>
          </p:cNvSpPr>
          <p:nvPr/>
        </p:nvSpPr>
        <p:spPr bwMode="auto">
          <a:xfrm>
            <a:off x="5882401" y="3078178"/>
            <a:ext cx="108347" cy="108347"/>
          </a:xfrm>
          <a:prstGeom prst="ellipse">
            <a:avLst/>
          </a:prstGeom>
          <a:solidFill>
            <a:srgbClr val="33CCFF"/>
          </a:solidFill>
          <a:ln w="9525">
            <a:solidFill>
              <a:srgbClr val="33CCFF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173" name="Oval 77"/>
          <p:cNvSpPr>
            <a:spLocks noChangeArrowheads="1"/>
          </p:cNvSpPr>
          <p:nvPr/>
        </p:nvSpPr>
        <p:spPr bwMode="auto">
          <a:xfrm>
            <a:off x="5990749" y="3293682"/>
            <a:ext cx="108347" cy="108347"/>
          </a:xfrm>
          <a:prstGeom prst="ellipse">
            <a:avLst/>
          </a:prstGeom>
          <a:solidFill>
            <a:srgbClr val="33CCFF"/>
          </a:solidFill>
          <a:ln w="9525">
            <a:solidFill>
              <a:srgbClr val="33CCFF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174" name="Oval 78"/>
          <p:cNvSpPr>
            <a:spLocks noChangeArrowheads="1"/>
          </p:cNvSpPr>
          <p:nvPr/>
        </p:nvSpPr>
        <p:spPr bwMode="auto">
          <a:xfrm>
            <a:off x="5503782" y="2809096"/>
            <a:ext cx="108347" cy="108347"/>
          </a:xfrm>
          <a:prstGeom prst="ellipse">
            <a:avLst/>
          </a:prstGeom>
          <a:solidFill>
            <a:srgbClr val="33CCFF"/>
          </a:solidFill>
          <a:ln w="9525">
            <a:solidFill>
              <a:srgbClr val="33CCFF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175" name="Oval 79"/>
          <p:cNvSpPr>
            <a:spLocks noChangeArrowheads="1"/>
          </p:cNvSpPr>
          <p:nvPr/>
        </p:nvSpPr>
        <p:spPr bwMode="auto">
          <a:xfrm>
            <a:off x="5612131" y="3024600"/>
            <a:ext cx="108347" cy="108347"/>
          </a:xfrm>
          <a:prstGeom prst="ellipse">
            <a:avLst/>
          </a:prstGeom>
          <a:solidFill>
            <a:srgbClr val="33CCFF"/>
          </a:solidFill>
          <a:ln w="9525">
            <a:solidFill>
              <a:srgbClr val="33CCFF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176" name="Oval 80"/>
          <p:cNvSpPr>
            <a:spLocks noChangeArrowheads="1"/>
          </p:cNvSpPr>
          <p:nvPr/>
        </p:nvSpPr>
        <p:spPr bwMode="auto">
          <a:xfrm>
            <a:off x="5396626" y="3132946"/>
            <a:ext cx="108347" cy="108347"/>
          </a:xfrm>
          <a:prstGeom prst="ellipse">
            <a:avLst/>
          </a:prstGeom>
          <a:solidFill>
            <a:srgbClr val="33CCFF"/>
          </a:solidFill>
          <a:ln w="9525">
            <a:solidFill>
              <a:srgbClr val="33CCFF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177" name="Oval 81"/>
          <p:cNvSpPr>
            <a:spLocks noChangeArrowheads="1"/>
          </p:cNvSpPr>
          <p:nvPr/>
        </p:nvSpPr>
        <p:spPr bwMode="auto">
          <a:xfrm>
            <a:off x="5612131" y="3186526"/>
            <a:ext cx="108347" cy="108347"/>
          </a:xfrm>
          <a:prstGeom prst="ellipse">
            <a:avLst/>
          </a:prstGeom>
          <a:solidFill>
            <a:srgbClr val="33CCFF"/>
          </a:solidFill>
          <a:ln w="9525">
            <a:solidFill>
              <a:srgbClr val="33CCFF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178" name="Oval 82"/>
          <p:cNvSpPr>
            <a:spLocks noChangeArrowheads="1"/>
          </p:cNvSpPr>
          <p:nvPr/>
        </p:nvSpPr>
        <p:spPr bwMode="auto">
          <a:xfrm>
            <a:off x="5288281" y="2916253"/>
            <a:ext cx="108347" cy="108347"/>
          </a:xfrm>
          <a:prstGeom prst="ellipse">
            <a:avLst/>
          </a:prstGeom>
          <a:solidFill>
            <a:srgbClr val="33CCFF"/>
          </a:solidFill>
          <a:ln w="9525">
            <a:solidFill>
              <a:srgbClr val="33CCFF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179" name="Oval 83"/>
          <p:cNvSpPr>
            <a:spLocks noChangeArrowheads="1"/>
          </p:cNvSpPr>
          <p:nvPr/>
        </p:nvSpPr>
        <p:spPr bwMode="auto">
          <a:xfrm>
            <a:off x="5341858" y="3348451"/>
            <a:ext cx="108347" cy="108347"/>
          </a:xfrm>
          <a:prstGeom prst="ellipse">
            <a:avLst/>
          </a:prstGeom>
          <a:solidFill>
            <a:srgbClr val="33CCFF"/>
          </a:solidFill>
          <a:ln w="9525">
            <a:solidFill>
              <a:srgbClr val="33CCFF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180" name="Oval 84"/>
          <p:cNvSpPr>
            <a:spLocks noChangeArrowheads="1"/>
          </p:cNvSpPr>
          <p:nvPr/>
        </p:nvSpPr>
        <p:spPr bwMode="auto">
          <a:xfrm>
            <a:off x="5612131" y="3403219"/>
            <a:ext cx="108347" cy="108347"/>
          </a:xfrm>
          <a:prstGeom prst="ellipse">
            <a:avLst/>
          </a:prstGeom>
          <a:solidFill>
            <a:srgbClr val="33CCFF"/>
          </a:solidFill>
          <a:ln w="9525">
            <a:solidFill>
              <a:srgbClr val="33CCFF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181" name="Oval 85"/>
          <p:cNvSpPr>
            <a:spLocks noChangeArrowheads="1"/>
          </p:cNvSpPr>
          <p:nvPr/>
        </p:nvSpPr>
        <p:spPr bwMode="auto">
          <a:xfrm>
            <a:off x="5827633" y="3403219"/>
            <a:ext cx="108347" cy="108347"/>
          </a:xfrm>
          <a:prstGeom prst="ellipse">
            <a:avLst/>
          </a:prstGeom>
          <a:solidFill>
            <a:srgbClr val="33CCFF"/>
          </a:solidFill>
          <a:ln w="9525">
            <a:solidFill>
              <a:srgbClr val="33CCFF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182" name="Oval 86"/>
          <p:cNvSpPr>
            <a:spLocks noChangeArrowheads="1"/>
          </p:cNvSpPr>
          <p:nvPr/>
        </p:nvSpPr>
        <p:spPr bwMode="auto">
          <a:xfrm>
            <a:off x="6152674" y="3403219"/>
            <a:ext cx="108347" cy="108347"/>
          </a:xfrm>
          <a:prstGeom prst="ellipse">
            <a:avLst/>
          </a:prstGeom>
          <a:solidFill>
            <a:srgbClr val="33CCFF"/>
          </a:solidFill>
          <a:ln w="9525">
            <a:solidFill>
              <a:srgbClr val="33CCFF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183" name="Oval 87"/>
          <p:cNvSpPr>
            <a:spLocks noChangeArrowheads="1"/>
          </p:cNvSpPr>
          <p:nvPr/>
        </p:nvSpPr>
        <p:spPr bwMode="auto">
          <a:xfrm>
            <a:off x="7014687" y="2862676"/>
            <a:ext cx="108347" cy="108347"/>
          </a:xfrm>
          <a:prstGeom prst="ellipse">
            <a:avLst/>
          </a:prstGeom>
          <a:solidFill>
            <a:srgbClr val="33CCFF"/>
          </a:solidFill>
          <a:ln w="9525">
            <a:solidFill>
              <a:srgbClr val="33CCFF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184" name="Oval 88"/>
          <p:cNvSpPr>
            <a:spLocks noChangeArrowheads="1"/>
          </p:cNvSpPr>
          <p:nvPr/>
        </p:nvSpPr>
        <p:spPr bwMode="auto">
          <a:xfrm>
            <a:off x="6799183" y="2916253"/>
            <a:ext cx="108347" cy="108347"/>
          </a:xfrm>
          <a:prstGeom prst="ellipse">
            <a:avLst/>
          </a:prstGeom>
          <a:solidFill>
            <a:srgbClr val="33CCFF"/>
          </a:solidFill>
          <a:ln w="9525">
            <a:solidFill>
              <a:srgbClr val="33CCFF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185" name="Oval 89"/>
          <p:cNvSpPr>
            <a:spLocks noChangeArrowheads="1"/>
          </p:cNvSpPr>
          <p:nvPr/>
        </p:nvSpPr>
        <p:spPr bwMode="auto">
          <a:xfrm>
            <a:off x="7123033" y="3078178"/>
            <a:ext cx="108347" cy="108347"/>
          </a:xfrm>
          <a:prstGeom prst="ellipse">
            <a:avLst/>
          </a:prstGeom>
          <a:solidFill>
            <a:srgbClr val="33CCFF"/>
          </a:solidFill>
          <a:ln w="9525">
            <a:solidFill>
              <a:srgbClr val="33CCFF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186" name="Oval 90"/>
          <p:cNvSpPr>
            <a:spLocks noChangeArrowheads="1"/>
          </p:cNvSpPr>
          <p:nvPr/>
        </p:nvSpPr>
        <p:spPr bwMode="auto">
          <a:xfrm>
            <a:off x="6907531" y="3078178"/>
            <a:ext cx="108347" cy="108347"/>
          </a:xfrm>
          <a:prstGeom prst="ellipse">
            <a:avLst/>
          </a:prstGeom>
          <a:solidFill>
            <a:srgbClr val="33CCFF"/>
          </a:solidFill>
          <a:ln w="9525">
            <a:solidFill>
              <a:srgbClr val="33CCFF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187" name="Oval 91"/>
          <p:cNvSpPr>
            <a:spLocks noChangeArrowheads="1"/>
          </p:cNvSpPr>
          <p:nvPr/>
        </p:nvSpPr>
        <p:spPr bwMode="auto">
          <a:xfrm>
            <a:off x="7015876" y="3293682"/>
            <a:ext cx="108347" cy="108347"/>
          </a:xfrm>
          <a:prstGeom prst="ellipse">
            <a:avLst/>
          </a:prstGeom>
          <a:solidFill>
            <a:srgbClr val="33CCFF"/>
          </a:solidFill>
          <a:ln w="9525">
            <a:solidFill>
              <a:srgbClr val="33CCFF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188" name="Oval 92"/>
          <p:cNvSpPr>
            <a:spLocks noChangeArrowheads="1"/>
          </p:cNvSpPr>
          <p:nvPr/>
        </p:nvSpPr>
        <p:spPr bwMode="auto">
          <a:xfrm>
            <a:off x="6528912" y="2809096"/>
            <a:ext cx="108347" cy="108347"/>
          </a:xfrm>
          <a:prstGeom prst="ellipse">
            <a:avLst/>
          </a:prstGeom>
          <a:solidFill>
            <a:srgbClr val="33CCFF"/>
          </a:solidFill>
          <a:ln w="9525">
            <a:solidFill>
              <a:srgbClr val="33CCFF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189" name="Oval 93"/>
          <p:cNvSpPr>
            <a:spLocks noChangeArrowheads="1"/>
          </p:cNvSpPr>
          <p:nvPr/>
        </p:nvSpPr>
        <p:spPr bwMode="auto">
          <a:xfrm>
            <a:off x="6637258" y="3024600"/>
            <a:ext cx="108347" cy="108347"/>
          </a:xfrm>
          <a:prstGeom prst="ellipse">
            <a:avLst/>
          </a:prstGeom>
          <a:solidFill>
            <a:srgbClr val="33CCFF"/>
          </a:solidFill>
          <a:ln w="9525">
            <a:solidFill>
              <a:srgbClr val="33CCFF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190" name="Oval 94"/>
          <p:cNvSpPr>
            <a:spLocks noChangeArrowheads="1"/>
          </p:cNvSpPr>
          <p:nvPr/>
        </p:nvSpPr>
        <p:spPr bwMode="auto">
          <a:xfrm>
            <a:off x="6421756" y="3132946"/>
            <a:ext cx="108347" cy="108347"/>
          </a:xfrm>
          <a:prstGeom prst="ellipse">
            <a:avLst/>
          </a:prstGeom>
          <a:solidFill>
            <a:srgbClr val="33CCFF"/>
          </a:solidFill>
          <a:ln w="9525">
            <a:solidFill>
              <a:srgbClr val="33CCFF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191" name="Oval 95"/>
          <p:cNvSpPr>
            <a:spLocks noChangeArrowheads="1"/>
          </p:cNvSpPr>
          <p:nvPr/>
        </p:nvSpPr>
        <p:spPr bwMode="auto">
          <a:xfrm>
            <a:off x="6637258" y="3186526"/>
            <a:ext cx="108347" cy="108347"/>
          </a:xfrm>
          <a:prstGeom prst="ellipse">
            <a:avLst/>
          </a:prstGeom>
          <a:solidFill>
            <a:srgbClr val="33CCFF"/>
          </a:solidFill>
          <a:ln w="9525">
            <a:solidFill>
              <a:srgbClr val="33CCFF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192" name="Oval 96"/>
          <p:cNvSpPr>
            <a:spLocks noChangeArrowheads="1"/>
          </p:cNvSpPr>
          <p:nvPr/>
        </p:nvSpPr>
        <p:spPr bwMode="auto">
          <a:xfrm>
            <a:off x="6313408" y="2916253"/>
            <a:ext cx="108347" cy="108347"/>
          </a:xfrm>
          <a:prstGeom prst="ellipse">
            <a:avLst/>
          </a:prstGeom>
          <a:solidFill>
            <a:srgbClr val="33CCFF"/>
          </a:solidFill>
          <a:ln w="9525">
            <a:solidFill>
              <a:srgbClr val="33CCFF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193" name="Oval 97"/>
          <p:cNvSpPr>
            <a:spLocks noChangeArrowheads="1"/>
          </p:cNvSpPr>
          <p:nvPr/>
        </p:nvSpPr>
        <p:spPr bwMode="auto">
          <a:xfrm>
            <a:off x="6366987" y="3348451"/>
            <a:ext cx="108347" cy="108347"/>
          </a:xfrm>
          <a:prstGeom prst="ellipse">
            <a:avLst/>
          </a:prstGeom>
          <a:solidFill>
            <a:srgbClr val="33CCFF"/>
          </a:solidFill>
          <a:ln w="9525">
            <a:solidFill>
              <a:srgbClr val="33CCFF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194" name="Oval 98"/>
          <p:cNvSpPr>
            <a:spLocks noChangeArrowheads="1"/>
          </p:cNvSpPr>
          <p:nvPr/>
        </p:nvSpPr>
        <p:spPr bwMode="auto">
          <a:xfrm>
            <a:off x="6637258" y="3403219"/>
            <a:ext cx="108347" cy="108347"/>
          </a:xfrm>
          <a:prstGeom prst="ellipse">
            <a:avLst/>
          </a:prstGeom>
          <a:solidFill>
            <a:srgbClr val="33CCFF"/>
          </a:solidFill>
          <a:ln w="9525">
            <a:solidFill>
              <a:srgbClr val="33CCFF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195" name="Oval 99"/>
          <p:cNvSpPr>
            <a:spLocks noChangeArrowheads="1"/>
          </p:cNvSpPr>
          <p:nvPr/>
        </p:nvSpPr>
        <p:spPr bwMode="auto">
          <a:xfrm>
            <a:off x="6852762" y="3403219"/>
            <a:ext cx="108347" cy="108347"/>
          </a:xfrm>
          <a:prstGeom prst="ellipse">
            <a:avLst/>
          </a:prstGeom>
          <a:solidFill>
            <a:srgbClr val="33CCFF"/>
          </a:solidFill>
          <a:ln w="9525">
            <a:solidFill>
              <a:srgbClr val="33CCFF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196" name="Oval 100"/>
          <p:cNvSpPr>
            <a:spLocks noChangeArrowheads="1"/>
          </p:cNvSpPr>
          <p:nvPr/>
        </p:nvSpPr>
        <p:spPr bwMode="auto">
          <a:xfrm>
            <a:off x="7177801" y="3403219"/>
            <a:ext cx="108347" cy="108347"/>
          </a:xfrm>
          <a:prstGeom prst="ellipse">
            <a:avLst/>
          </a:prstGeom>
          <a:solidFill>
            <a:srgbClr val="33CCFF"/>
          </a:solidFill>
          <a:ln w="9525">
            <a:solidFill>
              <a:srgbClr val="33CCFF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197" name="Oval 101"/>
          <p:cNvSpPr>
            <a:spLocks noChangeArrowheads="1"/>
          </p:cNvSpPr>
          <p:nvPr/>
        </p:nvSpPr>
        <p:spPr bwMode="auto">
          <a:xfrm>
            <a:off x="7069456" y="3618721"/>
            <a:ext cx="108347" cy="108347"/>
          </a:xfrm>
          <a:prstGeom prst="ellipse">
            <a:avLst/>
          </a:prstGeom>
          <a:solidFill>
            <a:srgbClr val="33CCFF"/>
          </a:solidFill>
          <a:ln w="9525">
            <a:solidFill>
              <a:srgbClr val="33CCFF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198" name="Oval 102"/>
          <p:cNvSpPr>
            <a:spLocks noChangeArrowheads="1"/>
          </p:cNvSpPr>
          <p:nvPr/>
        </p:nvSpPr>
        <p:spPr bwMode="auto">
          <a:xfrm>
            <a:off x="6853951" y="3672301"/>
            <a:ext cx="108347" cy="108347"/>
          </a:xfrm>
          <a:prstGeom prst="ellipse">
            <a:avLst/>
          </a:prstGeom>
          <a:solidFill>
            <a:srgbClr val="33CCFF"/>
          </a:solidFill>
          <a:ln w="9525">
            <a:solidFill>
              <a:srgbClr val="33CCFF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199" name="Oval 103"/>
          <p:cNvSpPr>
            <a:spLocks noChangeArrowheads="1"/>
          </p:cNvSpPr>
          <p:nvPr/>
        </p:nvSpPr>
        <p:spPr bwMode="auto">
          <a:xfrm>
            <a:off x="7177801" y="3834226"/>
            <a:ext cx="108347" cy="108347"/>
          </a:xfrm>
          <a:prstGeom prst="ellipse">
            <a:avLst/>
          </a:prstGeom>
          <a:solidFill>
            <a:srgbClr val="33CCFF"/>
          </a:solidFill>
          <a:ln w="9525">
            <a:solidFill>
              <a:srgbClr val="33CCFF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200" name="Oval 104"/>
          <p:cNvSpPr>
            <a:spLocks noChangeArrowheads="1"/>
          </p:cNvSpPr>
          <p:nvPr/>
        </p:nvSpPr>
        <p:spPr bwMode="auto">
          <a:xfrm>
            <a:off x="6962299" y="3834226"/>
            <a:ext cx="108347" cy="108347"/>
          </a:xfrm>
          <a:prstGeom prst="ellipse">
            <a:avLst/>
          </a:prstGeom>
          <a:solidFill>
            <a:srgbClr val="33CCFF"/>
          </a:solidFill>
          <a:ln w="9525">
            <a:solidFill>
              <a:srgbClr val="33CCFF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201" name="Oval 105"/>
          <p:cNvSpPr>
            <a:spLocks noChangeArrowheads="1"/>
          </p:cNvSpPr>
          <p:nvPr/>
        </p:nvSpPr>
        <p:spPr bwMode="auto">
          <a:xfrm>
            <a:off x="7070645" y="4049728"/>
            <a:ext cx="108347" cy="108347"/>
          </a:xfrm>
          <a:prstGeom prst="ellipse">
            <a:avLst/>
          </a:prstGeom>
          <a:solidFill>
            <a:srgbClr val="33CCFF"/>
          </a:solidFill>
          <a:ln w="9525">
            <a:solidFill>
              <a:srgbClr val="33CCFF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202" name="Oval 106"/>
          <p:cNvSpPr>
            <a:spLocks noChangeArrowheads="1"/>
          </p:cNvSpPr>
          <p:nvPr/>
        </p:nvSpPr>
        <p:spPr bwMode="auto">
          <a:xfrm>
            <a:off x="6583681" y="3565144"/>
            <a:ext cx="108347" cy="108347"/>
          </a:xfrm>
          <a:prstGeom prst="ellipse">
            <a:avLst/>
          </a:prstGeom>
          <a:solidFill>
            <a:srgbClr val="33CCFF"/>
          </a:solidFill>
          <a:ln w="9525">
            <a:solidFill>
              <a:srgbClr val="33CCFF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203" name="Oval 107"/>
          <p:cNvSpPr>
            <a:spLocks noChangeArrowheads="1"/>
          </p:cNvSpPr>
          <p:nvPr/>
        </p:nvSpPr>
        <p:spPr bwMode="auto">
          <a:xfrm>
            <a:off x="6692026" y="3780646"/>
            <a:ext cx="108347" cy="108347"/>
          </a:xfrm>
          <a:prstGeom prst="ellipse">
            <a:avLst/>
          </a:prstGeom>
          <a:solidFill>
            <a:srgbClr val="33CCFF"/>
          </a:solidFill>
          <a:ln w="9525">
            <a:solidFill>
              <a:srgbClr val="33CCFF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204" name="Oval 108"/>
          <p:cNvSpPr>
            <a:spLocks noChangeArrowheads="1"/>
          </p:cNvSpPr>
          <p:nvPr/>
        </p:nvSpPr>
        <p:spPr bwMode="auto">
          <a:xfrm>
            <a:off x="6476524" y="3888994"/>
            <a:ext cx="108347" cy="108347"/>
          </a:xfrm>
          <a:prstGeom prst="ellipse">
            <a:avLst/>
          </a:prstGeom>
          <a:solidFill>
            <a:srgbClr val="33CCFF"/>
          </a:solidFill>
          <a:ln w="9525">
            <a:solidFill>
              <a:srgbClr val="33CCFF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205" name="Oval 109"/>
          <p:cNvSpPr>
            <a:spLocks noChangeArrowheads="1"/>
          </p:cNvSpPr>
          <p:nvPr/>
        </p:nvSpPr>
        <p:spPr bwMode="auto">
          <a:xfrm>
            <a:off x="6692026" y="3942571"/>
            <a:ext cx="108347" cy="108347"/>
          </a:xfrm>
          <a:prstGeom prst="ellipse">
            <a:avLst/>
          </a:prstGeom>
          <a:solidFill>
            <a:srgbClr val="33CCFF"/>
          </a:solidFill>
          <a:ln w="9525">
            <a:solidFill>
              <a:srgbClr val="33CCFF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206" name="Oval 110"/>
          <p:cNvSpPr>
            <a:spLocks noChangeArrowheads="1"/>
          </p:cNvSpPr>
          <p:nvPr/>
        </p:nvSpPr>
        <p:spPr bwMode="auto">
          <a:xfrm>
            <a:off x="6368176" y="3672301"/>
            <a:ext cx="108347" cy="108347"/>
          </a:xfrm>
          <a:prstGeom prst="ellipse">
            <a:avLst/>
          </a:prstGeom>
          <a:solidFill>
            <a:srgbClr val="33CCFF"/>
          </a:solidFill>
          <a:ln w="9525">
            <a:solidFill>
              <a:srgbClr val="33CCFF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207" name="Oval 111"/>
          <p:cNvSpPr>
            <a:spLocks noChangeArrowheads="1"/>
          </p:cNvSpPr>
          <p:nvPr/>
        </p:nvSpPr>
        <p:spPr bwMode="auto">
          <a:xfrm>
            <a:off x="6421756" y="4104496"/>
            <a:ext cx="108347" cy="108347"/>
          </a:xfrm>
          <a:prstGeom prst="ellipse">
            <a:avLst/>
          </a:prstGeom>
          <a:solidFill>
            <a:srgbClr val="33CCFF"/>
          </a:solidFill>
          <a:ln w="9525">
            <a:solidFill>
              <a:srgbClr val="33CCFF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208" name="Oval 112"/>
          <p:cNvSpPr>
            <a:spLocks noChangeArrowheads="1"/>
          </p:cNvSpPr>
          <p:nvPr/>
        </p:nvSpPr>
        <p:spPr bwMode="auto">
          <a:xfrm>
            <a:off x="6692026" y="4159265"/>
            <a:ext cx="108347" cy="108347"/>
          </a:xfrm>
          <a:prstGeom prst="ellipse">
            <a:avLst/>
          </a:prstGeom>
          <a:solidFill>
            <a:srgbClr val="33CCFF"/>
          </a:solidFill>
          <a:ln w="9525">
            <a:solidFill>
              <a:srgbClr val="33CCFF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209" name="Oval 113"/>
          <p:cNvSpPr>
            <a:spLocks noChangeArrowheads="1"/>
          </p:cNvSpPr>
          <p:nvPr/>
        </p:nvSpPr>
        <p:spPr bwMode="auto">
          <a:xfrm>
            <a:off x="6907531" y="4159265"/>
            <a:ext cx="108347" cy="108347"/>
          </a:xfrm>
          <a:prstGeom prst="ellipse">
            <a:avLst/>
          </a:prstGeom>
          <a:solidFill>
            <a:srgbClr val="33CCFF"/>
          </a:solidFill>
          <a:ln w="9525">
            <a:solidFill>
              <a:srgbClr val="33CCFF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210" name="Oval 114"/>
          <p:cNvSpPr>
            <a:spLocks noChangeArrowheads="1"/>
          </p:cNvSpPr>
          <p:nvPr/>
        </p:nvSpPr>
        <p:spPr bwMode="auto">
          <a:xfrm>
            <a:off x="7177801" y="4159265"/>
            <a:ext cx="108347" cy="108347"/>
          </a:xfrm>
          <a:prstGeom prst="ellipse">
            <a:avLst/>
          </a:prstGeom>
          <a:solidFill>
            <a:srgbClr val="33CCFF"/>
          </a:solidFill>
          <a:ln w="9525">
            <a:solidFill>
              <a:srgbClr val="33CCFF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211" name="Oval 115"/>
          <p:cNvSpPr>
            <a:spLocks noChangeArrowheads="1"/>
          </p:cNvSpPr>
          <p:nvPr/>
        </p:nvSpPr>
        <p:spPr bwMode="auto">
          <a:xfrm>
            <a:off x="6096714" y="3672301"/>
            <a:ext cx="108347" cy="108347"/>
          </a:xfrm>
          <a:prstGeom prst="ellipse">
            <a:avLst/>
          </a:prstGeom>
          <a:solidFill>
            <a:srgbClr val="33CCFF"/>
          </a:solidFill>
          <a:ln w="9525">
            <a:solidFill>
              <a:srgbClr val="33CCFF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212" name="Oval 116"/>
          <p:cNvSpPr>
            <a:spLocks noChangeArrowheads="1"/>
          </p:cNvSpPr>
          <p:nvPr/>
        </p:nvSpPr>
        <p:spPr bwMode="auto">
          <a:xfrm>
            <a:off x="5881212" y="3725878"/>
            <a:ext cx="108347" cy="108347"/>
          </a:xfrm>
          <a:prstGeom prst="ellipse">
            <a:avLst/>
          </a:prstGeom>
          <a:solidFill>
            <a:srgbClr val="33CCFF"/>
          </a:solidFill>
          <a:ln w="9525">
            <a:solidFill>
              <a:srgbClr val="33CCFF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213" name="Oval 117"/>
          <p:cNvSpPr>
            <a:spLocks noChangeArrowheads="1"/>
          </p:cNvSpPr>
          <p:nvPr/>
        </p:nvSpPr>
        <p:spPr bwMode="auto">
          <a:xfrm>
            <a:off x="6205062" y="3887803"/>
            <a:ext cx="108347" cy="108347"/>
          </a:xfrm>
          <a:prstGeom prst="ellipse">
            <a:avLst/>
          </a:prstGeom>
          <a:solidFill>
            <a:srgbClr val="33CCFF"/>
          </a:solidFill>
          <a:ln w="9525">
            <a:solidFill>
              <a:srgbClr val="33CCFF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214" name="Oval 118"/>
          <p:cNvSpPr>
            <a:spLocks noChangeArrowheads="1"/>
          </p:cNvSpPr>
          <p:nvPr/>
        </p:nvSpPr>
        <p:spPr bwMode="auto">
          <a:xfrm>
            <a:off x="5989558" y="3887803"/>
            <a:ext cx="108347" cy="108347"/>
          </a:xfrm>
          <a:prstGeom prst="ellipse">
            <a:avLst/>
          </a:prstGeom>
          <a:solidFill>
            <a:srgbClr val="33CCFF"/>
          </a:solidFill>
          <a:ln w="9525">
            <a:solidFill>
              <a:srgbClr val="33CCFF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215" name="Oval 119"/>
          <p:cNvSpPr>
            <a:spLocks noChangeArrowheads="1"/>
          </p:cNvSpPr>
          <p:nvPr/>
        </p:nvSpPr>
        <p:spPr bwMode="auto">
          <a:xfrm>
            <a:off x="6097906" y="4103307"/>
            <a:ext cx="108347" cy="108347"/>
          </a:xfrm>
          <a:prstGeom prst="ellipse">
            <a:avLst/>
          </a:prstGeom>
          <a:solidFill>
            <a:srgbClr val="33CCFF"/>
          </a:solidFill>
          <a:ln w="9525">
            <a:solidFill>
              <a:srgbClr val="33CCFF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216" name="Oval 120"/>
          <p:cNvSpPr>
            <a:spLocks noChangeArrowheads="1"/>
          </p:cNvSpPr>
          <p:nvPr/>
        </p:nvSpPr>
        <p:spPr bwMode="auto">
          <a:xfrm>
            <a:off x="5610939" y="3618721"/>
            <a:ext cx="108347" cy="108347"/>
          </a:xfrm>
          <a:prstGeom prst="ellipse">
            <a:avLst/>
          </a:prstGeom>
          <a:solidFill>
            <a:srgbClr val="33CCFF"/>
          </a:solidFill>
          <a:ln w="9525">
            <a:solidFill>
              <a:srgbClr val="33CCFF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217" name="Oval 121"/>
          <p:cNvSpPr>
            <a:spLocks noChangeArrowheads="1"/>
          </p:cNvSpPr>
          <p:nvPr/>
        </p:nvSpPr>
        <p:spPr bwMode="auto">
          <a:xfrm>
            <a:off x="5719287" y="3834226"/>
            <a:ext cx="108347" cy="108347"/>
          </a:xfrm>
          <a:prstGeom prst="ellipse">
            <a:avLst/>
          </a:prstGeom>
          <a:solidFill>
            <a:srgbClr val="33CCFF"/>
          </a:solidFill>
          <a:ln w="9525">
            <a:solidFill>
              <a:srgbClr val="33CCFF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218" name="Oval 122"/>
          <p:cNvSpPr>
            <a:spLocks noChangeArrowheads="1"/>
          </p:cNvSpPr>
          <p:nvPr/>
        </p:nvSpPr>
        <p:spPr bwMode="auto">
          <a:xfrm>
            <a:off x="5503782" y="3942571"/>
            <a:ext cx="108347" cy="108347"/>
          </a:xfrm>
          <a:prstGeom prst="ellipse">
            <a:avLst/>
          </a:prstGeom>
          <a:solidFill>
            <a:srgbClr val="33CCFF"/>
          </a:solidFill>
          <a:ln w="9525">
            <a:solidFill>
              <a:srgbClr val="33CCFF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219" name="Oval 123"/>
          <p:cNvSpPr>
            <a:spLocks noChangeArrowheads="1"/>
          </p:cNvSpPr>
          <p:nvPr/>
        </p:nvSpPr>
        <p:spPr bwMode="auto">
          <a:xfrm>
            <a:off x="5719287" y="3996151"/>
            <a:ext cx="108347" cy="108347"/>
          </a:xfrm>
          <a:prstGeom prst="ellipse">
            <a:avLst/>
          </a:prstGeom>
          <a:solidFill>
            <a:srgbClr val="33CCFF"/>
          </a:solidFill>
          <a:ln w="9525">
            <a:solidFill>
              <a:srgbClr val="33CCFF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220" name="Oval 124"/>
          <p:cNvSpPr>
            <a:spLocks noChangeArrowheads="1"/>
          </p:cNvSpPr>
          <p:nvPr/>
        </p:nvSpPr>
        <p:spPr bwMode="auto">
          <a:xfrm>
            <a:off x="5395437" y="3725878"/>
            <a:ext cx="108347" cy="108347"/>
          </a:xfrm>
          <a:prstGeom prst="ellipse">
            <a:avLst/>
          </a:prstGeom>
          <a:solidFill>
            <a:srgbClr val="33CCFF"/>
          </a:solidFill>
          <a:ln w="9525">
            <a:solidFill>
              <a:srgbClr val="33CCFF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221" name="Oval 125"/>
          <p:cNvSpPr>
            <a:spLocks noChangeArrowheads="1"/>
          </p:cNvSpPr>
          <p:nvPr/>
        </p:nvSpPr>
        <p:spPr bwMode="auto">
          <a:xfrm>
            <a:off x="5449014" y="4158076"/>
            <a:ext cx="108347" cy="108347"/>
          </a:xfrm>
          <a:prstGeom prst="ellipse">
            <a:avLst/>
          </a:prstGeom>
          <a:solidFill>
            <a:srgbClr val="33CCFF"/>
          </a:solidFill>
          <a:ln w="9525">
            <a:solidFill>
              <a:srgbClr val="33CCFF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222" name="Oval 126"/>
          <p:cNvSpPr>
            <a:spLocks noChangeArrowheads="1"/>
          </p:cNvSpPr>
          <p:nvPr/>
        </p:nvSpPr>
        <p:spPr bwMode="auto">
          <a:xfrm>
            <a:off x="5719287" y="4212844"/>
            <a:ext cx="108347" cy="108347"/>
          </a:xfrm>
          <a:prstGeom prst="ellipse">
            <a:avLst/>
          </a:prstGeom>
          <a:solidFill>
            <a:srgbClr val="33CCFF"/>
          </a:solidFill>
          <a:ln w="9525">
            <a:solidFill>
              <a:srgbClr val="33CCFF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223" name="Oval 127"/>
          <p:cNvSpPr>
            <a:spLocks noChangeArrowheads="1"/>
          </p:cNvSpPr>
          <p:nvPr/>
        </p:nvSpPr>
        <p:spPr bwMode="auto">
          <a:xfrm>
            <a:off x="5934789" y="4212844"/>
            <a:ext cx="108347" cy="108347"/>
          </a:xfrm>
          <a:prstGeom prst="ellipse">
            <a:avLst/>
          </a:prstGeom>
          <a:solidFill>
            <a:srgbClr val="33CCFF"/>
          </a:solidFill>
          <a:ln w="9525">
            <a:solidFill>
              <a:srgbClr val="33CCFF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224" name="Oval 128"/>
          <p:cNvSpPr>
            <a:spLocks noChangeArrowheads="1"/>
          </p:cNvSpPr>
          <p:nvPr/>
        </p:nvSpPr>
        <p:spPr bwMode="auto">
          <a:xfrm>
            <a:off x="6259830" y="4212844"/>
            <a:ext cx="108347" cy="108347"/>
          </a:xfrm>
          <a:prstGeom prst="ellipse">
            <a:avLst/>
          </a:prstGeom>
          <a:solidFill>
            <a:srgbClr val="33CCFF"/>
          </a:solidFill>
          <a:ln w="9525">
            <a:solidFill>
              <a:srgbClr val="33CCFF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225" name="Oval 129"/>
          <p:cNvSpPr>
            <a:spLocks noChangeArrowheads="1"/>
          </p:cNvSpPr>
          <p:nvPr/>
        </p:nvSpPr>
        <p:spPr bwMode="auto">
          <a:xfrm>
            <a:off x="5125164" y="3673490"/>
            <a:ext cx="108347" cy="108347"/>
          </a:xfrm>
          <a:prstGeom prst="ellipse">
            <a:avLst/>
          </a:prstGeom>
          <a:solidFill>
            <a:srgbClr val="33CCFF"/>
          </a:solidFill>
          <a:ln w="9525">
            <a:solidFill>
              <a:srgbClr val="33CCFF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226" name="Oval 130"/>
          <p:cNvSpPr>
            <a:spLocks noChangeArrowheads="1"/>
          </p:cNvSpPr>
          <p:nvPr/>
        </p:nvSpPr>
        <p:spPr bwMode="auto">
          <a:xfrm>
            <a:off x="4909662" y="3727069"/>
            <a:ext cx="108347" cy="108347"/>
          </a:xfrm>
          <a:prstGeom prst="ellipse">
            <a:avLst/>
          </a:prstGeom>
          <a:solidFill>
            <a:srgbClr val="33CCFF"/>
          </a:solidFill>
          <a:ln w="9525">
            <a:solidFill>
              <a:srgbClr val="33CCFF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227" name="Oval 131"/>
          <p:cNvSpPr>
            <a:spLocks noChangeArrowheads="1"/>
          </p:cNvSpPr>
          <p:nvPr/>
        </p:nvSpPr>
        <p:spPr bwMode="auto">
          <a:xfrm>
            <a:off x="5233512" y="3888994"/>
            <a:ext cx="108347" cy="108347"/>
          </a:xfrm>
          <a:prstGeom prst="ellipse">
            <a:avLst/>
          </a:prstGeom>
          <a:solidFill>
            <a:srgbClr val="33CCFF"/>
          </a:solidFill>
          <a:ln w="9525">
            <a:solidFill>
              <a:srgbClr val="33CCFF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228" name="Oval 132"/>
          <p:cNvSpPr>
            <a:spLocks noChangeArrowheads="1"/>
          </p:cNvSpPr>
          <p:nvPr/>
        </p:nvSpPr>
        <p:spPr bwMode="auto">
          <a:xfrm>
            <a:off x="5018008" y="3888994"/>
            <a:ext cx="108347" cy="108347"/>
          </a:xfrm>
          <a:prstGeom prst="ellipse">
            <a:avLst/>
          </a:prstGeom>
          <a:solidFill>
            <a:srgbClr val="33CCFF"/>
          </a:solidFill>
          <a:ln w="9525">
            <a:solidFill>
              <a:srgbClr val="33CCFF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229" name="Oval 133"/>
          <p:cNvSpPr>
            <a:spLocks noChangeArrowheads="1"/>
          </p:cNvSpPr>
          <p:nvPr/>
        </p:nvSpPr>
        <p:spPr bwMode="auto">
          <a:xfrm>
            <a:off x="5126356" y="4104496"/>
            <a:ext cx="108347" cy="108347"/>
          </a:xfrm>
          <a:prstGeom prst="ellipse">
            <a:avLst/>
          </a:prstGeom>
          <a:solidFill>
            <a:srgbClr val="33CCFF"/>
          </a:solidFill>
          <a:ln w="9525">
            <a:solidFill>
              <a:srgbClr val="33CCFF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230" name="Oval 134"/>
          <p:cNvSpPr>
            <a:spLocks noChangeArrowheads="1"/>
          </p:cNvSpPr>
          <p:nvPr/>
        </p:nvSpPr>
        <p:spPr bwMode="auto">
          <a:xfrm>
            <a:off x="4639389" y="3619913"/>
            <a:ext cx="108347" cy="108347"/>
          </a:xfrm>
          <a:prstGeom prst="ellipse">
            <a:avLst/>
          </a:prstGeom>
          <a:solidFill>
            <a:srgbClr val="33CCFF"/>
          </a:solidFill>
          <a:ln w="9525">
            <a:solidFill>
              <a:srgbClr val="33CCFF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231" name="Oval 135"/>
          <p:cNvSpPr>
            <a:spLocks noChangeArrowheads="1"/>
          </p:cNvSpPr>
          <p:nvPr/>
        </p:nvSpPr>
        <p:spPr bwMode="auto">
          <a:xfrm>
            <a:off x="4747737" y="3835415"/>
            <a:ext cx="108347" cy="108347"/>
          </a:xfrm>
          <a:prstGeom prst="ellipse">
            <a:avLst/>
          </a:prstGeom>
          <a:solidFill>
            <a:srgbClr val="33CCFF"/>
          </a:solidFill>
          <a:ln w="9525">
            <a:solidFill>
              <a:srgbClr val="33CCFF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232" name="Oval 136"/>
          <p:cNvSpPr>
            <a:spLocks noChangeArrowheads="1"/>
          </p:cNvSpPr>
          <p:nvPr/>
        </p:nvSpPr>
        <p:spPr bwMode="auto">
          <a:xfrm>
            <a:off x="4532233" y="3943763"/>
            <a:ext cx="108347" cy="108347"/>
          </a:xfrm>
          <a:prstGeom prst="ellipse">
            <a:avLst/>
          </a:prstGeom>
          <a:solidFill>
            <a:srgbClr val="33CCFF"/>
          </a:solidFill>
          <a:ln w="9525">
            <a:solidFill>
              <a:srgbClr val="33CCFF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233" name="Oval 137"/>
          <p:cNvSpPr>
            <a:spLocks noChangeArrowheads="1"/>
          </p:cNvSpPr>
          <p:nvPr/>
        </p:nvSpPr>
        <p:spPr bwMode="auto">
          <a:xfrm>
            <a:off x="4747737" y="3997340"/>
            <a:ext cx="108347" cy="108347"/>
          </a:xfrm>
          <a:prstGeom prst="ellipse">
            <a:avLst/>
          </a:prstGeom>
          <a:solidFill>
            <a:srgbClr val="33CCFF"/>
          </a:solidFill>
          <a:ln w="9525">
            <a:solidFill>
              <a:srgbClr val="33CCFF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234" name="Oval 138"/>
          <p:cNvSpPr>
            <a:spLocks noChangeArrowheads="1"/>
          </p:cNvSpPr>
          <p:nvPr/>
        </p:nvSpPr>
        <p:spPr bwMode="auto">
          <a:xfrm>
            <a:off x="4423887" y="3727069"/>
            <a:ext cx="108347" cy="108347"/>
          </a:xfrm>
          <a:prstGeom prst="ellipse">
            <a:avLst/>
          </a:prstGeom>
          <a:solidFill>
            <a:srgbClr val="33CCFF"/>
          </a:solidFill>
          <a:ln w="9525">
            <a:solidFill>
              <a:srgbClr val="33CCFF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235" name="Oval 139"/>
          <p:cNvSpPr>
            <a:spLocks noChangeArrowheads="1"/>
          </p:cNvSpPr>
          <p:nvPr/>
        </p:nvSpPr>
        <p:spPr bwMode="auto">
          <a:xfrm>
            <a:off x="4477464" y="4159265"/>
            <a:ext cx="108347" cy="108347"/>
          </a:xfrm>
          <a:prstGeom prst="ellipse">
            <a:avLst/>
          </a:prstGeom>
          <a:solidFill>
            <a:srgbClr val="33CCFF"/>
          </a:solidFill>
          <a:ln w="9525">
            <a:solidFill>
              <a:srgbClr val="33CCFF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236" name="Oval 140"/>
          <p:cNvSpPr>
            <a:spLocks noChangeArrowheads="1"/>
          </p:cNvSpPr>
          <p:nvPr/>
        </p:nvSpPr>
        <p:spPr bwMode="auto">
          <a:xfrm>
            <a:off x="4747737" y="4214034"/>
            <a:ext cx="108347" cy="108347"/>
          </a:xfrm>
          <a:prstGeom prst="ellipse">
            <a:avLst/>
          </a:prstGeom>
          <a:solidFill>
            <a:srgbClr val="33CCFF"/>
          </a:solidFill>
          <a:ln w="9525">
            <a:solidFill>
              <a:srgbClr val="33CCFF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237" name="Oval 141"/>
          <p:cNvSpPr>
            <a:spLocks noChangeArrowheads="1"/>
          </p:cNvSpPr>
          <p:nvPr/>
        </p:nvSpPr>
        <p:spPr bwMode="auto">
          <a:xfrm>
            <a:off x="4963239" y="4214034"/>
            <a:ext cx="108347" cy="108347"/>
          </a:xfrm>
          <a:prstGeom prst="ellipse">
            <a:avLst/>
          </a:prstGeom>
          <a:solidFill>
            <a:srgbClr val="33CCFF"/>
          </a:solidFill>
          <a:ln w="9525">
            <a:solidFill>
              <a:srgbClr val="33CCFF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238" name="Oval 142"/>
          <p:cNvSpPr>
            <a:spLocks noChangeArrowheads="1"/>
          </p:cNvSpPr>
          <p:nvPr/>
        </p:nvSpPr>
        <p:spPr bwMode="auto">
          <a:xfrm>
            <a:off x="5288281" y="4214034"/>
            <a:ext cx="108347" cy="108347"/>
          </a:xfrm>
          <a:prstGeom prst="ellipse">
            <a:avLst/>
          </a:prstGeom>
          <a:solidFill>
            <a:srgbClr val="33CCFF"/>
          </a:solidFill>
          <a:ln w="9525">
            <a:solidFill>
              <a:srgbClr val="33CCFF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239" name="Oval 143"/>
          <p:cNvSpPr>
            <a:spLocks noChangeArrowheads="1"/>
          </p:cNvSpPr>
          <p:nvPr/>
        </p:nvSpPr>
        <p:spPr bwMode="auto">
          <a:xfrm>
            <a:off x="4369118" y="4536694"/>
            <a:ext cx="108347" cy="108347"/>
          </a:xfrm>
          <a:prstGeom prst="ellipse">
            <a:avLst/>
          </a:prstGeom>
          <a:solidFill>
            <a:srgbClr val="33CCFF"/>
          </a:solidFill>
          <a:ln w="9525">
            <a:solidFill>
              <a:srgbClr val="33CCFF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240" name="Oval 144"/>
          <p:cNvSpPr>
            <a:spLocks noChangeArrowheads="1"/>
          </p:cNvSpPr>
          <p:nvPr/>
        </p:nvSpPr>
        <p:spPr bwMode="auto">
          <a:xfrm>
            <a:off x="4532233" y="4374769"/>
            <a:ext cx="108347" cy="108347"/>
          </a:xfrm>
          <a:prstGeom prst="ellipse">
            <a:avLst/>
          </a:prstGeom>
          <a:solidFill>
            <a:srgbClr val="33CCFF"/>
          </a:solidFill>
          <a:ln w="9525">
            <a:solidFill>
              <a:srgbClr val="33CCFF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241" name="Oval 145"/>
          <p:cNvSpPr>
            <a:spLocks noChangeArrowheads="1"/>
          </p:cNvSpPr>
          <p:nvPr/>
        </p:nvSpPr>
        <p:spPr bwMode="auto">
          <a:xfrm>
            <a:off x="4747737" y="4483115"/>
            <a:ext cx="108347" cy="108347"/>
          </a:xfrm>
          <a:prstGeom prst="ellipse">
            <a:avLst/>
          </a:prstGeom>
          <a:solidFill>
            <a:srgbClr val="33CCFF"/>
          </a:solidFill>
          <a:ln w="9525">
            <a:solidFill>
              <a:srgbClr val="33CCFF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242" name="Oval 146"/>
          <p:cNvSpPr>
            <a:spLocks noChangeArrowheads="1"/>
          </p:cNvSpPr>
          <p:nvPr/>
        </p:nvSpPr>
        <p:spPr bwMode="auto">
          <a:xfrm>
            <a:off x="4963239" y="4374769"/>
            <a:ext cx="108347" cy="108347"/>
          </a:xfrm>
          <a:prstGeom prst="ellipse">
            <a:avLst/>
          </a:prstGeom>
          <a:solidFill>
            <a:srgbClr val="33CCFF"/>
          </a:solidFill>
          <a:ln w="9525">
            <a:solidFill>
              <a:srgbClr val="33CCFF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243" name="Oval 147"/>
          <p:cNvSpPr>
            <a:spLocks noChangeArrowheads="1"/>
          </p:cNvSpPr>
          <p:nvPr/>
        </p:nvSpPr>
        <p:spPr bwMode="auto">
          <a:xfrm>
            <a:off x="4963239" y="4591463"/>
            <a:ext cx="108347" cy="108347"/>
          </a:xfrm>
          <a:prstGeom prst="ellipse">
            <a:avLst/>
          </a:prstGeom>
          <a:solidFill>
            <a:srgbClr val="33CCFF"/>
          </a:solidFill>
          <a:ln w="9525">
            <a:solidFill>
              <a:srgbClr val="33CCFF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244" name="Oval 148"/>
          <p:cNvSpPr>
            <a:spLocks noChangeArrowheads="1"/>
          </p:cNvSpPr>
          <p:nvPr/>
        </p:nvSpPr>
        <p:spPr bwMode="auto">
          <a:xfrm>
            <a:off x="5179933" y="4483115"/>
            <a:ext cx="108347" cy="108347"/>
          </a:xfrm>
          <a:prstGeom prst="ellipse">
            <a:avLst/>
          </a:prstGeom>
          <a:solidFill>
            <a:srgbClr val="33CCFF"/>
          </a:solidFill>
          <a:ln w="9525">
            <a:solidFill>
              <a:srgbClr val="33CCFF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245" name="Oval 149"/>
          <p:cNvSpPr>
            <a:spLocks noChangeArrowheads="1"/>
          </p:cNvSpPr>
          <p:nvPr/>
        </p:nvSpPr>
        <p:spPr bwMode="auto">
          <a:xfrm>
            <a:off x="5612131" y="4536694"/>
            <a:ext cx="108347" cy="108347"/>
          </a:xfrm>
          <a:prstGeom prst="ellipse">
            <a:avLst/>
          </a:prstGeom>
          <a:solidFill>
            <a:srgbClr val="33CCFF"/>
          </a:solidFill>
          <a:ln w="9525">
            <a:solidFill>
              <a:srgbClr val="33CCFF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246" name="Oval 150"/>
          <p:cNvSpPr>
            <a:spLocks noChangeArrowheads="1"/>
          </p:cNvSpPr>
          <p:nvPr/>
        </p:nvSpPr>
        <p:spPr bwMode="auto">
          <a:xfrm>
            <a:off x="5450206" y="4428346"/>
            <a:ext cx="108347" cy="108347"/>
          </a:xfrm>
          <a:prstGeom prst="ellipse">
            <a:avLst/>
          </a:prstGeom>
          <a:solidFill>
            <a:srgbClr val="33CCFF"/>
          </a:solidFill>
          <a:ln w="9525">
            <a:solidFill>
              <a:srgbClr val="33CCFF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247" name="Oval 151"/>
          <p:cNvSpPr>
            <a:spLocks noChangeArrowheads="1"/>
          </p:cNvSpPr>
          <p:nvPr/>
        </p:nvSpPr>
        <p:spPr bwMode="auto">
          <a:xfrm>
            <a:off x="5774056" y="4428346"/>
            <a:ext cx="108347" cy="108347"/>
          </a:xfrm>
          <a:prstGeom prst="ellipse">
            <a:avLst/>
          </a:prstGeom>
          <a:solidFill>
            <a:srgbClr val="33CCFF"/>
          </a:solidFill>
          <a:ln w="9525">
            <a:solidFill>
              <a:srgbClr val="33CCFF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248" name="Oval 152"/>
          <p:cNvSpPr>
            <a:spLocks noChangeArrowheads="1"/>
          </p:cNvSpPr>
          <p:nvPr/>
        </p:nvSpPr>
        <p:spPr bwMode="auto">
          <a:xfrm>
            <a:off x="5882401" y="4536694"/>
            <a:ext cx="108347" cy="108347"/>
          </a:xfrm>
          <a:prstGeom prst="ellipse">
            <a:avLst/>
          </a:prstGeom>
          <a:solidFill>
            <a:srgbClr val="33CCFF"/>
          </a:solidFill>
          <a:ln w="9525">
            <a:solidFill>
              <a:srgbClr val="33CCFF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249" name="Oval 153"/>
          <p:cNvSpPr>
            <a:spLocks noChangeArrowheads="1"/>
          </p:cNvSpPr>
          <p:nvPr/>
        </p:nvSpPr>
        <p:spPr bwMode="auto">
          <a:xfrm>
            <a:off x="6097906" y="4321190"/>
            <a:ext cx="108347" cy="108347"/>
          </a:xfrm>
          <a:prstGeom prst="ellipse">
            <a:avLst/>
          </a:prstGeom>
          <a:solidFill>
            <a:srgbClr val="33CCFF"/>
          </a:solidFill>
          <a:ln w="9525">
            <a:solidFill>
              <a:srgbClr val="33CCFF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250" name="Oval 154"/>
          <p:cNvSpPr>
            <a:spLocks noChangeArrowheads="1"/>
          </p:cNvSpPr>
          <p:nvPr/>
        </p:nvSpPr>
        <p:spPr bwMode="auto">
          <a:xfrm>
            <a:off x="6151483" y="4536694"/>
            <a:ext cx="108347" cy="108347"/>
          </a:xfrm>
          <a:prstGeom prst="ellipse">
            <a:avLst/>
          </a:prstGeom>
          <a:solidFill>
            <a:srgbClr val="33CCFF"/>
          </a:solidFill>
          <a:ln w="9525">
            <a:solidFill>
              <a:srgbClr val="33CCFF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251" name="Oval 155"/>
          <p:cNvSpPr>
            <a:spLocks noChangeArrowheads="1"/>
          </p:cNvSpPr>
          <p:nvPr/>
        </p:nvSpPr>
        <p:spPr bwMode="auto">
          <a:xfrm>
            <a:off x="6368176" y="4374769"/>
            <a:ext cx="108347" cy="108347"/>
          </a:xfrm>
          <a:prstGeom prst="ellipse">
            <a:avLst/>
          </a:prstGeom>
          <a:solidFill>
            <a:srgbClr val="33CCFF"/>
          </a:solidFill>
          <a:ln w="9525">
            <a:solidFill>
              <a:srgbClr val="33CCFF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252" name="Oval 156"/>
          <p:cNvSpPr>
            <a:spLocks noChangeArrowheads="1"/>
          </p:cNvSpPr>
          <p:nvPr/>
        </p:nvSpPr>
        <p:spPr bwMode="auto">
          <a:xfrm>
            <a:off x="6583681" y="4536694"/>
            <a:ext cx="108347" cy="108347"/>
          </a:xfrm>
          <a:prstGeom prst="ellipse">
            <a:avLst/>
          </a:prstGeom>
          <a:solidFill>
            <a:srgbClr val="33CCFF"/>
          </a:solidFill>
          <a:ln w="9525">
            <a:solidFill>
              <a:srgbClr val="33CCFF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253" name="Oval 157"/>
          <p:cNvSpPr>
            <a:spLocks noChangeArrowheads="1"/>
          </p:cNvSpPr>
          <p:nvPr/>
        </p:nvSpPr>
        <p:spPr bwMode="auto">
          <a:xfrm>
            <a:off x="6745606" y="4374769"/>
            <a:ext cx="108347" cy="108347"/>
          </a:xfrm>
          <a:prstGeom prst="ellipse">
            <a:avLst/>
          </a:prstGeom>
          <a:solidFill>
            <a:srgbClr val="33CCFF"/>
          </a:solidFill>
          <a:ln w="9525">
            <a:solidFill>
              <a:srgbClr val="33CCFF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254" name="Oval 158"/>
          <p:cNvSpPr>
            <a:spLocks noChangeArrowheads="1"/>
          </p:cNvSpPr>
          <p:nvPr/>
        </p:nvSpPr>
        <p:spPr bwMode="auto">
          <a:xfrm>
            <a:off x="6907531" y="4536694"/>
            <a:ext cx="108347" cy="108347"/>
          </a:xfrm>
          <a:prstGeom prst="ellipse">
            <a:avLst/>
          </a:prstGeom>
          <a:solidFill>
            <a:srgbClr val="33CCFF"/>
          </a:solidFill>
          <a:ln w="9525">
            <a:solidFill>
              <a:srgbClr val="33CCFF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255" name="Oval 159"/>
          <p:cNvSpPr>
            <a:spLocks noChangeArrowheads="1"/>
          </p:cNvSpPr>
          <p:nvPr/>
        </p:nvSpPr>
        <p:spPr bwMode="auto">
          <a:xfrm>
            <a:off x="7069456" y="4428346"/>
            <a:ext cx="108347" cy="108347"/>
          </a:xfrm>
          <a:prstGeom prst="ellipse">
            <a:avLst/>
          </a:prstGeom>
          <a:solidFill>
            <a:srgbClr val="33CCFF"/>
          </a:solidFill>
          <a:ln w="9525">
            <a:solidFill>
              <a:srgbClr val="33CCFF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256" name="Oval 160"/>
          <p:cNvSpPr>
            <a:spLocks noChangeArrowheads="1"/>
          </p:cNvSpPr>
          <p:nvPr/>
        </p:nvSpPr>
        <p:spPr bwMode="auto">
          <a:xfrm>
            <a:off x="7232570" y="4536694"/>
            <a:ext cx="108347" cy="108347"/>
          </a:xfrm>
          <a:prstGeom prst="ellipse">
            <a:avLst/>
          </a:prstGeom>
          <a:solidFill>
            <a:srgbClr val="33CCFF"/>
          </a:solidFill>
          <a:ln w="9525">
            <a:solidFill>
              <a:srgbClr val="33CCFF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353" name="Oval 161"/>
          <p:cNvSpPr>
            <a:spLocks noChangeArrowheads="1"/>
          </p:cNvSpPr>
          <p:nvPr/>
        </p:nvSpPr>
        <p:spPr bwMode="auto">
          <a:xfrm>
            <a:off x="5181124" y="3511565"/>
            <a:ext cx="108347" cy="108347"/>
          </a:xfrm>
          <a:prstGeom prst="ellipse">
            <a:avLst/>
          </a:prstGeom>
          <a:solidFill>
            <a:srgbClr val="FF7C80"/>
          </a:solidFill>
          <a:ln w="9525">
            <a:solidFill>
              <a:srgbClr val="FF7C80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354" name="Oval 162"/>
          <p:cNvSpPr>
            <a:spLocks noChangeArrowheads="1"/>
          </p:cNvSpPr>
          <p:nvPr/>
        </p:nvSpPr>
        <p:spPr bwMode="auto">
          <a:xfrm>
            <a:off x="5288281" y="3511565"/>
            <a:ext cx="108347" cy="108347"/>
          </a:xfrm>
          <a:prstGeom prst="ellipse">
            <a:avLst/>
          </a:prstGeom>
          <a:solidFill>
            <a:srgbClr val="FF7C80"/>
          </a:solidFill>
          <a:ln w="9525">
            <a:solidFill>
              <a:srgbClr val="FF7C80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355" name="Oval 163"/>
          <p:cNvSpPr>
            <a:spLocks noChangeArrowheads="1"/>
          </p:cNvSpPr>
          <p:nvPr/>
        </p:nvSpPr>
        <p:spPr bwMode="auto">
          <a:xfrm>
            <a:off x="5396626" y="3511565"/>
            <a:ext cx="108347" cy="108347"/>
          </a:xfrm>
          <a:prstGeom prst="ellipse">
            <a:avLst/>
          </a:prstGeom>
          <a:solidFill>
            <a:srgbClr val="FF7C80"/>
          </a:solidFill>
          <a:ln w="9525">
            <a:solidFill>
              <a:srgbClr val="FF7C80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356" name="Oval 164"/>
          <p:cNvSpPr>
            <a:spLocks noChangeArrowheads="1"/>
          </p:cNvSpPr>
          <p:nvPr/>
        </p:nvSpPr>
        <p:spPr bwMode="auto">
          <a:xfrm>
            <a:off x="5504974" y="3511565"/>
            <a:ext cx="108347" cy="108347"/>
          </a:xfrm>
          <a:prstGeom prst="ellipse">
            <a:avLst/>
          </a:prstGeom>
          <a:solidFill>
            <a:srgbClr val="FF7C80"/>
          </a:solidFill>
          <a:ln w="9525">
            <a:solidFill>
              <a:srgbClr val="FF7C80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357" name="Oval 165"/>
          <p:cNvSpPr>
            <a:spLocks noChangeArrowheads="1"/>
          </p:cNvSpPr>
          <p:nvPr/>
        </p:nvSpPr>
        <p:spPr bwMode="auto">
          <a:xfrm>
            <a:off x="5613320" y="3511565"/>
            <a:ext cx="108347" cy="108347"/>
          </a:xfrm>
          <a:prstGeom prst="ellipse">
            <a:avLst/>
          </a:prstGeom>
          <a:solidFill>
            <a:srgbClr val="FF7C80"/>
          </a:solidFill>
          <a:ln w="9525">
            <a:solidFill>
              <a:srgbClr val="FF7C80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358" name="Oval 166"/>
          <p:cNvSpPr>
            <a:spLocks noChangeArrowheads="1"/>
          </p:cNvSpPr>
          <p:nvPr/>
        </p:nvSpPr>
        <p:spPr bwMode="auto">
          <a:xfrm>
            <a:off x="5720476" y="3511565"/>
            <a:ext cx="108347" cy="108347"/>
          </a:xfrm>
          <a:prstGeom prst="ellipse">
            <a:avLst/>
          </a:prstGeom>
          <a:solidFill>
            <a:srgbClr val="FF7C80"/>
          </a:solidFill>
          <a:ln w="9525">
            <a:solidFill>
              <a:srgbClr val="FF7C80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359" name="Oval 167"/>
          <p:cNvSpPr>
            <a:spLocks noChangeArrowheads="1"/>
          </p:cNvSpPr>
          <p:nvPr/>
        </p:nvSpPr>
        <p:spPr bwMode="auto">
          <a:xfrm>
            <a:off x="5828824" y="3511565"/>
            <a:ext cx="108347" cy="108347"/>
          </a:xfrm>
          <a:prstGeom prst="ellipse">
            <a:avLst/>
          </a:prstGeom>
          <a:solidFill>
            <a:srgbClr val="FF7C80"/>
          </a:solidFill>
          <a:ln w="9525">
            <a:solidFill>
              <a:srgbClr val="FF7C80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360" name="Oval 168"/>
          <p:cNvSpPr>
            <a:spLocks noChangeArrowheads="1"/>
          </p:cNvSpPr>
          <p:nvPr/>
        </p:nvSpPr>
        <p:spPr bwMode="auto">
          <a:xfrm>
            <a:off x="5937170" y="3511565"/>
            <a:ext cx="108347" cy="108347"/>
          </a:xfrm>
          <a:prstGeom prst="ellipse">
            <a:avLst/>
          </a:prstGeom>
          <a:solidFill>
            <a:srgbClr val="FF7C80"/>
          </a:solidFill>
          <a:ln w="9525">
            <a:solidFill>
              <a:srgbClr val="FF7C80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361" name="Oval 169"/>
          <p:cNvSpPr>
            <a:spLocks noChangeArrowheads="1"/>
          </p:cNvSpPr>
          <p:nvPr/>
        </p:nvSpPr>
        <p:spPr bwMode="auto">
          <a:xfrm>
            <a:off x="6045518" y="3511565"/>
            <a:ext cx="108347" cy="108347"/>
          </a:xfrm>
          <a:prstGeom prst="ellipse">
            <a:avLst/>
          </a:prstGeom>
          <a:solidFill>
            <a:srgbClr val="FF7C80"/>
          </a:solidFill>
          <a:ln w="9525">
            <a:solidFill>
              <a:srgbClr val="FF7C80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362" name="Oval 170"/>
          <p:cNvSpPr>
            <a:spLocks noChangeArrowheads="1"/>
          </p:cNvSpPr>
          <p:nvPr/>
        </p:nvSpPr>
        <p:spPr bwMode="auto">
          <a:xfrm>
            <a:off x="6152674" y="3511565"/>
            <a:ext cx="108347" cy="108347"/>
          </a:xfrm>
          <a:prstGeom prst="ellipse">
            <a:avLst/>
          </a:prstGeom>
          <a:solidFill>
            <a:srgbClr val="FF7C80"/>
          </a:solidFill>
          <a:ln w="9525">
            <a:solidFill>
              <a:srgbClr val="FF7C80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363" name="Oval 171"/>
          <p:cNvSpPr>
            <a:spLocks noChangeArrowheads="1"/>
          </p:cNvSpPr>
          <p:nvPr/>
        </p:nvSpPr>
        <p:spPr bwMode="auto">
          <a:xfrm>
            <a:off x="6261020" y="3511565"/>
            <a:ext cx="108347" cy="108347"/>
          </a:xfrm>
          <a:prstGeom prst="ellipse">
            <a:avLst/>
          </a:prstGeom>
          <a:solidFill>
            <a:srgbClr val="FF7C80"/>
          </a:solidFill>
          <a:ln w="9525">
            <a:solidFill>
              <a:srgbClr val="FF7C80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364" name="Oval 172"/>
          <p:cNvSpPr>
            <a:spLocks noChangeArrowheads="1"/>
          </p:cNvSpPr>
          <p:nvPr/>
        </p:nvSpPr>
        <p:spPr bwMode="auto">
          <a:xfrm>
            <a:off x="6369368" y="3511565"/>
            <a:ext cx="108347" cy="108347"/>
          </a:xfrm>
          <a:prstGeom prst="ellipse">
            <a:avLst/>
          </a:prstGeom>
          <a:solidFill>
            <a:srgbClr val="FF7C80"/>
          </a:solidFill>
          <a:ln w="9525">
            <a:solidFill>
              <a:srgbClr val="FF7C80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365" name="Oval 173"/>
          <p:cNvSpPr>
            <a:spLocks noChangeArrowheads="1"/>
          </p:cNvSpPr>
          <p:nvPr/>
        </p:nvSpPr>
        <p:spPr bwMode="auto">
          <a:xfrm>
            <a:off x="5181124" y="3619913"/>
            <a:ext cx="108347" cy="108347"/>
          </a:xfrm>
          <a:prstGeom prst="ellipse">
            <a:avLst/>
          </a:prstGeom>
          <a:solidFill>
            <a:srgbClr val="FF7C80"/>
          </a:solidFill>
          <a:ln w="9525">
            <a:solidFill>
              <a:srgbClr val="FF7C80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366" name="Oval 174"/>
          <p:cNvSpPr>
            <a:spLocks noChangeArrowheads="1"/>
          </p:cNvSpPr>
          <p:nvPr/>
        </p:nvSpPr>
        <p:spPr bwMode="auto">
          <a:xfrm>
            <a:off x="5288281" y="3619913"/>
            <a:ext cx="108347" cy="108347"/>
          </a:xfrm>
          <a:prstGeom prst="ellipse">
            <a:avLst/>
          </a:prstGeom>
          <a:solidFill>
            <a:srgbClr val="FF7C80"/>
          </a:solidFill>
          <a:ln w="9525">
            <a:solidFill>
              <a:srgbClr val="FF7C80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367" name="Oval 175"/>
          <p:cNvSpPr>
            <a:spLocks noChangeArrowheads="1"/>
          </p:cNvSpPr>
          <p:nvPr/>
        </p:nvSpPr>
        <p:spPr bwMode="auto">
          <a:xfrm>
            <a:off x="5396626" y="3619913"/>
            <a:ext cx="108347" cy="108347"/>
          </a:xfrm>
          <a:prstGeom prst="ellipse">
            <a:avLst/>
          </a:prstGeom>
          <a:solidFill>
            <a:srgbClr val="FF7C80"/>
          </a:solidFill>
          <a:ln w="9525">
            <a:solidFill>
              <a:srgbClr val="FF7C80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368" name="Oval 176"/>
          <p:cNvSpPr>
            <a:spLocks noChangeArrowheads="1"/>
          </p:cNvSpPr>
          <p:nvPr/>
        </p:nvSpPr>
        <p:spPr bwMode="auto">
          <a:xfrm>
            <a:off x="5504974" y="3619913"/>
            <a:ext cx="108347" cy="108347"/>
          </a:xfrm>
          <a:prstGeom prst="ellipse">
            <a:avLst/>
          </a:prstGeom>
          <a:solidFill>
            <a:srgbClr val="FF7C80"/>
          </a:solidFill>
          <a:ln w="9525">
            <a:solidFill>
              <a:srgbClr val="FF7C80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273" name="Oval 177"/>
          <p:cNvSpPr>
            <a:spLocks noChangeArrowheads="1"/>
          </p:cNvSpPr>
          <p:nvPr/>
        </p:nvSpPr>
        <p:spPr bwMode="auto">
          <a:xfrm>
            <a:off x="5613320" y="3619913"/>
            <a:ext cx="108347" cy="108347"/>
          </a:xfrm>
          <a:prstGeom prst="ellipse">
            <a:avLst/>
          </a:prstGeom>
          <a:solidFill>
            <a:srgbClr val="FF7C80"/>
          </a:solidFill>
          <a:ln w="9525">
            <a:solidFill>
              <a:srgbClr val="FF7C80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370" name="Oval 178"/>
          <p:cNvSpPr>
            <a:spLocks noChangeArrowheads="1"/>
          </p:cNvSpPr>
          <p:nvPr/>
        </p:nvSpPr>
        <p:spPr bwMode="auto">
          <a:xfrm>
            <a:off x="5720476" y="3619913"/>
            <a:ext cx="108347" cy="108347"/>
          </a:xfrm>
          <a:prstGeom prst="ellipse">
            <a:avLst/>
          </a:prstGeom>
          <a:solidFill>
            <a:srgbClr val="FF7C80"/>
          </a:solidFill>
          <a:ln w="9525">
            <a:solidFill>
              <a:srgbClr val="FF7C80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371" name="Oval 179"/>
          <p:cNvSpPr>
            <a:spLocks noChangeArrowheads="1"/>
          </p:cNvSpPr>
          <p:nvPr/>
        </p:nvSpPr>
        <p:spPr bwMode="auto">
          <a:xfrm>
            <a:off x="5828824" y="3619913"/>
            <a:ext cx="108347" cy="108347"/>
          </a:xfrm>
          <a:prstGeom prst="ellipse">
            <a:avLst/>
          </a:prstGeom>
          <a:solidFill>
            <a:srgbClr val="FF7C80"/>
          </a:solidFill>
          <a:ln w="9525">
            <a:solidFill>
              <a:srgbClr val="FF7C80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276" name="Oval 180"/>
          <p:cNvSpPr>
            <a:spLocks noChangeArrowheads="1"/>
          </p:cNvSpPr>
          <p:nvPr/>
        </p:nvSpPr>
        <p:spPr bwMode="auto">
          <a:xfrm>
            <a:off x="5937170" y="3619913"/>
            <a:ext cx="108347" cy="108347"/>
          </a:xfrm>
          <a:prstGeom prst="ellipse">
            <a:avLst/>
          </a:prstGeom>
          <a:solidFill>
            <a:srgbClr val="FF7C80"/>
          </a:solidFill>
          <a:ln w="9525">
            <a:solidFill>
              <a:srgbClr val="FF7C80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373" name="Oval 181"/>
          <p:cNvSpPr>
            <a:spLocks noChangeArrowheads="1"/>
          </p:cNvSpPr>
          <p:nvPr/>
        </p:nvSpPr>
        <p:spPr bwMode="auto">
          <a:xfrm>
            <a:off x="6045518" y="3619913"/>
            <a:ext cx="108347" cy="108347"/>
          </a:xfrm>
          <a:prstGeom prst="ellipse">
            <a:avLst/>
          </a:prstGeom>
          <a:solidFill>
            <a:srgbClr val="FF7C80"/>
          </a:solidFill>
          <a:ln w="9525">
            <a:solidFill>
              <a:srgbClr val="FF7C80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374" name="Oval 182"/>
          <p:cNvSpPr>
            <a:spLocks noChangeArrowheads="1"/>
          </p:cNvSpPr>
          <p:nvPr/>
        </p:nvSpPr>
        <p:spPr bwMode="auto">
          <a:xfrm>
            <a:off x="6152674" y="3619913"/>
            <a:ext cx="108347" cy="108347"/>
          </a:xfrm>
          <a:prstGeom prst="ellipse">
            <a:avLst/>
          </a:prstGeom>
          <a:solidFill>
            <a:srgbClr val="FF7C80"/>
          </a:solidFill>
          <a:ln w="9525">
            <a:solidFill>
              <a:srgbClr val="FF7C80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375" name="Oval 183"/>
          <p:cNvSpPr>
            <a:spLocks noChangeArrowheads="1"/>
          </p:cNvSpPr>
          <p:nvPr/>
        </p:nvSpPr>
        <p:spPr bwMode="auto">
          <a:xfrm>
            <a:off x="6261020" y="3619913"/>
            <a:ext cx="108347" cy="108347"/>
          </a:xfrm>
          <a:prstGeom prst="ellipse">
            <a:avLst/>
          </a:prstGeom>
          <a:solidFill>
            <a:srgbClr val="FF7C80"/>
          </a:solidFill>
          <a:ln w="9525">
            <a:solidFill>
              <a:srgbClr val="FF7C80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376" name="Oval 184"/>
          <p:cNvSpPr>
            <a:spLocks noChangeArrowheads="1"/>
          </p:cNvSpPr>
          <p:nvPr/>
        </p:nvSpPr>
        <p:spPr bwMode="auto">
          <a:xfrm>
            <a:off x="6369368" y="3619913"/>
            <a:ext cx="108347" cy="108347"/>
          </a:xfrm>
          <a:prstGeom prst="ellipse">
            <a:avLst/>
          </a:prstGeom>
          <a:solidFill>
            <a:srgbClr val="FF7C80"/>
          </a:solidFill>
          <a:ln w="9525">
            <a:solidFill>
              <a:srgbClr val="FF7C80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377" name="Oval 185"/>
          <p:cNvSpPr>
            <a:spLocks noChangeArrowheads="1"/>
          </p:cNvSpPr>
          <p:nvPr/>
        </p:nvSpPr>
        <p:spPr bwMode="auto">
          <a:xfrm>
            <a:off x="5181124" y="3728259"/>
            <a:ext cx="108347" cy="108347"/>
          </a:xfrm>
          <a:prstGeom prst="ellipse">
            <a:avLst/>
          </a:prstGeom>
          <a:solidFill>
            <a:srgbClr val="FF7C80"/>
          </a:solidFill>
          <a:ln w="9525">
            <a:solidFill>
              <a:srgbClr val="FF7C80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378" name="Oval 186"/>
          <p:cNvSpPr>
            <a:spLocks noChangeArrowheads="1"/>
          </p:cNvSpPr>
          <p:nvPr/>
        </p:nvSpPr>
        <p:spPr bwMode="auto">
          <a:xfrm>
            <a:off x="5288281" y="3728259"/>
            <a:ext cx="108347" cy="108347"/>
          </a:xfrm>
          <a:prstGeom prst="ellipse">
            <a:avLst/>
          </a:prstGeom>
          <a:solidFill>
            <a:srgbClr val="FF7C80"/>
          </a:solidFill>
          <a:ln w="9525">
            <a:solidFill>
              <a:srgbClr val="FF7C80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379" name="Oval 187"/>
          <p:cNvSpPr>
            <a:spLocks noChangeArrowheads="1"/>
          </p:cNvSpPr>
          <p:nvPr/>
        </p:nvSpPr>
        <p:spPr bwMode="auto">
          <a:xfrm>
            <a:off x="5396626" y="3728259"/>
            <a:ext cx="108347" cy="108347"/>
          </a:xfrm>
          <a:prstGeom prst="ellipse">
            <a:avLst/>
          </a:prstGeom>
          <a:solidFill>
            <a:srgbClr val="FF7C80"/>
          </a:solidFill>
          <a:ln w="9525">
            <a:solidFill>
              <a:srgbClr val="FF7C80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380" name="Oval 188"/>
          <p:cNvSpPr>
            <a:spLocks noChangeArrowheads="1"/>
          </p:cNvSpPr>
          <p:nvPr/>
        </p:nvSpPr>
        <p:spPr bwMode="auto">
          <a:xfrm>
            <a:off x="5504974" y="3728259"/>
            <a:ext cx="108347" cy="108347"/>
          </a:xfrm>
          <a:prstGeom prst="ellipse">
            <a:avLst/>
          </a:prstGeom>
          <a:solidFill>
            <a:srgbClr val="FF7C80"/>
          </a:solidFill>
          <a:ln w="9525">
            <a:solidFill>
              <a:srgbClr val="FF7C80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381" name="Oval 189"/>
          <p:cNvSpPr>
            <a:spLocks noChangeArrowheads="1"/>
          </p:cNvSpPr>
          <p:nvPr/>
        </p:nvSpPr>
        <p:spPr bwMode="auto">
          <a:xfrm>
            <a:off x="5613320" y="3728259"/>
            <a:ext cx="108347" cy="108347"/>
          </a:xfrm>
          <a:prstGeom prst="ellipse">
            <a:avLst/>
          </a:prstGeom>
          <a:solidFill>
            <a:srgbClr val="FF7C80"/>
          </a:solidFill>
          <a:ln w="9525">
            <a:solidFill>
              <a:srgbClr val="FF7C80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382" name="Oval 190"/>
          <p:cNvSpPr>
            <a:spLocks noChangeArrowheads="1"/>
          </p:cNvSpPr>
          <p:nvPr/>
        </p:nvSpPr>
        <p:spPr bwMode="auto">
          <a:xfrm>
            <a:off x="5720476" y="3728259"/>
            <a:ext cx="108347" cy="108347"/>
          </a:xfrm>
          <a:prstGeom prst="ellipse">
            <a:avLst/>
          </a:prstGeom>
          <a:solidFill>
            <a:srgbClr val="FF7C80"/>
          </a:solidFill>
          <a:ln w="9525">
            <a:solidFill>
              <a:srgbClr val="FF7C80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383" name="Oval 191"/>
          <p:cNvSpPr>
            <a:spLocks noChangeArrowheads="1"/>
          </p:cNvSpPr>
          <p:nvPr/>
        </p:nvSpPr>
        <p:spPr bwMode="auto">
          <a:xfrm>
            <a:off x="5828824" y="3728259"/>
            <a:ext cx="108347" cy="108347"/>
          </a:xfrm>
          <a:prstGeom prst="ellipse">
            <a:avLst/>
          </a:prstGeom>
          <a:solidFill>
            <a:srgbClr val="FF7C80"/>
          </a:solidFill>
          <a:ln w="9525">
            <a:solidFill>
              <a:srgbClr val="FF7C80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384" name="Oval 192"/>
          <p:cNvSpPr>
            <a:spLocks noChangeArrowheads="1"/>
          </p:cNvSpPr>
          <p:nvPr/>
        </p:nvSpPr>
        <p:spPr bwMode="auto">
          <a:xfrm>
            <a:off x="5937170" y="3728259"/>
            <a:ext cx="108347" cy="108347"/>
          </a:xfrm>
          <a:prstGeom prst="ellipse">
            <a:avLst/>
          </a:prstGeom>
          <a:solidFill>
            <a:srgbClr val="FF7C80"/>
          </a:solidFill>
          <a:ln w="9525">
            <a:solidFill>
              <a:srgbClr val="FF7C80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385" name="Oval 193"/>
          <p:cNvSpPr>
            <a:spLocks noChangeArrowheads="1"/>
          </p:cNvSpPr>
          <p:nvPr/>
        </p:nvSpPr>
        <p:spPr bwMode="auto">
          <a:xfrm>
            <a:off x="6045518" y="3728259"/>
            <a:ext cx="108347" cy="108347"/>
          </a:xfrm>
          <a:prstGeom prst="ellipse">
            <a:avLst/>
          </a:prstGeom>
          <a:solidFill>
            <a:srgbClr val="FF7C80"/>
          </a:solidFill>
          <a:ln w="9525">
            <a:solidFill>
              <a:srgbClr val="FF7C80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386" name="Oval 194"/>
          <p:cNvSpPr>
            <a:spLocks noChangeArrowheads="1"/>
          </p:cNvSpPr>
          <p:nvPr/>
        </p:nvSpPr>
        <p:spPr bwMode="auto">
          <a:xfrm>
            <a:off x="6152674" y="3728259"/>
            <a:ext cx="108347" cy="108347"/>
          </a:xfrm>
          <a:prstGeom prst="ellipse">
            <a:avLst/>
          </a:prstGeom>
          <a:solidFill>
            <a:srgbClr val="FF7C80"/>
          </a:solidFill>
          <a:ln w="9525">
            <a:solidFill>
              <a:srgbClr val="FF7C80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387" name="Oval 195"/>
          <p:cNvSpPr>
            <a:spLocks noChangeArrowheads="1"/>
          </p:cNvSpPr>
          <p:nvPr/>
        </p:nvSpPr>
        <p:spPr bwMode="auto">
          <a:xfrm>
            <a:off x="6261020" y="3728259"/>
            <a:ext cx="108347" cy="108347"/>
          </a:xfrm>
          <a:prstGeom prst="ellipse">
            <a:avLst/>
          </a:prstGeom>
          <a:solidFill>
            <a:srgbClr val="FF7C80"/>
          </a:solidFill>
          <a:ln w="9525">
            <a:solidFill>
              <a:srgbClr val="FF7C80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388" name="Oval 196"/>
          <p:cNvSpPr>
            <a:spLocks noChangeArrowheads="1"/>
          </p:cNvSpPr>
          <p:nvPr/>
        </p:nvSpPr>
        <p:spPr bwMode="auto">
          <a:xfrm>
            <a:off x="6369368" y="3728259"/>
            <a:ext cx="108347" cy="108347"/>
          </a:xfrm>
          <a:prstGeom prst="ellipse">
            <a:avLst/>
          </a:prstGeom>
          <a:solidFill>
            <a:srgbClr val="FF7C80"/>
          </a:solidFill>
          <a:ln w="9525">
            <a:solidFill>
              <a:srgbClr val="FF7C80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389" name="Oval 197"/>
          <p:cNvSpPr>
            <a:spLocks noChangeArrowheads="1"/>
          </p:cNvSpPr>
          <p:nvPr/>
        </p:nvSpPr>
        <p:spPr bwMode="auto">
          <a:xfrm>
            <a:off x="5181124" y="3835415"/>
            <a:ext cx="108347" cy="108347"/>
          </a:xfrm>
          <a:prstGeom prst="ellipse">
            <a:avLst/>
          </a:prstGeom>
          <a:solidFill>
            <a:srgbClr val="FF7C80"/>
          </a:solidFill>
          <a:ln w="9525">
            <a:solidFill>
              <a:srgbClr val="FF7C80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390" name="Oval 198"/>
          <p:cNvSpPr>
            <a:spLocks noChangeArrowheads="1"/>
          </p:cNvSpPr>
          <p:nvPr/>
        </p:nvSpPr>
        <p:spPr bwMode="auto">
          <a:xfrm>
            <a:off x="5288281" y="3835415"/>
            <a:ext cx="108347" cy="108347"/>
          </a:xfrm>
          <a:prstGeom prst="ellipse">
            <a:avLst/>
          </a:prstGeom>
          <a:solidFill>
            <a:srgbClr val="FF7C80"/>
          </a:solidFill>
          <a:ln w="9525">
            <a:solidFill>
              <a:srgbClr val="FF7C80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391" name="Oval 199"/>
          <p:cNvSpPr>
            <a:spLocks noChangeArrowheads="1"/>
          </p:cNvSpPr>
          <p:nvPr/>
        </p:nvSpPr>
        <p:spPr bwMode="auto">
          <a:xfrm>
            <a:off x="5396626" y="3835415"/>
            <a:ext cx="108347" cy="108347"/>
          </a:xfrm>
          <a:prstGeom prst="ellipse">
            <a:avLst/>
          </a:prstGeom>
          <a:solidFill>
            <a:srgbClr val="FF7C80"/>
          </a:solidFill>
          <a:ln w="9525">
            <a:solidFill>
              <a:srgbClr val="FF7C80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392" name="Oval 200"/>
          <p:cNvSpPr>
            <a:spLocks noChangeArrowheads="1"/>
          </p:cNvSpPr>
          <p:nvPr/>
        </p:nvSpPr>
        <p:spPr bwMode="auto">
          <a:xfrm>
            <a:off x="5504974" y="3835415"/>
            <a:ext cx="108347" cy="108347"/>
          </a:xfrm>
          <a:prstGeom prst="ellipse">
            <a:avLst/>
          </a:prstGeom>
          <a:solidFill>
            <a:srgbClr val="FF7C80"/>
          </a:solidFill>
          <a:ln w="9525">
            <a:solidFill>
              <a:srgbClr val="FF7C80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393" name="Oval 201"/>
          <p:cNvSpPr>
            <a:spLocks noChangeArrowheads="1"/>
          </p:cNvSpPr>
          <p:nvPr/>
        </p:nvSpPr>
        <p:spPr bwMode="auto">
          <a:xfrm>
            <a:off x="5613320" y="3835415"/>
            <a:ext cx="108347" cy="108347"/>
          </a:xfrm>
          <a:prstGeom prst="ellipse">
            <a:avLst/>
          </a:prstGeom>
          <a:solidFill>
            <a:srgbClr val="FF7C80"/>
          </a:solidFill>
          <a:ln w="9525">
            <a:solidFill>
              <a:srgbClr val="FF7C80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394" name="Oval 202"/>
          <p:cNvSpPr>
            <a:spLocks noChangeArrowheads="1"/>
          </p:cNvSpPr>
          <p:nvPr/>
        </p:nvSpPr>
        <p:spPr bwMode="auto">
          <a:xfrm>
            <a:off x="5720476" y="3835415"/>
            <a:ext cx="108347" cy="108347"/>
          </a:xfrm>
          <a:prstGeom prst="ellipse">
            <a:avLst/>
          </a:prstGeom>
          <a:solidFill>
            <a:srgbClr val="FF7C80"/>
          </a:solidFill>
          <a:ln w="9525">
            <a:solidFill>
              <a:srgbClr val="FF7C80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395" name="Oval 203"/>
          <p:cNvSpPr>
            <a:spLocks noChangeArrowheads="1"/>
          </p:cNvSpPr>
          <p:nvPr/>
        </p:nvSpPr>
        <p:spPr bwMode="auto">
          <a:xfrm>
            <a:off x="5828824" y="3835415"/>
            <a:ext cx="108347" cy="108347"/>
          </a:xfrm>
          <a:prstGeom prst="ellipse">
            <a:avLst/>
          </a:prstGeom>
          <a:solidFill>
            <a:srgbClr val="FF7C80"/>
          </a:solidFill>
          <a:ln w="9525">
            <a:solidFill>
              <a:srgbClr val="FF7C80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396" name="Oval 204"/>
          <p:cNvSpPr>
            <a:spLocks noChangeArrowheads="1"/>
          </p:cNvSpPr>
          <p:nvPr/>
        </p:nvSpPr>
        <p:spPr bwMode="auto">
          <a:xfrm>
            <a:off x="5937170" y="3835415"/>
            <a:ext cx="108347" cy="108347"/>
          </a:xfrm>
          <a:prstGeom prst="ellipse">
            <a:avLst/>
          </a:prstGeom>
          <a:solidFill>
            <a:srgbClr val="FF7C80"/>
          </a:solidFill>
          <a:ln w="9525">
            <a:solidFill>
              <a:srgbClr val="FF7C80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397" name="Oval 205"/>
          <p:cNvSpPr>
            <a:spLocks noChangeArrowheads="1"/>
          </p:cNvSpPr>
          <p:nvPr/>
        </p:nvSpPr>
        <p:spPr bwMode="auto">
          <a:xfrm>
            <a:off x="6045518" y="3835415"/>
            <a:ext cx="108347" cy="108347"/>
          </a:xfrm>
          <a:prstGeom prst="ellipse">
            <a:avLst/>
          </a:prstGeom>
          <a:solidFill>
            <a:srgbClr val="FF7C80"/>
          </a:solidFill>
          <a:ln w="9525">
            <a:solidFill>
              <a:srgbClr val="FF7C80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398" name="Oval 206"/>
          <p:cNvSpPr>
            <a:spLocks noChangeArrowheads="1"/>
          </p:cNvSpPr>
          <p:nvPr/>
        </p:nvSpPr>
        <p:spPr bwMode="auto">
          <a:xfrm>
            <a:off x="6152674" y="3835415"/>
            <a:ext cx="108347" cy="108347"/>
          </a:xfrm>
          <a:prstGeom prst="ellipse">
            <a:avLst/>
          </a:prstGeom>
          <a:solidFill>
            <a:srgbClr val="FF7C80"/>
          </a:solidFill>
          <a:ln w="9525">
            <a:solidFill>
              <a:srgbClr val="FF7C80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399" name="Oval 207"/>
          <p:cNvSpPr>
            <a:spLocks noChangeArrowheads="1"/>
          </p:cNvSpPr>
          <p:nvPr/>
        </p:nvSpPr>
        <p:spPr bwMode="auto">
          <a:xfrm>
            <a:off x="6261020" y="3835415"/>
            <a:ext cx="108347" cy="108347"/>
          </a:xfrm>
          <a:prstGeom prst="ellipse">
            <a:avLst/>
          </a:prstGeom>
          <a:solidFill>
            <a:srgbClr val="FF7C80"/>
          </a:solidFill>
          <a:ln w="9525">
            <a:solidFill>
              <a:srgbClr val="FF7C80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400" name="Oval 208"/>
          <p:cNvSpPr>
            <a:spLocks noChangeArrowheads="1"/>
          </p:cNvSpPr>
          <p:nvPr/>
        </p:nvSpPr>
        <p:spPr bwMode="auto">
          <a:xfrm>
            <a:off x="6369368" y="3835415"/>
            <a:ext cx="108347" cy="108347"/>
          </a:xfrm>
          <a:prstGeom prst="ellipse">
            <a:avLst/>
          </a:prstGeom>
          <a:solidFill>
            <a:srgbClr val="FF7C80"/>
          </a:solidFill>
          <a:ln w="9525">
            <a:solidFill>
              <a:srgbClr val="FF7C80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401" name="Oval 209"/>
          <p:cNvSpPr>
            <a:spLocks noChangeArrowheads="1"/>
          </p:cNvSpPr>
          <p:nvPr/>
        </p:nvSpPr>
        <p:spPr bwMode="auto">
          <a:xfrm>
            <a:off x="5181124" y="3943763"/>
            <a:ext cx="108347" cy="108347"/>
          </a:xfrm>
          <a:prstGeom prst="ellipse">
            <a:avLst/>
          </a:prstGeom>
          <a:solidFill>
            <a:srgbClr val="FF7C80"/>
          </a:solidFill>
          <a:ln w="9525">
            <a:solidFill>
              <a:srgbClr val="FF7C80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402" name="Oval 210"/>
          <p:cNvSpPr>
            <a:spLocks noChangeArrowheads="1"/>
          </p:cNvSpPr>
          <p:nvPr/>
        </p:nvSpPr>
        <p:spPr bwMode="auto">
          <a:xfrm>
            <a:off x="5288281" y="3943763"/>
            <a:ext cx="108347" cy="108347"/>
          </a:xfrm>
          <a:prstGeom prst="ellipse">
            <a:avLst/>
          </a:prstGeom>
          <a:solidFill>
            <a:srgbClr val="FF7C80"/>
          </a:solidFill>
          <a:ln w="9525">
            <a:solidFill>
              <a:srgbClr val="FF7C80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403" name="Oval 211"/>
          <p:cNvSpPr>
            <a:spLocks noChangeArrowheads="1"/>
          </p:cNvSpPr>
          <p:nvPr/>
        </p:nvSpPr>
        <p:spPr bwMode="auto">
          <a:xfrm>
            <a:off x="5396626" y="3943763"/>
            <a:ext cx="108347" cy="108347"/>
          </a:xfrm>
          <a:prstGeom prst="ellipse">
            <a:avLst/>
          </a:prstGeom>
          <a:solidFill>
            <a:srgbClr val="FF7C80"/>
          </a:solidFill>
          <a:ln w="9525">
            <a:solidFill>
              <a:srgbClr val="FF7C80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404" name="Oval 212"/>
          <p:cNvSpPr>
            <a:spLocks noChangeArrowheads="1"/>
          </p:cNvSpPr>
          <p:nvPr/>
        </p:nvSpPr>
        <p:spPr bwMode="auto">
          <a:xfrm>
            <a:off x="5504974" y="3943763"/>
            <a:ext cx="108347" cy="108347"/>
          </a:xfrm>
          <a:prstGeom prst="ellipse">
            <a:avLst/>
          </a:prstGeom>
          <a:solidFill>
            <a:srgbClr val="FF7C80"/>
          </a:solidFill>
          <a:ln w="9525">
            <a:solidFill>
              <a:srgbClr val="FF7C80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405" name="Oval 213"/>
          <p:cNvSpPr>
            <a:spLocks noChangeArrowheads="1"/>
          </p:cNvSpPr>
          <p:nvPr/>
        </p:nvSpPr>
        <p:spPr bwMode="auto">
          <a:xfrm>
            <a:off x="5613320" y="3943763"/>
            <a:ext cx="108347" cy="108347"/>
          </a:xfrm>
          <a:prstGeom prst="ellipse">
            <a:avLst/>
          </a:prstGeom>
          <a:solidFill>
            <a:srgbClr val="FF7C80"/>
          </a:solidFill>
          <a:ln w="9525">
            <a:solidFill>
              <a:srgbClr val="FF7C80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406" name="Oval 214"/>
          <p:cNvSpPr>
            <a:spLocks noChangeArrowheads="1"/>
          </p:cNvSpPr>
          <p:nvPr/>
        </p:nvSpPr>
        <p:spPr bwMode="auto">
          <a:xfrm>
            <a:off x="5720476" y="3943763"/>
            <a:ext cx="108347" cy="108347"/>
          </a:xfrm>
          <a:prstGeom prst="ellipse">
            <a:avLst/>
          </a:prstGeom>
          <a:solidFill>
            <a:srgbClr val="FF7C80"/>
          </a:solidFill>
          <a:ln w="9525">
            <a:solidFill>
              <a:srgbClr val="FF7C80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311" name="Oval 215"/>
          <p:cNvSpPr>
            <a:spLocks noChangeArrowheads="1"/>
          </p:cNvSpPr>
          <p:nvPr/>
        </p:nvSpPr>
        <p:spPr bwMode="auto">
          <a:xfrm>
            <a:off x="5828824" y="3943763"/>
            <a:ext cx="108347" cy="108347"/>
          </a:xfrm>
          <a:prstGeom prst="ellipse">
            <a:avLst/>
          </a:prstGeom>
          <a:solidFill>
            <a:srgbClr val="FF7C80"/>
          </a:solidFill>
          <a:ln w="9525">
            <a:solidFill>
              <a:srgbClr val="FF7C80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408" name="Oval 216"/>
          <p:cNvSpPr>
            <a:spLocks noChangeArrowheads="1"/>
          </p:cNvSpPr>
          <p:nvPr/>
        </p:nvSpPr>
        <p:spPr bwMode="auto">
          <a:xfrm>
            <a:off x="5937170" y="3943763"/>
            <a:ext cx="108347" cy="108347"/>
          </a:xfrm>
          <a:prstGeom prst="ellipse">
            <a:avLst/>
          </a:prstGeom>
          <a:solidFill>
            <a:srgbClr val="FF7C80"/>
          </a:solidFill>
          <a:ln w="9525">
            <a:solidFill>
              <a:srgbClr val="FF7C80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409" name="Oval 217"/>
          <p:cNvSpPr>
            <a:spLocks noChangeArrowheads="1"/>
          </p:cNvSpPr>
          <p:nvPr/>
        </p:nvSpPr>
        <p:spPr bwMode="auto">
          <a:xfrm>
            <a:off x="6045518" y="3943763"/>
            <a:ext cx="108347" cy="108347"/>
          </a:xfrm>
          <a:prstGeom prst="ellipse">
            <a:avLst/>
          </a:prstGeom>
          <a:solidFill>
            <a:srgbClr val="FF7C80"/>
          </a:solidFill>
          <a:ln w="9525">
            <a:solidFill>
              <a:srgbClr val="FF7C80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410" name="Oval 218"/>
          <p:cNvSpPr>
            <a:spLocks noChangeArrowheads="1"/>
          </p:cNvSpPr>
          <p:nvPr/>
        </p:nvSpPr>
        <p:spPr bwMode="auto">
          <a:xfrm>
            <a:off x="6152674" y="3943763"/>
            <a:ext cx="108347" cy="108347"/>
          </a:xfrm>
          <a:prstGeom prst="ellipse">
            <a:avLst/>
          </a:prstGeom>
          <a:solidFill>
            <a:srgbClr val="FF7C80"/>
          </a:solidFill>
          <a:ln w="9525">
            <a:solidFill>
              <a:srgbClr val="FF7C80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411" name="Oval 219"/>
          <p:cNvSpPr>
            <a:spLocks noChangeArrowheads="1"/>
          </p:cNvSpPr>
          <p:nvPr/>
        </p:nvSpPr>
        <p:spPr bwMode="auto">
          <a:xfrm>
            <a:off x="6261020" y="3943763"/>
            <a:ext cx="108347" cy="108347"/>
          </a:xfrm>
          <a:prstGeom prst="ellipse">
            <a:avLst/>
          </a:prstGeom>
          <a:solidFill>
            <a:srgbClr val="FF7C80"/>
          </a:solidFill>
          <a:ln w="9525">
            <a:solidFill>
              <a:srgbClr val="FF7C80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412" name="Oval 220"/>
          <p:cNvSpPr>
            <a:spLocks noChangeArrowheads="1"/>
          </p:cNvSpPr>
          <p:nvPr/>
        </p:nvSpPr>
        <p:spPr bwMode="auto">
          <a:xfrm>
            <a:off x="6369368" y="3943763"/>
            <a:ext cx="108347" cy="108347"/>
          </a:xfrm>
          <a:prstGeom prst="ellipse">
            <a:avLst/>
          </a:prstGeom>
          <a:solidFill>
            <a:srgbClr val="FF7C80"/>
          </a:solidFill>
          <a:ln w="9525">
            <a:solidFill>
              <a:srgbClr val="FF7C80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413" name="Oval 221"/>
          <p:cNvSpPr>
            <a:spLocks noChangeArrowheads="1"/>
          </p:cNvSpPr>
          <p:nvPr/>
        </p:nvSpPr>
        <p:spPr bwMode="auto">
          <a:xfrm>
            <a:off x="5181124" y="4052109"/>
            <a:ext cx="108347" cy="108347"/>
          </a:xfrm>
          <a:prstGeom prst="ellipse">
            <a:avLst/>
          </a:prstGeom>
          <a:solidFill>
            <a:srgbClr val="FF7C80"/>
          </a:solidFill>
          <a:ln w="9525">
            <a:solidFill>
              <a:srgbClr val="FF7C80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414" name="Oval 222"/>
          <p:cNvSpPr>
            <a:spLocks noChangeArrowheads="1"/>
          </p:cNvSpPr>
          <p:nvPr/>
        </p:nvSpPr>
        <p:spPr bwMode="auto">
          <a:xfrm>
            <a:off x="5288281" y="4052109"/>
            <a:ext cx="108347" cy="108347"/>
          </a:xfrm>
          <a:prstGeom prst="ellipse">
            <a:avLst/>
          </a:prstGeom>
          <a:solidFill>
            <a:srgbClr val="FF7C80"/>
          </a:solidFill>
          <a:ln w="9525">
            <a:solidFill>
              <a:srgbClr val="FF7C80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415" name="Oval 223"/>
          <p:cNvSpPr>
            <a:spLocks noChangeArrowheads="1"/>
          </p:cNvSpPr>
          <p:nvPr/>
        </p:nvSpPr>
        <p:spPr bwMode="auto">
          <a:xfrm>
            <a:off x="5396626" y="4052109"/>
            <a:ext cx="108347" cy="108347"/>
          </a:xfrm>
          <a:prstGeom prst="ellipse">
            <a:avLst/>
          </a:prstGeom>
          <a:solidFill>
            <a:srgbClr val="FF7C80"/>
          </a:solidFill>
          <a:ln w="9525">
            <a:solidFill>
              <a:srgbClr val="FF7C80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416" name="Oval 224"/>
          <p:cNvSpPr>
            <a:spLocks noChangeArrowheads="1"/>
          </p:cNvSpPr>
          <p:nvPr/>
        </p:nvSpPr>
        <p:spPr bwMode="auto">
          <a:xfrm>
            <a:off x="5504974" y="4052109"/>
            <a:ext cx="108347" cy="108347"/>
          </a:xfrm>
          <a:prstGeom prst="ellipse">
            <a:avLst/>
          </a:prstGeom>
          <a:solidFill>
            <a:srgbClr val="FF7C80"/>
          </a:solidFill>
          <a:ln w="9525">
            <a:solidFill>
              <a:srgbClr val="FF7C80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417" name="Oval 225"/>
          <p:cNvSpPr>
            <a:spLocks noChangeArrowheads="1"/>
          </p:cNvSpPr>
          <p:nvPr/>
        </p:nvSpPr>
        <p:spPr bwMode="auto">
          <a:xfrm>
            <a:off x="5613320" y="4052109"/>
            <a:ext cx="108347" cy="108347"/>
          </a:xfrm>
          <a:prstGeom prst="ellipse">
            <a:avLst/>
          </a:prstGeom>
          <a:solidFill>
            <a:srgbClr val="FF7C80"/>
          </a:solidFill>
          <a:ln w="9525">
            <a:solidFill>
              <a:srgbClr val="FF7C80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418" name="Oval 226"/>
          <p:cNvSpPr>
            <a:spLocks noChangeArrowheads="1"/>
          </p:cNvSpPr>
          <p:nvPr/>
        </p:nvSpPr>
        <p:spPr bwMode="auto">
          <a:xfrm>
            <a:off x="5720476" y="4052109"/>
            <a:ext cx="108347" cy="108347"/>
          </a:xfrm>
          <a:prstGeom prst="ellipse">
            <a:avLst/>
          </a:prstGeom>
          <a:solidFill>
            <a:srgbClr val="FF7C80"/>
          </a:solidFill>
          <a:ln w="9525">
            <a:solidFill>
              <a:srgbClr val="FF7C80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323" name="Oval 227"/>
          <p:cNvSpPr>
            <a:spLocks noChangeArrowheads="1"/>
          </p:cNvSpPr>
          <p:nvPr/>
        </p:nvSpPr>
        <p:spPr bwMode="auto">
          <a:xfrm>
            <a:off x="5828824" y="4052109"/>
            <a:ext cx="108347" cy="108347"/>
          </a:xfrm>
          <a:prstGeom prst="ellipse">
            <a:avLst/>
          </a:prstGeom>
          <a:solidFill>
            <a:srgbClr val="FF7C80"/>
          </a:solidFill>
          <a:ln w="9525">
            <a:solidFill>
              <a:srgbClr val="FF7C80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420" name="Oval 228"/>
          <p:cNvSpPr>
            <a:spLocks noChangeArrowheads="1"/>
          </p:cNvSpPr>
          <p:nvPr/>
        </p:nvSpPr>
        <p:spPr bwMode="auto">
          <a:xfrm>
            <a:off x="5937170" y="4052109"/>
            <a:ext cx="108347" cy="108347"/>
          </a:xfrm>
          <a:prstGeom prst="ellipse">
            <a:avLst/>
          </a:prstGeom>
          <a:solidFill>
            <a:srgbClr val="FF7C80"/>
          </a:solidFill>
          <a:ln w="9525">
            <a:solidFill>
              <a:srgbClr val="FF7C80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421" name="Oval 229"/>
          <p:cNvSpPr>
            <a:spLocks noChangeArrowheads="1"/>
          </p:cNvSpPr>
          <p:nvPr/>
        </p:nvSpPr>
        <p:spPr bwMode="auto">
          <a:xfrm>
            <a:off x="6045518" y="4052109"/>
            <a:ext cx="108347" cy="108347"/>
          </a:xfrm>
          <a:prstGeom prst="ellipse">
            <a:avLst/>
          </a:prstGeom>
          <a:solidFill>
            <a:srgbClr val="FF7C80"/>
          </a:solidFill>
          <a:ln w="9525">
            <a:solidFill>
              <a:srgbClr val="FF7C80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422" name="Oval 230"/>
          <p:cNvSpPr>
            <a:spLocks noChangeArrowheads="1"/>
          </p:cNvSpPr>
          <p:nvPr/>
        </p:nvSpPr>
        <p:spPr bwMode="auto">
          <a:xfrm>
            <a:off x="6151483" y="4050919"/>
            <a:ext cx="108347" cy="108347"/>
          </a:xfrm>
          <a:prstGeom prst="ellipse">
            <a:avLst/>
          </a:prstGeom>
          <a:solidFill>
            <a:srgbClr val="FF7C80"/>
          </a:solidFill>
          <a:ln w="9525">
            <a:solidFill>
              <a:srgbClr val="FF7C80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423" name="Oval 231"/>
          <p:cNvSpPr>
            <a:spLocks noChangeArrowheads="1"/>
          </p:cNvSpPr>
          <p:nvPr/>
        </p:nvSpPr>
        <p:spPr bwMode="auto">
          <a:xfrm>
            <a:off x="6261020" y="4052109"/>
            <a:ext cx="108347" cy="108347"/>
          </a:xfrm>
          <a:prstGeom prst="ellipse">
            <a:avLst/>
          </a:prstGeom>
          <a:solidFill>
            <a:srgbClr val="FF7C80"/>
          </a:solidFill>
          <a:ln w="9525">
            <a:solidFill>
              <a:srgbClr val="FF7C80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424" name="Oval 232"/>
          <p:cNvSpPr>
            <a:spLocks noChangeArrowheads="1"/>
          </p:cNvSpPr>
          <p:nvPr/>
        </p:nvSpPr>
        <p:spPr bwMode="auto">
          <a:xfrm>
            <a:off x="6369368" y="4052109"/>
            <a:ext cx="108347" cy="108347"/>
          </a:xfrm>
          <a:prstGeom prst="ellipse">
            <a:avLst/>
          </a:prstGeom>
          <a:solidFill>
            <a:srgbClr val="FF7C80"/>
          </a:solidFill>
          <a:ln w="9525">
            <a:solidFill>
              <a:srgbClr val="FF7C80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425" name="Oval 233"/>
          <p:cNvSpPr>
            <a:spLocks noChangeArrowheads="1"/>
          </p:cNvSpPr>
          <p:nvPr/>
        </p:nvSpPr>
        <p:spPr bwMode="auto">
          <a:xfrm>
            <a:off x="5181124" y="4160457"/>
            <a:ext cx="108347" cy="108347"/>
          </a:xfrm>
          <a:prstGeom prst="ellipse">
            <a:avLst/>
          </a:prstGeom>
          <a:solidFill>
            <a:srgbClr val="FF7C80"/>
          </a:solidFill>
          <a:ln w="9525">
            <a:solidFill>
              <a:srgbClr val="FF7C80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426" name="Oval 234"/>
          <p:cNvSpPr>
            <a:spLocks noChangeArrowheads="1"/>
          </p:cNvSpPr>
          <p:nvPr/>
        </p:nvSpPr>
        <p:spPr bwMode="auto">
          <a:xfrm>
            <a:off x="5288281" y="4160457"/>
            <a:ext cx="108347" cy="108347"/>
          </a:xfrm>
          <a:prstGeom prst="ellipse">
            <a:avLst/>
          </a:prstGeom>
          <a:solidFill>
            <a:srgbClr val="FF7C80"/>
          </a:solidFill>
          <a:ln w="9525">
            <a:solidFill>
              <a:srgbClr val="FF7C80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427" name="Oval 235"/>
          <p:cNvSpPr>
            <a:spLocks noChangeArrowheads="1"/>
          </p:cNvSpPr>
          <p:nvPr/>
        </p:nvSpPr>
        <p:spPr bwMode="auto">
          <a:xfrm>
            <a:off x="5396626" y="4160457"/>
            <a:ext cx="108347" cy="108347"/>
          </a:xfrm>
          <a:prstGeom prst="ellipse">
            <a:avLst/>
          </a:prstGeom>
          <a:solidFill>
            <a:srgbClr val="FF7C80"/>
          </a:solidFill>
          <a:ln w="9525">
            <a:solidFill>
              <a:srgbClr val="FF7C80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428" name="Oval 236"/>
          <p:cNvSpPr>
            <a:spLocks noChangeArrowheads="1"/>
          </p:cNvSpPr>
          <p:nvPr/>
        </p:nvSpPr>
        <p:spPr bwMode="auto">
          <a:xfrm>
            <a:off x="5504974" y="4160457"/>
            <a:ext cx="108347" cy="108347"/>
          </a:xfrm>
          <a:prstGeom prst="ellipse">
            <a:avLst/>
          </a:prstGeom>
          <a:solidFill>
            <a:srgbClr val="FF7C80"/>
          </a:solidFill>
          <a:ln w="9525">
            <a:solidFill>
              <a:srgbClr val="FF7C80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429" name="Oval 237"/>
          <p:cNvSpPr>
            <a:spLocks noChangeArrowheads="1"/>
          </p:cNvSpPr>
          <p:nvPr/>
        </p:nvSpPr>
        <p:spPr bwMode="auto">
          <a:xfrm>
            <a:off x="5613320" y="4160457"/>
            <a:ext cx="108347" cy="108347"/>
          </a:xfrm>
          <a:prstGeom prst="ellipse">
            <a:avLst/>
          </a:prstGeom>
          <a:solidFill>
            <a:srgbClr val="FF7C80"/>
          </a:solidFill>
          <a:ln w="9525">
            <a:solidFill>
              <a:srgbClr val="FF7C80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430" name="Oval 238"/>
          <p:cNvSpPr>
            <a:spLocks noChangeArrowheads="1"/>
          </p:cNvSpPr>
          <p:nvPr/>
        </p:nvSpPr>
        <p:spPr bwMode="auto">
          <a:xfrm>
            <a:off x="5720476" y="4160457"/>
            <a:ext cx="108347" cy="108347"/>
          </a:xfrm>
          <a:prstGeom prst="ellipse">
            <a:avLst/>
          </a:prstGeom>
          <a:solidFill>
            <a:srgbClr val="FF7C80"/>
          </a:solidFill>
          <a:ln w="9525">
            <a:solidFill>
              <a:srgbClr val="FF7C80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335" name="Oval 239"/>
          <p:cNvSpPr>
            <a:spLocks noChangeArrowheads="1"/>
          </p:cNvSpPr>
          <p:nvPr/>
        </p:nvSpPr>
        <p:spPr bwMode="auto">
          <a:xfrm>
            <a:off x="5828824" y="4160457"/>
            <a:ext cx="108347" cy="108347"/>
          </a:xfrm>
          <a:prstGeom prst="ellipse">
            <a:avLst/>
          </a:prstGeom>
          <a:solidFill>
            <a:srgbClr val="FF7C80"/>
          </a:solidFill>
          <a:ln w="9525">
            <a:solidFill>
              <a:srgbClr val="FF7C80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432" name="Oval 240"/>
          <p:cNvSpPr>
            <a:spLocks noChangeArrowheads="1"/>
          </p:cNvSpPr>
          <p:nvPr/>
        </p:nvSpPr>
        <p:spPr bwMode="auto">
          <a:xfrm>
            <a:off x="5937170" y="4160457"/>
            <a:ext cx="108347" cy="108347"/>
          </a:xfrm>
          <a:prstGeom prst="ellipse">
            <a:avLst/>
          </a:prstGeom>
          <a:solidFill>
            <a:srgbClr val="FF7C80"/>
          </a:solidFill>
          <a:ln w="9525">
            <a:solidFill>
              <a:srgbClr val="FF7C80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433" name="Oval 241"/>
          <p:cNvSpPr>
            <a:spLocks noChangeArrowheads="1"/>
          </p:cNvSpPr>
          <p:nvPr/>
        </p:nvSpPr>
        <p:spPr bwMode="auto">
          <a:xfrm>
            <a:off x="6045518" y="4160457"/>
            <a:ext cx="108347" cy="108347"/>
          </a:xfrm>
          <a:prstGeom prst="ellipse">
            <a:avLst/>
          </a:prstGeom>
          <a:solidFill>
            <a:srgbClr val="FF7C80"/>
          </a:solidFill>
          <a:ln w="9525">
            <a:solidFill>
              <a:srgbClr val="FF7C80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434" name="Oval 242"/>
          <p:cNvSpPr>
            <a:spLocks noChangeArrowheads="1"/>
          </p:cNvSpPr>
          <p:nvPr/>
        </p:nvSpPr>
        <p:spPr bwMode="auto">
          <a:xfrm>
            <a:off x="6152674" y="4160457"/>
            <a:ext cx="108347" cy="108347"/>
          </a:xfrm>
          <a:prstGeom prst="ellipse">
            <a:avLst/>
          </a:prstGeom>
          <a:solidFill>
            <a:srgbClr val="FF7C80"/>
          </a:solidFill>
          <a:ln w="9525">
            <a:solidFill>
              <a:srgbClr val="FF7C80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435" name="Oval 243"/>
          <p:cNvSpPr>
            <a:spLocks noChangeArrowheads="1"/>
          </p:cNvSpPr>
          <p:nvPr/>
        </p:nvSpPr>
        <p:spPr bwMode="auto">
          <a:xfrm>
            <a:off x="6261020" y="4160457"/>
            <a:ext cx="108347" cy="108347"/>
          </a:xfrm>
          <a:prstGeom prst="ellipse">
            <a:avLst/>
          </a:prstGeom>
          <a:solidFill>
            <a:srgbClr val="FF7C80"/>
          </a:solidFill>
          <a:ln w="9525">
            <a:solidFill>
              <a:srgbClr val="FF7C80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436" name="Oval 244"/>
          <p:cNvSpPr>
            <a:spLocks noChangeArrowheads="1"/>
          </p:cNvSpPr>
          <p:nvPr/>
        </p:nvSpPr>
        <p:spPr bwMode="auto">
          <a:xfrm>
            <a:off x="6369368" y="4160457"/>
            <a:ext cx="108347" cy="108347"/>
          </a:xfrm>
          <a:prstGeom prst="ellipse">
            <a:avLst/>
          </a:prstGeom>
          <a:solidFill>
            <a:srgbClr val="FF7C80"/>
          </a:solidFill>
          <a:ln w="9525">
            <a:solidFill>
              <a:srgbClr val="FF7C80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437" name="Oval 245"/>
          <p:cNvSpPr>
            <a:spLocks noChangeArrowheads="1"/>
          </p:cNvSpPr>
          <p:nvPr/>
        </p:nvSpPr>
        <p:spPr bwMode="auto">
          <a:xfrm>
            <a:off x="5181124" y="4267613"/>
            <a:ext cx="108347" cy="108347"/>
          </a:xfrm>
          <a:prstGeom prst="ellipse">
            <a:avLst/>
          </a:prstGeom>
          <a:solidFill>
            <a:srgbClr val="FF7C80"/>
          </a:solidFill>
          <a:ln w="9525">
            <a:solidFill>
              <a:srgbClr val="FF7C80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438" name="Oval 246"/>
          <p:cNvSpPr>
            <a:spLocks noChangeArrowheads="1"/>
          </p:cNvSpPr>
          <p:nvPr/>
        </p:nvSpPr>
        <p:spPr bwMode="auto">
          <a:xfrm>
            <a:off x="5288281" y="4267613"/>
            <a:ext cx="108347" cy="108347"/>
          </a:xfrm>
          <a:prstGeom prst="ellipse">
            <a:avLst/>
          </a:prstGeom>
          <a:solidFill>
            <a:srgbClr val="FF7C80"/>
          </a:solidFill>
          <a:ln w="9525">
            <a:solidFill>
              <a:srgbClr val="FF7C80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439" name="Oval 247"/>
          <p:cNvSpPr>
            <a:spLocks noChangeArrowheads="1"/>
          </p:cNvSpPr>
          <p:nvPr/>
        </p:nvSpPr>
        <p:spPr bwMode="auto">
          <a:xfrm>
            <a:off x="5396626" y="4267613"/>
            <a:ext cx="108347" cy="108347"/>
          </a:xfrm>
          <a:prstGeom prst="ellipse">
            <a:avLst/>
          </a:prstGeom>
          <a:solidFill>
            <a:srgbClr val="FF7C80"/>
          </a:solidFill>
          <a:ln w="9525">
            <a:solidFill>
              <a:srgbClr val="FF7C80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440" name="Oval 248"/>
          <p:cNvSpPr>
            <a:spLocks noChangeArrowheads="1"/>
          </p:cNvSpPr>
          <p:nvPr/>
        </p:nvSpPr>
        <p:spPr bwMode="auto">
          <a:xfrm>
            <a:off x="5504974" y="4267613"/>
            <a:ext cx="108347" cy="108347"/>
          </a:xfrm>
          <a:prstGeom prst="ellipse">
            <a:avLst/>
          </a:prstGeom>
          <a:solidFill>
            <a:srgbClr val="FF7C80"/>
          </a:solidFill>
          <a:ln w="9525">
            <a:solidFill>
              <a:srgbClr val="FF7C80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441" name="Oval 249"/>
          <p:cNvSpPr>
            <a:spLocks noChangeArrowheads="1"/>
          </p:cNvSpPr>
          <p:nvPr/>
        </p:nvSpPr>
        <p:spPr bwMode="auto">
          <a:xfrm>
            <a:off x="5613320" y="4267613"/>
            <a:ext cx="108347" cy="108347"/>
          </a:xfrm>
          <a:prstGeom prst="ellipse">
            <a:avLst/>
          </a:prstGeom>
          <a:solidFill>
            <a:srgbClr val="FF7C80"/>
          </a:solidFill>
          <a:ln w="9525">
            <a:solidFill>
              <a:srgbClr val="FF7C80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442" name="Oval 250"/>
          <p:cNvSpPr>
            <a:spLocks noChangeArrowheads="1"/>
          </p:cNvSpPr>
          <p:nvPr/>
        </p:nvSpPr>
        <p:spPr bwMode="auto">
          <a:xfrm>
            <a:off x="5720476" y="4267613"/>
            <a:ext cx="108347" cy="108347"/>
          </a:xfrm>
          <a:prstGeom prst="ellipse">
            <a:avLst/>
          </a:prstGeom>
          <a:solidFill>
            <a:srgbClr val="FF7C80"/>
          </a:solidFill>
          <a:ln w="9525">
            <a:solidFill>
              <a:srgbClr val="FF7C80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443" name="Oval 251"/>
          <p:cNvSpPr>
            <a:spLocks noChangeArrowheads="1"/>
          </p:cNvSpPr>
          <p:nvPr/>
        </p:nvSpPr>
        <p:spPr bwMode="auto">
          <a:xfrm>
            <a:off x="5828824" y="4267613"/>
            <a:ext cx="108347" cy="108347"/>
          </a:xfrm>
          <a:prstGeom prst="ellipse">
            <a:avLst/>
          </a:prstGeom>
          <a:solidFill>
            <a:srgbClr val="FF7C80"/>
          </a:solidFill>
          <a:ln w="9525">
            <a:solidFill>
              <a:srgbClr val="FF7C80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444" name="Oval 252"/>
          <p:cNvSpPr>
            <a:spLocks noChangeArrowheads="1"/>
          </p:cNvSpPr>
          <p:nvPr/>
        </p:nvSpPr>
        <p:spPr bwMode="auto">
          <a:xfrm>
            <a:off x="5937170" y="4267613"/>
            <a:ext cx="108347" cy="108347"/>
          </a:xfrm>
          <a:prstGeom prst="ellipse">
            <a:avLst/>
          </a:prstGeom>
          <a:solidFill>
            <a:srgbClr val="FF7C80"/>
          </a:solidFill>
          <a:ln w="9525">
            <a:solidFill>
              <a:srgbClr val="FF7C80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445" name="Oval 253"/>
          <p:cNvSpPr>
            <a:spLocks noChangeArrowheads="1"/>
          </p:cNvSpPr>
          <p:nvPr/>
        </p:nvSpPr>
        <p:spPr bwMode="auto">
          <a:xfrm>
            <a:off x="6045518" y="4267613"/>
            <a:ext cx="108347" cy="108347"/>
          </a:xfrm>
          <a:prstGeom prst="ellipse">
            <a:avLst/>
          </a:prstGeom>
          <a:solidFill>
            <a:srgbClr val="FF7C80"/>
          </a:solidFill>
          <a:ln w="9525">
            <a:solidFill>
              <a:srgbClr val="FF7C80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446" name="Oval 254"/>
          <p:cNvSpPr>
            <a:spLocks noChangeArrowheads="1"/>
          </p:cNvSpPr>
          <p:nvPr/>
        </p:nvSpPr>
        <p:spPr bwMode="auto">
          <a:xfrm>
            <a:off x="6152674" y="4267613"/>
            <a:ext cx="108347" cy="108347"/>
          </a:xfrm>
          <a:prstGeom prst="ellipse">
            <a:avLst/>
          </a:prstGeom>
          <a:solidFill>
            <a:srgbClr val="FF7C80"/>
          </a:solidFill>
          <a:ln w="9525">
            <a:solidFill>
              <a:srgbClr val="FF7C80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447" name="Oval 255"/>
          <p:cNvSpPr>
            <a:spLocks noChangeArrowheads="1"/>
          </p:cNvSpPr>
          <p:nvPr/>
        </p:nvSpPr>
        <p:spPr bwMode="auto">
          <a:xfrm>
            <a:off x="6261020" y="4267613"/>
            <a:ext cx="108347" cy="108347"/>
          </a:xfrm>
          <a:prstGeom prst="ellipse">
            <a:avLst/>
          </a:prstGeom>
          <a:solidFill>
            <a:srgbClr val="FF7C80"/>
          </a:solidFill>
          <a:ln w="9525">
            <a:solidFill>
              <a:srgbClr val="FF7C80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448" name="Oval 256"/>
          <p:cNvSpPr>
            <a:spLocks noChangeArrowheads="1"/>
          </p:cNvSpPr>
          <p:nvPr/>
        </p:nvSpPr>
        <p:spPr bwMode="auto">
          <a:xfrm>
            <a:off x="6369368" y="4267613"/>
            <a:ext cx="108347" cy="108347"/>
          </a:xfrm>
          <a:prstGeom prst="ellipse">
            <a:avLst/>
          </a:prstGeom>
          <a:solidFill>
            <a:srgbClr val="FF7C80"/>
          </a:solidFill>
          <a:ln w="9525">
            <a:solidFill>
              <a:srgbClr val="FF7C80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449" name="Oval 257"/>
          <p:cNvSpPr>
            <a:spLocks noChangeArrowheads="1"/>
          </p:cNvSpPr>
          <p:nvPr/>
        </p:nvSpPr>
        <p:spPr bwMode="auto">
          <a:xfrm>
            <a:off x="5181124" y="4375959"/>
            <a:ext cx="108347" cy="108347"/>
          </a:xfrm>
          <a:prstGeom prst="ellipse">
            <a:avLst/>
          </a:prstGeom>
          <a:solidFill>
            <a:srgbClr val="FF7C80"/>
          </a:solidFill>
          <a:ln w="9525">
            <a:solidFill>
              <a:srgbClr val="FF7C80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450" name="Oval 258"/>
          <p:cNvSpPr>
            <a:spLocks noChangeArrowheads="1"/>
          </p:cNvSpPr>
          <p:nvPr/>
        </p:nvSpPr>
        <p:spPr bwMode="auto">
          <a:xfrm>
            <a:off x="5288281" y="4375959"/>
            <a:ext cx="108347" cy="108347"/>
          </a:xfrm>
          <a:prstGeom prst="ellipse">
            <a:avLst/>
          </a:prstGeom>
          <a:solidFill>
            <a:srgbClr val="FF7C80"/>
          </a:solidFill>
          <a:ln w="9525">
            <a:solidFill>
              <a:srgbClr val="FF7C80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451" name="Oval 259"/>
          <p:cNvSpPr>
            <a:spLocks noChangeArrowheads="1"/>
          </p:cNvSpPr>
          <p:nvPr/>
        </p:nvSpPr>
        <p:spPr bwMode="auto">
          <a:xfrm>
            <a:off x="5396626" y="4375959"/>
            <a:ext cx="108347" cy="108347"/>
          </a:xfrm>
          <a:prstGeom prst="ellipse">
            <a:avLst/>
          </a:prstGeom>
          <a:solidFill>
            <a:srgbClr val="FF7C80"/>
          </a:solidFill>
          <a:ln w="9525">
            <a:solidFill>
              <a:srgbClr val="FF7C80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452" name="Oval 260"/>
          <p:cNvSpPr>
            <a:spLocks noChangeArrowheads="1"/>
          </p:cNvSpPr>
          <p:nvPr/>
        </p:nvSpPr>
        <p:spPr bwMode="auto">
          <a:xfrm>
            <a:off x="5504974" y="4375959"/>
            <a:ext cx="108347" cy="108347"/>
          </a:xfrm>
          <a:prstGeom prst="ellipse">
            <a:avLst/>
          </a:prstGeom>
          <a:solidFill>
            <a:srgbClr val="FF7C80"/>
          </a:solidFill>
          <a:ln w="9525">
            <a:solidFill>
              <a:srgbClr val="FF7C80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453" name="Oval 261"/>
          <p:cNvSpPr>
            <a:spLocks noChangeArrowheads="1"/>
          </p:cNvSpPr>
          <p:nvPr/>
        </p:nvSpPr>
        <p:spPr bwMode="auto">
          <a:xfrm>
            <a:off x="5613320" y="4375959"/>
            <a:ext cx="108347" cy="108347"/>
          </a:xfrm>
          <a:prstGeom prst="ellipse">
            <a:avLst/>
          </a:prstGeom>
          <a:solidFill>
            <a:srgbClr val="FF7C80"/>
          </a:solidFill>
          <a:ln w="9525">
            <a:solidFill>
              <a:srgbClr val="FF7C80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454" name="Oval 262"/>
          <p:cNvSpPr>
            <a:spLocks noChangeArrowheads="1"/>
          </p:cNvSpPr>
          <p:nvPr/>
        </p:nvSpPr>
        <p:spPr bwMode="auto">
          <a:xfrm>
            <a:off x="5720476" y="4375959"/>
            <a:ext cx="108347" cy="108347"/>
          </a:xfrm>
          <a:prstGeom prst="ellipse">
            <a:avLst/>
          </a:prstGeom>
          <a:solidFill>
            <a:srgbClr val="FF7C80"/>
          </a:solidFill>
          <a:ln w="9525">
            <a:solidFill>
              <a:srgbClr val="FF7C80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455" name="Oval 263"/>
          <p:cNvSpPr>
            <a:spLocks noChangeArrowheads="1"/>
          </p:cNvSpPr>
          <p:nvPr/>
        </p:nvSpPr>
        <p:spPr bwMode="auto">
          <a:xfrm>
            <a:off x="5828824" y="4375959"/>
            <a:ext cx="108347" cy="108347"/>
          </a:xfrm>
          <a:prstGeom prst="ellipse">
            <a:avLst/>
          </a:prstGeom>
          <a:solidFill>
            <a:srgbClr val="FF7C80"/>
          </a:solidFill>
          <a:ln w="9525">
            <a:solidFill>
              <a:srgbClr val="FF7C80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456" name="Oval 264"/>
          <p:cNvSpPr>
            <a:spLocks noChangeArrowheads="1"/>
          </p:cNvSpPr>
          <p:nvPr/>
        </p:nvSpPr>
        <p:spPr bwMode="auto">
          <a:xfrm>
            <a:off x="5937170" y="4375959"/>
            <a:ext cx="108347" cy="108347"/>
          </a:xfrm>
          <a:prstGeom prst="ellipse">
            <a:avLst/>
          </a:prstGeom>
          <a:solidFill>
            <a:srgbClr val="FF7C80"/>
          </a:solidFill>
          <a:ln w="9525">
            <a:solidFill>
              <a:srgbClr val="FF7C80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457" name="Oval 265"/>
          <p:cNvSpPr>
            <a:spLocks noChangeArrowheads="1"/>
          </p:cNvSpPr>
          <p:nvPr/>
        </p:nvSpPr>
        <p:spPr bwMode="auto">
          <a:xfrm>
            <a:off x="6045518" y="4375959"/>
            <a:ext cx="108347" cy="108347"/>
          </a:xfrm>
          <a:prstGeom prst="ellipse">
            <a:avLst/>
          </a:prstGeom>
          <a:solidFill>
            <a:srgbClr val="FF7C80"/>
          </a:solidFill>
          <a:ln w="9525">
            <a:solidFill>
              <a:srgbClr val="FF7C80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458" name="Oval 266"/>
          <p:cNvSpPr>
            <a:spLocks noChangeArrowheads="1"/>
          </p:cNvSpPr>
          <p:nvPr/>
        </p:nvSpPr>
        <p:spPr bwMode="auto">
          <a:xfrm>
            <a:off x="6152674" y="4375959"/>
            <a:ext cx="108347" cy="108347"/>
          </a:xfrm>
          <a:prstGeom prst="ellipse">
            <a:avLst/>
          </a:prstGeom>
          <a:solidFill>
            <a:srgbClr val="FF7C80"/>
          </a:solidFill>
          <a:ln w="9525">
            <a:solidFill>
              <a:srgbClr val="FF7C80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459" name="Oval 267"/>
          <p:cNvSpPr>
            <a:spLocks noChangeArrowheads="1"/>
          </p:cNvSpPr>
          <p:nvPr/>
        </p:nvSpPr>
        <p:spPr bwMode="auto">
          <a:xfrm>
            <a:off x="6261020" y="4375959"/>
            <a:ext cx="108347" cy="108347"/>
          </a:xfrm>
          <a:prstGeom prst="ellipse">
            <a:avLst/>
          </a:prstGeom>
          <a:solidFill>
            <a:srgbClr val="FF7C80"/>
          </a:solidFill>
          <a:ln w="9525">
            <a:solidFill>
              <a:srgbClr val="FF7C80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460" name="Oval 268"/>
          <p:cNvSpPr>
            <a:spLocks noChangeArrowheads="1"/>
          </p:cNvSpPr>
          <p:nvPr/>
        </p:nvSpPr>
        <p:spPr bwMode="auto">
          <a:xfrm>
            <a:off x="6369368" y="4375959"/>
            <a:ext cx="108347" cy="108347"/>
          </a:xfrm>
          <a:prstGeom prst="ellipse">
            <a:avLst/>
          </a:prstGeom>
          <a:solidFill>
            <a:srgbClr val="FF7C80"/>
          </a:solidFill>
          <a:ln w="9525">
            <a:solidFill>
              <a:srgbClr val="FF7C80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461" name="Oval 269"/>
          <p:cNvSpPr>
            <a:spLocks noChangeArrowheads="1"/>
          </p:cNvSpPr>
          <p:nvPr/>
        </p:nvSpPr>
        <p:spPr bwMode="auto">
          <a:xfrm>
            <a:off x="5179933" y="4484307"/>
            <a:ext cx="108347" cy="108347"/>
          </a:xfrm>
          <a:prstGeom prst="ellipse">
            <a:avLst/>
          </a:prstGeom>
          <a:solidFill>
            <a:srgbClr val="FF7C80"/>
          </a:solidFill>
          <a:ln w="9525">
            <a:solidFill>
              <a:srgbClr val="FF7C80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462" name="Oval 270"/>
          <p:cNvSpPr>
            <a:spLocks noChangeArrowheads="1"/>
          </p:cNvSpPr>
          <p:nvPr/>
        </p:nvSpPr>
        <p:spPr bwMode="auto">
          <a:xfrm>
            <a:off x="5287089" y="4484307"/>
            <a:ext cx="108347" cy="108347"/>
          </a:xfrm>
          <a:prstGeom prst="ellipse">
            <a:avLst/>
          </a:prstGeom>
          <a:solidFill>
            <a:srgbClr val="FF7C80"/>
          </a:solidFill>
          <a:ln w="9525">
            <a:solidFill>
              <a:srgbClr val="FF7C80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463" name="Oval 271"/>
          <p:cNvSpPr>
            <a:spLocks noChangeArrowheads="1"/>
          </p:cNvSpPr>
          <p:nvPr/>
        </p:nvSpPr>
        <p:spPr bwMode="auto">
          <a:xfrm>
            <a:off x="5395437" y="4484307"/>
            <a:ext cx="108347" cy="108347"/>
          </a:xfrm>
          <a:prstGeom prst="ellipse">
            <a:avLst/>
          </a:prstGeom>
          <a:solidFill>
            <a:srgbClr val="FF7C80"/>
          </a:solidFill>
          <a:ln w="9525">
            <a:solidFill>
              <a:srgbClr val="FF7C80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464" name="Oval 272"/>
          <p:cNvSpPr>
            <a:spLocks noChangeArrowheads="1"/>
          </p:cNvSpPr>
          <p:nvPr/>
        </p:nvSpPr>
        <p:spPr bwMode="auto">
          <a:xfrm>
            <a:off x="5503782" y="4484307"/>
            <a:ext cx="108347" cy="108347"/>
          </a:xfrm>
          <a:prstGeom prst="ellipse">
            <a:avLst/>
          </a:prstGeom>
          <a:solidFill>
            <a:srgbClr val="FF7C80"/>
          </a:solidFill>
          <a:ln w="9525">
            <a:solidFill>
              <a:srgbClr val="FF7C80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465" name="Oval 273"/>
          <p:cNvSpPr>
            <a:spLocks noChangeArrowheads="1"/>
          </p:cNvSpPr>
          <p:nvPr/>
        </p:nvSpPr>
        <p:spPr bwMode="auto">
          <a:xfrm>
            <a:off x="5612131" y="4484307"/>
            <a:ext cx="108347" cy="108347"/>
          </a:xfrm>
          <a:prstGeom prst="ellipse">
            <a:avLst/>
          </a:prstGeom>
          <a:solidFill>
            <a:srgbClr val="FF7C80"/>
          </a:solidFill>
          <a:ln w="9525">
            <a:solidFill>
              <a:srgbClr val="FF7C80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466" name="Oval 274"/>
          <p:cNvSpPr>
            <a:spLocks noChangeArrowheads="1"/>
          </p:cNvSpPr>
          <p:nvPr/>
        </p:nvSpPr>
        <p:spPr bwMode="auto">
          <a:xfrm>
            <a:off x="5719287" y="4484307"/>
            <a:ext cx="108347" cy="108347"/>
          </a:xfrm>
          <a:prstGeom prst="ellipse">
            <a:avLst/>
          </a:prstGeom>
          <a:solidFill>
            <a:srgbClr val="FF7C80"/>
          </a:solidFill>
          <a:ln w="9525">
            <a:solidFill>
              <a:srgbClr val="FF7C80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467" name="Oval 275"/>
          <p:cNvSpPr>
            <a:spLocks noChangeArrowheads="1"/>
          </p:cNvSpPr>
          <p:nvPr/>
        </p:nvSpPr>
        <p:spPr bwMode="auto">
          <a:xfrm>
            <a:off x="5827633" y="4484307"/>
            <a:ext cx="108347" cy="108347"/>
          </a:xfrm>
          <a:prstGeom prst="ellipse">
            <a:avLst/>
          </a:prstGeom>
          <a:solidFill>
            <a:srgbClr val="FF7C80"/>
          </a:solidFill>
          <a:ln w="9525">
            <a:solidFill>
              <a:srgbClr val="FF7C80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468" name="Oval 276"/>
          <p:cNvSpPr>
            <a:spLocks noChangeArrowheads="1"/>
          </p:cNvSpPr>
          <p:nvPr/>
        </p:nvSpPr>
        <p:spPr bwMode="auto">
          <a:xfrm>
            <a:off x="5935981" y="4484307"/>
            <a:ext cx="108347" cy="108347"/>
          </a:xfrm>
          <a:prstGeom prst="ellipse">
            <a:avLst/>
          </a:prstGeom>
          <a:solidFill>
            <a:srgbClr val="FF7C80"/>
          </a:solidFill>
          <a:ln w="9525">
            <a:solidFill>
              <a:srgbClr val="FF7C80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469" name="Oval 277"/>
          <p:cNvSpPr>
            <a:spLocks noChangeArrowheads="1"/>
          </p:cNvSpPr>
          <p:nvPr/>
        </p:nvSpPr>
        <p:spPr bwMode="auto">
          <a:xfrm>
            <a:off x="6044326" y="4484307"/>
            <a:ext cx="108347" cy="108347"/>
          </a:xfrm>
          <a:prstGeom prst="ellipse">
            <a:avLst/>
          </a:prstGeom>
          <a:solidFill>
            <a:srgbClr val="FF7C80"/>
          </a:solidFill>
          <a:ln w="9525">
            <a:solidFill>
              <a:srgbClr val="FF7C80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470" name="Oval 278"/>
          <p:cNvSpPr>
            <a:spLocks noChangeArrowheads="1"/>
          </p:cNvSpPr>
          <p:nvPr/>
        </p:nvSpPr>
        <p:spPr bwMode="auto">
          <a:xfrm>
            <a:off x="6151483" y="4484307"/>
            <a:ext cx="108347" cy="108347"/>
          </a:xfrm>
          <a:prstGeom prst="ellipse">
            <a:avLst/>
          </a:prstGeom>
          <a:solidFill>
            <a:srgbClr val="FF7C80"/>
          </a:solidFill>
          <a:ln w="9525">
            <a:solidFill>
              <a:srgbClr val="FF7C80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471" name="Oval 279"/>
          <p:cNvSpPr>
            <a:spLocks noChangeArrowheads="1"/>
          </p:cNvSpPr>
          <p:nvPr/>
        </p:nvSpPr>
        <p:spPr bwMode="auto">
          <a:xfrm>
            <a:off x="6259830" y="4484307"/>
            <a:ext cx="108347" cy="108347"/>
          </a:xfrm>
          <a:prstGeom prst="ellipse">
            <a:avLst/>
          </a:prstGeom>
          <a:solidFill>
            <a:srgbClr val="FF7C80"/>
          </a:solidFill>
          <a:ln w="9525">
            <a:solidFill>
              <a:srgbClr val="FF7C80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472" name="Oval 280"/>
          <p:cNvSpPr>
            <a:spLocks noChangeArrowheads="1"/>
          </p:cNvSpPr>
          <p:nvPr/>
        </p:nvSpPr>
        <p:spPr bwMode="auto">
          <a:xfrm>
            <a:off x="6368176" y="4484307"/>
            <a:ext cx="108347" cy="108347"/>
          </a:xfrm>
          <a:prstGeom prst="ellipse">
            <a:avLst/>
          </a:prstGeom>
          <a:solidFill>
            <a:srgbClr val="FF7C80"/>
          </a:solidFill>
          <a:ln w="9525">
            <a:solidFill>
              <a:srgbClr val="FF7C80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473" name="Oval 281"/>
          <p:cNvSpPr>
            <a:spLocks noChangeArrowheads="1"/>
          </p:cNvSpPr>
          <p:nvPr/>
        </p:nvSpPr>
        <p:spPr bwMode="auto">
          <a:xfrm>
            <a:off x="5179933" y="4591463"/>
            <a:ext cx="108347" cy="108347"/>
          </a:xfrm>
          <a:prstGeom prst="ellipse">
            <a:avLst/>
          </a:prstGeom>
          <a:solidFill>
            <a:srgbClr val="FF7C80"/>
          </a:solidFill>
          <a:ln w="9525">
            <a:solidFill>
              <a:srgbClr val="FF7C80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474" name="Oval 282"/>
          <p:cNvSpPr>
            <a:spLocks noChangeArrowheads="1"/>
          </p:cNvSpPr>
          <p:nvPr/>
        </p:nvSpPr>
        <p:spPr bwMode="auto">
          <a:xfrm>
            <a:off x="5287089" y="4591463"/>
            <a:ext cx="108347" cy="108347"/>
          </a:xfrm>
          <a:prstGeom prst="ellipse">
            <a:avLst/>
          </a:prstGeom>
          <a:solidFill>
            <a:srgbClr val="FF7C80"/>
          </a:solidFill>
          <a:ln w="9525">
            <a:solidFill>
              <a:srgbClr val="FF7C80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475" name="Oval 283"/>
          <p:cNvSpPr>
            <a:spLocks noChangeArrowheads="1"/>
          </p:cNvSpPr>
          <p:nvPr/>
        </p:nvSpPr>
        <p:spPr bwMode="auto">
          <a:xfrm>
            <a:off x="5395437" y="4591463"/>
            <a:ext cx="108347" cy="108347"/>
          </a:xfrm>
          <a:prstGeom prst="ellipse">
            <a:avLst/>
          </a:prstGeom>
          <a:solidFill>
            <a:srgbClr val="FF7C80"/>
          </a:solidFill>
          <a:ln w="9525">
            <a:solidFill>
              <a:srgbClr val="FF7C80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476" name="Oval 284"/>
          <p:cNvSpPr>
            <a:spLocks noChangeArrowheads="1"/>
          </p:cNvSpPr>
          <p:nvPr/>
        </p:nvSpPr>
        <p:spPr bwMode="auto">
          <a:xfrm>
            <a:off x="5503782" y="4591463"/>
            <a:ext cx="108347" cy="108347"/>
          </a:xfrm>
          <a:prstGeom prst="ellipse">
            <a:avLst/>
          </a:prstGeom>
          <a:solidFill>
            <a:srgbClr val="FF7C80"/>
          </a:solidFill>
          <a:ln w="9525">
            <a:solidFill>
              <a:srgbClr val="FF7C80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477" name="Oval 285"/>
          <p:cNvSpPr>
            <a:spLocks noChangeArrowheads="1"/>
          </p:cNvSpPr>
          <p:nvPr/>
        </p:nvSpPr>
        <p:spPr bwMode="auto">
          <a:xfrm>
            <a:off x="5612131" y="4591463"/>
            <a:ext cx="108347" cy="108347"/>
          </a:xfrm>
          <a:prstGeom prst="ellipse">
            <a:avLst/>
          </a:prstGeom>
          <a:solidFill>
            <a:srgbClr val="FF7C80"/>
          </a:solidFill>
          <a:ln w="9525">
            <a:solidFill>
              <a:srgbClr val="FF7C80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382" name="Oval 286"/>
          <p:cNvSpPr>
            <a:spLocks noChangeArrowheads="1"/>
          </p:cNvSpPr>
          <p:nvPr/>
        </p:nvSpPr>
        <p:spPr bwMode="auto">
          <a:xfrm>
            <a:off x="5719287" y="4591463"/>
            <a:ext cx="108347" cy="108347"/>
          </a:xfrm>
          <a:prstGeom prst="ellipse">
            <a:avLst/>
          </a:prstGeom>
          <a:solidFill>
            <a:srgbClr val="FF7C80"/>
          </a:solidFill>
          <a:ln w="9525">
            <a:solidFill>
              <a:srgbClr val="FF7C80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383" name="Oval 287"/>
          <p:cNvSpPr>
            <a:spLocks noChangeArrowheads="1"/>
          </p:cNvSpPr>
          <p:nvPr/>
        </p:nvSpPr>
        <p:spPr bwMode="auto">
          <a:xfrm>
            <a:off x="5827633" y="4591463"/>
            <a:ext cx="108347" cy="108347"/>
          </a:xfrm>
          <a:prstGeom prst="ellipse">
            <a:avLst/>
          </a:prstGeom>
          <a:solidFill>
            <a:srgbClr val="FF7C80"/>
          </a:solidFill>
          <a:ln w="9525">
            <a:solidFill>
              <a:srgbClr val="FF7C80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480" name="Oval 288"/>
          <p:cNvSpPr>
            <a:spLocks noChangeArrowheads="1"/>
          </p:cNvSpPr>
          <p:nvPr/>
        </p:nvSpPr>
        <p:spPr bwMode="auto">
          <a:xfrm>
            <a:off x="5935981" y="4591463"/>
            <a:ext cx="108347" cy="108347"/>
          </a:xfrm>
          <a:prstGeom prst="ellipse">
            <a:avLst/>
          </a:prstGeom>
          <a:solidFill>
            <a:srgbClr val="FF7C80"/>
          </a:solidFill>
          <a:ln w="9525">
            <a:solidFill>
              <a:srgbClr val="FF7C80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481" name="Oval 289"/>
          <p:cNvSpPr>
            <a:spLocks noChangeArrowheads="1"/>
          </p:cNvSpPr>
          <p:nvPr/>
        </p:nvSpPr>
        <p:spPr bwMode="auto">
          <a:xfrm>
            <a:off x="6044326" y="4591463"/>
            <a:ext cx="108347" cy="108347"/>
          </a:xfrm>
          <a:prstGeom prst="ellipse">
            <a:avLst/>
          </a:prstGeom>
          <a:solidFill>
            <a:srgbClr val="FF7C80"/>
          </a:solidFill>
          <a:ln w="9525">
            <a:solidFill>
              <a:srgbClr val="FF7C80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482" name="Oval 290"/>
          <p:cNvSpPr>
            <a:spLocks noChangeArrowheads="1"/>
          </p:cNvSpPr>
          <p:nvPr/>
        </p:nvSpPr>
        <p:spPr bwMode="auto">
          <a:xfrm>
            <a:off x="6151483" y="4591463"/>
            <a:ext cx="108347" cy="108347"/>
          </a:xfrm>
          <a:prstGeom prst="ellipse">
            <a:avLst/>
          </a:prstGeom>
          <a:solidFill>
            <a:srgbClr val="FF7C80"/>
          </a:solidFill>
          <a:ln w="9525">
            <a:solidFill>
              <a:srgbClr val="FF7C80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483" name="Oval 291"/>
          <p:cNvSpPr>
            <a:spLocks noChangeArrowheads="1"/>
          </p:cNvSpPr>
          <p:nvPr/>
        </p:nvSpPr>
        <p:spPr bwMode="auto">
          <a:xfrm>
            <a:off x="6259830" y="4591463"/>
            <a:ext cx="108347" cy="108347"/>
          </a:xfrm>
          <a:prstGeom prst="ellipse">
            <a:avLst/>
          </a:prstGeom>
          <a:solidFill>
            <a:srgbClr val="FF7C80"/>
          </a:solidFill>
          <a:ln w="9525">
            <a:solidFill>
              <a:srgbClr val="FF7C80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388" name="Oval 292"/>
          <p:cNvSpPr>
            <a:spLocks noChangeArrowheads="1"/>
          </p:cNvSpPr>
          <p:nvPr/>
        </p:nvSpPr>
        <p:spPr bwMode="auto">
          <a:xfrm>
            <a:off x="6368176" y="4591463"/>
            <a:ext cx="108347" cy="108347"/>
          </a:xfrm>
          <a:prstGeom prst="ellipse">
            <a:avLst/>
          </a:prstGeom>
          <a:solidFill>
            <a:srgbClr val="FF7C80"/>
          </a:solidFill>
          <a:ln w="9525">
            <a:solidFill>
              <a:srgbClr val="FF7C80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485" name="Oval 293"/>
          <p:cNvSpPr>
            <a:spLocks noChangeArrowheads="1"/>
          </p:cNvSpPr>
          <p:nvPr/>
        </p:nvSpPr>
        <p:spPr bwMode="auto">
          <a:xfrm>
            <a:off x="5181124" y="3404409"/>
            <a:ext cx="108347" cy="108347"/>
          </a:xfrm>
          <a:prstGeom prst="ellipse">
            <a:avLst/>
          </a:prstGeom>
          <a:solidFill>
            <a:srgbClr val="FF7C80"/>
          </a:solidFill>
          <a:ln w="9525">
            <a:solidFill>
              <a:srgbClr val="FF7C80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486" name="Oval 294"/>
          <p:cNvSpPr>
            <a:spLocks noChangeArrowheads="1"/>
          </p:cNvSpPr>
          <p:nvPr/>
        </p:nvSpPr>
        <p:spPr bwMode="auto">
          <a:xfrm>
            <a:off x="5288281" y="3404409"/>
            <a:ext cx="108347" cy="108347"/>
          </a:xfrm>
          <a:prstGeom prst="ellipse">
            <a:avLst/>
          </a:prstGeom>
          <a:solidFill>
            <a:srgbClr val="FF7C80"/>
          </a:solidFill>
          <a:ln w="9525">
            <a:solidFill>
              <a:srgbClr val="FF7C80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487" name="Oval 295"/>
          <p:cNvSpPr>
            <a:spLocks noChangeArrowheads="1"/>
          </p:cNvSpPr>
          <p:nvPr/>
        </p:nvSpPr>
        <p:spPr bwMode="auto">
          <a:xfrm>
            <a:off x="5396626" y="3404409"/>
            <a:ext cx="108347" cy="108347"/>
          </a:xfrm>
          <a:prstGeom prst="ellipse">
            <a:avLst/>
          </a:prstGeom>
          <a:solidFill>
            <a:srgbClr val="FF7C80"/>
          </a:solidFill>
          <a:ln w="9525">
            <a:solidFill>
              <a:srgbClr val="FF7C80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488" name="Oval 296"/>
          <p:cNvSpPr>
            <a:spLocks noChangeArrowheads="1"/>
          </p:cNvSpPr>
          <p:nvPr/>
        </p:nvSpPr>
        <p:spPr bwMode="auto">
          <a:xfrm>
            <a:off x="5504974" y="3404409"/>
            <a:ext cx="108347" cy="108347"/>
          </a:xfrm>
          <a:prstGeom prst="ellipse">
            <a:avLst/>
          </a:prstGeom>
          <a:solidFill>
            <a:srgbClr val="FF7C80"/>
          </a:solidFill>
          <a:ln w="9525">
            <a:solidFill>
              <a:srgbClr val="FF7C80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489" name="Oval 297"/>
          <p:cNvSpPr>
            <a:spLocks noChangeArrowheads="1"/>
          </p:cNvSpPr>
          <p:nvPr/>
        </p:nvSpPr>
        <p:spPr bwMode="auto">
          <a:xfrm>
            <a:off x="5613320" y="3404409"/>
            <a:ext cx="108347" cy="108347"/>
          </a:xfrm>
          <a:prstGeom prst="ellipse">
            <a:avLst/>
          </a:prstGeom>
          <a:solidFill>
            <a:srgbClr val="FF7C80"/>
          </a:solidFill>
          <a:ln w="9525">
            <a:solidFill>
              <a:srgbClr val="FF7C80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490" name="Oval 298"/>
          <p:cNvSpPr>
            <a:spLocks noChangeArrowheads="1"/>
          </p:cNvSpPr>
          <p:nvPr/>
        </p:nvSpPr>
        <p:spPr bwMode="auto">
          <a:xfrm>
            <a:off x="5720476" y="3404409"/>
            <a:ext cx="108347" cy="108347"/>
          </a:xfrm>
          <a:prstGeom prst="ellipse">
            <a:avLst/>
          </a:prstGeom>
          <a:solidFill>
            <a:srgbClr val="FF7C80"/>
          </a:solidFill>
          <a:ln w="9525">
            <a:solidFill>
              <a:srgbClr val="FF7C80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491" name="Oval 299"/>
          <p:cNvSpPr>
            <a:spLocks noChangeArrowheads="1"/>
          </p:cNvSpPr>
          <p:nvPr/>
        </p:nvSpPr>
        <p:spPr bwMode="auto">
          <a:xfrm>
            <a:off x="5828824" y="3404409"/>
            <a:ext cx="108347" cy="108347"/>
          </a:xfrm>
          <a:prstGeom prst="ellipse">
            <a:avLst/>
          </a:prstGeom>
          <a:solidFill>
            <a:srgbClr val="FF7C80"/>
          </a:solidFill>
          <a:ln w="9525">
            <a:solidFill>
              <a:srgbClr val="FF7C80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492" name="Oval 300"/>
          <p:cNvSpPr>
            <a:spLocks noChangeArrowheads="1"/>
          </p:cNvSpPr>
          <p:nvPr/>
        </p:nvSpPr>
        <p:spPr bwMode="auto">
          <a:xfrm>
            <a:off x="5937170" y="3404409"/>
            <a:ext cx="108347" cy="108347"/>
          </a:xfrm>
          <a:prstGeom prst="ellipse">
            <a:avLst/>
          </a:prstGeom>
          <a:solidFill>
            <a:srgbClr val="FF7C80"/>
          </a:solidFill>
          <a:ln w="9525">
            <a:solidFill>
              <a:srgbClr val="FF7C80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493" name="Oval 301"/>
          <p:cNvSpPr>
            <a:spLocks noChangeArrowheads="1"/>
          </p:cNvSpPr>
          <p:nvPr/>
        </p:nvSpPr>
        <p:spPr bwMode="auto">
          <a:xfrm>
            <a:off x="6045518" y="3404409"/>
            <a:ext cx="108347" cy="108347"/>
          </a:xfrm>
          <a:prstGeom prst="ellipse">
            <a:avLst/>
          </a:prstGeom>
          <a:solidFill>
            <a:srgbClr val="FF7C80"/>
          </a:solidFill>
          <a:ln w="9525">
            <a:solidFill>
              <a:srgbClr val="FF7C80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494" name="Oval 302"/>
          <p:cNvSpPr>
            <a:spLocks noChangeArrowheads="1"/>
          </p:cNvSpPr>
          <p:nvPr/>
        </p:nvSpPr>
        <p:spPr bwMode="auto">
          <a:xfrm>
            <a:off x="6152674" y="3404409"/>
            <a:ext cx="108347" cy="108347"/>
          </a:xfrm>
          <a:prstGeom prst="ellipse">
            <a:avLst/>
          </a:prstGeom>
          <a:solidFill>
            <a:srgbClr val="FF7C80"/>
          </a:solidFill>
          <a:ln w="9525">
            <a:solidFill>
              <a:srgbClr val="FF7C80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495" name="Oval 303"/>
          <p:cNvSpPr>
            <a:spLocks noChangeArrowheads="1"/>
          </p:cNvSpPr>
          <p:nvPr/>
        </p:nvSpPr>
        <p:spPr bwMode="auto">
          <a:xfrm>
            <a:off x="6261020" y="3404409"/>
            <a:ext cx="108347" cy="108347"/>
          </a:xfrm>
          <a:prstGeom prst="ellipse">
            <a:avLst/>
          </a:prstGeom>
          <a:solidFill>
            <a:srgbClr val="FF7C80"/>
          </a:solidFill>
          <a:ln w="9525">
            <a:solidFill>
              <a:srgbClr val="FF7C80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496" name="Oval 304"/>
          <p:cNvSpPr>
            <a:spLocks noChangeArrowheads="1"/>
          </p:cNvSpPr>
          <p:nvPr/>
        </p:nvSpPr>
        <p:spPr bwMode="auto">
          <a:xfrm>
            <a:off x="6369368" y="3404409"/>
            <a:ext cx="108347" cy="108347"/>
          </a:xfrm>
          <a:prstGeom prst="ellipse">
            <a:avLst/>
          </a:prstGeom>
          <a:solidFill>
            <a:srgbClr val="FF7C80"/>
          </a:solidFill>
          <a:ln w="9525">
            <a:solidFill>
              <a:srgbClr val="FF7C80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497" name="Oval 305"/>
          <p:cNvSpPr>
            <a:spLocks noChangeArrowheads="1"/>
          </p:cNvSpPr>
          <p:nvPr/>
        </p:nvSpPr>
        <p:spPr bwMode="auto">
          <a:xfrm>
            <a:off x="5181124" y="3296063"/>
            <a:ext cx="108347" cy="108347"/>
          </a:xfrm>
          <a:prstGeom prst="ellipse">
            <a:avLst/>
          </a:prstGeom>
          <a:solidFill>
            <a:srgbClr val="FF7C80"/>
          </a:solidFill>
          <a:ln w="9525">
            <a:solidFill>
              <a:srgbClr val="FF7C80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498" name="Oval 306"/>
          <p:cNvSpPr>
            <a:spLocks noChangeArrowheads="1"/>
          </p:cNvSpPr>
          <p:nvPr/>
        </p:nvSpPr>
        <p:spPr bwMode="auto">
          <a:xfrm>
            <a:off x="5288281" y="3296063"/>
            <a:ext cx="108347" cy="108347"/>
          </a:xfrm>
          <a:prstGeom prst="ellipse">
            <a:avLst/>
          </a:prstGeom>
          <a:solidFill>
            <a:srgbClr val="FF7C80"/>
          </a:solidFill>
          <a:ln w="9525">
            <a:solidFill>
              <a:srgbClr val="FF7C80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499" name="Oval 307"/>
          <p:cNvSpPr>
            <a:spLocks noChangeArrowheads="1"/>
          </p:cNvSpPr>
          <p:nvPr/>
        </p:nvSpPr>
        <p:spPr bwMode="auto">
          <a:xfrm>
            <a:off x="5396626" y="3296063"/>
            <a:ext cx="108347" cy="108347"/>
          </a:xfrm>
          <a:prstGeom prst="ellipse">
            <a:avLst/>
          </a:prstGeom>
          <a:solidFill>
            <a:srgbClr val="FF7C80"/>
          </a:solidFill>
          <a:ln w="9525">
            <a:solidFill>
              <a:srgbClr val="FF7C80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500" name="Oval 308"/>
          <p:cNvSpPr>
            <a:spLocks noChangeArrowheads="1"/>
          </p:cNvSpPr>
          <p:nvPr/>
        </p:nvSpPr>
        <p:spPr bwMode="auto">
          <a:xfrm>
            <a:off x="5504974" y="3296063"/>
            <a:ext cx="108347" cy="108347"/>
          </a:xfrm>
          <a:prstGeom prst="ellipse">
            <a:avLst/>
          </a:prstGeom>
          <a:solidFill>
            <a:srgbClr val="FF7C80"/>
          </a:solidFill>
          <a:ln w="9525">
            <a:solidFill>
              <a:srgbClr val="FF7C80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501" name="Oval 309"/>
          <p:cNvSpPr>
            <a:spLocks noChangeArrowheads="1"/>
          </p:cNvSpPr>
          <p:nvPr/>
        </p:nvSpPr>
        <p:spPr bwMode="auto">
          <a:xfrm>
            <a:off x="5613320" y="3296063"/>
            <a:ext cx="108347" cy="108347"/>
          </a:xfrm>
          <a:prstGeom prst="ellipse">
            <a:avLst/>
          </a:prstGeom>
          <a:solidFill>
            <a:srgbClr val="FF7C80"/>
          </a:solidFill>
          <a:ln w="9525">
            <a:solidFill>
              <a:srgbClr val="FF7C80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502" name="Oval 310"/>
          <p:cNvSpPr>
            <a:spLocks noChangeArrowheads="1"/>
          </p:cNvSpPr>
          <p:nvPr/>
        </p:nvSpPr>
        <p:spPr bwMode="auto">
          <a:xfrm>
            <a:off x="5720476" y="3296063"/>
            <a:ext cx="108347" cy="108347"/>
          </a:xfrm>
          <a:prstGeom prst="ellipse">
            <a:avLst/>
          </a:prstGeom>
          <a:solidFill>
            <a:srgbClr val="FF7C80"/>
          </a:solidFill>
          <a:ln w="9525">
            <a:solidFill>
              <a:srgbClr val="FF7C80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503" name="Oval 311"/>
          <p:cNvSpPr>
            <a:spLocks noChangeArrowheads="1"/>
          </p:cNvSpPr>
          <p:nvPr/>
        </p:nvSpPr>
        <p:spPr bwMode="auto">
          <a:xfrm>
            <a:off x="5828824" y="3296063"/>
            <a:ext cx="108347" cy="108347"/>
          </a:xfrm>
          <a:prstGeom prst="ellipse">
            <a:avLst/>
          </a:prstGeom>
          <a:solidFill>
            <a:srgbClr val="FF7C80"/>
          </a:solidFill>
          <a:ln w="9525">
            <a:solidFill>
              <a:srgbClr val="FF7C80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504" name="Oval 312"/>
          <p:cNvSpPr>
            <a:spLocks noChangeArrowheads="1"/>
          </p:cNvSpPr>
          <p:nvPr/>
        </p:nvSpPr>
        <p:spPr bwMode="auto">
          <a:xfrm>
            <a:off x="5935981" y="3294871"/>
            <a:ext cx="108347" cy="108347"/>
          </a:xfrm>
          <a:prstGeom prst="ellipse">
            <a:avLst/>
          </a:prstGeom>
          <a:solidFill>
            <a:srgbClr val="FF7C80"/>
          </a:solidFill>
          <a:ln w="9525">
            <a:solidFill>
              <a:srgbClr val="FF7C80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505" name="Oval 313"/>
          <p:cNvSpPr>
            <a:spLocks noChangeArrowheads="1"/>
          </p:cNvSpPr>
          <p:nvPr/>
        </p:nvSpPr>
        <p:spPr bwMode="auto">
          <a:xfrm>
            <a:off x="6044326" y="3294871"/>
            <a:ext cx="108347" cy="108347"/>
          </a:xfrm>
          <a:prstGeom prst="ellipse">
            <a:avLst/>
          </a:prstGeom>
          <a:solidFill>
            <a:srgbClr val="FF7C80"/>
          </a:solidFill>
          <a:ln w="9525">
            <a:solidFill>
              <a:srgbClr val="FF7C80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506" name="Oval 314"/>
          <p:cNvSpPr>
            <a:spLocks noChangeArrowheads="1"/>
          </p:cNvSpPr>
          <p:nvPr/>
        </p:nvSpPr>
        <p:spPr bwMode="auto">
          <a:xfrm>
            <a:off x="6152674" y="3296063"/>
            <a:ext cx="108347" cy="108347"/>
          </a:xfrm>
          <a:prstGeom prst="ellipse">
            <a:avLst/>
          </a:prstGeom>
          <a:solidFill>
            <a:srgbClr val="FF7C80"/>
          </a:solidFill>
          <a:ln w="9525">
            <a:solidFill>
              <a:srgbClr val="FF7C80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507" name="Oval 315"/>
          <p:cNvSpPr>
            <a:spLocks noChangeArrowheads="1"/>
          </p:cNvSpPr>
          <p:nvPr/>
        </p:nvSpPr>
        <p:spPr bwMode="auto">
          <a:xfrm>
            <a:off x="6261020" y="3296063"/>
            <a:ext cx="108347" cy="108347"/>
          </a:xfrm>
          <a:prstGeom prst="ellipse">
            <a:avLst/>
          </a:prstGeom>
          <a:solidFill>
            <a:srgbClr val="FF7C80"/>
          </a:solidFill>
          <a:ln w="9525">
            <a:solidFill>
              <a:srgbClr val="FF7C80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508" name="Oval 316"/>
          <p:cNvSpPr>
            <a:spLocks noChangeArrowheads="1"/>
          </p:cNvSpPr>
          <p:nvPr/>
        </p:nvSpPr>
        <p:spPr bwMode="auto">
          <a:xfrm>
            <a:off x="6369368" y="3296063"/>
            <a:ext cx="108347" cy="108347"/>
          </a:xfrm>
          <a:prstGeom prst="ellipse">
            <a:avLst/>
          </a:prstGeom>
          <a:solidFill>
            <a:srgbClr val="FF7C80"/>
          </a:solidFill>
          <a:ln w="9525">
            <a:solidFill>
              <a:srgbClr val="FF7C80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7A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510" name="Text Box 318"/>
          <p:cNvSpPr txBox="1">
            <a:spLocks noChangeArrowheads="1"/>
          </p:cNvSpPr>
          <p:nvPr/>
        </p:nvSpPr>
        <p:spPr bwMode="auto">
          <a:xfrm>
            <a:off x="669844" y="2362503"/>
            <a:ext cx="3324225" cy="173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latin typeface="+mn-lt"/>
                <a:ea typeface="+mn-ea"/>
                <a:cs typeface="+mn-ea"/>
                <a:sym typeface="+mn-lt"/>
              </a:rPr>
              <a:t>蔗糖在水中的溶解意味着蔗糖分子分散开挤进水分子中。</a:t>
            </a:r>
            <a:endParaRPr lang="zh-CN" altLang="en-US" sz="24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511" name="AutoShape 319"/>
          <p:cNvSpPr>
            <a:spLocks noChangeArrowheads="1"/>
          </p:cNvSpPr>
          <p:nvPr/>
        </p:nvSpPr>
        <p:spPr bwMode="auto">
          <a:xfrm>
            <a:off x="6581300" y="2259029"/>
            <a:ext cx="2402840" cy="1476375"/>
          </a:xfrm>
          <a:prstGeom prst="cloudCallout">
            <a:avLst>
              <a:gd name="adj1" fmla="val -43750"/>
              <a:gd name="adj2" fmla="val 70000"/>
            </a:avLst>
          </a:prstGeom>
          <a:solidFill>
            <a:srgbClr val="079FA9"/>
          </a:solidFill>
          <a:ln w="9525">
            <a:solidFill>
              <a:schemeClr val="tx1"/>
            </a:solidFill>
            <a:round/>
          </a:ln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分子是可以运动的</a:t>
            </a:r>
            <a:r>
              <a:rPr lang="zh-CN" altLang="en-US" sz="2800" b="1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。</a:t>
            </a:r>
            <a:endParaRPr lang="zh-CN" altLang="en-US" sz="2800" b="1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488" name="Rectangle 320"/>
          <p:cNvSpPr>
            <a:spLocks noChangeArrowheads="1"/>
          </p:cNvSpPr>
          <p:nvPr/>
        </p:nvSpPr>
        <p:spPr bwMode="auto">
          <a:xfrm>
            <a:off x="302043" y="843659"/>
            <a:ext cx="8463822" cy="1176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>
                <a:latin typeface="+mn-lt"/>
                <a:ea typeface="+mn-ea"/>
                <a:cs typeface="+mn-ea"/>
                <a:sym typeface="+mn-lt"/>
              </a:rPr>
              <a:t>科学研究证明，水、氧气、葡萄糖、蔗糖，以及其他许多物质，都是由分子构成的</a:t>
            </a:r>
            <a:r>
              <a:rPr lang="zh-CN" altLang="en-US" sz="2400" smtClean="0">
                <a:latin typeface="+mn-lt"/>
                <a:ea typeface="+mn-ea"/>
                <a:cs typeface="+mn-ea"/>
                <a:sym typeface="+mn-lt"/>
              </a:rPr>
              <a:t>。</a:t>
            </a:r>
            <a:endParaRPr lang="en-US" altLang="zh-CN" sz="2400" smtClean="0">
              <a:latin typeface="+mn-lt"/>
              <a:ea typeface="+mn-ea"/>
              <a:cs typeface="+mn-ea"/>
              <a:sym typeface="+mn-lt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smtClean="0">
                <a:latin typeface="+mn-lt"/>
                <a:ea typeface="+mn-ea"/>
                <a:cs typeface="+mn-ea"/>
                <a:sym typeface="+mn-lt"/>
              </a:rPr>
              <a:t>分</a:t>
            </a:r>
            <a:r>
              <a:rPr lang="zh-CN" altLang="en-US" sz="2400">
                <a:latin typeface="+mn-lt"/>
                <a:ea typeface="+mn-ea"/>
                <a:cs typeface="+mn-ea"/>
                <a:sym typeface="+mn-lt"/>
              </a:rPr>
              <a:t>子是构成物质的一种基本微粒</a:t>
            </a:r>
            <a:r>
              <a:rPr lang="zh-CN" altLang="en-US" sz="2400" smtClean="0">
                <a:latin typeface="+mn-lt"/>
                <a:ea typeface="+mn-ea"/>
                <a:cs typeface="+mn-ea"/>
                <a:sym typeface="+mn-lt"/>
              </a:rPr>
              <a:t>。</a:t>
            </a:r>
            <a:endParaRPr lang="zh-CN" altLang="en-US" sz="24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21" name="矩形 3"/>
          <p:cNvSpPr>
            <a:spLocks noChangeArrowheads="1"/>
          </p:cNvSpPr>
          <p:nvPr/>
        </p:nvSpPr>
        <p:spPr bwMode="auto">
          <a:xfrm>
            <a:off x="658733" y="307499"/>
            <a:ext cx="518795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zh-CN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细胞的生命</a:t>
            </a:r>
            <a:r>
              <a:rPr lang="zh-CN" altLang="zh-CN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活</a:t>
            </a:r>
            <a:r>
              <a:rPr lang="zh-CN" altLang="zh-CN" sz="2800" b="1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动</a:t>
            </a:r>
            <a:r>
              <a:rPr lang="zh-CN" altLang="en-US" sz="2800" b="1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需要</a:t>
            </a:r>
            <a:r>
              <a:rPr lang="zh-CN" altLang="zh-CN" sz="2800" b="1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物质</a:t>
            </a:r>
            <a:r>
              <a:rPr lang="zh-CN" altLang="en-US" sz="2800" b="1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和</a:t>
            </a:r>
            <a:r>
              <a:rPr lang="zh-CN" altLang="zh-CN" sz="2800" b="1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能</a:t>
            </a:r>
            <a:r>
              <a:rPr lang="zh-CN" altLang="zh-CN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量</a:t>
            </a:r>
            <a:endParaRPr lang="zh-CN" altLang="zh-CN" sz="2800" b="1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4.07407E-6 L 0.11806 -0.15764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85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00" y="-770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886 0.00023 C 0.01458 0.00533 0.02049 0.01042 0.02969 0.01412 C 0.03889 0.01783 0.05799 0.02755 0.06406 0.02246 C 0.07014 0.01736 0.06215 -0.00509 0.06615 -0.01643 C 0.07014 -0.02778 0.07899 -0.0368 0.08802 -0.0456 " pathEditMode="relative" rAng="0" ptsTypes="aaaaA">
                                      <p:cBhvr>
                                        <p:cTn id="13" dur="3000" fill="hold"/>
                                        <p:tgtEl>
                                          <p:spTgt spid="84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886 -0.00092 C 0.01458 -3.7037E-6 0.02049 0.00093 0.02761 -0.00509 C 0.03472 -0.01111 0.04705 -0.02361 0.05156 -0.03703 C 0.05608 -0.05046 0.04896 -0.07453 0.05469 -0.08564 C 0.06042 -0.09676 0.08021 -0.10069 0.08594 -0.1037 " pathEditMode="relative" rAng="0" ptsTypes="aaaaA">
                                      <p:cBhvr>
                                        <p:cTn id="15" dur="3000" fill="hold"/>
                                        <p:tgtEl>
                                          <p:spTgt spid="83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886 -0.00023 C 0.02465 -0.00069 0.04063 -0.00092 0.05781 -0.00023 C 0.075 0.00047 0.0934 0.00209 0.11198 0.00394 " pathEditMode="relative" rAng="0" ptsTypes="aaA">
                                      <p:cBhvr>
                                        <p:cTn id="17" dur="3000" fill="hold"/>
                                        <p:tgtEl>
                                          <p:spTgt spid="84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87 4.07407E-6 C -0.0118 -0.04329 -0.02239 -0.08588 -0.02118 -0.11389 C -0.01962 -0.14144 -0.00243 -0.16112 0.00799 -0.16713 C 0.01823 -0.17385 0.03455 -0.1507 0.0408 -0.15232 C 0.04722 -0.15463 0.0441 -0.17477 0.04462 -0.17871 " pathEditMode="relative" rAng="0" ptsTypes="aaaaA">
                                      <p:cBhvr>
                                        <p:cTn id="19" dur="3000" fill="hold"/>
                                        <p:tgtEl>
                                          <p:spTgt spid="85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00" y="-8700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7 -0.01551 C -0.00886 -0.02917 -0.01736 -0.0426 -0.00538 -0.05996 C 0.0066 -0.07732 0.05729 -0.10556 0.0717 -0.11968 C 0.08611 -0.1338 0.07309 -0.13843 0.08108 -0.14468 C 0.08906 -0.15093 0.11649 -0.14167 0.11962 -0.15718 C 0.12274 -0.17269 0.10312 -0.22431 0.09983 -0.23774 " pathEditMode="relative" rAng="0" ptsTypes="aaaaaA">
                                      <p:cBhvr>
                                        <p:cTn id="21" dur="3000" fill="hold"/>
                                        <p:tgtEl>
                                          <p:spTgt spid="85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4.44444E-6 C -0.01094 -0.0213 -0.02205 -0.04213 -0.02257 -0.05764 C -0.02309 -0.07315 -0.00816 -0.07801 -0.00365 -0.09306 C 0.00087 -0.10811 0.00486 -0.12963 0.00451 -0.14792 C 0.00399 -0.16621 -0.00834 -0.18797 -0.00643 -0.20278 C -0.00434 -0.21783 0.01232 -0.22755 0.01614 -0.23681 C 0.02014 -0.2463 0.01857 -0.25278 0.01701 -0.25903 " pathEditMode="relative" rAng="0" ptsTypes="aaaaaaA">
                                      <p:cBhvr>
                                        <p:cTn id="23" dur="3000" fill="hold"/>
                                        <p:tgtEl>
                                          <p:spTgt spid="85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800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2.22222E-6 C -0.00643 -0.00996 -0.01268 -0.01945 -0.01875 -0.03357 C -0.02483 -0.04769 -0.03247 -0.06273 -0.03646 -0.08496 C -0.04045 -0.10741 -0.04566 -0.14838 -0.04271 -0.16713 C -0.03976 -0.18611 -0.02136 -0.18334 -0.01875 -0.19792 C -0.01615 -0.2125 -0.02604 -0.24746 -0.02709 -0.25486 C -0.02813 -0.26227 -0.02657 -0.25232 -0.025 -0.24236 " pathEditMode="relative" rAng="0" ptsTypes="aaaaaaA">
                                      <p:cBhvr>
                                        <p:cTn id="25" dur="3000" fill="hold"/>
                                        <p:tgtEl>
                                          <p:spTgt spid="85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00" y="-12900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47 -0.01135 C -0.01111 -0.01667 -0.01858 -0.02176 -0.0243 -0.03774 C -0.03003 -0.05371 -0.03125 -0.08912 -0.03785 -0.10718 C -0.04444 -0.12524 -0.06198 -0.13334 -0.06389 -0.14607 C -0.0658 -0.1588 -0.0559 -0.1713 -0.0493 -0.18357 C -0.04271 -0.19584 -0.03351 -0.20787 -0.0243 -0.21968 " pathEditMode="relative" rAng="0" ptsTypes="aaaaaA">
                                      <p:cBhvr>
                                        <p:cTn id="27" dur="3000" fill="hold"/>
                                        <p:tgtEl>
                                          <p:spTgt spid="84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38889E-6 -1.85185E-6 C -0.00521 -0.00625 -0.01042 -0.01227 -0.01563 -0.025 C -0.02084 -0.03773 -0.02501 -0.0581 -0.03126 -0.07639 C -0.03751 -0.09468 -0.04428 -0.12338 -0.05313 -0.13472 C -0.06199 -0.14607 -0.07952 -0.13403 -0.08438 -0.14445 C -0.08924 -0.15486 -0.08716 -0.18148 -0.0823 -0.19722 C -0.07744 -0.21297 -0.05973 -0.23172 -0.05521 -0.23889 " pathEditMode="relative" rAng="0" ptsTypes="aaaaaaA">
                                      <p:cBhvr>
                                        <p:cTn id="29" dur="3000" fill="hold"/>
                                        <p:tgtEl>
                                          <p:spTgt spid="84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6.2963E-6 C 0.0099 -0.00371 0.01997 -0.0074 0.02188 -0.02638 C 0.02378 -0.04536 0.0066 -0.09444 0.01146 -0.11388 C 0.01632 -0.13333 0.03993 -0.14351 0.05104 -0.14305 C 0.06215 -0.14258 0.0691 -0.11573 0.07813 -0.1111 C 0.08715 -0.10647 0.09618 -0.11087 0.10521 -0.11527 " pathEditMode="relative" rAng="0" ptsTypes="aaaaaA">
                                      <p:cBhvr>
                                        <p:cTn id="31" dur="3000" fill="hold"/>
                                        <p:tgtEl>
                                          <p:spTgt spid="83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6.66667E-6 C 0.01163 -0.0007 0.02326 -0.00116 0.02812 -0.00834 C 0.03298 -0.01552 0.02916 -0.03288 0.02916 -0.04306 C 0.02916 -0.05325 0.02465 -0.06436 0.02812 -0.06945 C 0.03159 -0.07454 0.04323 -0.0801 0.05 -0.07362 C 0.05677 -0.06714 0.06215 -0.03913 0.06875 -0.03056 C 0.07534 -0.022 0.08281 -0.02362 0.08958 -0.02223 C 0.09635 -0.02084 0.10277 -0.02153 0.10937 -0.02223 " pathEditMode="relative" rAng="0" ptsTypes="aaaaaaaA">
                                      <p:cBhvr>
                                        <p:cTn id="33" dur="3000" fill="hold"/>
                                        <p:tgtEl>
                                          <p:spTgt spid="84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0.01575 C 0.00468 -0.00648 0.00937 -0.028 0.01771 -0.02777 C 0.02604 -0.02731 0.04045 0.01482 0.05 0.01783 C 0.05955 0.02084 0.06614 -0.01064 0.075 -0.01041 C 0.08368 -0.00995 0.09305 0.00487 0.10243 0.01991 " pathEditMode="relative" rAng="0" ptsTypes="aaaaA">
                                      <p:cBhvr>
                                        <p:cTn id="35" dur="3000" fill="hold"/>
                                        <p:tgtEl>
                                          <p:spTgt spid="84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00" y="-1700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851 0.0037 C -0.01962 -0.00046 -0.03073 -0.0044 -0.03768 -0.01296 C -0.04462 -0.02153 -0.04462 -0.03449 -0.05018 -0.04768 C -0.05573 -0.06088 -0.06285 -0.07106 -0.07101 -0.09213 C -0.07917 -0.11319 -0.09028 -0.15602 -0.09913 -0.17407 C -0.10799 -0.19213 -0.12275 -0.19097 -0.12413 -0.20046 C -0.12552 -0.20995 -0.1165 -0.2206 -0.10747 -0.23102 " pathEditMode="relative" rAng="0" ptsTypes="aaaaaaA">
                                      <p:cBhvr>
                                        <p:cTn id="37" dur="3000" fill="hold"/>
                                        <p:tgtEl>
                                          <p:spTgt spid="84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851 0.00208 C -0.01025 -0.00255 -0.01181 -0.00695 -0.02413 -0.01042 C -0.03646 -0.01389 -0.07066 -0.01134 -0.08247 -0.01875 C -0.09427 -0.02616 -0.09202 -0.03773 -0.09497 -0.05486 C -0.09792 -0.07199 -0.09757 -0.1044 -0.10018 -0.12153 C -0.10278 -0.13866 -0.10677 -0.14815 -0.11059 -0.15764 " pathEditMode="relative" rAng="0" ptsTypes="aaaaaA">
                                      <p:cBhvr>
                                        <p:cTn id="39" dur="3000" fill="hold"/>
                                        <p:tgtEl>
                                          <p:spTgt spid="83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955 0.00185 C -0.01302 -0.00463 -0.01632 -0.01111 -0.02205 -0.01065 C -0.02778 -0.01019 -0.03907 -0.00741 -0.04393 0.00463 C -0.04879 0.01666 -0.04532 0.05509 -0.05122 0.06157 C -0.05712 0.06805 -0.07344 0.05625 -0.07934 0.04352 C -0.08525 0.03078 -0.08056 0.00231 -0.08663 -0.01482 C -0.09271 -0.03195 -0.10434 -0.0456 -0.1158 -0.05926 " pathEditMode="relative" rAng="0" ptsTypes="aaaaaaA">
                                      <p:cBhvr>
                                        <p:cTn id="41" dur="3000" fill="hold"/>
                                        <p:tgtEl>
                                          <p:spTgt spid="83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7.77778E-6 C -0.00694 -0.00232 -0.01389 -0.0044 -0.02083 -0.01251 C -0.02778 -0.02061 -0.03611 -0.03519 -0.04166 -0.04862 C -0.04722 -0.06204 -0.05173 -0.07663 -0.05416 -0.09306 C -0.0566 -0.1095 -0.05052 -0.13843 -0.05625 -0.14723 C -0.06198 -0.15602 -0.07535 -0.15093 -0.08854 -0.14584 " pathEditMode="relative" rAng="0" ptsTypes="aaaaaA">
                                      <p:cBhvr>
                                        <p:cTn id="43" dur="3000" fill="hold"/>
                                        <p:tgtEl>
                                          <p:spTgt spid="84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955 -0.00023 C -0.01875 0.00186 -0.02778 0.00417 -0.03872 0.00533 C -0.04966 0.00649 -0.06667 0.01227 -0.07518 0.00672 C -0.08368 0.00116 -0.08334 -0.01875 -0.08976 -0.028 C -0.09618 -0.03726 -0.10504 -0.04305 -0.11372 -0.04884 " pathEditMode="relative" rAng="0" ptsTypes="aaaaA">
                                      <p:cBhvr>
                                        <p:cTn id="45" dur="3000" fill="hold"/>
                                        <p:tgtEl>
                                          <p:spTgt spid="84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3.33333E-6 C -0.00989 0.00162 -0.01979 0.00324 -0.02708 0.00139 C -0.03437 -0.00046 -0.03455 -0.01134 -0.04375 -0.01111 C -0.05295 -0.01088 -0.07083 0.00509 -0.08229 0.00278 C -0.09375 0.00046 -0.10312 -0.01227 -0.1125 -0.025 " pathEditMode="relative" rAng="0" ptsTypes="aaaaA">
                                      <p:cBhvr>
                                        <p:cTn id="47" dur="3000" fill="hold"/>
                                        <p:tgtEl>
                                          <p:spTgt spid="84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00"/>
                            </p:stCondLst>
                            <p:childTnLst>
                              <p:par>
                                <p:cTn id="49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579 4.07407E-6 C -0.01475 -0.01158 -0.01319 -0.02269 -0.0059 -0.03102 C 0.00157 -0.03936 0.02188 -0.03588 0.02934 -0.05 C 0.03664 -0.06459 0.04202 -0.08542 0.03855 -0.11737 C 0.03525 -0.14931 0.01355 -0.22107 0.00851 -0.24167 " pathEditMode="relative" rAng="0" ptsTypes="aaaaA">
                                      <p:cBhvr>
                                        <p:cTn id="50" dur="3000" fill="hold"/>
                                        <p:tgtEl>
                                          <p:spTgt spid="85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00" y="-11900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69 -0.01111 C 0.00399 -0.02592 0.00746 -0.0405 0.0059 -0.05069 C 0.00434 -0.06088 -0.01059 -0.06273 -0.0092 -0.07291 C -0.00782 -0.0831 0.01232 -0.09838 0.01423 -0.1125 C 0.01614 -0.12662 0.00156 -0.14652 0.00277 -0.15763 C 0.00399 -0.16875 0.01979 -0.16805 0.021 -0.17916 C 0.02222 -0.19027 0.01527 -0.22245 0.01059 -0.225 C 0.0059 -0.22754 -0.00087 -0.21111 -0.00764 -0.19444 " pathEditMode="relative" rAng="0" ptsTypes="aaaaaaaA">
                                      <p:cBhvr>
                                        <p:cTn id="52" dur="3000" fill="hold"/>
                                        <p:tgtEl>
                                          <p:spTgt spid="85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35 4.07407E-6 C 0.00209 -0.01343 0.00417 -0.02639 0.00295 -0.03889 C 0.00209 -0.05139 -0.00364 -0.05695 -0.00538 -0.07686 C -0.00712 -0.09676 -0.00729 -0.12987 -0.00781 -0.15903 C -0.00798 -0.1882 -0.00798 -0.22037 -0.00781 -0.25209 " pathEditMode="relative" rAng="0" ptsTypes="aaaaA">
                                      <p:cBhvr>
                                        <p:cTn id="54" dur="3000" fill="hold"/>
                                        <p:tgtEl>
                                          <p:spTgt spid="85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400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56 -0.01204 C 8.33333E-7 -0.0257 0.00156 -0.03912 -0.00052 -0.05301 C -0.0026 -0.0669 -0.0099 -0.07894 -0.01458 -0.09537 C -0.01927 -0.11181 -0.02691 -0.13496 -0.02865 -0.15162 C -0.03038 -0.16829 -0.03056 -0.18658 -0.02448 -0.19537 C -0.0184 -0.20417 -0.00538 -0.2044 0.00781 -0.2044 " pathEditMode="relative" rAng="0" ptsTypes="aaaaaA">
                                      <p:cBhvr>
                                        <p:cTn id="56" dur="3000" fill="hold"/>
                                        <p:tgtEl>
                                          <p:spTgt spid="85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4.44444E-6 C -0.00052 -0.01783 -0.00104 -0.03496 -0.00382 -0.04653 C -0.0066 -0.05811 -0.01441 -0.05371 -0.01667 -0.07037 C -0.01893 -0.08681 -0.02049 -0.12963 -0.01806 -0.14676 C -0.01563 -0.16389 -0.00486 -0.16274 -0.00139 -0.17269 C 0.00208 -0.18264 0.00225 -0.19468 0.0026 -0.20649 " pathEditMode="relative" rAng="0" ptsTypes="aaaaaA">
                                      <p:cBhvr>
                                        <p:cTn id="58" dur="3000" fill="hold"/>
                                        <p:tgtEl>
                                          <p:spTgt spid="84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00" y="-10100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1.48148E-6 C -5.55556E-7 -0.01134 -5.55556E-7 -0.02268 -0.00521 -0.02986 C -0.01041 -0.03703 -0.02552 -0.03449 -0.03125 -0.04236 C -0.03698 -0.05023 -0.03246 -0.06481 -0.03958 -0.07708 C -0.0467 -0.08935 -0.07135 -0.09977 -0.07448 -0.11597 C -0.0776 -0.13217 -0.06146 -0.15856 -0.05885 -0.1743 C -0.05625 -0.19004 -0.06302 -0.20139 -0.05885 -0.21041 C -0.05468 -0.21944 -0.03958 -0.22685 -0.03385 -0.22916 C -0.02812 -0.23148 -0.02639 -0.22754 -0.02448 -0.22361 " pathEditMode="relative" rAng="0" ptsTypes="aaaaaaaaA">
                                      <p:cBhvr>
                                        <p:cTn id="60" dur="3000" fill="hold"/>
                                        <p:tgtEl>
                                          <p:spTgt spid="84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851 0.00162 C -0.01858 0.0007 -0.02848 -4.07407E-6 -0.03299 -0.00601 C -0.0375 -0.01203 -0.03299 -0.0243 -0.03611 -0.03518 C -0.03924 -0.04606 -0.04566 -0.05787 -0.05174 -0.07129 C -0.05782 -0.08472 -0.07066 -0.10254 -0.07205 -0.11504 C -0.07344 -0.12754 -0.06389 -0.13171 -0.06007 -0.14699 C -0.05625 -0.16226 -0.05018 -0.19351 -0.04861 -0.20671 C -0.04705 -0.2199 -0.04896 -0.22314 -0.0507 -0.22615 " pathEditMode="relative" rAng="0" ptsTypes="aaaaaaaA">
                                      <p:cBhvr>
                                        <p:cTn id="62" dur="3000" fill="hold"/>
                                        <p:tgtEl>
                                          <p:spTgt spid="83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63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3.7037E-6 C -0.00608 -0.00671 -0.01198 -0.01296 -0.01823 -0.02245 C -0.02466 -0.03194 -0.03073 -0.04838 -0.03802 -0.05694 C -0.04532 -0.06574 -0.05712 -0.05902 -0.0625 -0.0743 C -0.06806 -0.08958 -0.06841 -0.13287 -0.07118 -0.14861 C -0.07379 -0.16435 -0.07639 -0.16643 -0.07882 -0.16828 " pathEditMode="relative" rAng="0" ptsTypes="aaaaaA">
                                      <p:cBhvr>
                                        <p:cTn id="64" dur="3000" fill="hold"/>
                                        <p:tgtEl>
                                          <p:spTgt spid="83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700" y="-8200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799 0.00093 C -0.01407 0.00417 -0.01997 0.00764 -0.02622 0.00718 C -0.03247 0.00671 -0.04098 0.00533 -0.04601 -0.00254 C -0.05104 -0.01041 -0.05434 -0.02245 -0.05643 -0.04074 C -0.05851 -0.05903 -0.05886 -0.09444 -0.05903 -0.11296 C -0.0592 -0.13148 -0.05573 -0.13495 -0.05799 -0.15254 C -0.06025 -0.17014 -0.06806 -0.20463 -0.07257 -0.21852 C -0.07709 -0.23241 -0.08073 -0.23194 -0.08455 -0.23588 C -0.08837 -0.23981 -0.09219 -0.24097 -0.09601 -0.24213 " pathEditMode="relative" rAng="0" ptsTypes="aaaaaaaaA">
                                      <p:cBhvr>
                                        <p:cTn id="66" dur="3000" fill="hold"/>
                                        <p:tgtEl>
                                          <p:spTgt spid="84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903 0.00046 C -0.01771 -0.00301 -0.02622 -0.00648 -0.03299 -0.01412 C -0.03976 -0.02176 -0.04323 -0.04074 -0.05018 -0.04606 C -0.05712 -0.05139 -0.06858 -0.04375 -0.07466 -0.04676 C -0.08073 -0.04977 -0.07934 -0.0618 -0.08611 -0.06412 C -0.09288 -0.06643 -0.10434 -0.06366 -0.1158 -0.06065 " pathEditMode="relative" rAng="0" ptsTypes="aaaaaA">
                                      <p:cBhvr>
                                        <p:cTn id="68" dur="3000" fill="hold"/>
                                        <p:tgtEl>
                                          <p:spTgt spid="84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3.7037E-7 C -0.00885 0.00833 -0.01771 0.01667 -0.02396 0.01875 C -0.03021 0.02083 -0.02986 0.01736 -0.0375 0.01181 C -0.04514 0.00625 -0.06337 -0.00301 -0.06979 -0.01458 C -0.07621 -0.02616 -0.07587 -0.04167 -0.07552 -0.05694 " pathEditMode="relative" rAng="0" ptsTypes="aaaaA">
                                      <p:cBhvr>
                                        <p:cTn id="70" dur="3000" fill="hold"/>
                                        <p:tgtEl>
                                          <p:spTgt spid="84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71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1.11111E-6 C -0.00486 -0.0051 -0.00955 -0.00996 -0.0125 -0.0125 C -0.01545 -0.01505 -0.01319 -0.01482 -0.01771 -0.01528 C -0.02222 -0.01574 -0.03542 -0.01806 -0.0401 -0.01528 C -0.04479 -0.0125 -0.03854 0.00162 -0.04635 0.00208 C -0.05417 0.00254 -0.08073 -0.00949 -0.0875 -0.01181 " pathEditMode="relative" rAng="0" ptsTypes="aaaaaA">
                                      <p:cBhvr>
                                        <p:cTn id="72" dur="3000" fill="hold"/>
                                        <p:tgtEl>
                                          <p:spTgt spid="84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73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955 -4.44444E-6 C 0.01857 -0.00277 0.02778 -0.00532 0.03298 -0.01111 C 0.03819 -0.01689 0.03541 -0.02662 0.0408 -0.03541 C 0.04618 -0.04421 0.05885 -0.05416 0.06528 -0.06388 C 0.0717 -0.07361 0.07274 -0.08217 0.07934 -0.09375 C 0.08593 -0.10532 0.09826 -0.12222 0.10538 -0.13402 C 0.1125 -0.14583 0.11718 -0.15532 0.12205 -0.16458 " pathEditMode="relative" rAng="0" ptsTypes="aaaaaaA">
                                      <p:cBhvr>
                                        <p:cTn id="74" dur="3000" fill="hold"/>
                                        <p:tgtEl>
                                          <p:spTgt spid="84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75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1.48148E-6 C 0.00851 -0.00231 0.01702 -0.00463 0.0224 -0.00278 C 0.02778 -0.00092 0.02813 0.00857 0.03282 0.01181 C 0.0375 0.01505 0.0441 0.01945 0.05104 0.01736 C 0.05799 0.01528 0.06684 0.00255 0.075 -0.00139 C 0.08316 -0.00532 0.0941 -0.00787 0.1 -0.00694 C 0.10591 -0.00602 0.10834 -0.00069 0.11094 0.00486 " pathEditMode="relative" rAng="0" ptsTypes="aaaaaaA">
                                      <p:cBhvr>
                                        <p:cTn id="76" dur="3000" fill="hold"/>
                                        <p:tgtEl>
                                          <p:spTgt spid="84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7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2.96296E-6 C 0.00903 0.00209 0.01806 0.0044 0.0224 0.00764 C 0.02674 0.01088 0.02309 0.01204 0.02552 0.01945 C 0.02795 0.02686 0.03386 0.04306 0.0375 0.05209 C 0.04115 0.06112 0.04427 0.06737 0.0474 0.07362 " pathEditMode="relative" rAng="0" ptsTypes="aaaaA">
                                      <p:cBhvr>
                                        <p:cTn id="78" dur="3000" fill="hold"/>
                                        <p:tgtEl>
                                          <p:spTgt spid="84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79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886 -0.00023 C 0.01632 -0.00556 0.02379 -0.01065 0.02813 -0.0051 C 0.03247 0.00046 0.03455 0.02199 0.0349 0.03379 C 0.03524 0.0456 0.025 0.05717 0.03021 0.06574 C 0.03542 0.0743 0.0507 0.07963 0.06615 0.08518 " pathEditMode="relative" rAng="0" ptsTypes="aaaaA">
                                      <p:cBhvr>
                                        <p:cTn id="80" dur="3000" fill="hold"/>
                                        <p:tgtEl>
                                          <p:spTgt spid="84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81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99 0.00208 C 0.01528 0.00625 0.02083 0.01042 0.02604 0.01111 C 0.03125 0.0118 0.03438 0.01042 0.04167 0.00625 C 0.04896 0.00208 0.05972 -0.0088 0.07031 -0.01389 C 0.0809 -0.01898 0.09809 -0.02292 0.10521 -0.02431 C 0.11233 -0.0257 0.11267 -0.02408 0.11302 -0.02222 " pathEditMode="relative" rAng="0" ptsTypes="aaaaaA">
                                      <p:cBhvr>
                                        <p:cTn id="82" dur="3000" fill="hold"/>
                                        <p:tgtEl>
                                          <p:spTgt spid="83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83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1.85185E-6 C 0.00608 0.00255 0.01216 0.00532 0.01719 0.00833 C 0.02222 0.01134 0.02413 0.0162 0.03021 0.01875 C 0.03629 0.0213 0.04462 0.02477 0.05365 0.02361 C 0.06268 0.02245 0.07552 0.02083 0.08438 0.0118 C 0.09323 0.00278 0.10018 -0.01435 0.10729 -0.03125 " pathEditMode="relative" rAng="0" ptsTypes="aaaaaA">
                                      <p:cBhvr>
                                        <p:cTn id="84" dur="3000" fill="hold"/>
                                        <p:tgtEl>
                                          <p:spTgt spid="84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85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91 -0.01343 C 0.01285 -0.02593 0.02379 -0.0382 0.02431 -0.04607 C 0.02483 -0.05394 0.00851 -0.04977 0.00504 -0.05996 C 0.00157 -0.07014 -0.0026 -0.09931 0.00348 -0.10787 C 0.00955 -0.11644 0.02917 -0.10973 0.04098 -0.11065 C 0.05278 -0.11158 0.06493 -0.11482 0.07483 -0.11412 C 0.08473 -0.11343 0.09132 -0.10672 0.10087 -0.10649 C 0.11042 -0.10625 0.12691 -0.11112 0.13212 -0.11204 " pathEditMode="relative" rAng="0" ptsTypes="aaaaaaaA">
                                      <p:cBhvr>
                                        <p:cTn id="86" dur="3000" fill="hold"/>
                                        <p:tgtEl>
                                          <p:spTgt spid="85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8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386 -0.03195 C 0.03368 -0.04838 0.03368 -0.06482 0.03351 -0.07871 C 0.03316 -0.0926 0.03021 -0.1051 0.0316 -0.11575 C 0.03299 -0.12616 0.03941 -0.13056 0.04254 -0.14306 C 0.04549 -0.15533 0.04931 -0.18079 0.04966 -0.19051 C 0.05 -0.20024 0.04532 -0.19746 0.04445 -0.20116 C 0.04341 -0.20463 0.04358 -0.20788 0.04393 -0.21065 " pathEditMode="relative" rAng="0" ptsTypes="aaaaaaA">
                                      <p:cBhvr>
                                        <p:cTn id="88" dur="3000" fill="hold"/>
                                        <p:tgtEl>
                                          <p:spTgt spid="84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0" y="-8700"/>
                                    </p:animMotion>
                                  </p:childTnLst>
                                </p:cTn>
                              </p:par>
                              <p:par>
                                <p:cTn id="89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2.59259E-6 C 0.00209 -0.01412 0.00417 -0.02801 0.00573 -0.03889 C 0.00729 -0.04977 0.0066 -0.05555 0.0099 -0.06527 C 0.0132 -0.075 0.02465 -0.08981 0.02604 -0.09791 C 0.02743 -0.10602 0.02274 -0.10995 0.01823 -0.11389 " pathEditMode="relative" rAng="0" ptsTypes="aaaaA">
                                      <p:cBhvr>
                                        <p:cTn id="90" dur="3000" fill="hold"/>
                                        <p:tgtEl>
                                          <p:spTgt spid="84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91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7.40741E-7 C -0.00555 -0.00833 -0.01111 -0.01667 -0.01094 -0.02361 C -0.01076 -0.03056 -0.00347 -0.03356 0.00104 -0.04167 C 0.00556 -0.04977 0.01181 -0.06157 0.01563 -0.07292 C 0.01945 -0.08426 0.02136 -0.09699 0.02344 -0.10972 " pathEditMode="relative" rAng="0" ptsTypes="aaaaA">
                                      <p:cBhvr>
                                        <p:cTn id="92" dur="3000" fill="hold"/>
                                        <p:tgtEl>
                                          <p:spTgt spid="84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93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35 -0.01157 C -0.00086 -0.02153 -0.00191 -0.03148 -0.00017 -0.04143 C 0.00157 -0.05139 0.01042 -0.05555 0.01129 -0.0706 C 0.01216 -0.08565 0.00851 -0.11944 0.00556 -0.13241 C 0.00261 -0.14537 -0.00086 -0.1419 -0.00642 -0.14838 C -0.01198 -0.15486 -0.02725 -0.16435 -0.02725 -0.1713 C -0.02725 -0.17824 -0.01232 -0.18704 -0.0059 -0.19005 C 0.00052 -0.19305 0.00591 -0.19097 0.01129 -0.18866 " pathEditMode="relative" rAng="0" ptsTypes="aaaaaaaA">
                                      <p:cBhvr>
                                        <p:cTn id="94" dur="3000" fill="hold"/>
                                        <p:tgtEl>
                                          <p:spTgt spid="84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95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38889E-6 6.2963E-6 C 0.01094 -0.00277 0.02188 -0.00555 0.02813 -0.0118 C 0.03438 -0.01805 0.03699 -0.0243 0.03803 -0.03819 C 0.03907 -0.05208 0.03195 -0.07846 0.03438 -0.09444 C 0.03681 -0.11041 0.05192 -0.12245 0.05313 -0.13402 C 0.05435 -0.14559 0.04792 -0.15485 0.04167 -0.16388 " pathEditMode="relative" rAng="0" ptsTypes="aaaaaA">
                                      <p:cBhvr>
                                        <p:cTn id="96" dur="3000" fill="hold"/>
                                        <p:tgtEl>
                                          <p:spTgt spid="83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9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4.07407E-6 C 0.01112 -0.00324 0.02223 -0.00648 0.02813 -0.01459 C 0.03403 -0.02269 0.03316 -0.03473 0.03594 -0.04861 C 0.03872 -0.0625 0.04254 -0.08982 0.04532 -0.09861 C 0.04809 -0.10741 0.05053 -0.1044 0.05313 -0.10139 " pathEditMode="relative" rAng="0" ptsTypes="aaaaA">
                                      <p:cBhvr>
                                        <p:cTn id="98" dur="3000" fill="hold"/>
                                        <p:tgtEl>
                                          <p:spTgt spid="84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99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38889E-6 4.81481E-6 C 0.01146 -0.00949 0.02292 -0.01898 0.02865 -0.03264 C 0.03438 -0.0463 0.02952 -0.07245 0.0349 -0.08195 C 0.04028 -0.09144 0.05539 -0.08148 0.06094 -0.09028 C 0.0665 -0.09908 0.06389 -0.12523 0.06824 -0.13472 C 0.07258 -0.14421 0.07952 -0.14537 0.08646 -0.14653 " pathEditMode="relative" rAng="0" ptsTypes="aaaaaA">
                                      <p:cBhvr>
                                        <p:cTn id="100" dur="3000" fill="hold"/>
                                        <p:tgtEl>
                                          <p:spTgt spid="83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101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1.48148E-6 C 0.00607 0.00394 0.01215 0.00811 0.01927 0.00834 C 0.02639 0.00857 0.03941 0.01042 0.04323 0.00139 C 0.04705 -0.00764 0.03923 -0.03472 0.04271 -0.04652 C 0.04618 -0.05833 0.05486 -0.06389 0.06354 -0.06944 " pathEditMode="relative" rAng="0" ptsTypes="aaaaA">
                                      <p:cBhvr>
                                        <p:cTn id="102" dur="3000" fill="hold"/>
                                        <p:tgtEl>
                                          <p:spTgt spid="84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103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3.7037E-7 C 0.00851 0.00278 0.01702 0.00579 0.02344 0.00486 C 0.02987 0.00394 0.03073 0.00023 0.03907 -0.00555 C 0.0474 -0.01134 0.06719 -0.02523 0.07396 -0.03055 C 0.08073 -0.03588 0.08039 -0.0368 0.08021 -0.0375 " pathEditMode="relative" rAng="0" ptsTypes="aaaaA">
                                      <p:cBhvr>
                                        <p:cTn id="104" dur="3000" fill="hold"/>
                                        <p:tgtEl>
                                          <p:spTgt spid="84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105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38889E-6 -3.7037E-7 C 0.01216 -0.00625 0.02431 -0.01227 0.03126 -0.02014 C 0.0382 -0.02801 0.03178 -0.03935 0.04167 -0.04792 C 0.05157 -0.05648 0.07136 -0.06435 0.09115 -0.07222 " pathEditMode="relative" rAng="0" ptsTypes="aaaA">
                                      <p:cBhvr>
                                        <p:cTn id="106" dur="3000" fill="hold"/>
                                        <p:tgtEl>
                                          <p:spTgt spid="84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10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92 0.00069 C 0.0283 0.00486 0.04757 0.00903 0.05972 0.00486 C 0.07187 0.00069 0.07691 -0.01783 0.08212 -0.02431 C 0.08733 -0.03079 0.08906 -0.03241 0.09097 -0.03403 " pathEditMode="relative" rAng="0" ptsTypes="aaaA">
                                      <p:cBhvr>
                                        <p:cTn id="108" dur="3000" fill="hold"/>
                                        <p:tgtEl>
                                          <p:spTgt spid="84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109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7.40741E-6 C -0.00243 -0.01874 -0.00486 -0.03726 -0.00625 -0.05138 C -0.00764 -0.0655 -0.00451 -0.0662 -0.00833 -0.08472 C -0.01215 -0.10323 -0.02014 -0.14536 -0.02917 -0.16319 C -0.03819 -0.18101 -0.05035 -0.18634 -0.0625 -0.19166 " pathEditMode="relative" rAng="0" ptsTypes="aaaaA">
                                      <p:cBhvr>
                                        <p:cTn id="110" dur="3000" fill="hold"/>
                                        <p:tgtEl>
                                          <p:spTgt spid="83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111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27778E-6 -4.44444E-6 C -0.00919 -0.00208 -0.0184 -0.00416 -0.02603 -0.00902 C -0.03367 -0.01389 -0.04079 -0.01852 -0.04583 -0.02986 C -0.05086 -0.0412 -0.05833 -0.0625 -0.05624 -0.07708 C -0.05416 -0.09166 -0.0401 -0.10301 -0.03333 -0.11805 C -0.02656 -0.1331 -0.02135 -0.15023 -0.01614 -0.16736 " pathEditMode="relative" rAng="0" ptsTypes="aaaaaA">
                                      <p:cBhvr>
                                        <p:cTn id="112" dur="3000" fill="hold"/>
                                        <p:tgtEl>
                                          <p:spTgt spid="83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113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87 -0.00023 C -0.01285 -0.00371 -0.02656 -0.00695 -0.03507 -0.01412 C -0.04357 -0.0213 -0.04427 -0.03611 -0.05069 -0.04329 C -0.05712 -0.05047 -0.06545 -0.05348 -0.07361 -0.05648 " pathEditMode="relative" rAng="0" ptsTypes="aaaA">
                                      <p:cBhvr>
                                        <p:cTn id="114" dur="3000" fill="hold"/>
                                        <p:tgtEl>
                                          <p:spTgt spid="83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115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1.11111E-6 C -0.00798 -0.0044 -0.01579 -0.0088 -0.02552 -0.01389 C -0.03524 -0.01899 -0.05121 -0.02153 -0.05781 -0.03056 C -0.06441 -0.03959 -0.0585 -0.06366 -0.06562 -0.06875 C -0.07274 -0.07385 -0.08697 -0.0676 -0.10104 -0.06112 " pathEditMode="relative" rAng="0" ptsTypes="aaaaA">
                                      <p:cBhvr>
                                        <p:cTn id="116" dur="3000" fill="hold"/>
                                        <p:tgtEl>
                                          <p:spTgt spid="84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11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2.59259E-6 C -0.00816 0.00232 -0.01632 0.00463 -0.02709 0.00417 C -0.03785 0.00371 -0.05417 -0.00324 -0.06459 -0.00208 C -0.075 -0.00092 -0.08455 0.01111 -0.09011 0.01111 C -0.09566 0.01111 -0.09688 0.00486 -0.09792 -0.00139 " pathEditMode="relative" rAng="0" ptsTypes="aaaaA">
                                      <p:cBhvr>
                                        <p:cTn id="118" dur="3000" fill="hold"/>
                                        <p:tgtEl>
                                          <p:spTgt spid="84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119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1.11111E-6 C -0.00695 0.00186 -0.01372 0.00394 -0.02292 0.00417 C -0.03212 0.0044 -0.04809 0.00556 -0.05521 0.00209 C -0.06233 -0.00139 -0.06059 -0.01365 -0.06563 -0.01736 C -0.07066 -0.02106 -0.07813 -0.02106 -0.08542 -0.02083 " pathEditMode="relative" rAng="0" ptsTypes="aaaaA">
                                      <p:cBhvr>
                                        <p:cTn id="120" dur="3000" fill="hold"/>
                                        <p:tgtEl>
                                          <p:spTgt spid="84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5000"/>
                            </p:stCondLst>
                            <p:childTnLst>
                              <p:par>
                                <p:cTn id="122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6 7.40741E-7 C -0.00156 -0.01713 -0.00295 -0.03403 -0.00677 -0.04583 C -0.01059 -0.05764 -0.02517 -0.06273 -0.02343 -0.07153 C -0.0217 -0.08032 -0.00034 -0.09282 0.00365 -0.09931 C 0.00764 -0.10579 0.004 -0.1081 0.00053 -0.11042 " pathEditMode="relative" rAng="0" ptsTypes="aaaaA">
                                      <p:cBhvr>
                                        <p:cTn id="123" dur="3000" fill="hold"/>
                                        <p:tgtEl>
                                          <p:spTgt spid="84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124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6 5.18519E-6 C -0.00434 -0.0317 -0.0085 -0.06319 -0.01666 -0.0743 C -0.02482 -0.08541 -0.04131 -0.06087 -0.04947 -0.06666 C -0.05763 -0.07244 -0.06163 -0.0905 -0.06562 -0.10832 " pathEditMode="relative" rAng="0" ptsTypes="aaaA">
                                      <p:cBhvr>
                                        <p:cTn id="125" dur="3000" fill="hold"/>
                                        <p:tgtEl>
                                          <p:spTgt spid="83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126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3.7037E-6 C -0.00972 -0.00208 -0.01945 -0.00417 -0.02813 -0.00833 C -0.03681 -0.0125 -0.04479 -0.02361 -0.0526 -0.02569 C -0.06042 -0.02778 -0.06771 -0.02431 -0.075 -0.02083 " pathEditMode="relative" rAng="0" ptsTypes="aaaA">
                                      <p:cBhvr>
                                        <p:cTn id="127" dur="3000" fill="hold"/>
                                        <p:tgtEl>
                                          <p:spTgt spid="83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128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5.18519E-6 C -0.00434 -0.00254 -0.00868 -0.00509 -0.01563 -0.00277 C -0.02257 -0.00046 -0.03525 0.01135 -0.04219 0.0139 C -0.04913 0.01644 -0.05556 0.01644 -0.05781 0.0132 C -0.06007 0.00996 -0.05816 0.00209 -0.05625 -0.00555 " pathEditMode="relative" rAng="0" ptsTypes="aaaaA">
                                      <p:cBhvr>
                                        <p:cTn id="129" dur="3000" fill="hold"/>
                                        <p:tgtEl>
                                          <p:spTgt spid="84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130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2.59259E-6 C -0.00573 0.00208 -0.01128 0.0044 -0.01823 0.00347 C -0.02517 0.00255 -0.03455 -0.0037 -0.04219 -0.00625 C -0.04983 -0.0088 -0.05694 -0.01065 -0.06406 -0.0125 " pathEditMode="relative" rAng="0" ptsTypes="aaaA">
                                      <p:cBhvr>
                                        <p:cTn id="131" dur="3000" fill="hold"/>
                                        <p:tgtEl>
                                          <p:spTgt spid="84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132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35 0.00023 C -0.00399 -0.00046 -0.00816 -0.00116 -0.0158 -0.00324 C -0.02344 -0.00532 -0.03663 -0.00509 -0.046 -0.01296 C -0.05538 -0.02083 -0.06267 -0.04676 -0.07205 -0.05116 C -0.08142 -0.05556 -0.0941 -0.04306 -0.10225 -0.03935 C -0.11041 -0.03565 -0.1158 -0.03194 -0.121 -0.02824 " pathEditMode="relative" rAng="0" ptsTypes="aaaaaA">
                                      <p:cBhvr>
                                        <p:cTn id="133" dur="3000" fill="hold"/>
                                        <p:tgtEl>
                                          <p:spTgt spid="84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134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2.22222E-6 C -0.01024 0.00162 -0.02031 0.00347 -0.03073 0.00139 C -0.04115 -0.0007 -0.05729 -0.00371 -0.0625 -0.0125 C -0.06771 -0.0213 -0.05677 -0.03426 -0.06146 -0.05139 C -0.06615 -0.06852 -0.0842 -0.09977 -0.09063 -0.11528 C -0.09705 -0.13079 -0.0941 -0.14121 -0.10052 -0.14445 C -0.10695 -0.14769 -0.12309 -0.14491 -0.12917 -0.13403 C -0.13524 -0.12315 -0.13594 -0.10116 -0.13646 -0.07917 " pathEditMode="relative" rAng="0" ptsTypes="aaaaaaaA">
                                      <p:cBhvr>
                                        <p:cTn id="135" dur="3000" fill="hold"/>
                                        <p:tgtEl>
                                          <p:spTgt spid="84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136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34 0.0007 C -0.00729 -0.00162 -0.01493 -0.00393 -0.02466 -0.00486 C -0.03438 -0.00578 -0.04705 -0.00972 -0.05799 -0.00555 C -0.06893 -0.00138 -0.07778 0.01713 -0.08976 0.02014 C -0.10174 0.02315 -0.12292 0.01436 -0.13038 0.0125 C -0.13785 0.01065 -0.13629 0.00973 -0.13455 0.00903 " pathEditMode="relative" rAng="0" ptsTypes="aaaaaA">
                                      <p:cBhvr>
                                        <p:cTn id="137" dur="3000" fill="hold"/>
                                        <p:tgtEl>
                                          <p:spTgt spid="84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138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865 -0.03056 C -0.03993 -0.04097 -0.05105 -0.05046 -0.06146 -0.05903 C -0.0724 -0.06806 -0.08108 -0.07361 -0.09358 -0.08356 C -0.10625 -0.09375 -0.12778 -0.10347 -0.13802 -0.11944 C -0.14809 -0.13518 -0.15157 -0.15648 -0.15469 -0.17755 " pathEditMode="relative" rAng="0" ptsTypes="aaaaA">
                                      <p:cBhvr>
                                        <p:cTn id="139" dur="3000" fill="hold"/>
                                        <p:tgtEl>
                                          <p:spTgt spid="84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100" y="-7200"/>
                                    </p:animMotion>
                                  </p:childTnLst>
                                </p:cTn>
                              </p:par>
                              <p:par>
                                <p:cTn id="140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-3.7037E-7 C -0.00555 -0.00069 -0.01111 -0.00139 -0.01979 -0.00625 C -0.02847 -0.01111 -0.04375 -0.02639 -0.0526 -0.02916 C -0.06145 -0.03194 -0.06701 -0.02106 -0.07291 -0.02361 C -0.07882 -0.02616 -0.0835 -0.03541 -0.08802 -0.04444 " pathEditMode="relative" rAng="0" ptsTypes="aaaaA">
                                      <p:cBhvr>
                                        <p:cTn id="141" dur="3000" fill="hold"/>
                                        <p:tgtEl>
                                          <p:spTgt spid="84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142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2.59259E-6 C -0.00782 0.00046 -0.01563 0.00116 -0.02292 0.00208 C -0.03021 0.00301 -0.03733 0.00417 -0.04427 0.00556 " pathEditMode="relative" rAng="0" ptsTypes="aaA">
                                      <p:cBhvr>
                                        <p:cTn id="143" dur="3000" fill="hold"/>
                                        <p:tgtEl>
                                          <p:spTgt spid="83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144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1.85185E-6 C 0.00659 -0.01991 0.01336 -0.03958 0.01614 -0.0507 C 0.01892 -0.06181 0.0177 -0.06435 0.01666 -0.06667 " pathEditMode="relative" rAng="0" ptsTypes="aaA">
                                      <p:cBhvr>
                                        <p:cTn id="145" dur="3000" fill="hold"/>
                                        <p:tgtEl>
                                          <p:spTgt spid="84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146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6 -3.7037E-7 C -0.00034 -0.01643 -0.00051 -0.03264 0.00365 -0.04236 C 0.00782 -0.05208 0.02327 -0.05046 0.02553 -0.05903 C 0.02778 -0.06759 0.02049 -0.08194 0.01719 -0.09375 C 0.01389 -0.10555 0.00817 -0.11736 0.00521 -0.13055 C 0.00226 -0.14375 0.00087 -0.1588 -0.00051 -0.17361 " pathEditMode="relative" rAng="0" ptsTypes="aaaaaA">
                                      <p:cBhvr>
                                        <p:cTn id="147" dur="3000" fill="hold"/>
                                        <p:tgtEl>
                                          <p:spTgt spid="84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148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7.40741E-7 C -0.00035 -0.01366 -0.00053 -0.02731 0.00312 -0.0375 C 0.00677 -0.04769 0.01927 -0.05718 0.02239 -0.06111 " pathEditMode="relative" rAng="0" ptsTypes="aaA">
                                      <p:cBhvr>
                                        <p:cTn id="149" dur="3000" fill="hold"/>
                                        <p:tgtEl>
                                          <p:spTgt spid="84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150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5.18519E-6 C 0.00539 -0.00485 0.01094 -0.00971 0.01146 -0.01596 C 0.01198 -0.02221 0.00191 -0.02707 0.00365 -0.03819 C 0.00539 -0.0493 0.01563 -0.07129 0.02188 -0.08332 C 0.02813 -0.09536 0.03455 -0.103 0.04115 -0.11041 " pathEditMode="relative" rAng="0" ptsTypes="aaaaA">
                                      <p:cBhvr>
                                        <p:cTn id="151" dur="3000" fill="hold"/>
                                        <p:tgtEl>
                                          <p:spTgt spid="83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152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94444E-6 -4.44444E-6 C 0.0106 -0.00416 0.02119 -0.0081 0.02969 -0.0118 C 0.0382 -0.01551 0.04636 -0.01296 0.05053 -0.02222 C 0.05469 -0.03148 0.05365 -0.0537 0.05522 -0.06736 C 0.05678 -0.08102 0.05834 -0.09259 0.0599 -0.10416 " pathEditMode="relative" rAng="0" ptsTypes="aaaaA">
                                      <p:cBhvr>
                                        <p:cTn id="153" dur="3000" fill="hold"/>
                                        <p:tgtEl>
                                          <p:spTgt spid="83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154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3.33333E-6 C 0.01354 -0.00092 0.02708 -0.00185 0.03333 -0.00833 C 0.03958 -0.01481 0.03541 -0.03009 0.03802 -0.03958 C 0.04062 -0.04907 0.04409 -0.06088 0.04896 -0.06528 C 0.05382 -0.06967 0.06076 -0.06828 0.06771 -0.06666 " pathEditMode="relative" rAng="0" ptsTypes="aaaaA">
                                      <p:cBhvr>
                                        <p:cTn id="155" dur="3000" fill="hold"/>
                                        <p:tgtEl>
                                          <p:spTgt spid="83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156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6.2963E-6 C 0.00625 -0.00603 0.01268 -0.01204 0.01875 -0.01459 C 0.02483 -0.01714 0.02917 -0.01853 0.03646 -0.01528 C 0.04375 -0.01204 0.05521 0.00323 0.0625 0.00485 C 0.0698 0.00647 0.07518 0.00069 0.08073 -0.00487 " pathEditMode="relative" rAng="0" ptsTypes="aaaaA">
                                      <p:cBhvr>
                                        <p:cTn id="157" dur="3000" fill="hold"/>
                                        <p:tgtEl>
                                          <p:spTgt spid="83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8000"/>
                            </p:stCondLst>
                            <p:childTnLst>
                              <p:par>
                                <p:cTn id="159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3.33333E-6 C 0.00955 -0.00532 0.01927 -0.01042 0.02708 -0.01458 C 0.03489 -0.01875 0.04114 -0.02222 0.04739 -0.02569 " pathEditMode="relative" rAng="0" ptsTypes="aaA">
                                      <p:cBhvr>
                                        <p:cTn id="160" dur="3000" fill="hold"/>
                                        <p:tgtEl>
                                          <p:spTgt spid="84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161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3.7037E-6 C 0.00712 -0.0037 0.01424 -0.00717 0.02135 -0.00833 C 0.02847 -0.00949 0.03056 -0.00972 0.04219 -0.00694 C 0.05382 -0.00417 0.08038 0.00857 0.09115 0.00833 C 0.10191 0.0081 0.10451 -0.00046 0.10729 -0.00903 " pathEditMode="relative" rAng="0" ptsTypes="aaaaA">
                                      <p:cBhvr>
                                        <p:cTn id="162" dur="3000" fill="hold"/>
                                        <p:tgtEl>
                                          <p:spTgt spid="84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163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6.66667E-6 C 0.00902 -0.003 0.01822 -0.00578 0.02395 -0.00902 C 0.02968 -0.01226 0.03055 -0.01573 0.03437 -0.02013 C 0.03819 -0.02453 0.04218 -0.02962 0.04635 -0.03471 " pathEditMode="relative" rAng="0" ptsTypes="aaaA">
                                      <p:cBhvr>
                                        <p:cTn id="164" dur="3000" fill="hold"/>
                                        <p:tgtEl>
                                          <p:spTgt spid="84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165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5.55556E-6 C 0.00746 -0.00487 0.0151 -0.00973 0.0224 -0.01251 C 0.02969 -0.01528 0.04062 -0.01644 0.04427 -0.01667 " pathEditMode="relative" rAng="0" ptsTypes="aaA">
                                      <p:cBhvr>
                                        <p:cTn id="166" dur="3000" fill="hold"/>
                                        <p:tgtEl>
                                          <p:spTgt spid="84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16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3.7037E-6 C 0.00747 0.0007 0.01493 0.00139 0.025 0.00209 C 0.03507 0.00278 0.04774 0.00301 0.06042 0.00348 " pathEditMode="relative" rAng="0" ptsTypes="aaA">
                                      <p:cBhvr>
                                        <p:cTn id="168" dur="3000" fill="hold"/>
                                        <p:tgtEl>
                                          <p:spTgt spid="84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169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27778E-6 4.81481E-6 C 0.00799 0.00115 0.01615 0.00231 0.02553 0.00277 C 0.0349 0.00324 0.05105 0.00555 0.05678 0.00347 C 0.06251 0.00139 0.06147 -0.00417 0.06043 -0.00973 " pathEditMode="relative" rAng="0" ptsTypes="aaaA">
                                      <p:cBhvr>
                                        <p:cTn id="170" dur="3000" fill="hold"/>
                                        <p:tgtEl>
                                          <p:spTgt spid="84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171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2.59259E-6 C 0.01979 0.00116 0.03976 0.00255 0.05573 0.00695 C 0.0717 0.01135 0.08646 0.02477 0.09532 0.02639 C 0.10417 0.02801 0.10556 0.01783 0.10886 0.01667 C 0.11216 0.01551 0.11389 0.01713 0.11563 0.01875 " pathEditMode="relative" rAng="0" ptsTypes="aaaaA">
                                      <p:cBhvr>
                                        <p:cTn id="172" dur="3000" fill="hold"/>
                                        <p:tgtEl>
                                          <p:spTgt spid="84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173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-7.40741E-7 C 0.0224 -0.00347 0.0448 -0.00694 0.05365 -0.00833 " pathEditMode="relative" rAng="0" ptsTypes="aA">
                                      <p:cBhvr>
                                        <p:cTn id="174" dur="3000" fill="hold"/>
                                        <p:tgtEl>
                                          <p:spTgt spid="83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175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7.40741E-7 C 0.00573 -0.00602 0.01163 -0.0118 0.02239 -0.01736 C 0.03316 -0.02291 0.05034 -0.02963 0.06458 -0.03402 C 0.07882 -0.03842 0.10086 -0.03912 0.10833 -0.04375 C 0.1158 -0.04838 0.11284 -0.05555 0.10989 -0.0625 " pathEditMode="relative" rAng="0" ptsTypes="aaaaA">
                                      <p:cBhvr>
                                        <p:cTn id="176" dur="3000" fill="hold"/>
                                        <p:tgtEl>
                                          <p:spTgt spid="83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17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1.85185E-6 C 0.01285 0.0007 0.02569 0.00162 0.03906 1.85185E-6 C 0.05243 -0.00162 0.06649 -0.00602 0.08073 -0.01041 " pathEditMode="relative" rAng="0" ptsTypes="aaA">
                                      <p:cBhvr>
                                        <p:cTn id="178" dur="3000" fill="hold"/>
                                        <p:tgtEl>
                                          <p:spTgt spid="83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179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3.33333E-6 C 0.01337 -3.33333E-6 0.02691 -3.33333E-6 0.03281 -3.33333E-6 " pathEditMode="relative" rAng="0" ptsTypes="aA">
                                      <p:cBhvr>
                                        <p:cTn id="180" dur="3000" fill="hold"/>
                                        <p:tgtEl>
                                          <p:spTgt spid="83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181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2.96296E-6 C 0.01841 -0.00301 0.03681 -0.00602 0.04636 -0.00972 C 0.05591 -0.01342 0.05226 -0.0162 0.05729 -0.02222 C 0.06233 -0.02824 0.06945 -0.03704 0.07657 -0.04583 " pathEditMode="relative" rAng="0" ptsTypes="aaaA">
                                      <p:cBhvr>
                                        <p:cTn id="182" dur="3000" fill="hold"/>
                                        <p:tgtEl>
                                          <p:spTgt spid="83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183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2.96296E-6 C 0.0092 -0.00995 0.01841 -0.01967 0.02396 -0.02847 C 0.02952 -0.03727 0.0316 -0.04514 0.03386 -0.05278 " pathEditMode="relative" rAng="0" ptsTypes="aaA">
                                      <p:cBhvr>
                                        <p:cTn id="184" dur="3000" fill="hold"/>
                                        <p:tgtEl>
                                          <p:spTgt spid="83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185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0538 -0.00162 -0.01076 -0.00301 -0.01406 -0.00764 C -0.01736 -0.01227 -0.01458 -0.02384 -0.02031 -0.02778 C -0.02604 -0.03171 -0.0375 -0.03148 -0.04896 -0.03125 " pathEditMode="relative" rAng="0" ptsTypes="aaaA">
                                      <p:cBhvr>
                                        <p:cTn id="186" dur="3000" fill="hold"/>
                                        <p:tgtEl>
                                          <p:spTgt spid="84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18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0538 -0.00162 -0.01076 -0.00301 -0.01406 -0.00764 C -0.01736 -0.01227 -0.01458 -0.02384 -0.02031 -0.02778 C -0.02604 -0.03171 -0.0375 -0.03148 -0.04896 -0.03125 " pathEditMode="relative" rAng="0" ptsTypes="aaaA">
                                      <p:cBhvr>
                                        <p:cTn id="188" dur="3000" fill="hold"/>
                                        <p:tgtEl>
                                          <p:spTgt spid="83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9" fill="hold">
                            <p:stCondLst>
                              <p:cond delay="11000"/>
                            </p:stCondLst>
                            <p:childTnLst>
                              <p:par>
                                <p:cTn id="190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0538 -0.00162 -0.01076 -0.00301 -0.01406 -0.00764 C -0.01736 -0.01227 -0.01458 -0.02384 -0.02031 -0.02778 C -0.02604 -0.03171 -0.0375 -0.03148 -0.04896 -0.03125 " pathEditMode="relative" rAng="0" ptsTypes="aaaA">
                                      <p:cBhvr>
                                        <p:cTn id="191" dur="3000" fill="hold"/>
                                        <p:tgtEl>
                                          <p:spTgt spid="83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192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0486 -0.00602 -0.00972 -0.01203 -0.01354 -0.01319 C -0.01736 -0.01435 -0.02049 -0.0074 -0.02292 -0.00694 C -0.02535 -0.00648 -0.0276 -0.00926 -0.02864 -0.00972 " pathEditMode="relative" rAng="0" ptsTypes="aaaA">
                                      <p:cBhvr>
                                        <p:cTn id="193" dur="3000" fill="hold"/>
                                        <p:tgtEl>
                                          <p:spTgt spid="84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194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0486 -0.00602 -0.00972 -0.01203 -0.01354 -0.01319 C -0.01736 -0.01435 -0.02049 -0.0074 -0.02292 -0.00694 C -0.02535 -0.00648 -0.0276 -0.00926 -0.02864 -0.00972 " pathEditMode="relative" rAng="0" ptsTypes="aaaA">
                                      <p:cBhvr>
                                        <p:cTn id="195" dur="3000" fill="hold"/>
                                        <p:tgtEl>
                                          <p:spTgt spid="84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196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0486 -0.00602 -0.00972 -0.01203 -0.01354 -0.01319 C -0.01736 -0.01435 -0.02049 -0.0074 -0.02292 -0.00694 C -0.02535 -0.00648 -0.0276 -0.00926 -0.02864 -0.00972 " pathEditMode="relative" rAng="0" ptsTypes="aaaA">
                                      <p:cBhvr>
                                        <p:cTn id="197" dur="3000" fill="hold"/>
                                        <p:tgtEl>
                                          <p:spTgt spid="84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198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7.40741E-7 C -0.00938 -0.00648 -0.01875 -0.01273 -0.02292 -0.01805 C -0.02709 -0.02338 -0.02604 -0.02777 -0.025 -0.03194 " pathEditMode="relative" rAng="0" ptsTypes="aaA">
                                      <p:cBhvr>
                                        <p:cTn id="199" dur="3000" fill="hold"/>
                                        <p:tgtEl>
                                          <p:spTgt spid="83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200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0052 -0.00926 -0.00087 -0.01828 0.00208 -0.02361 C 0.00504 -0.02893 0.01441 -0.02893 0.01771 -0.03264 C 0.02101 -0.03634 0.02292 -0.04328 0.02188 -0.04653 C 0.02083 -0.04977 0.01615 -0.05139 0.01146 -0.05278 " pathEditMode="relative" rAng="0" ptsTypes="aaaaA">
                                      <p:cBhvr>
                                        <p:cTn id="201" dur="3000" fill="hold"/>
                                        <p:tgtEl>
                                          <p:spTgt spid="83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202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0052 -0.00926 -0.00087 -0.01828 0.00208 -0.02361 C 0.00504 -0.02893 0.01441 -0.02893 0.01771 -0.03264 C 0.02101 -0.03634 0.02292 -0.04328 0.02188 -0.04653 C 0.02083 -0.04977 0.01615 -0.05139 0.01146 -0.05278 " pathEditMode="relative" rAng="0" ptsTypes="aaaaA">
                                      <p:cBhvr>
                                        <p:cTn id="203" dur="3000" fill="hold"/>
                                        <p:tgtEl>
                                          <p:spTgt spid="83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204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0052 -0.00926 -0.00087 -0.01828 0.00208 -0.02361 C 0.00504 -0.02893 0.01441 -0.02893 0.01771 -0.03264 C 0.02101 -0.03634 0.02292 -0.04328 0.02188 -0.04653 C 0.02083 -0.04977 0.01615 -0.05139 0.01146 -0.05278 " pathEditMode="relative" rAng="0" ptsTypes="aaaaA">
                                      <p:cBhvr>
                                        <p:cTn id="205" dur="3000" fill="hold"/>
                                        <p:tgtEl>
                                          <p:spTgt spid="83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206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0625 -0.00139 0.01267 -0.00277 0.01614 -0.00694 C 0.01961 -0.01111 0.01788 -0.02083 0.02083 -0.025 C 0.02378 -0.02916 0.03385 -0.02847 0.03385 -0.03194 C 0.03385 -0.03541 0.02725 -0.04074 0.02083 -0.04583 " pathEditMode="relative" rAng="0" ptsTypes="aaaaA">
                                      <p:cBhvr>
                                        <p:cTn id="207" dur="3000" fill="hold"/>
                                        <p:tgtEl>
                                          <p:spTgt spid="83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208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0625 -0.00139 0.01267 -0.00277 0.01614 -0.00694 C 0.01961 -0.01111 0.01788 -0.02083 0.02083 -0.025 C 0.02378 -0.02916 0.03385 -0.02847 0.03385 -0.03194 C 0.03385 -0.03541 0.02725 -0.04074 0.02083 -0.04583 " pathEditMode="relative" rAng="0" ptsTypes="aaaaA">
                                      <p:cBhvr>
                                        <p:cTn id="209" dur="3000" fill="hold"/>
                                        <p:tgtEl>
                                          <p:spTgt spid="83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210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0625 -0.00139 0.01267 -0.00277 0.01614 -0.00694 C 0.01961 -0.01111 0.01788 -0.02083 0.02083 -0.025 C 0.02378 -0.02916 0.03385 -0.02847 0.03385 -0.03194 C 0.03385 -0.03541 0.02725 -0.04074 0.02083 -0.04583 " pathEditMode="relative" rAng="0" ptsTypes="aaaaA">
                                      <p:cBhvr>
                                        <p:cTn id="211" dur="3000" fill="hold"/>
                                        <p:tgtEl>
                                          <p:spTgt spid="84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212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0347 -0.0081 0.00694 -0.01597 0.00729 -0.02222 C 0.00763 -0.02847 0.00208 -0.03333 0.0026 -0.0375 C 0.00312 -0.04166 0.0085 -0.04444 0.01093 -0.04722 C 0.01336 -0.05 0.01545 -0.05208 0.0177 -0.05416 " pathEditMode="relative" rAng="0" ptsTypes="aaaaA">
                                      <p:cBhvr>
                                        <p:cTn id="213" dur="3000" fill="hold"/>
                                        <p:tgtEl>
                                          <p:spTgt spid="83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214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0347 -0.0081 0.00694 -0.01597 0.00729 -0.02222 C 0.00763 -0.02847 0.00208 -0.03333 0.0026 -0.0375 C 0.00312 -0.04166 0.0085 -0.04444 0.01093 -0.04722 C 0.01336 -0.05 0.01545 -0.05208 0.0177 -0.05416 " pathEditMode="relative" rAng="0" ptsTypes="aaaaA">
                                      <p:cBhvr>
                                        <p:cTn id="215" dur="3000" fill="hold"/>
                                        <p:tgtEl>
                                          <p:spTgt spid="84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216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0347 -0.0081 0.00694 -0.01597 0.00729 -0.02222 C 0.00763 -0.02847 0.00208 -0.03333 0.0026 -0.0375 C 0.00312 -0.04166 0.0085 -0.04444 0.01093 -0.04722 C 0.01336 -0.05 0.01545 -0.05208 0.0177 -0.05416 " pathEditMode="relative" rAng="0" ptsTypes="aaaaA">
                                      <p:cBhvr>
                                        <p:cTn id="217" dur="3000" fill="hold"/>
                                        <p:tgtEl>
                                          <p:spTgt spid="84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218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0659 -0.0007 0.01319 -0.00139 0.01718 -0.0007 C 0.02118 0 0.02152 0.00231 0.02447 0.00347 C 0.02743 0.00463 0.03107 0.00532 0.03489 0.00625 " pathEditMode="relative" rAng="0" ptsTypes="aaaA">
                                      <p:cBhvr>
                                        <p:cTn id="219" dur="3000" fill="hold"/>
                                        <p:tgtEl>
                                          <p:spTgt spid="84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0" fill="hold">
                            <p:stCondLst>
                              <p:cond delay="14000"/>
                            </p:stCondLst>
                            <p:childTnLst>
                              <p:par>
                                <p:cTn id="221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0659 -0.0007 0.01319 -0.00139 0.01718 -0.0007 C 0.02118 0 0.02152 0.00231 0.02447 0.00347 C 0.02743 0.00463 0.03107 0.00532 0.03489 0.00625 " pathEditMode="relative" rAng="0" ptsTypes="aaaA">
                                      <p:cBhvr>
                                        <p:cTn id="222" dur="3000" fill="hold"/>
                                        <p:tgtEl>
                                          <p:spTgt spid="84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223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0643 -0.00856 0.01285 -0.01713 0.01615 -0.02222 C 0.01945 -0.02731 0.01962 -0.02893 0.0198 -0.03055 " pathEditMode="relative" rAng="0" ptsTypes="aaA">
                                      <p:cBhvr>
                                        <p:cTn id="224" dur="3000" fill="hold"/>
                                        <p:tgtEl>
                                          <p:spTgt spid="84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225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0643 -0.00856 0.01285 -0.01713 0.01615 -0.02222 C 0.01945 -0.02731 0.01962 -0.02893 0.0198 -0.03055 " pathEditMode="relative" rAng="0" ptsTypes="aaA">
                                      <p:cBhvr>
                                        <p:cTn id="226" dur="3000" fill="hold"/>
                                        <p:tgtEl>
                                          <p:spTgt spid="83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22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0643 -0.00856 0.01285 -0.01713 0.01615 -0.02222 C 0.01945 -0.02731 0.01962 -0.02893 0.0198 -0.03055 " pathEditMode="relative" rAng="0" ptsTypes="aaA">
                                      <p:cBhvr>
                                        <p:cTn id="228" dur="3000" fill="hold"/>
                                        <p:tgtEl>
                                          <p:spTgt spid="83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229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0556 -0.00532 -0.01094 -0.01064 -0.01458 -0.01527 C -0.01823 -0.0199 -0.02014 -0.02384 -0.02187 -0.02777 " pathEditMode="relative" rAng="0" ptsTypes="aaA">
                                      <p:cBhvr>
                                        <p:cTn id="230" dur="3000" fill="hold"/>
                                        <p:tgtEl>
                                          <p:spTgt spid="83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231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0556 -0.00532 -0.01094 -0.01064 -0.01458 -0.01527 C -0.01823 -0.0199 -0.02014 -0.02384 -0.02187 -0.02777 " pathEditMode="relative" rAng="0" ptsTypes="aaA">
                                      <p:cBhvr>
                                        <p:cTn id="232" dur="3000" fill="hold"/>
                                        <p:tgtEl>
                                          <p:spTgt spid="84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233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0556 -0.00532 -0.01094 -0.01064 -0.01458 -0.01527 C -0.01823 -0.0199 -0.02014 -0.02384 -0.02187 -0.02777 " pathEditMode="relative" rAng="0" ptsTypes="aaA">
                                      <p:cBhvr>
                                        <p:cTn id="234" dur="3000" fill="hold"/>
                                        <p:tgtEl>
                                          <p:spTgt spid="83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235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0556 -0.00532 -0.01094 -0.01064 -0.01458 -0.01527 C -0.01823 -0.0199 -0.02014 -0.02384 -0.02187 -0.02777 " pathEditMode="relative" rAng="0" ptsTypes="aaA">
                                      <p:cBhvr>
                                        <p:cTn id="236" dur="3000" fill="hold"/>
                                        <p:tgtEl>
                                          <p:spTgt spid="84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23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0556 -0.00532 -0.01094 -0.01064 -0.01458 -0.01527 C -0.01823 -0.0199 -0.02014 -0.02384 -0.02187 -0.02777 " pathEditMode="relative" rAng="0" ptsTypes="aaA">
                                      <p:cBhvr>
                                        <p:cTn id="238" dur="3000" fill="hold"/>
                                        <p:tgtEl>
                                          <p:spTgt spid="84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239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0556 -0.00532 -0.01094 -0.01064 -0.01458 -0.01527 C -0.01823 -0.0199 -0.02014 -0.02384 -0.02187 -0.02777 " pathEditMode="relative" rAng="0" ptsTypes="aaA">
                                      <p:cBhvr>
                                        <p:cTn id="240" dur="3000" fill="hold"/>
                                        <p:tgtEl>
                                          <p:spTgt spid="84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241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0625 -0.003 0.01268 -0.00578 0.01615 -0.00902 C 0.01962 -0.01226 0.01893 -0.0162 0.02032 -0.01944 C 0.0217 -0.02268 0.02275 -0.02569 0.02396 -0.02847 " pathEditMode="relative" rAng="0" ptsTypes="aaaA">
                                      <p:cBhvr>
                                        <p:cTn id="242" dur="3000" fill="hold"/>
                                        <p:tgtEl>
                                          <p:spTgt spid="83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243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625 -0.02778 C -0.00834 -0.0493 -0.01059 -0.06898 -0.01163 -0.09167 C -0.01285 -0.11412 -0.01268 -0.1419 -0.01302 -0.16435 C -0.01354 -0.18704 -0.01389 -0.20856 -0.01424 -0.22754 " pathEditMode="relative" rAng="0" ptsTypes="aaaA">
                                      <p:cBhvr>
                                        <p:cTn id="244" dur="3000" fill="hold"/>
                                        <p:tgtEl>
                                          <p:spTgt spid="83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0" y="-9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5" fill="hold">
                            <p:stCondLst>
                              <p:cond delay="17000"/>
                            </p:stCondLst>
                            <p:childTnLst>
                              <p:par>
                                <p:cTn id="246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0625 -0.003 0.01268 -0.00578 0.01615 -0.00902 C 0.01962 -0.01226 0.01893 -0.0162 0.02032 -0.01944 C 0.0217 -0.02268 0.02275 -0.02569 0.02396 -0.02847 " pathEditMode="relative" rAng="0" ptsTypes="aaaA">
                                      <p:cBhvr>
                                        <p:cTn id="247" dur="3000" fill="hold"/>
                                        <p:tgtEl>
                                          <p:spTgt spid="83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248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0625 -0.003 0.01268 -0.00578 0.01615 -0.00902 C 0.01962 -0.01226 0.01893 -0.0162 0.02032 -0.01944 C 0.0217 -0.02268 0.02275 -0.02569 0.02396 -0.02847 " pathEditMode="relative" rAng="0" ptsTypes="aaaA">
                                      <p:cBhvr>
                                        <p:cTn id="249" dur="3000" fill="hold"/>
                                        <p:tgtEl>
                                          <p:spTgt spid="84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250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0625 -0.003 0.01268 -0.00578 0.01615 -0.00902 C 0.01962 -0.01226 0.01893 -0.0162 0.02032 -0.01944 C 0.0217 -0.02268 0.02275 -0.02569 0.02396 -0.02847 " pathEditMode="relative" rAng="0" ptsTypes="aaaA">
                                      <p:cBhvr>
                                        <p:cTn id="251" dur="3000" fill="hold"/>
                                        <p:tgtEl>
                                          <p:spTgt spid="84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252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0625 -0.003 0.01268 -0.00578 0.01615 -0.00902 C 0.01962 -0.01226 0.01893 -0.0162 0.02032 -0.01944 C 0.0217 -0.02268 0.02275 -0.02569 0.02396 -0.02847 " pathEditMode="relative" rAng="0" ptsTypes="aaaA">
                                      <p:cBhvr>
                                        <p:cTn id="253" dur="3000" fill="hold"/>
                                        <p:tgtEl>
                                          <p:spTgt spid="84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254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0625 -0.003 0.01268 -0.00578 0.01615 -0.00902 C 0.01962 -0.01226 0.01893 -0.0162 0.02032 -0.01944 C 0.0217 -0.02268 0.02275 -0.02569 0.02396 -0.02847 " pathEditMode="relative" rAng="0" ptsTypes="aaaA">
                                      <p:cBhvr>
                                        <p:cTn id="255" dur="3000" fill="hold"/>
                                        <p:tgtEl>
                                          <p:spTgt spid="84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256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0712 -0.01366 -0.01406 -0.02732 -0.01823 -0.03264 C -0.02239 -0.03797 -0.02222 -0.03264 -0.025 -0.03264 C -0.02778 -0.03264 -0.0316 -0.03264 -0.03542 -0.03264 " pathEditMode="relative" rAng="0" ptsTypes="aaaA">
                                      <p:cBhvr>
                                        <p:cTn id="257" dur="3000" fill="hold"/>
                                        <p:tgtEl>
                                          <p:spTgt spid="83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258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0712 -0.01366 -0.01406 -0.02732 -0.01823 -0.03264 C -0.02239 -0.03797 -0.02222 -0.03264 -0.025 -0.03264 C -0.02778 -0.03264 -0.0316 -0.03264 -0.03542 -0.03264 " pathEditMode="relative" rAng="0" ptsTypes="aaaA">
                                      <p:cBhvr>
                                        <p:cTn id="259" dur="3000" fill="hold"/>
                                        <p:tgtEl>
                                          <p:spTgt spid="83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260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0712 -0.01366 -0.01406 -0.02732 -0.01823 -0.03264 C -0.02239 -0.03797 -0.02222 -0.03264 -0.025 -0.03264 C -0.02778 -0.03264 -0.0316 -0.03264 -0.03542 -0.03264 " pathEditMode="relative" rAng="0" ptsTypes="aaaA">
                                      <p:cBhvr>
                                        <p:cTn id="261" dur="3000" fill="hold"/>
                                        <p:tgtEl>
                                          <p:spTgt spid="84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262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0191 -0.00602 0.00399 -0.01204 0.00521 -0.01667 C 0.00642 -0.0213 0.00729 -0.02245 0.00729 -0.02778 C 0.00729 -0.0331 0.00642 -0.0412 0.00573 -0.04931 " pathEditMode="relative" rAng="0" ptsTypes="aaaA">
                                      <p:cBhvr>
                                        <p:cTn id="263" dur="3000" fill="hold"/>
                                        <p:tgtEl>
                                          <p:spTgt spid="83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264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0191 -0.00602 0.00399 -0.01204 0.00521 -0.01667 C 0.00642 -0.0213 0.00729 -0.02245 0.00729 -0.02778 C 0.00729 -0.0331 0.00642 -0.0412 0.00573 -0.04931 " pathEditMode="relative" rAng="0" ptsTypes="aaaA">
                                      <p:cBhvr>
                                        <p:cTn id="265" dur="3000" fill="hold"/>
                                        <p:tgtEl>
                                          <p:spTgt spid="83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266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2.59259E-6 C -0.00573 0.00116 -0.01146 0.00255 -0.01771 0.00139 C -0.02396 0.00023 -0.03195 -0.00486 -0.03802 -0.00694 C -0.0441 -0.00903 -0.04879 -0.00764 -0.05417 -0.01111 C -0.05955 -0.01458 -0.06528 -0.02129 -0.07083 -0.02778 " pathEditMode="relative" rAng="0" ptsTypes="aaaaA">
                                      <p:cBhvr>
                                        <p:cTn id="267" dur="3000" fill="hold"/>
                                        <p:tgtEl>
                                          <p:spTgt spid="84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8" fill="hold">
                            <p:stCondLst>
                              <p:cond delay="20000"/>
                            </p:stCondLst>
                            <p:childTnLst>
                              <p:par>
                                <p:cTn id="269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8.88889E-6 C -0.0059 0.00116 -0.01163 0.00232 -0.01979 0.00278 C -0.02795 0.00325 -0.04063 0.00417 -0.04948 0.00348 C -0.05833 0.00278 -0.06563 0.0007 -0.07292 -0.00138 " pathEditMode="relative" rAng="0" ptsTypes="aaaA">
                                      <p:cBhvr>
                                        <p:cTn id="270" dur="3000" fill="hold"/>
                                        <p:tgtEl>
                                          <p:spTgt spid="84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271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5.18519E-6 C -0.00834 -0.0111 -0.01667 -0.02198 -0.02032 -0.02708 C -0.02396 -0.03217 -0.02327 -0.03147 -0.0224 -0.03055 " pathEditMode="relative" rAng="0" ptsTypes="aaA">
                                      <p:cBhvr>
                                        <p:cTn id="272" dur="3000" fill="hold"/>
                                        <p:tgtEl>
                                          <p:spTgt spid="84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273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022E-16 6.2963E-6 C 0.00868 0.00047 0.01736 0.00093 0.02083 -0.00069 C 0.02431 -0.00231 0.02118 -0.00601 0.02135 -0.01041 C 0.02153 -0.01481 0.0217 -0.02129 0.02188 -0.02777 " pathEditMode="relative" rAng="0" ptsTypes="aaaA">
                                      <p:cBhvr>
                                        <p:cTn id="274" dur="3000" fill="hold"/>
                                        <p:tgtEl>
                                          <p:spTgt spid="84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275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2.59259E-6 C -0.00607 -0.00185 -0.01198 -0.0037 -0.01562 -0.00833 C -0.01927 -0.01296 -0.02066 -0.02037 -0.02187 -0.02778 " pathEditMode="relative" rAng="0" ptsTypes="aaA">
                                      <p:cBhvr>
                                        <p:cTn id="276" dur="3000" fill="hold"/>
                                        <p:tgtEl>
                                          <p:spTgt spid="84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27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3.33333E-6 C 0.0092 0.00949 0.01858 0.01921 0.0224 0.02292 " pathEditMode="relative" rAng="0" ptsTypes="aA">
                                      <p:cBhvr>
                                        <p:cTn id="278" dur="3000" fill="hold"/>
                                        <p:tgtEl>
                                          <p:spTgt spid="84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279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3.7037E-7 C 0.0033 -0.00393 0.0066 -0.00764 0.00781 -0.0118 C 0.00903 -0.01597 0.00833 -0.02083 0.00781 -0.02569 " pathEditMode="relative" rAng="0" ptsTypes="aaA">
                                      <p:cBhvr>
                                        <p:cTn id="280" dur="3000" fill="hold"/>
                                        <p:tgtEl>
                                          <p:spTgt spid="84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281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57 -0.00671 C -0.03351 -0.00532 -0.04132 -0.0037 -0.04497 0.00093 C -0.04861 0.00556 -0.04809 0.0132 -0.04757 0.02107 " pathEditMode="relative" rAng="0" ptsTypes="aaA">
                                      <p:cBhvr>
                                        <p:cTn id="282" dur="3000" fill="hold"/>
                                        <p:tgtEl>
                                          <p:spTgt spid="84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283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9.25926E-6 C 0.00209 -0.00856 0.00435 -0.01712 0.00521 -0.02291 C 0.00608 -0.0287 0.00278 -0.03055 0.00521 -0.03541 C 0.00764 -0.04027 0.01737 -0.04999 0.0198 -0.05277 " pathEditMode="relative" rAng="0" ptsTypes="aaaA">
                                      <p:cBhvr>
                                        <p:cTn id="284" dur="3000" fill="hold"/>
                                        <p:tgtEl>
                                          <p:spTgt spid="84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285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482 -0.0118 C -0.02344 -0.02407 -0.02187 -0.03634 -0.02326 -0.04514 C -0.02465 -0.05393 -0.03177 -0.0581 -0.03316 -0.06458 C -0.03455 -0.07106 -0.03316 -0.07755 -0.0316 -0.08403 " pathEditMode="relative" rAng="0" ptsTypes="aaaA">
                                      <p:cBhvr>
                                        <p:cTn id="286" dur="3000" fill="hold"/>
                                        <p:tgtEl>
                                          <p:spTgt spid="84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28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1.11111E-6 C -0.00295 -0.00996 -0.00573 -0.01991 -0.00677 -0.02431 " pathEditMode="relative" rAng="0" ptsTypes="aA">
                                      <p:cBhvr>
                                        <p:cTn id="288" dur="3000" fill="hold"/>
                                        <p:tgtEl>
                                          <p:spTgt spid="84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289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239 -0.02431 C -0.02395 -0.03588 -0.02534 -0.04746 -0.02604 -0.05209 " pathEditMode="relative" rAng="0" ptsTypes="aA">
                                      <p:cBhvr>
                                        <p:cTn id="290" dur="3000" fill="hold"/>
                                        <p:tgtEl>
                                          <p:spTgt spid="84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291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75 -0.02778 C -0.03576 -0.08009 -0.03403 -0.13125 -0.03507 -0.17523 C -0.03576 -0.21875 -0.03941 -0.25532 -0.04254 -0.29051 " pathEditMode="relative" rAng="0" ptsTypes="aaA">
                                      <p:cBhvr>
                                        <p:cTn id="292" dur="3000" fill="hold"/>
                                        <p:tgtEl>
                                          <p:spTgt spid="84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900"/>
                                    </p:animMotion>
                                  </p:childTnLst>
                                </p:cTn>
                              </p:par>
                              <p:par>
                                <p:cTn id="293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24 -0.04004 C 0.02639 -0.04977 0.03039 -0.05949 0.03438 -0.05879 C 0.03837 -0.0581 0.04202 -0.04745 0.04584 -0.03657 " pathEditMode="relative" rAng="0" ptsTypes="aaA">
                                      <p:cBhvr>
                                        <p:cTn id="294" dur="3000" fill="hold"/>
                                        <p:tgtEl>
                                          <p:spTgt spid="84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5" fill="hold">
                            <p:stCondLst>
                              <p:cond delay="23000"/>
                            </p:stCondLst>
                            <p:childTnLst>
                              <p:par>
                                <p:cTn id="296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2.59259E-6 C 0.00573 0.00162 0.01146 0.00324 0.01302 0.00694 C 0.01458 0.01065 0.01198 0.01667 0.00937 0.02292 " pathEditMode="relative" rAng="0" ptsTypes="aaA">
                                      <p:cBhvr>
                                        <p:cTn id="297" dur="3000" fill="hold"/>
                                        <p:tgtEl>
                                          <p:spTgt spid="84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298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1.11111E-6 C 0.00225 -0.00439 0.00451 -0.00856 0.00781 -0.01041 C 0.01111 -0.01227 0.01545 -0.0118 0.01979 -0.01111 " pathEditMode="relative" rAng="0" ptsTypes="aaA">
                                      <p:cBhvr>
                                        <p:cTn id="299" dur="3000" fill="hold"/>
                                        <p:tgtEl>
                                          <p:spTgt spid="84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300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2.22222E-6 C 0.00364 -0.00463 0.00746 -0.00926 0.00989 -0.01111 C 0.01232 -0.01296 0.01267 -0.01227 0.01458 -0.01111 C 0.01649 -0.00995 0.02083 -0.0044 0.02187 -0.00417 C 0.02292 -0.00394 0.02205 -0.00648 0.02135 -0.00903 " pathEditMode="relative" rAng="0" ptsTypes="aaaaA">
                                      <p:cBhvr>
                                        <p:cTn id="301" dur="3000" fill="hold"/>
                                        <p:tgtEl>
                                          <p:spTgt spid="84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302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6.66667E-6 C 0.00312 -0.00485 0.00642 -0.00948 0.00989 -0.01388 C 0.01337 -0.01828 0.01701 -0.02268 0.02083 -0.02708 " pathEditMode="relative" rAng="0" ptsTypes="aaA">
                                      <p:cBhvr>
                                        <p:cTn id="303" dur="3000" fill="hold"/>
                                        <p:tgtEl>
                                          <p:spTgt spid="84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304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7.03704E-6 C 0.00087 -0.00624 0.00174 -0.01249 0.00313 -0.01735 C 0.00452 -0.02221 0.00677 -0.02383 0.00834 -0.02916 C 0.0099 -0.03448 0.01059 -0.04606 0.0125 -0.04999 C 0.01441 -0.05393 0.01684 -0.05346 0.01927 -0.05277 " pathEditMode="relative" rAng="0" ptsTypes="aaaaA">
                                      <p:cBhvr>
                                        <p:cTn id="305" dur="3000" fill="hold"/>
                                        <p:tgtEl>
                                          <p:spTgt spid="84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306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6 -3.7037E-6 C 0.00226 -0.00648 0.00469 -0.01273 0.00574 -0.01805 C 0.00678 -0.02338 0.00574 -0.02615 0.00574 -0.03194 C 0.00574 -0.03773 0.00591 -0.04537 0.00626 -0.05277 " pathEditMode="relative" rAng="0" ptsTypes="aaaA">
                                      <p:cBhvr>
                                        <p:cTn id="307" dur="3000" fill="hold"/>
                                        <p:tgtEl>
                                          <p:spTgt spid="84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308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4.81481E-6 C 0.00174 -0.01019 0.00348 -0.02014 0.00417 -0.02847 C 0.00487 -0.03681 0.00417 -0.0456 0.00469 -0.05 C 0.00521 -0.0544 0.00504 -0.05093 0.0073 -0.05486 C 0.00955 -0.0588 0.01389 -0.06667 0.01823 -0.07431 " pathEditMode="relative" rAng="0" ptsTypes="aaaaA">
                                      <p:cBhvr>
                                        <p:cTn id="309" dur="3000" fill="hold"/>
                                        <p:tgtEl>
                                          <p:spTgt spid="84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310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3.33333E-6 C -0.01042 -0.07269 -0.02066 -0.14352 -0.02413 -0.18426 C -0.02726 -0.225 -0.02517 -0.23635 -0.02413 -0.24537 " pathEditMode="relative" rAng="0" ptsTypes="aaA">
                                      <p:cBhvr>
                                        <p:cTn id="311" dur="3000" fill="hold"/>
                                        <p:tgtEl>
                                          <p:spTgt spid="84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00" y="-12100"/>
                                    </p:animMotion>
                                  </p:childTnLst>
                                </p:cTn>
                              </p:par>
                              <p:par>
                                <p:cTn id="312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1.11111E-6 C 0.00175 -0.0037 0.00348 -0.00717 0.00418 -0.0118 C 0.00487 -0.01643 0.00418 -0.02222 0.00366 -0.02777 " pathEditMode="relative" rAng="0" ptsTypes="aaA">
                                      <p:cBhvr>
                                        <p:cTn id="313" dur="3000" fill="hold"/>
                                        <p:tgtEl>
                                          <p:spTgt spid="84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314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216 -0.00671 C -0.01459 -0.09745 -0.01737 -0.18472 -0.01858 -0.23495 C -0.01997 -0.28333 -0.01997 -0.29398 -0.02014 -0.30092 " pathEditMode="relative" rAng="0" ptsTypes="aaA">
                                      <p:cBhvr>
                                        <p:cTn id="315" dur="3000" fill="hold"/>
                                        <p:tgtEl>
                                          <p:spTgt spid="84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0" y="-14500"/>
                                    </p:animMotion>
                                  </p:childTnLst>
                                </p:cTn>
                              </p:par>
                              <p:par>
                                <p:cTn id="316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3.33333E-6 C 0.00799 -0.07385 0.01615 -0.14352 0.01927 -0.17199 " pathEditMode="relative" rAng="0" ptsTypes="aA">
                                      <p:cBhvr>
                                        <p:cTn id="317" dur="3000" fill="hold"/>
                                        <p:tgtEl>
                                          <p:spTgt spid="84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00" y="-8400"/>
                                    </p:animMotion>
                                  </p:childTnLst>
                                </p:cTn>
                              </p:par>
                              <p:par>
                                <p:cTn id="318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812 0.01065 C 0.02882 0.00394 0.02951 -0.00255 0.03229 -0.00671 C 0.03507 -0.01088 0.04219 -0.01157 0.04479 -0.01389 C 0.0474 -0.01597 0.04549 -0.01875 0.04844 -0.01991 C 0.05139 -0.02106 0.05712 -0.02106 0.06302 -0.02083 " pathEditMode="relative" rAng="0" ptsTypes="aaaaA">
                                      <p:cBhvr>
                                        <p:cTn id="319" dur="3000" fill="hold"/>
                                        <p:tgtEl>
                                          <p:spTgt spid="84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00" y="-1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0" fill="hold">
                      <p:stCondLst>
                        <p:cond delay="indefinite"/>
                      </p:stCondLst>
                      <p:childTnLst>
                        <p:par>
                          <p:cTn id="321" fill="hold">
                            <p:stCondLst>
                              <p:cond delay="0"/>
                            </p:stCondLst>
                            <p:childTnLst>
                              <p:par>
                                <p:cTn id="3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4" dur="500"/>
                                        <p:tgtEl>
                                          <p:spTgt spid="8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5" fill="hold">
                      <p:stCondLst>
                        <p:cond delay="indefinite"/>
                      </p:stCondLst>
                      <p:childTnLst>
                        <p:par>
                          <p:cTn id="326" fill="hold">
                            <p:stCondLst>
                              <p:cond delay="0"/>
                            </p:stCondLst>
                            <p:childTnLst>
                              <p:par>
                                <p:cTn id="3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9" dur="500"/>
                                        <p:tgtEl>
                                          <p:spTgt spid="8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53" grpId="0" animBg="1"/>
      <p:bldP spid="8354" grpId="0" animBg="1"/>
      <p:bldP spid="8355" grpId="0" animBg="1"/>
      <p:bldP spid="8356" grpId="0" animBg="1"/>
      <p:bldP spid="8357" grpId="0" animBg="1"/>
      <p:bldP spid="8358" grpId="0" animBg="1"/>
      <p:bldP spid="8359" grpId="0" animBg="1"/>
      <p:bldP spid="8360" grpId="0" animBg="1"/>
      <p:bldP spid="8361" grpId="0" animBg="1"/>
      <p:bldP spid="8362" grpId="0" animBg="1"/>
      <p:bldP spid="8363" grpId="0" animBg="1"/>
      <p:bldP spid="8364" grpId="0" animBg="1"/>
      <p:bldP spid="8365" grpId="0" animBg="1"/>
      <p:bldP spid="8366" grpId="0" animBg="1"/>
      <p:bldP spid="8367" grpId="0" animBg="1"/>
      <p:bldP spid="8368" grpId="0" animBg="1"/>
      <p:bldP spid="8370" grpId="0" animBg="1"/>
      <p:bldP spid="8371" grpId="0" animBg="1"/>
      <p:bldP spid="8373" grpId="0" animBg="1"/>
      <p:bldP spid="8374" grpId="0" animBg="1"/>
      <p:bldP spid="8375" grpId="0" animBg="1"/>
      <p:bldP spid="8376" grpId="0" animBg="1"/>
      <p:bldP spid="8377" grpId="0" animBg="1"/>
      <p:bldP spid="8378" grpId="0" animBg="1"/>
      <p:bldP spid="8379" grpId="0" animBg="1"/>
      <p:bldP spid="8380" grpId="0" animBg="1"/>
      <p:bldP spid="8381" grpId="0" animBg="1"/>
      <p:bldP spid="8382" grpId="0" animBg="1"/>
      <p:bldP spid="8383" grpId="0" animBg="1"/>
      <p:bldP spid="8384" grpId="0" animBg="1"/>
      <p:bldP spid="8385" grpId="0" animBg="1"/>
      <p:bldP spid="8386" grpId="0" animBg="1"/>
      <p:bldP spid="8387" grpId="0" animBg="1"/>
      <p:bldP spid="8388" grpId="0" animBg="1"/>
      <p:bldP spid="8389" grpId="0" animBg="1"/>
      <p:bldP spid="8390" grpId="0" animBg="1"/>
      <p:bldP spid="8391" grpId="0" animBg="1"/>
      <p:bldP spid="8392" grpId="0" animBg="1"/>
      <p:bldP spid="8393" grpId="0" animBg="1"/>
      <p:bldP spid="8394" grpId="0" animBg="1"/>
      <p:bldP spid="8395" grpId="0" animBg="1"/>
      <p:bldP spid="8396" grpId="0" animBg="1"/>
      <p:bldP spid="8397" grpId="0" animBg="1"/>
      <p:bldP spid="8398" grpId="0" animBg="1"/>
      <p:bldP spid="8399" grpId="0" animBg="1"/>
      <p:bldP spid="8400" grpId="0" animBg="1"/>
      <p:bldP spid="8401" grpId="0" animBg="1"/>
      <p:bldP spid="8402" grpId="0" animBg="1"/>
      <p:bldP spid="8403" grpId="0" animBg="1"/>
      <p:bldP spid="8404" grpId="0" animBg="1"/>
      <p:bldP spid="8405" grpId="0" animBg="1"/>
      <p:bldP spid="8406" grpId="0" animBg="1"/>
      <p:bldP spid="8408" grpId="0" animBg="1"/>
      <p:bldP spid="8409" grpId="0" animBg="1"/>
      <p:bldP spid="8410" grpId="0" animBg="1"/>
      <p:bldP spid="8411" grpId="0" animBg="1"/>
      <p:bldP spid="8412" grpId="0" animBg="1"/>
      <p:bldP spid="8413" grpId="0" animBg="1"/>
      <p:bldP spid="8414" grpId="0" animBg="1"/>
      <p:bldP spid="8415" grpId="0" animBg="1"/>
      <p:bldP spid="8416" grpId="0" animBg="1"/>
      <p:bldP spid="8417" grpId="0" animBg="1"/>
      <p:bldP spid="8418" grpId="0" animBg="1"/>
      <p:bldP spid="8420" grpId="0" animBg="1"/>
      <p:bldP spid="8421" grpId="0" animBg="1"/>
      <p:bldP spid="8422" grpId="0" animBg="1"/>
      <p:bldP spid="8423" grpId="0" animBg="1"/>
      <p:bldP spid="8424" grpId="0" animBg="1"/>
      <p:bldP spid="8425" grpId="0" animBg="1"/>
      <p:bldP spid="8426" grpId="0" animBg="1"/>
      <p:bldP spid="8427" grpId="0" animBg="1"/>
      <p:bldP spid="8428" grpId="0" animBg="1"/>
      <p:bldP spid="8429" grpId="0" animBg="1"/>
      <p:bldP spid="8430" grpId="0" animBg="1"/>
      <p:bldP spid="8432" grpId="0" animBg="1"/>
      <p:bldP spid="8433" grpId="0" animBg="1"/>
      <p:bldP spid="8434" grpId="0" animBg="1"/>
      <p:bldP spid="8435" grpId="0" animBg="1"/>
      <p:bldP spid="8436" grpId="0" animBg="1"/>
      <p:bldP spid="8437" grpId="0" animBg="1"/>
      <p:bldP spid="8438" grpId="0" animBg="1"/>
      <p:bldP spid="8439" grpId="0" animBg="1"/>
      <p:bldP spid="8440" grpId="0" animBg="1"/>
      <p:bldP spid="8441" grpId="0" animBg="1"/>
      <p:bldP spid="8442" grpId="0" animBg="1"/>
      <p:bldP spid="8443" grpId="0" animBg="1"/>
      <p:bldP spid="8444" grpId="0" animBg="1"/>
      <p:bldP spid="8445" grpId="0" animBg="1"/>
      <p:bldP spid="8446" grpId="0" animBg="1"/>
      <p:bldP spid="8447" grpId="0" animBg="1"/>
      <p:bldP spid="8448" grpId="0" animBg="1"/>
      <p:bldP spid="8449" grpId="0" animBg="1"/>
      <p:bldP spid="8450" grpId="0" animBg="1"/>
      <p:bldP spid="8451" grpId="0" animBg="1"/>
      <p:bldP spid="8452" grpId="0" animBg="1"/>
      <p:bldP spid="8453" grpId="0" animBg="1"/>
      <p:bldP spid="8453" grpId="1" animBg="1"/>
      <p:bldP spid="8454" grpId="0" animBg="1"/>
      <p:bldP spid="8455" grpId="0" animBg="1"/>
      <p:bldP spid="8456" grpId="0" animBg="1"/>
      <p:bldP spid="8457" grpId="0" animBg="1"/>
      <p:bldP spid="8458" grpId="0" animBg="1"/>
      <p:bldP spid="8459" grpId="0" animBg="1"/>
      <p:bldP spid="8460" grpId="0" animBg="1"/>
      <p:bldP spid="8461" grpId="0" animBg="1"/>
      <p:bldP spid="8462" grpId="0" animBg="1"/>
      <p:bldP spid="8463" grpId="0" animBg="1"/>
      <p:bldP spid="8464" grpId="0" animBg="1"/>
      <p:bldP spid="8465" grpId="0" animBg="1"/>
      <p:bldP spid="8466" grpId="0" animBg="1"/>
      <p:bldP spid="8467" grpId="0" animBg="1"/>
      <p:bldP spid="8468" grpId="0" animBg="1"/>
      <p:bldP spid="8469" grpId="0" animBg="1"/>
      <p:bldP spid="8470" grpId="0" animBg="1"/>
      <p:bldP spid="8471" grpId="0" animBg="1"/>
      <p:bldP spid="8472" grpId="0" animBg="1"/>
      <p:bldP spid="8472" grpId="1" animBg="1"/>
      <p:bldP spid="8473" grpId="0" animBg="1"/>
      <p:bldP spid="8474" grpId="0" animBg="1"/>
      <p:bldP spid="8475" grpId="0" animBg="1"/>
      <p:bldP spid="8476" grpId="0" animBg="1"/>
      <p:bldP spid="8477" grpId="0" animBg="1"/>
      <p:bldP spid="8480" grpId="0" animBg="1"/>
      <p:bldP spid="8481" grpId="0" animBg="1"/>
      <p:bldP spid="8482" grpId="0" animBg="1"/>
      <p:bldP spid="8483" grpId="0" animBg="1"/>
      <p:bldP spid="8485" grpId="0" animBg="1"/>
      <p:bldP spid="8486" grpId="0" animBg="1"/>
      <p:bldP spid="8487" grpId="0" animBg="1"/>
      <p:bldP spid="8488" grpId="0" animBg="1"/>
      <p:bldP spid="8489" grpId="0" animBg="1"/>
      <p:bldP spid="8490" grpId="0" animBg="1"/>
      <p:bldP spid="8491" grpId="0" animBg="1"/>
      <p:bldP spid="8492" grpId="0" animBg="1"/>
      <p:bldP spid="8493" grpId="0" animBg="1"/>
      <p:bldP spid="8494" grpId="0" animBg="1"/>
      <p:bldP spid="8495" grpId="0" animBg="1"/>
      <p:bldP spid="8496" grpId="0" animBg="1"/>
      <p:bldP spid="8497" grpId="0" animBg="1"/>
      <p:bldP spid="8498" grpId="0" animBg="1"/>
      <p:bldP spid="8499" grpId="0" animBg="1"/>
      <p:bldP spid="8500" grpId="0" animBg="1"/>
      <p:bldP spid="8501" grpId="0" animBg="1"/>
      <p:bldP spid="8502" grpId="0" animBg="1"/>
      <p:bldP spid="8503" grpId="0" animBg="1"/>
      <p:bldP spid="8504" grpId="0" animBg="1"/>
      <p:bldP spid="8505" grpId="0" animBg="1"/>
      <p:bldP spid="8506" grpId="0" animBg="1"/>
      <p:bldP spid="8506" grpId="1" animBg="1"/>
      <p:bldP spid="8507" grpId="0" animBg="1"/>
      <p:bldP spid="8508" grpId="0" animBg="1"/>
      <p:bldP spid="8510" grpId="0"/>
      <p:bldP spid="8511" grpId="0" bldLvl="0" animBg="1"/>
      <p:bldP spid="748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8" name="Text Box 4"/>
          <p:cNvSpPr txBox="1"/>
          <p:nvPr/>
        </p:nvSpPr>
        <p:spPr>
          <a:xfrm>
            <a:off x="833438" y="556499"/>
            <a:ext cx="6706791" cy="437515"/>
          </a:xfrm>
          <a:prstGeom prst="rect">
            <a:avLst/>
          </a:prstGeom>
          <a:noFill/>
          <a:ln w="9525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lIns="68580" tIns="34290" rIns="68580" bIns="3429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noProof="1">
                <a:solidFill>
                  <a:srgbClr val="000000"/>
                </a:solidFill>
                <a:cs typeface="+mn-ea"/>
                <a:sym typeface="+mn-lt"/>
              </a:rPr>
              <a:t>物质都是由分子组成的，而分子是由原子组成的。</a:t>
            </a:r>
            <a:endParaRPr lang="zh-CN" altLang="en-US" sz="2400" noProof="1">
              <a:solidFill>
                <a:srgbClr val="000000"/>
              </a:solidFill>
              <a:cs typeface="+mn-ea"/>
              <a:sym typeface="+mn-lt"/>
            </a:endParaRPr>
          </a:p>
        </p:txBody>
      </p:sp>
      <p:pic>
        <p:nvPicPr>
          <p:cNvPr id="98309" name="Picture 5" descr="2-7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7F3F4"/>
              </a:clrFrom>
              <a:clrTo>
                <a:srgbClr val="F7F3F4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34695" y="1248410"/>
            <a:ext cx="2391410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8310" name="Text Box 6"/>
          <p:cNvSpPr txBox="1"/>
          <p:nvPr/>
        </p:nvSpPr>
        <p:spPr>
          <a:xfrm>
            <a:off x="1096231" y="3128788"/>
            <a:ext cx="1922859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zh-CN" altLang="en-US" sz="2400" b="1" noProof="1">
                <a:solidFill>
                  <a:srgbClr val="000000"/>
                </a:solidFill>
                <a:cs typeface="+mn-ea"/>
                <a:sym typeface="+mn-lt"/>
              </a:rPr>
              <a:t>水分子结构</a:t>
            </a:r>
            <a:endParaRPr lang="zh-CN" altLang="en-US" sz="2400" b="1" noProof="1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98311" name="Line 7"/>
          <p:cNvSpPr>
            <a:spLocks noChangeShapeType="1"/>
          </p:cNvSpPr>
          <p:nvPr/>
        </p:nvSpPr>
        <p:spPr bwMode="auto">
          <a:xfrm>
            <a:off x="2350135" y="1728470"/>
            <a:ext cx="1005205" cy="127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8580" tIns="34290" rIns="68580" bIns="34290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7A77"/>
              </a:solidFill>
              <a:cs typeface="+mn-ea"/>
              <a:sym typeface="+mn-lt"/>
            </a:endParaRPr>
          </a:p>
        </p:txBody>
      </p:sp>
      <p:sp>
        <p:nvSpPr>
          <p:cNvPr id="98312" name="Text Box 8"/>
          <p:cNvSpPr txBox="1"/>
          <p:nvPr/>
        </p:nvSpPr>
        <p:spPr>
          <a:xfrm>
            <a:off x="3354944" y="1511616"/>
            <a:ext cx="132516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  <a:scene3d>
              <a:camera prst="orthographicFront"/>
              <a:lightRig rig="threePt" dir="t"/>
            </a:scene3d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zh-CN" altLang="en-US" sz="2400" noProof="1">
                <a:solidFill>
                  <a:srgbClr val="000000"/>
                </a:solidFill>
                <a:cs typeface="+mn-ea"/>
                <a:sym typeface="+mn-lt"/>
              </a:rPr>
              <a:t>氧原子</a:t>
            </a:r>
            <a:endParaRPr lang="zh-CN" altLang="en-US" sz="2400" noProof="1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98313" name="Line 9"/>
          <p:cNvSpPr>
            <a:spLocks noChangeShapeType="1"/>
          </p:cNvSpPr>
          <p:nvPr/>
        </p:nvSpPr>
        <p:spPr bwMode="auto">
          <a:xfrm>
            <a:off x="2980134" y="2655807"/>
            <a:ext cx="304800" cy="1191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8580" tIns="34290" rIns="68580" bIns="34290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7A77"/>
              </a:solidFill>
              <a:cs typeface="+mn-ea"/>
              <a:sym typeface="+mn-lt"/>
            </a:endParaRPr>
          </a:p>
        </p:txBody>
      </p:sp>
      <p:sp>
        <p:nvSpPr>
          <p:cNvPr id="98314" name="Text Box 10"/>
          <p:cNvSpPr txBox="1"/>
          <p:nvPr/>
        </p:nvSpPr>
        <p:spPr>
          <a:xfrm>
            <a:off x="3285173" y="2438400"/>
            <a:ext cx="1351360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  <a:scene3d>
              <a:camera prst="orthographicFront"/>
              <a:lightRig rig="threePt" dir="t"/>
            </a:scene3d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zh-CN" altLang="en-US" sz="2400" noProof="1">
                <a:solidFill>
                  <a:srgbClr val="000000"/>
                </a:solidFill>
                <a:cs typeface="+mn-ea"/>
                <a:sym typeface="+mn-lt"/>
              </a:rPr>
              <a:t>氢原子</a:t>
            </a:r>
            <a:endParaRPr lang="zh-CN" altLang="en-US" sz="2400" noProof="1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98315" name="Text Box 11"/>
          <p:cNvSpPr txBox="1"/>
          <p:nvPr/>
        </p:nvSpPr>
        <p:spPr>
          <a:xfrm>
            <a:off x="625475" y="3875405"/>
            <a:ext cx="8171180" cy="807085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lIns="68580" tIns="34290" rIns="68580" bIns="3429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noProof="1">
                <a:solidFill>
                  <a:srgbClr val="000000"/>
                </a:solidFill>
                <a:cs typeface="+mn-ea"/>
                <a:sym typeface="+mn-lt"/>
              </a:rPr>
              <a:t>分子都是由原子组成的，只有当原子组装成分子时，才能表现出物质的性质来。</a:t>
            </a:r>
            <a:endParaRPr lang="zh-CN" altLang="en-US" sz="2400" noProof="1">
              <a:solidFill>
                <a:srgbClr val="000000"/>
              </a:solidFill>
              <a:cs typeface="+mn-ea"/>
              <a:sym typeface="+mn-lt"/>
            </a:endParaRPr>
          </a:p>
        </p:txBody>
      </p:sp>
      <p:pic>
        <p:nvPicPr>
          <p:cNvPr id="2" name="图片 1" descr="tim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680348" y="1248490"/>
            <a:ext cx="2859881" cy="20978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Line 9"/>
          <p:cNvSpPr>
            <a:spLocks noChangeShapeType="1"/>
          </p:cNvSpPr>
          <p:nvPr/>
        </p:nvSpPr>
        <p:spPr bwMode="auto">
          <a:xfrm>
            <a:off x="4221955" y="2721292"/>
            <a:ext cx="681038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8580" tIns="34290" rIns="68580" bIns="34290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7A77"/>
              </a:solidFill>
              <a:cs typeface="+mn-ea"/>
              <a:sym typeface="+mn-lt"/>
            </a:endParaRPr>
          </a:p>
        </p:txBody>
      </p:sp>
      <p:sp>
        <p:nvSpPr>
          <p:cNvPr id="4" name="Line 7"/>
          <p:cNvSpPr>
            <a:spLocks noChangeShapeType="1"/>
          </p:cNvSpPr>
          <p:nvPr/>
        </p:nvSpPr>
        <p:spPr bwMode="auto">
          <a:xfrm>
            <a:off x="4337685" y="1750695"/>
            <a:ext cx="565785" cy="37401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8580" tIns="34290" rIns="68580" bIns="34290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7A77"/>
              </a:solidFill>
              <a:cs typeface="+mn-ea"/>
              <a:sym typeface="+mn-lt"/>
            </a:endParaRPr>
          </a:p>
        </p:txBody>
      </p:sp>
      <p:sp>
        <p:nvSpPr>
          <p:cNvPr id="5" name="Text Box 10"/>
          <p:cNvSpPr txBox="1"/>
          <p:nvPr/>
        </p:nvSpPr>
        <p:spPr>
          <a:xfrm>
            <a:off x="3285173" y="3346132"/>
            <a:ext cx="1351360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  <a:scene3d>
              <a:camera prst="orthographicFront"/>
              <a:lightRig rig="threePt" dir="t"/>
            </a:scene3d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zh-CN" altLang="en-US" sz="2400" noProof="1">
                <a:solidFill>
                  <a:srgbClr val="000000"/>
                </a:solidFill>
                <a:cs typeface="+mn-ea"/>
                <a:sym typeface="+mn-lt"/>
              </a:rPr>
              <a:t>碳原子</a:t>
            </a:r>
            <a:endParaRPr lang="zh-CN" altLang="en-US" sz="2400" noProof="1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6" name="Line 7"/>
          <p:cNvSpPr>
            <a:spLocks noChangeShapeType="1"/>
          </p:cNvSpPr>
          <p:nvPr/>
        </p:nvSpPr>
        <p:spPr bwMode="auto">
          <a:xfrm rot="20520000" flipV="1">
            <a:off x="4176713" y="2870119"/>
            <a:ext cx="1450181" cy="41433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8580" tIns="34290" rIns="68580" bIns="34290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7A77"/>
              </a:solidFill>
              <a:cs typeface="+mn-ea"/>
              <a:sym typeface="+mn-lt"/>
            </a:endParaRPr>
          </a:p>
        </p:txBody>
      </p:sp>
      <p:sp>
        <p:nvSpPr>
          <p:cNvPr id="7" name="Text Box 6"/>
          <p:cNvSpPr txBox="1"/>
          <p:nvPr/>
        </p:nvSpPr>
        <p:spPr>
          <a:xfrm>
            <a:off x="5259228" y="3437784"/>
            <a:ext cx="1924050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zh-CN" altLang="en-US" sz="2400" b="1" noProof="1">
                <a:solidFill>
                  <a:srgbClr val="000000"/>
                </a:solidFill>
                <a:cs typeface="+mn-ea"/>
                <a:sym typeface="+mn-lt"/>
              </a:rPr>
              <a:t>糖分子结构</a:t>
            </a:r>
            <a:endParaRPr lang="zh-CN" altLang="en-US" sz="2400" b="1" noProof="1">
              <a:solidFill>
                <a:srgbClr val="000000"/>
              </a:solidFill>
              <a:cs typeface="+mn-ea"/>
              <a:sym typeface="+mn-lt"/>
            </a:endParaRPr>
          </a:p>
        </p:txBody>
      </p:sp>
    </p:spTree>
    <p:custDataLst>
      <p:tags r:id="rId3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83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83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83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83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83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83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983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83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83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6" dur="1000"/>
                                        <p:tgtEl>
                                          <p:spTgt spid="983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983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983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9" dur="1000"/>
                                        <p:tgtEl>
                                          <p:spTgt spid="983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"/>
                            </p:stCondLst>
                            <p:childTnLst>
                              <p:par>
                                <p:cTn id="51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000"/>
                            </p:stCondLst>
                            <p:childTnLst>
                              <p:par>
                                <p:cTn id="57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98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98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1" dur="1000"/>
                                        <p:tgtEl>
                                          <p:spTgt spid="98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000"/>
                            </p:stCondLst>
                            <p:childTnLst>
                              <p:par>
                                <p:cTn id="70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983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983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983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983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98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58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983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983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98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98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98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8308" grpId="0" bldLvl="0"/>
      <p:bldP spid="98310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51" name="Picture 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386840" y="1178033"/>
            <a:ext cx="2767013" cy="20749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2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38512" y="1178032"/>
            <a:ext cx="2561524" cy="20749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81" name="Text Box 6"/>
          <p:cNvSpPr txBox="1"/>
          <p:nvPr/>
        </p:nvSpPr>
        <p:spPr>
          <a:xfrm>
            <a:off x="767715" y="3460750"/>
            <a:ext cx="7790815" cy="117602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  <a:scene3d>
              <a:camera prst="orthographicFront"/>
              <a:lightRig rig="threePt" dir="t"/>
            </a:scene3d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noProof="1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  <a:t>生种子燃烧时，烧掉的是</a:t>
            </a:r>
            <a:r>
              <a:rPr lang="en-US" altLang="zh-CN" sz="2400" u="sng" noProof="1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  <a:t>  </a:t>
            </a:r>
            <a:r>
              <a:rPr lang="zh-CN" altLang="en-US" sz="2400" u="sng" noProof="1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  <a:t>      </a:t>
            </a:r>
            <a:r>
              <a:rPr lang="zh-CN" altLang="en-US" sz="2400" noProof="1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  <a:t>，剩下的灰白色的灰烬是</a:t>
            </a:r>
            <a:r>
              <a:rPr lang="zh-CN" altLang="en-US" sz="2400" u="sng" noProof="1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  <a:t>        </a:t>
            </a:r>
            <a:r>
              <a:rPr lang="zh-CN" altLang="en-US" sz="2400" noProof="1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  <a:t>。</a:t>
            </a:r>
            <a:endParaRPr lang="zh-CN" altLang="en-US" sz="2400" noProof="1">
              <a:solidFill>
                <a:schemeClr val="tx1"/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lt"/>
            </a:endParaRPr>
          </a:p>
        </p:txBody>
      </p:sp>
      <p:sp>
        <p:nvSpPr>
          <p:cNvPr id="6" name="Rectangle 8"/>
          <p:cNvSpPr>
            <a:spLocks noChangeArrowheads="1"/>
          </p:cNvSpPr>
          <p:nvPr/>
        </p:nvSpPr>
        <p:spPr bwMode="auto">
          <a:xfrm>
            <a:off x="4241165" y="3571163"/>
            <a:ext cx="1221105" cy="437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rPr>
              <a:t>有机物</a:t>
            </a:r>
            <a:endParaRPr lang="zh-CN" altLang="en-US" sz="24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+mn-ea"/>
              <a:sym typeface="+mn-lt"/>
            </a:endParaRPr>
          </a:p>
        </p:txBody>
      </p:sp>
      <p:sp>
        <p:nvSpPr>
          <p:cNvPr id="7" name="Rectangle 9"/>
          <p:cNvSpPr>
            <a:spLocks noChangeArrowheads="1"/>
          </p:cNvSpPr>
          <p:nvPr/>
        </p:nvSpPr>
        <p:spPr bwMode="auto">
          <a:xfrm>
            <a:off x="1210945" y="4120438"/>
            <a:ext cx="1220470" cy="437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rPr>
              <a:t>无机盐</a:t>
            </a:r>
            <a:endParaRPr lang="zh-CN" altLang="en-US" sz="24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64029" y="303258"/>
            <a:ext cx="5826760" cy="499110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2800" b="1" dirty="0">
                <a:solidFill>
                  <a:prstClr val="black"/>
                </a:solidFill>
                <a:cs typeface="+mn-ea"/>
                <a:sym typeface="+mn-lt"/>
              </a:rPr>
              <a:t>细胞中的物质（花生种子燃烧实验）</a:t>
            </a:r>
            <a:endParaRPr lang="zh-CN" altLang="en-US" sz="28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AutoShape 4"/>
          <p:cNvSpPr/>
          <p:nvPr/>
        </p:nvSpPr>
        <p:spPr bwMode="auto">
          <a:xfrm>
            <a:off x="1767840" y="1679575"/>
            <a:ext cx="179070" cy="2140585"/>
          </a:xfrm>
          <a:prstGeom prst="leftBrace">
            <a:avLst>
              <a:gd name="adj1" fmla="val 78723"/>
              <a:gd name="adj2" fmla="val 50000"/>
            </a:avLst>
          </a:prstGeom>
          <a:noFill/>
          <a:ln w="1905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68580" tIns="34290" rIns="68580" bIns="34290" anchor="ctr">
            <a:scene3d>
              <a:camera prst="orthographicFront"/>
              <a:lightRig rig="threePt" dir="t"/>
            </a:scene3d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schemeClr val="tx1"/>
              </a:solidFill>
              <a:effectLst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220" name="Text Box 5"/>
          <p:cNvSpPr txBox="1"/>
          <p:nvPr/>
        </p:nvSpPr>
        <p:spPr>
          <a:xfrm>
            <a:off x="1992244" y="1486460"/>
            <a:ext cx="1051560" cy="43751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  <a:scene3d>
              <a:camera prst="orthographicFront"/>
              <a:lightRig rig="threePt" dir="t"/>
            </a:scene3d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noProof="1">
                <a:solidFill>
                  <a:schemeClr val="tx1"/>
                </a:solidFill>
                <a:effectLst/>
                <a:cs typeface="+mn-ea"/>
                <a:sym typeface="+mn-lt"/>
              </a:rPr>
              <a:t>无机物</a:t>
            </a:r>
            <a:endParaRPr lang="zh-CN" altLang="en-US" sz="2400" b="1" noProof="1">
              <a:solidFill>
                <a:schemeClr val="tx1"/>
              </a:solidFill>
              <a:effectLst/>
              <a:cs typeface="+mn-ea"/>
              <a:sym typeface="+mn-lt"/>
            </a:endParaRPr>
          </a:p>
        </p:txBody>
      </p:sp>
      <p:sp>
        <p:nvSpPr>
          <p:cNvPr id="9221" name="Text Box 6"/>
          <p:cNvSpPr txBox="1"/>
          <p:nvPr/>
        </p:nvSpPr>
        <p:spPr>
          <a:xfrm>
            <a:off x="1953697" y="3557656"/>
            <a:ext cx="1051560" cy="43751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  <a:scene3d>
              <a:camera prst="orthographicFront"/>
              <a:lightRig rig="threePt" dir="t"/>
            </a:scene3d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noProof="1">
                <a:solidFill>
                  <a:schemeClr val="tx1"/>
                </a:solidFill>
                <a:effectLst/>
                <a:cs typeface="+mn-ea"/>
                <a:sym typeface="+mn-lt"/>
              </a:rPr>
              <a:t>有机物</a:t>
            </a:r>
            <a:endParaRPr lang="zh-CN" altLang="en-US" sz="2400" b="1" noProof="1">
              <a:solidFill>
                <a:schemeClr val="tx1"/>
              </a:solidFill>
              <a:effectLst/>
              <a:cs typeface="+mn-ea"/>
              <a:sym typeface="+mn-lt"/>
            </a:endParaRPr>
          </a:p>
        </p:txBody>
      </p:sp>
      <p:sp>
        <p:nvSpPr>
          <p:cNvPr id="9222" name="AutoShape 7"/>
          <p:cNvSpPr/>
          <p:nvPr/>
        </p:nvSpPr>
        <p:spPr bwMode="auto">
          <a:xfrm>
            <a:off x="3052445" y="1179195"/>
            <a:ext cx="178435" cy="1125855"/>
          </a:xfrm>
          <a:prstGeom prst="leftBrace">
            <a:avLst>
              <a:gd name="adj1" fmla="val 53846"/>
              <a:gd name="adj2" fmla="val 46617"/>
            </a:avLst>
          </a:prstGeom>
          <a:noFill/>
          <a:ln w="1905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68580" tIns="34290" rIns="68580" bIns="34290" anchor="ctr">
            <a:scene3d>
              <a:camera prst="orthographicFront"/>
              <a:lightRig rig="threePt" dir="t"/>
            </a:scene3d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schemeClr val="tx1"/>
              </a:solidFill>
              <a:effectLst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223" name="Text Box 8"/>
          <p:cNvSpPr txBox="1"/>
          <p:nvPr/>
        </p:nvSpPr>
        <p:spPr>
          <a:xfrm>
            <a:off x="3284391" y="971434"/>
            <a:ext cx="442913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  <a:scene3d>
              <a:camera prst="orthographicFront"/>
              <a:lightRig rig="threePt" dir="t"/>
            </a:scene3d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noProof="1">
                <a:solidFill>
                  <a:schemeClr val="tx1"/>
                </a:solidFill>
                <a:effectLst/>
                <a:cs typeface="+mn-ea"/>
                <a:sym typeface="+mn-lt"/>
              </a:rPr>
              <a:t>水</a:t>
            </a:r>
            <a:endParaRPr lang="zh-CN" altLang="en-US" sz="2400" b="1" noProof="1">
              <a:solidFill>
                <a:schemeClr val="tx1"/>
              </a:solidFill>
              <a:effectLst/>
              <a:cs typeface="+mn-ea"/>
              <a:sym typeface="+mn-lt"/>
            </a:endParaRPr>
          </a:p>
        </p:txBody>
      </p:sp>
      <p:sp>
        <p:nvSpPr>
          <p:cNvPr id="9224" name="Text Box 9"/>
          <p:cNvSpPr txBox="1"/>
          <p:nvPr/>
        </p:nvSpPr>
        <p:spPr>
          <a:xfrm>
            <a:off x="3231053" y="1488959"/>
            <a:ext cx="1051560" cy="43751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  <a:scene3d>
              <a:camera prst="orthographicFront"/>
              <a:lightRig rig="threePt" dir="t"/>
            </a:scene3d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noProof="1">
                <a:solidFill>
                  <a:schemeClr val="tx1"/>
                </a:solidFill>
                <a:effectLst/>
                <a:cs typeface="+mn-ea"/>
                <a:sym typeface="+mn-lt"/>
              </a:rPr>
              <a:t>无机盐</a:t>
            </a:r>
            <a:endParaRPr lang="zh-CN" altLang="en-US" sz="2400" b="1" noProof="1">
              <a:solidFill>
                <a:schemeClr val="tx1"/>
              </a:solidFill>
              <a:effectLst/>
              <a:cs typeface="+mn-ea"/>
              <a:sym typeface="+mn-lt"/>
            </a:endParaRPr>
          </a:p>
        </p:txBody>
      </p:sp>
      <p:sp>
        <p:nvSpPr>
          <p:cNvPr id="9225" name="AutoShape 10"/>
          <p:cNvSpPr/>
          <p:nvPr/>
        </p:nvSpPr>
        <p:spPr bwMode="auto">
          <a:xfrm>
            <a:off x="3083560" y="3000375"/>
            <a:ext cx="177165" cy="1596390"/>
          </a:xfrm>
          <a:prstGeom prst="leftBrace">
            <a:avLst>
              <a:gd name="adj1" fmla="val 94642"/>
              <a:gd name="adj2" fmla="val 50000"/>
            </a:avLst>
          </a:prstGeom>
          <a:noFill/>
          <a:ln w="1905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68580" tIns="34290" rIns="68580" bIns="34290" anchor="ctr">
            <a:scene3d>
              <a:camera prst="orthographicFront"/>
              <a:lightRig rig="threePt" dir="t"/>
            </a:scene3d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schemeClr val="tx1"/>
              </a:solidFill>
              <a:effectLst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226" name="Text Box 11"/>
          <p:cNvSpPr txBox="1"/>
          <p:nvPr/>
        </p:nvSpPr>
        <p:spPr>
          <a:xfrm>
            <a:off x="3311299" y="2862063"/>
            <a:ext cx="746760" cy="43751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  <a:scene3d>
              <a:camera prst="orthographicFront"/>
              <a:lightRig rig="threePt" dir="t"/>
            </a:scene3d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noProof="1">
                <a:solidFill>
                  <a:schemeClr val="tx1"/>
                </a:solidFill>
                <a:effectLst/>
                <a:cs typeface="+mn-ea"/>
                <a:sym typeface="+mn-lt"/>
              </a:rPr>
              <a:t>糖类</a:t>
            </a:r>
            <a:endParaRPr lang="zh-CN" altLang="en-US" sz="2400" b="1" noProof="1">
              <a:solidFill>
                <a:schemeClr val="tx1"/>
              </a:solidFill>
              <a:effectLst/>
              <a:cs typeface="+mn-ea"/>
              <a:sym typeface="+mn-lt"/>
            </a:endParaRPr>
          </a:p>
        </p:txBody>
      </p:sp>
      <p:sp>
        <p:nvSpPr>
          <p:cNvPr id="9227" name="Text Box 12"/>
          <p:cNvSpPr txBox="1"/>
          <p:nvPr/>
        </p:nvSpPr>
        <p:spPr>
          <a:xfrm>
            <a:off x="3311299" y="3804403"/>
            <a:ext cx="746760" cy="43751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  <a:scene3d>
              <a:camera prst="orthographicFront"/>
              <a:lightRig rig="threePt" dir="t"/>
            </a:scene3d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noProof="1">
                <a:solidFill>
                  <a:schemeClr val="tx1"/>
                </a:solidFill>
                <a:effectLst/>
                <a:cs typeface="+mn-ea"/>
                <a:sym typeface="+mn-lt"/>
              </a:rPr>
              <a:t>脂肪</a:t>
            </a:r>
            <a:endParaRPr lang="zh-CN" altLang="en-US" sz="2400" b="1" noProof="1">
              <a:solidFill>
                <a:schemeClr val="tx1"/>
              </a:solidFill>
              <a:effectLst/>
              <a:cs typeface="+mn-ea"/>
              <a:sym typeface="+mn-lt"/>
            </a:endParaRPr>
          </a:p>
        </p:txBody>
      </p:sp>
      <p:sp>
        <p:nvSpPr>
          <p:cNvPr id="9228" name="Text Box 13"/>
          <p:cNvSpPr txBox="1"/>
          <p:nvPr/>
        </p:nvSpPr>
        <p:spPr>
          <a:xfrm>
            <a:off x="3311299" y="3333233"/>
            <a:ext cx="1051560" cy="43751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  <a:scene3d>
              <a:camera prst="orthographicFront"/>
              <a:lightRig rig="threePt" dir="t"/>
            </a:scene3d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noProof="1">
                <a:solidFill>
                  <a:schemeClr val="tx1"/>
                </a:solidFill>
                <a:effectLst/>
                <a:cs typeface="+mn-ea"/>
                <a:sym typeface="+mn-lt"/>
              </a:rPr>
              <a:t>蛋白质</a:t>
            </a:r>
            <a:endParaRPr lang="zh-CN" altLang="en-US" sz="2400" b="1" noProof="1">
              <a:solidFill>
                <a:schemeClr val="tx1"/>
              </a:solidFill>
              <a:effectLst/>
              <a:cs typeface="+mn-ea"/>
              <a:sym typeface="+mn-lt"/>
            </a:endParaRPr>
          </a:p>
        </p:txBody>
      </p:sp>
      <p:sp>
        <p:nvSpPr>
          <p:cNvPr id="9229" name="Text Box 14"/>
          <p:cNvSpPr txBox="1"/>
          <p:nvPr/>
        </p:nvSpPr>
        <p:spPr>
          <a:xfrm>
            <a:off x="3311299" y="4275573"/>
            <a:ext cx="746760" cy="43751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  <a:scene3d>
              <a:camera prst="orthographicFront"/>
              <a:lightRig rig="threePt" dir="t"/>
            </a:scene3d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noProof="1">
                <a:solidFill>
                  <a:schemeClr val="tx1"/>
                </a:solidFill>
                <a:effectLst/>
                <a:cs typeface="+mn-ea"/>
                <a:sym typeface="+mn-lt"/>
              </a:rPr>
              <a:t>核酸</a:t>
            </a:r>
            <a:endParaRPr lang="zh-CN" altLang="en-US" sz="2400" b="1" noProof="1">
              <a:solidFill>
                <a:schemeClr val="tx1"/>
              </a:solidFill>
              <a:effectLst/>
              <a:cs typeface="+mn-ea"/>
              <a:sym typeface="+mn-lt"/>
            </a:endParaRPr>
          </a:p>
        </p:txBody>
      </p:sp>
      <p:sp>
        <p:nvSpPr>
          <p:cNvPr id="9230" name="AutoShape 15"/>
          <p:cNvSpPr/>
          <p:nvPr/>
        </p:nvSpPr>
        <p:spPr bwMode="auto">
          <a:xfrm>
            <a:off x="4295775" y="1179195"/>
            <a:ext cx="113665" cy="1125855"/>
          </a:xfrm>
          <a:prstGeom prst="rightBrace">
            <a:avLst>
              <a:gd name="adj1" fmla="val 108213"/>
              <a:gd name="adj2" fmla="val 50000"/>
            </a:avLst>
          </a:prstGeom>
          <a:noFill/>
          <a:ln w="1905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68580" tIns="34290" rIns="68580" bIns="34290" anchor="ctr">
            <a:scene3d>
              <a:camera prst="orthographicFront"/>
              <a:lightRig rig="threePt" dir="t"/>
            </a:scene3d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schemeClr val="tx1"/>
              </a:solidFill>
              <a:effectLst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231" name="Text Box 16"/>
          <p:cNvSpPr txBox="1"/>
          <p:nvPr/>
        </p:nvSpPr>
        <p:spPr>
          <a:xfrm>
            <a:off x="4427222" y="1488758"/>
            <a:ext cx="4425554" cy="43751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  <a:scene3d>
              <a:camera prst="orthographicFront"/>
              <a:lightRig rig="threePt" dir="t"/>
            </a:scene3d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noProof="1">
                <a:solidFill>
                  <a:schemeClr val="tx1"/>
                </a:solidFill>
                <a:effectLst/>
                <a:cs typeface="+mn-ea"/>
                <a:sym typeface="+mn-lt"/>
              </a:rPr>
              <a:t>分子较小，不含碳不能燃烧</a:t>
            </a:r>
            <a:endParaRPr lang="zh-CN" altLang="en-US" sz="2400" b="1" noProof="1">
              <a:solidFill>
                <a:schemeClr val="tx1"/>
              </a:solidFill>
              <a:effectLst/>
              <a:cs typeface="+mn-ea"/>
              <a:sym typeface="+mn-lt"/>
            </a:endParaRPr>
          </a:p>
        </p:txBody>
      </p:sp>
      <p:sp>
        <p:nvSpPr>
          <p:cNvPr id="9232" name="AutoShape 17"/>
          <p:cNvSpPr/>
          <p:nvPr/>
        </p:nvSpPr>
        <p:spPr bwMode="auto">
          <a:xfrm>
            <a:off x="4324985" y="2971165"/>
            <a:ext cx="137795" cy="1625600"/>
          </a:xfrm>
          <a:prstGeom prst="rightBrace">
            <a:avLst>
              <a:gd name="adj1" fmla="val 112500"/>
              <a:gd name="adj2" fmla="val 50000"/>
            </a:avLst>
          </a:prstGeom>
          <a:noFill/>
          <a:ln w="1905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68580" tIns="34290" rIns="68580" bIns="34290" anchor="ctr">
            <a:scene3d>
              <a:camera prst="orthographicFront"/>
              <a:lightRig rig="threePt" dir="t"/>
            </a:scene3d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schemeClr val="tx1"/>
              </a:solidFill>
              <a:effectLst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233" name="Text Box 18"/>
          <p:cNvSpPr txBox="1"/>
          <p:nvPr/>
        </p:nvSpPr>
        <p:spPr>
          <a:xfrm>
            <a:off x="4427222" y="3564890"/>
            <a:ext cx="3424555" cy="43751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  <a:scene3d>
              <a:camera prst="orthographicFront"/>
              <a:lightRig rig="threePt" dir="t"/>
            </a:scene3d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noProof="1">
                <a:solidFill>
                  <a:schemeClr val="tx1"/>
                </a:solidFill>
                <a:effectLst/>
                <a:cs typeface="+mn-ea"/>
                <a:sym typeface="+mn-lt"/>
              </a:rPr>
              <a:t>分子较大， 含碳能燃烧</a:t>
            </a:r>
            <a:endParaRPr lang="zh-CN" altLang="en-US" sz="2400" b="1" noProof="1">
              <a:solidFill>
                <a:schemeClr val="tx1"/>
              </a:solidFill>
              <a:effectLst/>
              <a:cs typeface="+mn-ea"/>
              <a:sym typeface="+mn-lt"/>
            </a:endParaRPr>
          </a:p>
        </p:txBody>
      </p:sp>
      <p:sp>
        <p:nvSpPr>
          <p:cNvPr id="9235" name="Text Box 22"/>
          <p:cNvSpPr txBox="1"/>
          <p:nvPr/>
        </p:nvSpPr>
        <p:spPr>
          <a:xfrm>
            <a:off x="3284392" y="2041409"/>
            <a:ext cx="1028700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  <a:scene3d>
              <a:camera prst="orthographicFront"/>
              <a:lightRig rig="threePt" dir="t"/>
            </a:scene3d>
          </a:bodyPr>
          <a:lstStyle/>
          <a:p>
            <a:pPr eaLnBrk="0" fontAlgn="base" hangingPunct="0">
              <a:spcBef>
                <a:spcPct val="50000"/>
              </a:spcBef>
              <a:spcAft>
                <a:spcPct val="0"/>
              </a:spcAft>
              <a:defRPr/>
            </a:pPr>
            <a:r>
              <a:rPr lang="zh-CN" altLang="en-US" sz="2400" b="1" noProof="1">
                <a:solidFill>
                  <a:schemeClr val="tx1"/>
                </a:solidFill>
                <a:effectLst/>
                <a:cs typeface="+mn-ea"/>
                <a:sym typeface="+mn-lt"/>
              </a:rPr>
              <a:t>氧气</a:t>
            </a:r>
            <a:endParaRPr lang="zh-CN" altLang="en-US" sz="2400" b="1" noProof="1">
              <a:solidFill>
                <a:schemeClr val="tx1"/>
              </a:solidFill>
              <a:effectLst/>
              <a:cs typeface="+mn-ea"/>
              <a:sym typeface="+mn-lt"/>
            </a:endParaRPr>
          </a:p>
        </p:txBody>
      </p:sp>
      <p:sp>
        <p:nvSpPr>
          <p:cNvPr id="3092" name="TextBox 21"/>
          <p:cNvSpPr txBox="1"/>
          <p:nvPr/>
        </p:nvSpPr>
        <p:spPr>
          <a:xfrm>
            <a:off x="973455" y="2516353"/>
            <a:ext cx="1070610" cy="43751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  <a:scene3d>
              <a:camera prst="orthographicFront"/>
              <a:lightRig rig="threePt" dir="t"/>
            </a:scene3d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noProof="1">
                <a:solidFill>
                  <a:schemeClr val="tx1"/>
                </a:solidFill>
                <a:effectLst/>
                <a:cs typeface="+mn-ea"/>
                <a:sym typeface="+mn-lt"/>
              </a:rPr>
              <a:t>物质</a:t>
            </a:r>
            <a:endParaRPr lang="zh-CN" altLang="en-US" sz="2400" noProof="1">
              <a:solidFill>
                <a:schemeClr val="tx1"/>
              </a:solidFill>
              <a:effectLst/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64029" y="331833"/>
            <a:ext cx="3693160" cy="499110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2800" b="1" dirty="0">
                <a:solidFill>
                  <a:prstClr val="black"/>
                </a:solidFill>
                <a:cs typeface="+mn-ea"/>
                <a:sym typeface="+mn-lt"/>
              </a:rPr>
              <a:t>一、细胞中有哪些物质</a:t>
            </a:r>
            <a:endParaRPr lang="zh-CN" altLang="en-US" sz="28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0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2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2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9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92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92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9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92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92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9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9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92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92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9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9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92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92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9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92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92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9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92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92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9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 bldLvl="0" animBg="1"/>
      <p:bldP spid="9220" grpId="0"/>
      <p:bldP spid="9221" grpId="0"/>
      <p:bldP spid="9222" grpId="0" bldLvl="0" animBg="1"/>
      <p:bldP spid="9223" grpId="0"/>
      <p:bldP spid="9224" grpId="0"/>
      <p:bldP spid="9225" grpId="0" bldLvl="0" animBg="1"/>
      <p:bldP spid="9226" grpId="0"/>
      <p:bldP spid="9227" grpId="0"/>
      <p:bldP spid="9228" grpId="0"/>
      <p:bldP spid="9229" grpId="0"/>
      <p:bldP spid="9230" grpId="0" bldLvl="0" animBg="1"/>
      <p:bldP spid="9231" grpId="0"/>
      <p:bldP spid="9232" grpId="0" bldLvl="0" animBg="1"/>
      <p:bldP spid="9233" grpId="0"/>
      <p:bldP spid="9235" grpId="0"/>
      <p:bldP spid="309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243" name="Text Box 8"/>
          <p:cNvSpPr txBox="1">
            <a:spLocks noChangeArrowheads="1"/>
          </p:cNvSpPr>
          <p:nvPr/>
        </p:nvSpPr>
        <p:spPr bwMode="auto">
          <a:xfrm>
            <a:off x="453081" y="1350810"/>
            <a:ext cx="3719674" cy="2653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 eaLnBrk="0" fontAlgn="base" hangingPunct="0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  <a:defRPr/>
            </a:pPr>
            <a:r>
              <a:rPr lang="en-US" altLang="zh-CN" sz="2400" dirty="0">
                <a:solidFill>
                  <a:srgbClr val="000000"/>
                </a:solidFill>
                <a:cs typeface="+mn-ea"/>
                <a:sym typeface="+mn-lt"/>
              </a:rPr>
              <a:t>1</a:t>
            </a:r>
            <a:r>
              <a:rPr lang="zh-CN" altLang="en-US" sz="2400" dirty="0">
                <a:solidFill>
                  <a:srgbClr val="000000"/>
                </a:solidFill>
                <a:cs typeface="+mn-ea"/>
                <a:sym typeface="+mn-lt"/>
              </a:rPr>
              <a:t>、物质能进出细胞吗？</a:t>
            </a:r>
            <a:endParaRPr lang="zh-CN" altLang="en-US" sz="2400" dirty="0">
              <a:solidFill>
                <a:srgbClr val="000000"/>
              </a:solidFill>
              <a:cs typeface="+mn-ea"/>
              <a:sym typeface="+mn-lt"/>
            </a:endParaRPr>
          </a:p>
          <a:p>
            <a:pPr eaLnBrk="0" fontAlgn="base" hangingPunct="0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  <a:defRPr/>
            </a:pPr>
            <a:r>
              <a:rPr lang="en-US" altLang="zh-CN" sz="2400" dirty="0">
                <a:solidFill>
                  <a:srgbClr val="000000"/>
                </a:solidFill>
                <a:cs typeface="+mn-ea"/>
                <a:sym typeface="+mn-lt"/>
              </a:rPr>
              <a:t>2</a:t>
            </a:r>
            <a:r>
              <a:rPr lang="zh-CN" altLang="en-US" sz="2400" dirty="0">
                <a:solidFill>
                  <a:srgbClr val="000000"/>
                </a:solidFill>
                <a:cs typeface="+mn-ea"/>
                <a:sym typeface="+mn-lt"/>
              </a:rPr>
              <a:t>、细胞膜是怎样控制物质进出的？</a:t>
            </a:r>
            <a:endParaRPr lang="zh-CN" altLang="en-US" sz="2400" dirty="0">
              <a:solidFill>
                <a:srgbClr val="000000"/>
              </a:solidFill>
              <a:cs typeface="+mn-ea"/>
              <a:sym typeface="+mn-lt"/>
            </a:endParaRPr>
          </a:p>
          <a:p>
            <a:pPr eaLnBrk="0" fontAlgn="base" hangingPunct="0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  <a:defRPr/>
            </a:pPr>
            <a:r>
              <a:rPr lang="en-US" altLang="zh-CN" sz="2400" dirty="0">
                <a:solidFill>
                  <a:srgbClr val="000000"/>
                </a:solidFill>
                <a:cs typeface="+mn-ea"/>
                <a:sym typeface="+mn-lt"/>
              </a:rPr>
              <a:t>3</a:t>
            </a:r>
            <a:r>
              <a:rPr lang="zh-CN" altLang="en-US" sz="2400" dirty="0">
                <a:solidFill>
                  <a:srgbClr val="000000"/>
                </a:solidFill>
                <a:cs typeface="+mn-ea"/>
                <a:sym typeface="+mn-lt"/>
              </a:rPr>
              <a:t>、你联想到什么 ？ </a:t>
            </a:r>
            <a:endParaRPr lang="zh-CN" altLang="en-US" sz="2400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graphicFrame>
        <p:nvGraphicFramePr>
          <p:cNvPr id="8195" name="Object 4"/>
          <p:cNvGraphicFramePr>
            <a:graphicFrameLocks noChangeAspect="1"/>
          </p:cNvGraphicFramePr>
          <p:nvPr/>
        </p:nvGraphicFramePr>
        <p:xfrm>
          <a:off x="4182897" y="1288558"/>
          <a:ext cx="4722495" cy="27597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3" name="" r:id="rId2" imgW="5867400" imgH="4429125" progId="Paint.Picture">
                  <p:embed/>
                </p:oleObj>
              </mc:Choice>
              <mc:Fallback>
                <p:oleObj name="" r:id="rId2" imgW="5867400" imgH="4429125" progId="Paint.Picture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82897" y="1288558"/>
                        <a:ext cx="4722495" cy="275971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714777" y="295290"/>
            <a:ext cx="1584102" cy="521970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effectLst/>
                <a:cs typeface="+mn-ea"/>
                <a:sym typeface="+mn-lt"/>
              </a:rPr>
              <a:t>提问</a:t>
            </a:r>
            <a:endParaRPr lang="zh-CN" altLang="en-US" sz="2800" b="1" dirty="0">
              <a:solidFill>
                <a:schemeClr val="tx1"/>
              </a:solidFill>
              <a:effectLst/>
              <a:cs typeface="+mn-ea"/>
              <a:sym typeface="+mn-lt"/>
            </a:endParaRPr>
          </a:p>
        </p:txBody>
      </p:sp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爆炸形 1 3"/>
          <p:cNvSpPr/>
          <p:nvPr/>
        </p:nvSpPr>
        <p:spPr>
          <a:xfrm>
            <a:off x="1359615" y="2654221"/>
            <a:ext cx="1674019" cy="1085850"/>
          </a:xfrm>
          <a:prstGeom prst="irregularSeal1">
            <a:avLst/>
          </a:prstGeom>
          <a:solidFill>
            <a:srgbClr val="079F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1050" noProof="1">
              <a:cs typeface="黑体" panose="02010609060101010101" charset="-122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4676775" y="1035050"/>
            <a:ext cx="3648710" cy="436880"/>
          </a:xfrm>
          <a:prstGeom prst="roundRect">
            <a:avLst/>
          </a:prstGeom>
          <a:solidFill>
            <a:srgbClr val="079FA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1200" noProof="1">
              <a:cs typeface="黑体" panose="02010609060101010101" charset="-122"/>
            </a:endParaRPr>
          </a:p>
        </p:txBody>
      </p:sp>
      <p:sp>
        <p:nvSpPr>
          <p:cNvPr id="70658" name="Text Box 2"/>
          <p:cNvSpPr txBox="1">
            <a:spLocks noChangeArrowheads="1"/>
          </p:cNvSpPr>
          <p:nvPr/>
        </p:nvSpPr>
        <p:spPr bwMode="auto">
          <a:xfrm>
            <a:off x="668655" y="1341120"/>
            <a:ext cx="3249295" cy="13131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细胞的什么结构在控制物质的进出？</a:t>
            </a:r>
            <a:br>
              <a:rPr lang="zh-CN" altLang="en-US" sz="24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</a:br>
            <a:endParaRPr lang="zh-CN" altLang="en-US" sz="2400" b="1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9218" name="Picture 2" descr="http://www.pep.com.cn/czsw/jshzhx/jxzt/qnjsc/xbdshh/jxfz/jcct/201409/W020140926360348371932.jpg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760595" y="1472169"/>
            <a:ext cx="2840831" cy="30730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Box 8"/>
          <p:cNvSpPr txBox="1">
            <a:spLocks noChangeArrowheads="1"/>
          </p:cNvSpPr>
          <p:nvPr/>
        </p:nvSpPr>
        <p:spPr bwMode="auto">
          <a:xfrm rot="10800000" flipV="1">
            <a:off x="7149465" y="1587500"/>
            <a:ext cx="1573530" cy="1014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00000"/>
              </a:lnSpc>
              <a:spcBef>
                <a:spcPct val="50000"/>
              </a:spcBef>
            </a:pPr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废物</a:t>
            </a:r>
            <a:endParaRPr lang="en-US" altLang="zh-CN" sz="24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algn="ctr">
              <a:lnSpc>
                <a:spcPct val="100000"/>
              </a:lnSpc>
              <a:spcBef>
                <a:spcPct val="50000"/>
              </a:spcBef>
            </a:pPr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（尿素）</a:t>
            </a:r>
            <a:endParaRPr lang="zh-CN" altLang="en-US" sz="24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6" name="Text Box 37"/>
          <p:cNvSpPr txBox="1">
            <a:spLocks noChangeArrowheads="1"/>
          </p:cNvSpPr>
          <p:nvPr/>
        </p:nvSpPr>
        <p:spPr bwMode="auto">
          <a:xfrm>
            <a:off x="6471524" y="4291569"/>
            <a:ext cx="178236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黑体" panose="02010609060101010101" charset="-122"/>
              <a:buNone/>
            </a:pPr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其他物质</a:t>
            </a:r>
            <a:endParaRPr lang="zh-CN" altLang="en-US" sz="24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7" name="Text Box 41"/>
          <p:cNvSpPr txBox="1">
            <a:spLocks noChangeArrowheads="1"/>
          </p:cNvSpPr>
          <p:nvPr/>
        </p:nvSpPr>
        <p:spPr bwMode="auto">
          <a:xfrm>
            <a:off x="4506992" y="1649571"/>
            <a:ext cx="226814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有用的物质</a:t>
            </a:r>
            <a:endParaRPr lang="zh-CN" altLang="en-US" sz="24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8" name="Rectangle 40"/>
          <p:cNvSpPr>
            <a:spLocks noChangeArrowheads="1"/>
          </p:cNvSpPr>
          <p:nvPr/>
        </p:nvSpPr>
        <p:spPr bwMode="auto">
          <a:xfrm>
            <a:off x="598170" y="318135"/>
            <a:ext cx="5529580" cy="5276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>
              <a:lnSpc>
                <a:spcPct val="100000"/>
              </a:lnSpc>
            </a:pP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二、细胞膜控制物质进出细胞</a:t>
            </a:r>
            <a:endParaRPr lang="zh-CN" altLang="en-US" sz="2800" b="1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auto">
          <a:xfrm>
            <a:off x="4544934" y="1037194"/>
            <a:ext cx="3752850" cy="4262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/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考考你：判断箭头的含义</a:t>
            </a:r>
            <a:endParaRPr lang="zh-CN" altLang="en-US" sz="2400" b="1">
              <a:solidFill>
                <a:schemeClr val="tx2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0" name="Text Box 8"/>
          <p:cNvSpPr txBox="1">
            <a:spLocks noChangeArrowheads="1"/>
          </p:cNvSpPr>
          <p:nvPr/>
        </p:nvSpPr>
        <p:spPr bwMode="auto">
          <a:xfrm rot="10800000" flipV="1">
            <a:off x="4347845" y="4257040"/>
            <a:ext cx="185229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分泌的物质</a:t>
            </a:r>
            <a:endParaRPr lang="zh-CN" altLang="en-US" sz="24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1" name="Text Box 41"/>
          <p:cNvSpPr txBox="1">
            <a:spLocks noChangeArrowheads="1"/>
          </p:cNvSpPr>
          <p:nvPr/>
        </p:nvSpPr>
        <p:spPr bwMode="auto">
          <a:xfrm>
            <a:off x="4572635" y="3007995"/>
            <a:ext cx="180149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有用的物质</a:t>
            </a:r>
            <a:endParaRPr lang="zh-CN" altLang="en-US" sz="24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1637030" y="2943860"/>
            <a:ext cx="113220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细胞膜</a:t>
            </a:r>
            <a:endParaRPr lang="zh-CN" altLang="en-US" sz="24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354965" y="3830955"/>
            <a:ext cx="387731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zh-CN"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细胞膜能够控制物质的进出。</a:t>
            </a:r>
            <a:endParaRPr lang="zh-CN" altLang="zh-CN" sz="24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70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70658" grpId="0"/>
      <p:bldP spid="5" grpId="0"/>
      <p:bldP spid="6" grpId="0"/>
      <p:bldP spid="7" grpId="0"/>
      <p:bldP spid="9" grpId="0"/>
      <p:bldP spid="10" grpId="0"/>
      <p:bldP spid="11" grpId="0"/>
      <p:bldP spid="3" grpId="0"/>
      <p:bldP spid="12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30"/>
  <p:tag name="KSO_WM_UNIT_TYPE" val="a"/>
  <p:tag name="KSO_WM_UNIT_INDEX" val="1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3.0"/>
  <p:tag name="KSO_WM_BEAUTIFY_FLAG" val="#wm#"/>
</p:tagLst>
</file>

<file path=ppt/tags/tag1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3.0"/>
  <p:tag name="KSO_WM_BEAUTIFY_FLAG" val="#wm#"/>
</p:tagLst>
</file>

<file path=ppt/tags/tag1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f*1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396"/>
  <p:tag name="KSO_WM_UNIT_TYPE" val="f"/>
  <p:tag name="KSO_WM_UNIT_INDEX" val="1"/>
</p:tagLst>
</file>

<file path=ppt/tags/tag1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3.0"/>
  <p:tag name="KSO_WM_BEAUTIFY_FLAG" val="#wm#"/>
</p:tagLst>
</file>

<file path=ppt/tags/tag1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3.0"/>
  <p:tag name="KSO_WM_BEAUTIFY_FLAG" val="#wm#"/>
</p:tagLst>
</file>

<file path=ppt/tags/tag1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3.0"/>
  <p:tag name="KSO_WM_BEAUTIFY_FLAG" val="#wm#"/>
</p:tagLst>
</file>

<file path=ppt/tags/tag1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1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b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副标题样式"/>
  <p:tag name="KSO_WM_UNIT_NOCLEAR" val="0"/>
  <p:tag name="KSO_WM_UNIT_VALUE" val="40"/>
  <p:tag name="KSO_WM_UNIT_TYPE" val="b"/>
  <p:tag name="KSO_WM_UNIT_INDEX" val="1"/>
</p:tagLst>
</file>

<file path=ppt/tags/tag1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3.0"/>
  <p:tag name="KSO_WM_BEAUTIFY_FLAG" val="#wm#"/>
</p:tagLst>
</file>

<file path=ppt/tags/tag1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3.0"/>
  <p:tag name="KSO_WM_BEAUTIFY_FLAG" val="#wm#"/>
</p:tagLst>
</file>

<file path=ppt/tags/tag1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3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a*1"/>
  <p:tag name="KSO_WM_UNIT_LAYERLEVEL" val="1"/>
  <p:tag name="KSO_WM_TAG_VERSION" val="3.0"/>
  <p:tag name="KSO_WM_BEAUTIFY_FLAG" val="#wm#"/>
  <p:tag name="KSO_WM_UNIT_ISCONTENTSTITLE" val="1"/>
  <p:tag name="KSO_WM_UNIT_ISNUMDGMTITLE" val="0"/>
  <p:tag name="KSO_WM_UNIT_PRESET_TEXT" val="标题"/>
  <p:tag name="KSO_WM_UNIT_NOCLEAR" val="0"/>
  <p:tag name="KSO_WM_UNIT_VALUE" val="3"/>
  <p:tag name="KSO_WM_UNIT_TYPE" val="a"/>
  <p:tag name="KSO_WM_UNIT_INDEX" val="1"/>
</p:tagLst>
</file>

<file path=ppt/tags/tag1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30"/>
  <p:tag name="KSO_WM_UNIT_TYPE" val="a"/>
  <p:tag name="KSO_WM_UNIT_INDEX" val="1"/>
</p:tagLst>
</file>

<file path=ppt/tags/tag1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3.0"/>
  <p:tag name="KSO_WM_BEAUTIFY_FLAG" val="#wm#"/>
  <p:tag name="KSO_WM_UNIT_NOCLEAR" val="0"/>
</p:tagLst>
</file>

<file path=ppt/tags/tag1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3.0"/>
  <p:tag name="KSO_WM_BEAUTIFY_FLAG" val="#wm#"/>
</p:tagLst>
</file>

<file path=ppt/tags/tag1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3.0"/>
  <p:tag name="KSO_WM_BEAUTIFY_FLAG" val="#wm#"/>
</p:tagLst>
</file>

<file path=ppt/tags/tag1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f*5"/>
  <p:tag name="KSO_WM_UNIT_LAYERLEVEL" val="1"/>
  <p:tag name="KSO_WM_TAG_VERSION" val="3.0"/>
  <p:tag name="KSO_WM_BEAUTIFY_FLAG" val="#wm#"/>
  <p:tag name="KSO_WM_UNIT_SUBTYPE" val="b"/>
  <p:tag name="KSO_WM_UNIT_PRESET_TEXT" val="署名占位符"/>
  <p:tag name="KSO_WM_UNIT_NOCLEAR" val="0"/>
  <p:tag name="KSO_WM_UNIT_VALUE" val="8"/>
  <p:tag name="KSO_WM_UNIT_TYPE" val="f"/>
  <p:tag name="KSO_WM_UNIT_INDEX" val="5"/>
</p:tagLst>
</file>

<file path=ppt/tags/tag1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a*1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TYPE" val="a"/>
  <p:tag name="KSO_WM_UNIT_INDEX" val="1"/>
  <p:tag name="KSO_WM_UNIT_VALUE" val="50"/>
  <p:tag name="KSO_WM_TEMPLATE_CATEGORY" val="custom"/>
  <p:tag name="KSO_WM_TEMPLATE_INDEX" val="20233488"/>
</p:tagLst>
</file>

<file path=ppt/tags/tag1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f*1"/>
  <p:tag name="KSO_WM_UNIT_LAYERLEVEL" val="1"/>
  <p:tag name="KSO_WM_TAG_VERSION" val="1.0"/>
  <p:tag name="KSO_WM_BEAUTIFY_FLAG" val="#wm#"/>
  <p:tag name="KSO_WM_UNIT_SUBTYPE" val="a"/>
  <p:tag name="KSO_WM_UNIT_PRESET_TEXT" val="单击此处编辑母版文本样式&#10;第二级&#10;第三级&#10;第四级&#10;第五级"/>
  <p:tag name="KSO_WM_UNIT_NOCLEAR" val="0"/>
  <p:tag name="KSO_WM_UNIT_TYPE" val="f"/>
  <p:tag name="KSO_WM_UNIT_INDEX" val="1"/>
  <p:tag name="KSO_WM_UNIT_VALUE" val="340"/>
  <p:tag name="KSO_WM_TEMPLATE_CATEGORY" val="custom"/>
  <p:tag name="KSO_WM_TEMPLATE_INDEX" val="20233488"/>
</p:tagLst>
</file>

<file path=ppt/tags/tag1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3.0"/>
  <p:tag name="KSO_WM_BEAUTIFY_FLAG" val="#wm#"/>
</p:tagLst>
</file>

<file path=ppt/tags/tag1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3.0"/>
  <p:tag name="KSO_WM_BEAUTIFY_FLAG" val="#wm#"/>
</p:tagLst>
</file>

<file path=ppt/tags/tag1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3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</p:tagLst>
</file>

<file path=ppt/tags/tag120.xml><?xml version="1.0" encoding="utf-8"?>
<p:tagLst xmlns:p="http://schemas.openxmlformats.org/presentationml/2006/main">
  <p:tag name="KSO_WM_TEMPLATE_SUBCATEGORY" val="29"/>
  <p:tag name="KSO_WM_TEMPLATE_MASTER_TYPE" val="0"/>
  <p:tag name="KSO_WM_TEMPLATE_COLOR_TYPE" val="0"/>
  <p:tag name="KSO_WM_TAG_VERSION" val="3.0"/>
  <p:tag name="KSO_WM_BEAUTIFY_FLAG" val="#wm#"/>
  <p:tag name="KSO_WM_TEMPLATE_CATEGORY" val="custom"/>
  <p:tag name="KSO_WM_TEMPLATE_INDEX" val="20233488"/>
  <p:tag name="KSO_WM_TEMPLATE_THUMBS_INDEX" val="1、9"/>
</p:tagLst>
</file>

<file path=ppt/tags/tag121.xml><?xml version="1.0" encoding="utf-8"?>
<p:tagLst xmlns:p="http://schemas.openxmlformats.org/presentationml/2006/main">
  <p:tag name="KSO_WM_BEAUTIFY_FLAG" val=""/>
</p:tagLst>
</file>

<file path=ppt/tags/tag122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3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3488_1*a*1"/>
  <p:tag name="KSO_WM_TEMPLATE_CATEGORY" val="custom"/>
  <p:tag name="KSO_WM_TEMPLATE_INDEX" val="20233488"/>
  <p:tag name="KSO_WM_UNIT_LAYERLEVEL" val="1"/>
  <p:tag name="KSO_WM_TAG_VERSION" val="3.0"/>
  <p:tag name="KSO_WM_BEAUTIFY_FLAG" val="#wm#"/>
  <p:tag name="KSO_WM_UNIT_PRESET_TEXT" val="单击此处添加文档标题"/>
</p:tagLst>
</file>

<file path=ppt/tags/tag123.xml><?xml version="1.0" encoding="utf-8"?>
<p:tagLst xmlns:p="http://schemas.openxmlformats.org/presentationml/2006/main">
  <p:tag name="KSO_WM_UNIT_SUBTYPE" val="b"/>
  <p:tag name="KSO_WM_UNIT_NOCLEAR" val="0"/>
  <p:tag name="KSO_WM_UNIT_VALUE" val="8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4"/>
  <p:tag name="KSO_WM_UNIT_ID" val="custom20233488_1*f*4"/>
  <p:tag name="KSO_WM_TEMPLATE_CATEGORY" val="custom"/>
  <p:tag name="KSO_WM_TEMPLATE_INDEX" val="20233488"/>
  <p:tag name="KSO_WM_UNIT_LAYERLEVEL" val="1"/>
  <p:tag name="KSO_WM_TAG_VERSION" val="3.0"/>
  <p:tag name="KSO_WM_BEAUTIFY_FLAG" val="#wm#"/>
  <p:tag name="KSO_WM_UNIT_PRESET_TEXT" val="汇报人：WPS"/>
</p:tagLst>
</file>

<file path=ppt/tags/tag124.xml><?xml version="1.0" encoding="utf-8"?>
<p:tagLst xmlns:p="http://schemas.openxmlformats.org/presentationml/2006/main">
  <p:tag name="KSO_WM_SLIDE_ID" val="custom20233488_1"/>
  <p:tag name="KSO_WM_TEMPLATE_SUBCATEGORY" val="29"/>
  <p:tag name="KSO_WM_TEMPLATE_MASTER_TYPE" val="0"/>
  <p:tag name="KSO_WM_TEMPLATE_COLOR_TYPE" val="0"/>
  <p:tag name="KSO_WM_SLIDE_ITEM_CNT" val="0"/>
  <p:tag name="KSO_WM_SLIDE_INDEX" val="1"/>
  <p:tag name="KSO_WM_TAG_VERSION" val="3.0"/>
  <p:tag name="KSO_WM_BEAUTIFY_FLAG" val="#wm#"/>
  <p:tag name="KSO_WM_TEMPLATE_CATEGORY" val="custom"/>
  <p:tag name="KSO_WM_TEMPLATE_INDEX" val="20233488"/>
  <p:tag name="KSO_WM_SLIDE_LAYOUT" val="a_f"/>
  <p:tag name="KSO_WM_SLIDE_LAYOUT_CNT" val="1_1"/>
  <p:tag name="KSO_WM_SLIDE_TYPE" val="title"/>
  <p:tag name="KSO_WM_SLIDE_SUBTYPE" val="pureTxt"/>
  <p:tag name="KSO_WM_TEMPLATE_THUMBS_INDEX" val="1、9"/>
  <p:tag name="KSO_WM_SLIDE_THEME_ID" val="3323111"/>
  <p:tag name="KSO_WM_SLIDE_THEME_NAME" val="蓝白色默认模板简约风主题"/>
</p:tagLst>
</file>

<file path=ppt/tags/tag125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26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27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28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29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</p:tagLst>
</file>

<file path=ppt/tags/tag130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132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33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34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f*1"/>
  <p:tag name="KSO_WM_UNIT_LAYERLEVEL" val="1"/>
  <p:tag name="KSO_WM_TAG_VERSION" val="1.0"/>
  <p:tag name="KSO_WM_BEAUTIFY_FLAG" val="#wm#"/>
  <p:tag name="KSO_WM_UNIT_SUBTYPE" val="a"/>
  <p:tag name="KSO_WM_UNIT_PRESET_TEXT" val="单击此处编辑母版文本样式&#10;第二级&#10;第三级&#10;第四级&#10;第五级"/>
  <p:tag name="KSO_WM_UNIT_NOCLEAR" val="0"/>
  <p:tag name="KSO_WM_UNIT_TYPE" val="f"/>
  <p:tag name="KSO_WM_UNIT_INDEX" val="1"/>
  <p:tag name="KSO_WM_UNIT_VALUE" val="340"/>
  <p:tag name="KSO_WM_TEMPLATE_CATEGORY" val="custom"/>
  <p:tag name="KSO_WM_TEMPLATE_INDEX" val="20233488"/>
</p:tagLst>
</file>

<file path=ppt/tags/tag136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37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38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39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</p:tagLst>
</file>

<file path=ppt/tags/tag140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41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42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43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44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45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f*1"/>
  <p:tag name="KSO_WM_UNIT_LAYERLEVEL" val="1"/>
  <p:tag name="KSO_WM_TAG_VERSION" val="1.0"/>
  <p:tag name="KSO_WM_BEAUTIFY_FLAG" val="#wm#"/>
  <p:tag name="KSO_WM_UNIT_SUBTYPE" val="a"/>
  <p:tag name="KSO_WM_UNIT_PRESET_TEXT" val="单击此处编辑母版文本样式&#10;第二级&#10;第三级&#10;第四级&#10;第五级"/>
  <p:tag name="KSO_WM_UNIT_NOCLEAR" val="0"/>
  <p:tag name="KSO_WM_UNIT_TYPE" val="f"/>
  <p:tag name="KSO_WM_UNIT_INDEX" val="1"/>
  <p:tag name="KSO_WM_UNIT_VALUE" val="340"/>
  <p:tag name="KSO_WM_TEMPLATE_CATEGORY" val="custom"/>
  <p:tag name="KSO_WM_TEMPLATE_INDEX" val="20233488"/>
</p:tagLst>
</file>

<file path=ppt/tags/tag147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48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49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14"/>
  <p:tag name="KSO_WM_UNIT_TYPE" val="a"/>
  <p:tag name="KSO_WM_UNIT_INDEX" val="1"/>
</p:tagLst>
</file>

<file path=ppt/tags/tag150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51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52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53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0*f*1"/>
  <p:tag name="KSO_WM_UNIT_LAYERLEVEL" val="1"/>
  <p:tag name="KSO_WM_TAG_VERSION" val="1.0"/>
  <p:tag name="KSO_WM_UNIT_SUBTYPE" val="a"/>
  <p:tag name="KSO_WM_UNIT_PRESET_TEXT" val="单击此处编辑母版文本样式&#10;第二级&#10;第三级&#10;第四级&#10;第五级"/>
  <p:tag name="KSO_WM_UNIT_NOCLEAR" val="0"/>
  <p:tag name="KSO_WM_UNIT_TYPE" val="f"/>
  <p:tag name="KSO_WM_UNIT_INDEX" val="1"/>
  <p:tag name="KSO_WM_UNIT_VALUE" val="340"/>
  <p:tag name="KSO_WM_TEMPLATE_CATEGORY" val="custom"/>
  <p:tag name="KSO_WM_TEMPLATE_INDEX" val="20233488"/>
</p:tagLst>
</file>

<file path=ppt/tags/tag154.xml><?xml version="1.0" encoding="utf-8"?>
<p:tagLst xmlns:p="http://schemas.openxmlformats.org/presentationml/2006/main">
  <p:tag name="KSO_WM_BEAUTIFY_FLAG" val=""/>
</p:tagLst>
</file>

<file path=ppt/tags/tag155.xml><?xml version="1.0" encoding="utf-8"?>
<p:tagLst xmlns:p="http://schemas.openxmlformats.org/presentationml/2006/main">
  <p:tag name="KSO_WM_BEAUTIFY_FLAG" val=""/>
</p:tagLst>
</file>

<file path=ppt/tags/tag156.xml><?xml version="1.0" encoding="utf-8"?>
<p:tagLst xmlns:p="http://schemas.openxmlformats.org/presentationml/2006/main">
  <p:tag name="KSO_WM_BEAUTIFY_FLAG" val=""/>
</p:tagLst>
</file>

<file path=ppt/tags/tag157.xml><?xml version="1.0" encoding="utf-8"?>
<p:tagLst xmlns:p="http://schemas.openxmlformats.org/presentationml/2006/main">
  <p:tag name="KSO_WM_BEAUTIFY_FLAG" val=""/>
</p:tagLst>
</file>

<file path=ppt/tags/tag158.xml><?xml version="1.0" encoding="utf-8"?>
<p:tagLst xmlns:p="http://schemas.openxmlformats.org/presentationml/2006/main">
  <p:tag name="KSO_WM_BEAUTIFY_FLAG" val=""/>
</p:tagLst>
</file>

<file path=ppt/tags/tag159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UNIT_HIGHLIGHT" val="0"/>
  <p:tag name="KSO_WM_UNIT_COMPATIBLE" val="1"/>
  <p:tag name="KSO_WM_UNIT_DIAGRAM_ISNUMVISUAL" val="0"/>
  <p:tag name="KSO_WM_UNIT_DIAGRAM_ISREFERUNIT" val="0"/>
  <p:tag name="KSO_WM_UNIT_ID" val="_4*e*1"/>
  <p:tag name="KSO_WM_UNIT_LAYERLEVEL" val="1"/>
  <p:tag name="KSO_WM_TAG_VERSION" val="3.0"/>
  <p:tag name="KSO_WM_BEAUTIFY_FLAG" val="#wm#"/>
  <p:tag name="KSO_WM_UNIT_PRESET_TEXT" val="节编号"/>
  <p:tag name="KSO_WM_UNIT_NOCLEAR" val="0"/>
  <p:tag name="KSO_WM_UNIT_VALUE" val="13"/>
  <p:tag name="KSO_WM_UNIT_TYPE" val="e"/>
  <p:tag name="KSO_WM_UNIT_INDEX" val="1"/>
</p:tagLst>
</file>

<file path=ppt/tags/tag160.xml><?xml version="1.0" encoding="utf-8"?>
<p:tagLst xmlns:p="http://schemas.openxmlformats.org/presentationml/2006/main">
  <p:tag name="KSO_WM_BEAUTIFY_FLAG" val=""/>
</p:tagLst>
</file>

<file path=ppt/tags/tag161.xml><?xml version="1.0" encoding="utf-8"?>
<p:tagLst xmlns:p="http://schemas.openxmlformats.org/presentationml/2006/main">
  <p:tag name="KSO_WM_BEAUTIFY_FLAG" val=""/>
</p:tagLst>
</file>

<file path=ppt/tags/tag162.xml><?xml version="1.0" encoding="utf-8"?>
<p:tagLst xmlns:p="http://schemas.openxmlformats.org/presentationml/2006/main">
  <p:tag name="KSO_WM_BEAUTIFY_FLAG" val=""/>
</p:tagLst>
</file>

<file path=ppt/tags/tag163.xml><?xml version="1.0" encoding="utf-8"?>
<p:tagLst xmlns:p="http://schemas.openxmlformats.org/presentationml/2006/main">
  <p:tag name="KSO_WM_BEAUTIFY_FLAG" val=""/>
</p:tagLst>
</file>

<file path=ppt/tags/tag164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65.xml><?xml version="1.0" encoding="utf-8"?>
<p:tagLst xmlns:p="http://schemas.openxmlformats.org/presentationml/2006/main">
  <p:tag name="KSO_WM_BEAUTIFY_FLAG" val=""/>
</p:tagLst>
</file>

<file path=ppt/tags/tag166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67.xml><?xml version="1.0" encoding="utf-8"?>
<p:tagLst xmlns:p="http://schemas.openxmlformats.org/presentationml/2006/main">
  <p:tag name="KSO_WM_BEAUTIFY_FLAG" val=""/>
</p:tagLst>
</file>

<file path=ppt/tags/tag168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69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3.0"/>
  <p:tag name="KSO_WM_BEAUTIFY_FLAG" val="#wm#"/>
</p:tagLst>
</file>

<file path=ppt/tags/tag170.xml><?xml version="1.0" encoding="utf-8"?>
<p:tagLst xmlns:p="http://schemas.openxmlformats.org/presentationml/2006/main">
  <p:tag name="KSO_WM_BEAUTIFY_FLAG" val=""/>
</p:tagLst>
</file>

<file path=ppt/tags/tag171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72.xml><?xml version="1.0" encoding="utf-8"?>
<p:tagLst xmlns:p="http://schemas.openxmlformats.org/presentationml/2006/main">
  <p:tag name="KSO_WM_BEAUTIFY_FLAG" val=""/>
</p:tagLst>
</file>

<file path=ppt/tags/tag173.xml><?xml version="1.0" encoding="utf-8"?>
<p:tagLst xmlns:p="http://schemas.openxmlformats.org/presentationml/2006/main">
  <p:tag name="KSO_WM_BEAUTIFY_FLAG" val=""/>
</p:tagLst>
</file>

<file path=ppt/tags/tag174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75.xml><?xml version="1.0" encoding="utf-8"?>
<p:tagLst xmlns:p="http://schemas.openxmlformats.org/presentationml/2006/main">
  <p:tag name="KSO_WM_BEAUTIFY_FLAG" val=""/>
</p:tagLst>
</file>

<file path=ppt/tags/tag176.xml><?xml version="1.0" encoding="utf-8"?>
<p:tagLst xmlns:p="http://schemas.openxmlformats.org/presentationml/2006/main">
  <p:tag name="KSO_WM_BEAUTIFY_FLAG" val=""/>
</p:tagLst>
</file>

<file path=ppt/tags/tag177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78.xml><?xml version="1.0" encoding="utf-8"?>
<p:tagLst xmlns:p="http://schemas.openxmlformats.org/presentationml/2006/main">
  <p:tag name="KSO_WPP_MARK_KEY" val="f9645d9e-6585-42ff-b720-bfe67f0e1db9"/>
  <p:tag name="COMMONDATA" val="eyJoZGlkIjoiYWY3ZTM4MmMxMDZiNWZhZmZhNTcyNzc1ZTRjYTU5MTIifQ=="/>
  <p:tag name="commondata" val="eyJoZGlkIjoiN2YxOGMyNDFkMTQxMWJhZTVlZDhiNDQyZGU2OTYwOWEifQ==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3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3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f*1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TYPE" val="f"/>
  <p:tag name="KSO_WM_UNIT_INDEX" val="1"/>
  <p:tag name="KSO_WM_UNIT_VALUE" val="160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f*2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TYPE" val="f"/>
  <p:tag name="KSO_WM_UNIT_INDEX" val="2"/>
  <p:tag name="KSO_WM_UNIT_VALUE" val="160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3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3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3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h_a*1_1"/>
  <p:tag name="KSO_WM_UNIT_LAYERLEVEL" val="1_1"/>
  <p:tag name="KSO_WM_TAG_VERSION" val="3.0"/>
  <p:tag name="KSO_WM_BEAUTIFY_FLAG" val="#wm#"/>
  <p:tag name="KSO_WM_UNIT_PRESET_TEXT" val="单击此处编辑母版文本样式"/>
  <p:tag name="KSO_WM_UNIT_NOCLEAR" val="0"/>
  <p:tag name="KSO_WM_UNIT_TYPE" val="h_a"/>
  <p:tag name="KSO_WM_UNIT_INDEX" val="1_1"/>
  <p:tag name="KSO_WM_UNIT_ISCONTENTSTITLE" val="0"/>
  <p:tag name="KSO_WM_UNIT_ISNUMDGMTITLE" val="0"/>
  <p:tag name="KSO_WM_UNIT_VALUE" val="19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h_f*1_1"/>
  <p:tag name="KSO_WM_UNIT_LAYERLEVEL" val="1_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128"/>
  <p:tag name="KSO_WM_UNIT_TYPE" val="h_f"/>
  <p:tag name="KSO_WM_UNIT_INDEX" val="1_1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h_a*2_1"/>
  <p:tag name="KSO_WM_UNIT_LAYERLEVEL" val="1_1"/>
  <p:tag name="KSO_WM_TAG_VERSION" val="3.0"/>
  <p:tag name="KSO_WM_BEAUTIFY_FLAG" val="#wm#"/>
  <p:tag name="KSO_WM_UNIT_PRESET_TEXT" val="单击此处编辑母版文本样式"/>
  <p:tag name="KSO_WM_UNIT_NOCLEAR" val="0"/>
  <p:tag name="KSO_WM_UNIT_TYPE" val="h_a"/>
  <p:tag name="KSO_WM_UNIT_INDEX" val="2_1"/>
  <p:tag name="KSO_WM_UNIT_ISCONTENTSTITLE" val="0"/>
  <p:tag name="KSO_WM_UNIT_ISNUMDGMTITLE" val="0"/>
  <p:tag name="KSO_WM_UNIT_VALUE" val="19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h_f*2_1"/>
  <p:tag name="KSO_WM_UNIT_LAYERLEVEL" val="1_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128"/>
  <p:tag name="KSO_WM_UNIT_TYPE" val="h_f"/>
  <p:tag name="KSO_WM_UNIT_INDEX" val="2_1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3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3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3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3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3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3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3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3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3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f*1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396"/>
  <p:tag name="KSO_WM_UNIT_TYPE" val="f"/>
  <p:tag name="KSO_WM_UNIT_INDEX" val="1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3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3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3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b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副标题样式"/>
  <p:tag name="KSO_WM_UNIT_NOCLEAR" val="0"/>
  <p:tag name="KSO_WM_UNIT_VALUE" val="40"/>
  <p:tag name="KSO_WM_UNIT_TYPE" val="b"/>
  <p:tag name="KSO_WM_UNIT_INDEX" val="1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3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3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3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f*4"/>
  <p:tag name="KSO_WM_UNIT_LAYERLEVEL" val="1"/>
  <p:tag name="KSO_WM_TAG_VERSION" val="3.0"/>
  <p:tag name="KSO_WM_BEAUTIFY_FLAG" val="#wm#"/>
  <p:tag name="KSO_WM_UNIT_SUBTYPE" val="b"/>
  <p:tag name="KSO_WM_UNIT_PRESET_TEXT" val="署名占位符"/>
  <p:tag name="KSO_WM_UNIT_NOCLEAR" val="0"/>
  <p:tag name="KSO_WM_UNIT_VALUE" val="8"/>
  <p:tag name="KSO_WM_UNIT_TYPE" val="f"/>
  <p:tag name="KSO_WM_UNIT_INDEX" val="4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30"/>
  <p:tag name="KSO_WM_UNIT_TYPE" val="a"/>
  <p:tag name="KSO_WM_UNIT_INDEX" val="1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3.0"/>
  <p:tag name="KSO_WM_BEAUTIFY_FLAG" val="#wm#"/>
  <p:tag name="KSO_WM_UNIT_NOCLEAR" val="0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3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3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f*5"/>
  <p:tag name="KSO_WM_UNIT_LAYERLEVEL" val="1"/>
  <p:tag name="KSO_WM_TAG_VERSION" val="3.0"/>
  <p:tag name="KSO_WM_BEAUTIFY_FLAG" val="#wm#"/>
  <p:tag name="KSO_WM_UNIT_SUBTYPE" val="b"/>
  <p:tag name="KSO_WM_UNIT_PRESET_TEXT" val="署名占位符"/>
  <p:tag name="KSO_WM_UNIT_NOCLEAR" val="0"/>
  <p:tag name="KSO_WM_UNIT_VALUE" val="8"/>
  <p:tag name="KSO_WM_UNIT_TYPE" val="f"/>
  <p:tag name="KSO_WM_UNIT_INDEX" val="5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a*1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TYPE" val="a"/>
  <p:tag name="KSO_WM_UNIT_INDEX" val="1"/>
  <p:tag name="KSO_WM_UNIT_VALUE" val="50"/>
  <p:tag name="KSO_WM_TEMPLATE_CATEGORY" val="custom"/>
  <p:tag name="KSO_WM_TEMPLATE_INDEX" val="20233488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f*1"/>
  <p:tag name="KSO_WM_UNIT_LAYERLEVEL" val="1"/>
  <p:tag name="KSO_WM_TAG_VERSION" val="1.0"/>
  <p:tag name="KSO_WM_BEAUTIFY_FLAG" val="#wm#"/>
  <p:tag name="KSO_WM_UNIT_SUBTYPE" val="a"/>
  <p:tag name="KSO_WM_UNIT_PRESET_TEXT" val="单击此处编辑母版文本样式&#10;第二级&#10;第三级&#10;第四级&#10;第五级"/>
  <p:tag name="KSO_WM_UNIT_NOCLEAR" val="0"/>
  <p:tag name="KSO_WM_UNIT_TYPE" val="f"/>
  <p:tag name="KSO_WM_UNIT_INDEX" val="1"/>
  <p:tag name="KSO_WM_UNIT_VALUE" val="340"/>
  <p:tag name="KSO_WM_TEMPLATE_CATEGORY" val="custom"/>
  <p:tag name="KSO_WM_TEMPLATE_INDEX" val="20233488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3.0"/>
  <p:tag name="KSO_WM_BEAUTIFY_FLAG" val="#wm#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3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3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60.xml><?xml version="1.0" encoding="utf-8"?>
<p:tagLst xmlns:p="http://schemas.openxmlformats.org/presentationml/2006/main">
  <p:tag name="KSO_WM_TEMPLATE_SUBCATEGORY" val="29"/>
  <p:tag name="KSO_WM_TEMPLATE_MASTER_TYPE" val="0"/>
  <p:tag name="KSO_WM_TEMPLATE_COLOR_TYPE" val="0"/>
  <p:tag name="KSO_WM_TAG_VERSION" val="3.0"/>
  <p:tag name="KSO_WM_BEAUTIFY_FLAG" val="#wm#"/>
  <p:tag name="KSO_WM_TEMPLATE_CATEGORY" val="custom"/>
  <p:tag name="KSO_WM_TEMPLATE_INDEX" val="20233488"/>
  <p:tag name="KSO_WM_TEMPLATE_THUMBS_INDEX" val="1、9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30"/>
  <p:tag name="KSO_WM_UNIT_TYPE" val="a"/>
  <p:tag name="KSO_WM_UNIT_INDEX" val="1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f*4"/>
  <p:tag name="KSO_WM_UNIT_LAYERLEVEL" val="1"/>
  <p:tag name="KSO_WM_TAG_VERSION" val="3.0"/>
  <p:tag name="KSO_WM_BEAUTIFY_FLAG" val="#wm#"/>
  <p:tag name="KSO_WM_UNIT_SUBTYPE" val="b"/>
  <p:tag name="KSO_WM_UNIT_PRESET_TEXT" val="署名占位符"/>
  <p:tag name="KSO_WM_UNIT_NOCLEAR" val="0"/>
  <p:tag name="KSO_WM_UNIT_VALUE" val="8"/>
  <p:tag name="KSO_WM_UNIT_TYPE" val="f"/>
  <p:tag name="KSO_WM_UNIT_INDEX" val="4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f*1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330"/>
  <p:tag name="KSO_WM_UNIT_TYPE" val="f"/>
  <p:tag name="KSO_WM_UNIT_INDEX" val="1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3.0"/>
  <p:tag name="KSO_WM_BEAUTIFY_FLAG" val="#wm#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3.0"/>
  <p:tag name="KSO_WM_BEAUTIFY_FLAG" val="#wm#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f*1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330"/>
  <p:tag name="KSO_WM_UNIT_TYPE" val="f"/>
  <p:tag name="KSO_WM_UNIT_INDEX" val="1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3.0"/>
  <p:tag name="KSO_WM_BEAUTIFY_FLAG" val="#wm#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a*1"/>
  <p:tag name="KSO_WM_UNIT_LAYERLEVEL" val="1"/>
  <p:tag name="KSO_WM_TAG_VERSION" val="3.0"/>
  <p:tag name="KSO_WM_BEAUTIFY_FLAG" val="#wm#"/>
  <p:tag name="KSO_WM_UNIT_ISCONTENTSTITLE" val="1"/>
  <p:tag name="KSO_WM_UNIT_ISNUMDGMTITLE" val="0"/>
  <p:tag name="KSO_WM_UNIT_PRESET_TEXT" val="标题"/>
  <p:tag name="KSO_WM_UNIT_NOCLEAR" val="0"/>
  <p:tag name="KSO_WM_UNIT_VALUE" val="3"/>
  <p:tag name="KSO_WM_UNIT_TYPE" val="a"/>
  <p:tag name="KSO_WM_UNIT_INDEX" val="1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14"/>
  <p:tag name="KSO_WM_UNIT_TYPE" val="a"/>
  <p:tag name="KSO_WM_UNIT_INDEX" val="1"/>
</p:tagLst>
</file>

<file path=ppt/tags/tag76.xml><?xml version="1.0" encoding="utf-8"?>
<p:tagLst xmlns:p="http://schemas.openxmlformats.org/presentationml/2006/main">
  <p:tag name="KSO_WM_UNIT_HIGHLIGHT" val="0"/>
  <p:tag name="KSO_WM_UNIT_COMPATIBLE" val="1"/>
  <p:tag name="KSO_WM_UNIT_DIAGRAM_ISNUMVISUAL" val="0"/>
  <p:tag name="KSO_WM_UNIT_DIAGRAM_ISREFERUNIT" val="0"/>
  <p:tag name="KSO_WM_UNIT_ID" val="_4*e*1"/>
  <p:tag name="KSO_WM_UNIT_LAYERLEVEL" val="1"/>
  <p:tag name="KSO_WM_TAG_VERSION" val="3.0"/>
  <p:tag name="KSO_WM_BEAUTIFY_FLAG" val="#wm#"/>
  <p:tag name="KSO_WM_UNIT_PRESET_TEXT" val="节编号"/>
  <p:tag name="KSO_WM_UNIT_NOCLEAR" val="0"/>
  <p:tag name="KSO_WM_UNIT_VALUE" val="13"/>
  <p:tag name="KSO_WM_UNIT_TYPE" val="e"/>
  <p:tag name="KSO_WM_UNIT_INDEX" val="1"/>
</p:tagLst>
</file>

<file path=ppt/tags/tag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3.0"/>
  <p:tag name="KSO_WM_BEAUTIFY_FLAG" val="#wm#"/>
</p:tagLst>
</file>

<file path=ppt/tags/tag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3.0"/>
  <p:tag name="KSO_WM_BEAUTIFY_FLAG" val="#wm#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3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3.0"/>
  <p:tag name="KSO_WM_BEAUTIFY_FLAG" val="#wm#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f*1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TYPE" val="f"/>
  <p:tag name="KSO_WM_UNIT_INDEX" val="1"/>
  <p:tag name="KSO_WM_UNIT_VALUE" val="160"/>
</p:tagLst>
</file>

<file path=ppt/tags/tag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f*2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TYPE" val="f"/>
  <p:tag name="KSO_WM_UNIT_INDEX" val="2"/>
  <p:tag name="KSO_WM_UNIT_VALUE" val="160"/>
</p:tagLst>
</file>

<file path=ppt/tags/tag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3.0"/>
  <p:tag name="KSO_WM_BEAUTIFY_FLAG" val="#wm#"/>
</p:tagLst>
</file>

<file path=ppt/tags/tag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3.0"/>
  <p:tag name="KSO_WM_BEAUTIFY_FLAG" val="#wm#"/>
</p:tagLst>
</file>

<file path=ppt/tags/tag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3.0"/>
  <p:tag name="KSO_WM_BEAUTIFY_FLAG" val="#wm#"/>
</p:tagLst>
</file>

<file path=ppt/tags/tag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h_a*1_1"/>
  <p:tag name="KSO_WM_UNIT_LAYERLEVEL" val="1_1"/>
  <p:tag name="KSO_WM_TAG_VERSION" val="3.0"/>
  <p:tag name="KSO_WM_BEAUTIFY_FLAG" val="#wm#"/>
  <p:tag name="KSO_WM_UNIT_PRESET_TEXT" val="单击此处编辑母版文本样式"/>
  <p:tag name="KSO_WM_UNIT_NOCLEAR" val="0"/>
  <p:tag name="KSO_WM_UNIT_TYPE" val="h_a"/>
  <p:tag name="KSO_WM_UNIT_INDEX" val="1_1"/>
  <p:tag name="KSO_WM_UNIT_ISCONTENTSTITLE" val="0"/>
  <p:tag name="KSO_WM_UNIT_ISNUMDGMTITLE" val="0"/>
  <p:tag name="KSO_WM_UNIT_VALUE" val="19"/>
</p:tagLst>
</file>

<file path=ppt/tags/tag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h_f*1_1"/>
  <p:tag name="KSO_WM_UNIT_LAYERLEVEL" val="1_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128"/>
  <p:tag name="KSO_WM_UNIT_TYPE" val="h_f"/>
  <p:tag name="KSO_WM_UNIT_INDEX" val="1_1"/>
</p:tagLst>
</file>

<file path=ppt/tags/tag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h_a*2_1"/>
  <p:tag name="KSO_WM_UNIT_LAYERLEVEL" val="1_1"/>
  <p:tag name="KSO_WM_TAG_VERSION" val="3.0"/>
  <p:tag name="KSO_WM_BEAUTIFY_FLAG" val="#wm#"/>
  <p:tag name="KSO_WM_UNIT_PRESET_TEXT" val="单击此处编辑母版文本样式"/>
  <p:tag name="KSO_WM_UNIT_NOCLEAR" val="0"/>
  <p:tag name="KSO_WM_UNIT_TYPE" val="h_a"/>
  <p:tag name="KSO_WM_UNIT_INDEX" val="2_1"/>
  <p:tag name="KSO_WM_UNIT_ISCONTENTSTITLE" val="0"/>
  <p:tag name="KSO_WM_UNIT_ISNUMDGMTITLE" val="0"/>
  <p:tag name="KSO_WM_UNIT_VALUE" val="19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3.0"/>
  <p:tag name="KSO_WM_BEAUTIFY_FLAG" val="#wm#"/>
</p:tagLst>
</file>

<file path=ppt/tags/tag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h_f*2_1"/>
  <p:tag name="KSO_WM_UNIT_LAYERLEVEL" val="1_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128"/>
  <p:tag name="KSO_WM_UNIT_TYPE" val="h_f"/>
  <p:tag name="KSO_WM_UNIT_INDEX" val="2_1"/>
</p:tagLst>
</file>

<file path=ppt/tags/tag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3.0"/>
  <p:tag name="KSO_WM_BEAUTIFY_FLAG" val="#wm#"/>
</p:tagLst>
</file>

<file path=ppt/tags/tag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3.0"/>
  <p:tag name="KSO_WM_BEAUTIFY_FLAG" val="#wm#"/>
</p:tagLst>
</file>

<file path=ppt/tags/tag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3.0"/>
  <p:tag name="KSO_WM_BEAUTIFY_FLAG" val="#wm#"/>
</p:tagLst>
</file>

<file path=ppt/tags/tag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3.0"/>
  <p:tag name="KSO_WM_BEAUTIFY_FLAG" val="#wm#"/>
</p:tagLst>
</file>

<file path=ppt/tags/tag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3.0"/>
  <p:tag name="KSO_WM_BEAUTIFY_FLAG" val="#wm#"/>
</p:tagLst>
</file>

<file path=ppt/tags/tag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3.0"/>
  <p:tag name="KSO_WM_BEAUTIFY_FLAG" val="#wm#"/>
</p:tagLst>
</file>

<file path=ppt/tags/tag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3.0"/>
  <p:tag name="KSO_WM_BEAUTIFY_FLAG" val="#wm#"/>
</p:tagLst>
</file>

<file path=ppt/tags/tag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3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自定义 109">
      <a:dk1>
        <a:srgbClr val="000000"/>
      </a:dk1>
      <a:lt1>
        <a:srgbClr val="FFFFFF"/>
      </a:lt1>
      <a:dk2>
        <a:srgbClr val="44546A"/>
      </a:dk2>
      <a:lt2>
        <a:srgbClr val="FEFEFE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658BD5"/>
      </a:hlink>
      <a:folHlink>
        <a:srgbClr val="A16AA5"/>
      </a:folHlink>
    </a:clrScheme>
    <a:fontScheme name="主题字体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自定义 109">
      <a:dk1>
        <a:srgbClr val="000000"/>
      </a:dk1>
      <a:lt1>
        <a:srgbClr val="FFFFFF"/>
      </a:lt1>
      <a:dk2>
        <a:srgbClr val="44546A"/>
      </a:dk2>
      <a:lt2>
        <a:srgbClr val="FEFEFE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658BD5"/>
      </a:hlink>
      <a:folHlink>
        <a:srgbClr val="A16AA5"/>
      </a:folHlink>
    </a:clrScheme>
    <a:fontScheme name="主题字体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黑体"/>
        <a:font script="Hebr" typeface="黑体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黑体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黑体"/>
        <a:font script="Hebr" typeface="黑体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黑体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2024</Words>
  <Application>WPS 演示</Application>
  <PresentationFormat>全屏显示(16:9)</PresentationFormat>
  <Paragraphs>365</Paragraphs>
  <Slides>32</Slides>
  <Notes>20</Notes>
  <HiddenSlides>0</HiddenSlides>
  <MMClips>0</MMClips>
  <ScaleCrop>false</ScaleCrop>
  <HeadingPairs>
    <vt:vector size="8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3</vt:i4>
      </vt:variant>
      <vt:variant>
        <vt:lpstr>幻灯片标题</vt:lpstr>
      </vt:variant>
      <vt:variant>
        <vt:i4>32</vt:i4>
      </vt:variant>
    </vt:vector>
  </HeadingPairs>
  <TitlesOfParts>
    <vt:vector size="44" baseType="lpstr">
      <vt:lpstr>Arial</vt:lpstr>
      <vt:lpstr>宋体</vt:lpstr>
      <vt:lpstr>Wingdings</vt:lpstr>
      <vt:lpstr>黑体</vt:lpstr>
      <vt:lpstr>阿里巴巴普惠体 B</vt:lpstr>
      <vt:lpstr>微软雅黑</vt:lpstr>
      <vt:lpstr>Arial Unicode MS</vt:lpstr>
      <vt:lpstr>Office 主题​​</vt:lpstr>
      <vt:lpstr>1_Office 主题​​</vt:lpstr>
      <vt:lpstr>Paint.Picture</vt:lpstr>
      <vt:lpstr>Paint.Picture</vt:lpstr>
      <vt:lpstr>Paint.Picture</vt:lpstr>
      <vt:lpstr>动物细胞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Administrator</cp:lastModifiedBy>
  <cp:revision>41</cp:revision>
  <dcterms:created xsi:type="dcterms:W3CDTF">2020-05-08T09:52:00Z</dcterms:created>
  <dcterms:modified xsi:type="dcterms:W3CDTF">2024-08-31T00:56:02Z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E04698FB89974C209E3C82F0442ED0BB_12</vt:lpwstr>
  </property>
</Properties>
</file>