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1182" r:id="rId3"/>
    <p:sldId id="805" r:id="rId5"/>
    <p:sldId id="806" r:id="rId6"/>
    <p:sldId id="1212" r:id="rId7"/>
    <p:sldId id="1213" r:id="rId8"/>
    <p:sldId id="1214" r:id="rId9"/>
    <p:sldId id="867" r:id="rId10"/>
    <p:sldId id="1215" r:id="rId11"/>
    <p:sldId id="1246" r:id="rId12"/>
    <p:sldId id="1217" r:id="rId13"/>
    <p:sldId id="1218" r:id="rId14"/>
    <p:sldId id="808" r:id="rId15"/>
    <p:sldId id="823" r:id="rId16"/>
    <p:sldId id="822" r:id="rId17"/>
    <p:sldId id="813" r:id="rId18"/>
    <p:sldId id="812" r:id="rId19"/>
    <p:sldId id="811" r:id="rId20"/>
    <p:sldId id="819" r:id="rId21"/>
    <p:sldId id="818" r:id="rId22"/>
    <p:sldId id="817" r:id="rId23"/>
    <p:sldId id="816" r:id="rId24"/>
    <p:sldId id="821" r:id="rId25"/>
    <p:sldId id="840" r:id="rId26"/>
    <p:sldId id="839" r:id="rId27"/>
    <p:sldId id="857" r:id="rId28"/>
    <p:sldId id="838" r:id="rId29"/>
    <p:sldId id="861" r:id="rId30"/>
    <p:sldId id="860" r:id="rId31"/>
    <p:sldId id="859" r:id="rId32"/>
    <p:sldId id="837" r:id="rId33"/>
    <p:sldId id="897" r:id="rId34"/>
    <p:sldId id="1219" r:id="rId35"/>
    <p:sldId id="1220" r:id="rId36"/>
    <p:sldId id="1221" r:id="rId37"/>
  </p:sldIdLst>
  <p:sldSz cx="9144000" cy="5143500" type="screen16x9"/>
  <p:notesSz cx="6858000" cy="9144000"/>
  <p:embeddedFontLst>
    <p:embeddedFont>
      <p:font typeface="黑体" panose="02010609060101010101" charset="-122"/>
      <p:regular r:id="rId43"/>
    </p:embeddedFont>
    <p:embeddedFont>
      <p:font typeface="微软雅黑" panose="020B0503020204020204" pitchFamily="34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79FA9"/>
    <a:srgbClr val="4BACC6"/>
    <a:srgbClr val="FCFCFC"/>
    <a:srgbClr val="FF0000"/>
    <a:srgbClr val="F5F7F9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1" autoAdjust="0"/>
    <p:restoredTop sz="93724" autoAdjust="0"/>
  </p:normalViewPr>
  <p:slideViewPr>
    <p:cSldViewPr snapToGrid="0" snapToObjects="1" showGuides="1">
      <p:cViewPr>
        <p:scale>
          <a:sx n="110" d="100"/>
          <a:sy n="110" d="100"/>
        </p:scale>
        <p:origin x="-1644" y="-642"/>
      </p:cViewPr>
      <p:guideLst>
        <p:guide orient="horz" pos="17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379.xml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tags" Target="../tags/tag37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E737FD7A-F41B-4FED-8E35-F78DB9F4D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100">
                <a:effectLst/>
              </a:rPr>
              <a:t>1892</a:t>
            </a:r>
            <a:r>
              <a:rPr lang="zh-CN" altLang="zh-CN" sz="1800" kern="100">
                <a:effectLst/>
              </a:rPr>
              <a:t>年，俄国科学家伊万诺夫斯基将患花叶病的烟草榨出汁液，用能将细菌滤去的细菌过滤器进行过滤，再用过滤后的汁液去感染正常的烟叶，结果发现正常烟叶还能患病。这是什么原因呢？其推测可能的原因有两种：一是这种细菌太小，可以通过细菌过滤器；二是细菌虽被过滤掉，但细菌分泌的毒素留在了滤液中，引起患病。但由于过滤的汁液中的致病因素在感染健康叶后，出现了繁殖增生的能力，由此推测致病的病原体是比细菌还小的</a:t>
            </a:r>
            <a:r>
              <a:rPr lang="en-US" altLang="zh-CN" sz="1800" kern="100">
                <a:effectLst/>
              </a:rPr>
              <a:t>“</a:t>
            </a:r>
            <a:r>
              <a:rPr lang="zh-CN" altLang="zh-CN" sz="1800" kern="100">
                <a:effectLst/>
              </a:rPr>
              <a:t>滤过性病毒</a:t>
            </a:r>
            <a:r>
              <a:rPr lang="en-US" altLang="zh-CN" sz="1800" kern="100">
                <a:effectLst/>
              </a:rPr>
              <a:t>”</a:t>
            </a:r>
            <a:r>
              <a:rPr lang="zh-CN" altLang="en-US" sz="1800" kern="100">
                <a:effectLst/>
              </a:rPr>
              <a:t>。</a:t>
            </a:r>
            <a:endParaRPr lang="zh-CN" altLang="zh-CN" sz="1800" kern="100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100">
                <a:effectLst/>
              </a:rPr>
              <a:t>1892</a:t>
            </a:r>
            <a:r>
              <a:rPr lang="zh-CN" altLang="zh-CN" sz="1800" kern="100">
                <a:effectLst/>
              </a:rPr>
              <a:t>年，俄国科学家伊万诺夫斯基将患花叶病的烟草榨出汁液，用能将细菌滤去的细菌过滤器进行过滤，再用过滤后的汁液去感染正常的烟叶，结果发现正常烟叶还能患病。这是什么原因呢？其推测可能的原因有两种：一是这种细菌太小，可以通过细菌过滤器；二是细菌虽被过滤掉，但细菌分泌的毒素留在了滤液中，引起患病。但由于过滤的汁液中的致病因素在感染健康叶后，出现了繁殖增生的能力，由此推测致病的病原体是比细菌还小的</a:t>
            </a:r>
            <a:r>
              <a:rPr lang="en-US" altLang="zh-CN" sz="1800" kern="100">
                <a:effectLst/>
              </a:rPr>
              <a:t>“</a:t>
            </a:r>
            <a:r>
              <a:rPr lang="zh-CN" altLang="zh-CN" sz="1800" kern="100">
                <a:effectLst/>
              </a:rPr>
              <a:t>滤过性病毒</a:t>
            </a:r>
            <a:r>
              <a:rPr lang="en-US" altLang="zh-CN" sz="1800" kern="100">
                <a:effectLst/>
              </a:rPr>
              <a:t>”</a:t>
            </a:r>
            <a:r>
              <a:rPr lang="zh-CN" altLang="en-US" sz="1800" kern="100">
                <a:effectLst/>
              </a:rPr>
              <a:t>。</a:t>
            </a:r>
            <a:endParaRPr lang="zh-CN" altLang="zh-CN" sz="1800" kern="100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100">
                <a:effectLst/>
              </a:rPr>
              <a:t>1892</a:t>
            </a:r>
            <a:r>
              <a:rPr lang="zh-CN" altLang="zh-CN" sz="1800" kern="100">
                <a:effectLst/>
              </a:rPr>
              <a:t>年，俄国科学家伊万诺夫斯基将患花叶病的烟草榨出汁液，用能将细菌滤去的细菌过滤器进行过滤，再用过滤后的汁液去感染正常的烟叶，结果发现正常烟叶还能患病。这是什么原因呢？其推测可能的原因有两种：一是这种细菌太小，可以通过细菌过滤器；二是细菌虽被过滤掉，但细菌分泌的毒素留在了滤液中，引起患病。但由于过滤的汁液中的致病因素在感染健康叶后，出现了繁殖增生的能力，由此推测致病的病原体是比细菌还小的</a:t>
            </a:r>
            <a:r>
              <a:rPr lang="en-US" altLang="zh-CN" sz="1800" kern="100">
                <a:effectLst/>
              </a:rPr>
              <a:t>“</a:t>
            </a:r>
            <a:r>
              <a:rPr lang="zh-CN" altLang="zh-CN" sz="1800" kern="100">
                <a:effectLst/>
              </a:rPr>
              <a:t>滤过性病毒</a:t>
            </a:r>
            <a:r>
              <a:rPr lang="en-US" altLang="zh-CN" sz="1800" kern="100">
                <a:effectLst/>
              </a:rPr>
              <a:t>”</a:t>
            </a:r>
            <a:r>
              <a:rPr lang="zh-CN" altLang="en-US" sz="1800" kern="100">
                <a:effectLst/>
              </a:rPr>
              <a:t>。</a:t>
            </a:r>
            <a:endParaRPr lang="zh-CN" altLang="zh-CN" sz="1800" kern="100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800" kern="100">
                <a:effectLst/>
              </a:rPr>
              <a:t>像可以攻击人体细胞的腺病毒，引发病毒性感冒的流感病毒，侵染细菌的噬菌体等，它们的形态多种多样，而且体积也很小，常能用纳米来表示它们的大小，</a:t>
            </a:r>
            <a:r>
              <a:rPr lang="zh-CN" altLang="en-US" sz="1800" kern="100">
                <a:effectLst/>
              </a:rPr>
              <a:t>同学们知道</a:t>
            </a:r>
            <a:r>
              <a:rPr lang="en-US" altLang="zh-CN" sz="1800" kern="100">
                <a:effectLst/>
              </a:rPr>
              <a:t>1</a:t>
            </a:r>
            <a:r>
              <a:rPr lang="zh-CN" altLang="zh-CN" sz="1800" kern="100">
                <a:effectLst/>
              </a:rPr>
              <a:t>纳米</a:t>
            </a:r>
            <a:r>
              <a:rPr lang="zh-CN" altLang="en-US" sz="1800" kern="100">
                <a:effectLst/>
              </a:rPr>
              <a:t>有</a:t>
            </a:r>
            <a:r>
              <a:rPr lang="zh-CN" altLang="zh-CN" sz="1800" kern="100">
                <a:effectLst/>
              </a:rPr>
              <a:t>多大</a:t>
            </a:r>
            <a:r>
              <a:rPr lang="zh-CN" altLang="en-US" sz="1800" kern="100">
                <a:effectLst/>
              </a:rPr>
              <a:t>吗</a:t>
            </a:r>
            <a:r>
              <a:rPr lang="zh-CN" altLang="zh-CN" sz="1800" kern="100">
                <a:effectLst/>
              </a:rPr>
              <a:t>？</a:t>
            </a:r>
            <a:endParaRPr lang="zh-CN" altLang="zh-CN" sz="1800" kern="100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800" kern="100">
                <a:effectLst/>
              </a:rPr>
              <a:t>一些比较大的细胞，像某些神经元轴突达几十厘米，像蛙卵、草履虫等细胞也都是肉眼可见，细菌、动植物细胞都是微米级别，而病毒比它们小得多，右图所示为葡萄球菌（一种细菌）和某些病毒及蛋白质分子大小比较，有图可见病毒确实比细菌小的多</a:t>
            </a:r>
            <a:endParaRPr lang="zh-CN" altLang="zh-CN" sz="1800" kern="100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艾滋病病毒直径</a:t>
            </a:r>
            <a:r>
              <a:rPr lang="en-US" altLang="zh-CN"/>
              <a:t>120</a:t>
            </a:r>
            <a:r>
              <a:rPr lang="zh-CN" altLang="en-US"/>
              <a:t>纳米（按照</a:t>
            </a:r>
            <a:r>
              <a:rPr lang="en-US" altLang="zh-CN"/>
              <a:t>0.1</a:t>
            </a:r>
            <a:r>
              <a:rPr lang="zh-CN" altLang="en-US"/>
              <a:t>微米）</a:t>
            </a:r>
            <a:r>
              <a:rPr lang="en-US" altLang="zh-CN"/>
              <a:t>   </a:t>
            </a:r>
            <a:r>
              <a:rPr lang="zh-CN" altLang="en-US"/>
              <a:t>辅助性</a:t>
            </a:r>
            <a:r>
              <a:rPr lang="en-US" altLang="zh-CN"/>
              <a:t>T 20</a:t>
            </a:r>
            <a:r>
              <a:rPr lang="zh-CN" altLang="en-US"/>
              <a:t>微米，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2.png"/><Relationship Id="rId1" Type="http://schemas.openxmlformats.org/officeDocument/2006/relationships/tags" Target="../tags/tag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1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10.jpeg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130.xml"/><Relationship Id="rId7" Type="http://schemas.openxmlformats.org/officeDocument/2006/relationships/image" Target="../media/image11.jpeg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image" Target="../media/image13.jpeg"/><Relationship Id="rId10" Type="http://schemas.openxmlformats.org/officeDocument/2006/relationships/tags" Target="../tags/tag131.xml"/><Relationship Id="rId1" Type="http://schemas.openxmlformats.org/officeDocument/2006/relationships/tags" Target="../tags/tag1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71.xml"/><Relationship Id="rId22" Type="http://schemas.openxmlformats.org/officeDocument/2006/relationships/tags" Target="../tags/tag170.xml"/><Relationship Id="rId21" Type="http://schemas.openxmlformats.org/officeDocument/2006/relationships/tags" Target="../tags/tag169.xml"/><Relationship Id="rId20" Type="http://schemas.openxmlformats.org/officeDocument/2006/relationships/tags" Target="../tags/tag168.xml"/><Relationship Id="rId2" Type="http://schemas.openxmlformats.org/officeDocument/2006/relationships/tags" Target="../tags/tag150.xml"/><Relationship Id="rId19" Type="http://schemas.openxmlformats.org/officeDocument/2006/relationships/tags" Target="../tags/tag167.xml"/><Relationship Id="rId18" Type="http://schemas.openxmlformats.org/officeDocument/2006/relationships/tags" Target="../tags/tag166.xml"/><Relationship Id="rId17" Type="http://schemas.openxmlformats.org/officeDocument/2006/relationships/tags" Target="../tags/tag165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4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94.xml"/><Relationship Id="rId25" Type="http://schemas.openxmlformats.org/officeDocument/2006/relationships/tags" Target="../tags/tag193.xml"/><Relationship Id="rId24" Type="http://schemas.openxmlformats.org/officeDocument/2006/relationships/tags" Target="../tags/tag192.xml"/><Relationship Id="rId23" Type="http://schemas.openxmlformats.org/officeDocument/2006/relationships/tags" Target="../tags/tag191.xml"/><Relationship Id="rId22" Type="http://schemas.openxmlformats.org/officeDocument/2006/relationships/tags" Target="../tags/tag190.xml"/><Relationship Id="rId21" Type="http://schemas.openxmlformats.org/officeDocument/2006/relationships/tags" Target="../tags/tag189.xml"/><Relationship Id="rId20" Type="http://schemas.openxmlformats.org/officeDocument/2006/relationships/tags" Target="../tags/tag188.xml"/><Relationship Id="rId2" Type="http://schemas.openxmlformats.org/officeDocument/2006/relationships/tags" Target="../tags/tag173.xml"/><Relationship Id="rId19" Type="http://schemas.openxmlformats.org/officeDocument/2006/relationships/tags" Target="../tags/tag187.xml"/><Relationship Id="rId18" Type="http://schemas.openxmlformats.org/officeDocument/2006/relationships/tags" Target="../tags/tag186.xml"/><Relationship Id="rId17" Type="http://schemas.openxmlformats.org/officeDocument/2006/relationships/image" Target="../media/image16.jpeg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image" Target="../media/image15.jpeg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image" Target="../media/image18.jpeg"/><Relationship Id="rId7" Type="http://schemas.openxmlformats.org/officeDocument/2006/relationships/tags" Target="../tags/tag199.xml"/><Relationship Id="rId6" Type="http://schemas.openxmlformats.org/officeDocument/2006/relationships/image" Target="../media/image2.png"/><Relationship Id="rId5" Type="http://schemas.openxmlformats.org/officeDocument/2006/relationships/tags" Target="../tags/tag198.xml"/><Relationship Id="rId4" Type="http://schemas.openxmlformats.org/officeDocument/2006/relationships/image" Target="../media/image17.png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0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19.png"/><Relationship Id="rId2" Type="http://schemas.openxmlformats.org/officeDocument/2006/relationships/tags" Target="../tags/tag22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2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38.xml"/><Relationship Id="rId1" Type="http://schemas.openxmlformats.org/officeDocument/2006/relationships/tags" Target="../tags/tag2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image" Target="../media/image21.png"/><Relationship Id="rId1" Type="http://schemas.openxmlformats.org/officeDocument/2006/relationships/tags" Target="../tags/tag23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image" Target="../media/image22.jpeg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image" Target="../media/image23.jpeg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6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5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291.xml"/><Relationship Id="rId27" Type="http://schemas.openxmlformats.org/officeDocument/2006/relationships/tags" Target="../tags/tag290.xml"/><Relationship Id="rId26" Type="http://schemas.openxmlformats.org/officeDocument/2006/relationships/tags" Target="../tags/tag289.xml"/><Relationship Id="rId25" Type="http://schemas.openxmlformats.org/officeDocument/2006/relationships/image" Target="../media/image27.jpeg"/><Relationship Id="rId24" Type="http://schemas.openxmlformats.org/officeDocument/2006/relationships/tags" Target="../tags/tag288.xml"/><Relationship Id="rId23" Type="http://schemas.openxmlformats.org/officeDocument/2006/relationships/image" Target="../media/image26.jpeg"/><Relationship Id="rId22" Type="http://schemas.openxmlformats.org/officeDocument/2006/relationships/tags" Target="../tags/tag287.xml"/><Relationship Id="rId21" Type="http://schemas.openxmlformats.org/officeDocument/2006/relationships/image" Target="../media/image25.jpeg"/><Relationship Id="rId20" Type="http://schemas.openxmlformats.org/officeDocument/2006/relationships/tags" Target="../tags/tag286.xml"/><Relationship Id="rId2" Type="http://schemas.openxmlformats.org/officeDocument/2006/relationships/tags" Target="../tags/tag269.xml"/><Relationship Id="rId19" Type="http://schemas.openxmlformats.org/officeDocument/2006/relationships/tags" Target="../tags/tag285.xml"/><Relationship Id="rId18" Type="http://schemas.openxmlformats.org/officeDocument/2006/relationships/tags" Target="../tags/tag284.xml"/><Relationship Id="rId17" Type="http://schemas.openxmlformats.org/officeDocument/2006/relationships/tags" Target="../tags/tag283.xml"/><Relationship Id="rId16" Type="http://schemas.openxmlformats.org/officeDocument/2006/relationships/image" Target="../media/image24.jpeg"/><Relationship Id="rId15" Type="http://schemas.openxmlformats.org/officeDocument/2006/relationships/tags" Target="../tags/tag282.xml"/><Relationship Id="rId14" Type="http://schemas.openxmlformats.org/officeDocument/2006/relationships/tags" Target="../tags/tag281.xml"/><Relationship Id="rId13" Type="http://schemas.openxmlformats.org/officeDocument/2006/relationships/tags" Target="../tags/tag280.xml"/><Relationship Id="rId12" Type="http://schemas.openxmlformats.org/officeDocument/2006/relationships/tags" Target="../tags/tag279.xml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6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image" Target="../media/image29.jpeg"/><Relationship Id="rId6" Type="http://schemas.openxmlformats.org/officeDocument/2006/relationships/tags" Target="../tags/tag296.xml"/><Relationship Id="rId5" Type="http://schemas.openxmlformats.org/officeDocument/2006/relationships/image" Target="../media/image28.jpeg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tags" Target="../tags/tag29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tags" Target="../tags/tag307.xml"/><Relationship Id="rId7" Type="http://schemas.openxmlformats.org/officeDocument/2006/relationships/image" Target="../media/image30.jpeg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tags" Target="../tags/tag30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image" Target="../media/image32.jpeg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317.xml"/><Relationship Id="rId1" Type="http://schemas.openxmlformats.org/officeDocument/2006/relationships/tags" Target="../tags/tag31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image" Target="../media/image34.jpeg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image" Target="../media/image35.png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image" Target="../media/image36.jpeg"/><Relationship Id="rId7" Type="http://schemas.openxmlformats.org/officeDocument/2006/relationships/tags" Target="../tags/tag335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8" Type="http://schemas.openxmlformats.org/officeDocument/2006/relationships/notesSlide" Target="../notesSlides/notesSlide9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341.xml"/><Relationship Id="rId15" Type="http://schemas.openxmlformats.org/officeDocument/2006/relationships/tags" Target="../tags/tag340.xml"/><Relationship Id="rId14" Type="http://schemas.openxmlformats.org/officeDocument/2006/relationships/tags" Target="../tags/tag339.xml"/><Relationship Id="rId13" Type="http://schemas.openxmlformats.org/officeDocument/2006/relationships/image" Target="../media/image38.jpeg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image" Target="../media/image37.jpeg"/><Relationship Id="rId1" Type="http://schemas.openxmlformats.org/officeDocument/2006/relationships/tags" Target="../tags/tag32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5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image" Target="../media/image39.jpeg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image" Target="../media/image40.jpeg"/><Relationship Id="rId4" Type="http://schemas.openxmlformats.org/officeDocument/2006/relationships/tags" Target="../tags/tag352.xml"/><Relationship Id="rId3" Type="http://schemas.openxmlformats.org/officeDocument/2006/relationships/hyperlink" Target="../123456/&#35270;&#23631;4.mp4" TargetMode="External"/><Relationship Id="rId2" Type="http://schemas.openxmlformats.org/officeDocument/2006/relationships/tags" Target="../tags/tag351.xml"/><Relationship Id="rId1" Type="http://schemas.openxmlformats.org/officeDocument/2006/relationships/tags" Target="../tags/tag35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3" Type="http://schemas.openxmlformats.org/officeDocument/2006/relationships/image" Target="../media/image3.pn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image" Target="../media/image3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3.png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4.xml"/><Relationship Id="rId2" Type="http://schemas.openxmlformats.org/officeDocument/2006/relationships/image" Target="../media/image6.jpeg"/><Relationship Id="rId1" Type="http://schemas.openxmlformats.org/officeDocument/2006/relationships/tags" Target="../tags/tag1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2" Type="http://schemas.openxmlformats.org/officeDocument/2006/relationships/image" Target="../media/image7.jpeg"/><Relationship Id="rId1" Type="http://schemas.openxmlformats.org/officeDocument/2006/relationships/tags" Target="../tags/tag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9725" y="4681855"/>
            <a:ext cx="499427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547360" y="993775"/>
            <a:ext cx="2766695" cy="2766695"/>
          </a:xfrm>
          <a:prstGeom prst="rect">
            <a:avLst/>
          </a:prstGeom>
        </p:spPr>
      </p:pic>
      <p:sp>
        <p:nvSpPr>
          <p:cNvPr id="4" name="标题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102394"/>
            <a:ext cx="8528050" cy="2470556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uLnTx/>
                <a:uFillTx/>
                <a:sym typeface="+mn-ea"/>
              </a:rPr>
              <a:t>病毒</a:t>
            </a:r>
            <a:endParaRPr lang="zh-CN" altLang="en-US" sz="480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07976" y="2957848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第五章    第四节 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85" y="1129665"/>
            <a:ext cx="2754630" cy="3461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660" y="1129665"/>
            <a:ext cx="5513705" cy="34461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2952" y="295876"/>
            <a:ext cx="34780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病毒的大小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4305" y="1565910"/>
            <a:ext cx="3752850" cy="2524125"/>
          </a:xfrm>
        </p:spPr>
      </p:pic>
      <p:sp>
        <p:nvSpPr>
          <p:cNvPr id="7" name="文本框 6"/>
          <p:cNvSpPr txBox="1"/>
          <p:nvPr/>
        </p:nvSpPr>
        <p:spPr>
          <a:xfrm>
            <a:off x="221615" y="3507740"/>
            <a:ext cx="30327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艾滋病病毒侵染细胞</a:t>
            </a:r>
            <a:b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（放大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70 000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倍）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3430905" y="1320165"/>
            <a:ext cx="5238750" cy="23520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一个艾滋病病毒的直径约为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0.1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微米，而其侵染的体细胞直径为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20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微米，体细胞体积是艾滋病病毒的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倍？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病毒的大小＿＿＿＿＿＿＿＿＿＿＿＿＿＿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＿＿＿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624" y="2523060"/>
            <a:ext cx="113468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800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万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0905" y="3027680"/>
            <a:ext cx="5492750" cy="878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非常小，只能用电子显微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镜才能观察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2952" y="295876"/>
            <a:ext cx="34780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病毒的大小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" name="Group 5"/>
          <p:cNvGrpSpPr/>
          <p:nvPr>
            <p:custDataLst>
              <p:tags r:id="rId2"/>
            </p:custDataLst>
          </p:nvPr>
        </p:nvGrpSpPr>
        <p:grpSpPr>
          <a:xfrm>
            <a:off x="1774428" y="2835910"/>
            <a:ext cx="1728788" cy="1512094"/>
            <a:chOff x="0" y="0"/>
            <a:chExt cx="1452" cy="1814"/>
          </a:xfrm>
        </p:grpSpPr>
        <p:sp>
          <p:nvSpPr>
            <p:cNvPr id="9238" name="Rectangle 6"/>
            <p:cNvSpPr/>
            <p:nvPr>
              <p:custDataLst>
                <p:tags r:id="rId3"/>
              </p:custDataLst>
            </p:nvPr>
          </p:nvSpPr>
          <p:spPr>
            <a:xfrm rot="10800000">
              <a:off x="0" y="181"/>
              <a:ext cx="1452" cy="1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239" name="AutoShape 7"/>
            <p:cNvSpPr/>
            <p:nvPr>
              <p:custDataLst>
                <p:tags r:id="rId4"/>
              </p:custDataLst>
            </p:nvPr>
          </p:nvSpPr>
          <p:spPr>
            <a:xfrm rot="10800000">
              <a:off x="0" y="0"/>
              <a:ext cx="1452" cy="181"/>
            </a:xfrm>
            <a:custGeom>
              <a:avLst/>
              <a:gdLst>
                <a:gd name="txL" fmla="*/ 2336 w 21600"/>
                <a:gd name="txT" fmla="*/ 2387 h 21600"/>
                <a:gd name="txR" fmla="*/ 19264 w 21600"/>
                <a:gd name="txB" fmla="*/ 19213 h 21600"/>
              </a:gdLst>
              <a:ahLst/>
              <a:cxnLst>
                <a:cxn ang="0">
                  <a:pos x="95" y="1"/>
                </a:cxn>
                <a:cxn ang="0">
                  <a:pos x="49" y="2"/>
                </a:cxn>
                <a:cxn ang="0">
                  <a:pos x="2" y="1"/>
                </a:cxn>
                <a:cxn ang="0">
                  <a:pos x="4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8" name="矩形 27"/>
          <p:cNvSpPr/>
          <p:nvPr>
            <p:custDataLst>
              <p:tags r:id="rId5"/>
            </p:custDataLst>
          </p:nvPr>
        </p:nvSpPr>
        <p:spPr>
          <a:xfrm>
            <a:off x="582806" y="290949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病毒的特征及种类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Picture 11" descr="杆形 拷贝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822643" y="849949"/>
            <a:ext cx="2134552" cy="2679381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1" name="Picture 12" descr="圆形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450273" y="921069"/>
            <a:ext cx="2168841" cy="2638741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2" name="Picture 13" descr="不规则形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6067744" y="880428"/>
            <a:ext cx="2121851" cy="2638742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1303493" y="3640574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杆形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4097494" y="3681214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球形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>
            <p:custDataLst>
              <p:tags r:id="rId14"/>
            </p:custDataLst>
          </p:nvPr>
        </p:nvSpPr>
        <p:spPr>
          <a:xfrm>
            <a:off x="6618027" y="3711694"/>
            <a:ext cx="11010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蝌蚪形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圆角矩形 32"/>
          <p:cNvSpPr/>
          <p:nvPr>
            <p:custDataLst>
              <p:tags r:id="rId15"/>
            </p:custDataLst>
          </p:nvPr>
        </p:nvSpPr>
        <p:spPr>
          <a:xfrm>
            <a:off x="692785" y="4304665"/>
            <a:ext cx="7706995" cy="533400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  <a:alpha val="4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病毒的形态是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多种多样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0" name="Text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250" y="986790"/>
            <a:ext cx="6248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自主学习：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" name="组合 55"/>
          <p:cNvGrpSpPr/>
          <p:nvPr>
            <p:custDataLst>
              <p:tags r:id="rId3"/>
            </p:custDataLst>
          </p:nvPr>
        </p:nvGrpSpPr>
        <p:grpSpPr>
          <a:xfrm>
            <a:off x="511457" y="1985652"/>
            <a:ext cx="715648" cy="707087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22" name="椭圆 21"/>
            <p:cNvSpPr/>
            <p:nvPr>
              <p:custDataLst>
                <p:tags r:id="rId4"/>
              </p:custDataLst>
            </p:nvPr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TextBox 22"/>
            <p:cNvSpPr txBox="1"/>
            <p:nvPr>
              <p:custDataLst>
                <p:tags r:id="rId5"/>
              </p:custDataLst>
            </p:nvPr>
          </p:nvSpPr>
          <p:spPr>
            <a:xfrm>
              <a:off x="6653351" y="1318965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>
                  <a:solidFill>
                    <a:srgbClr val="F8F8F8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zh-CN" altLang="en-US" sz="2800" b="1">
                <a:solidFill>
                  <a:srgbClr val="F8F8F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4" name="组合 58"/>
          <p:cNvGrpSpPr/>
          <p:nvPr>
            <p:custDataLst>
              <p:tags r:id="rId6"/>
            </p:custDataLst>
          </p:nvPr>
        </p:nvGrpSpPr>
        <p:grpSpPr>
          <a:xfrm>
            <a:off x="511457" y="2924769"/>
            <a:ext cx="715648" cy="707087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25" name="椭圆 24"/>
            <p:cNvSpPr/>
            <p:nvPr>
              <p:custDataLst>
                <p:tags r:id="rId7"/>
              </p:custDataLst>
            </p:nvPr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TextBox 25"/>
            <p:cNvSpPr txBox="1"/>
            <p:nvPr>
              <p:custDataLst>
                <p:tags r:id="rId8"/>
              </p:custDataLst>
            </p:nvPr>
          </p:nvSpPr>
          <p:spPr>
            <a:xfrm>
              <a:off x="6635865" y="2536282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3" name="矩形 42"/>
          <p:cNvSpPr/>
          <p:nvPr>
            <p:custDataLst>
              <p:tags r:id="rId9"/>
            </p:custDataLst>
          </p:nvPr>
        </p:nvSpPr>
        <p:spPr>
          <a:xfrm>
            <a:off x="1569903" y="2086094"/>
            <a:ext cx="6939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病毒有细胞结构吗？它的生活方式是什么？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矩形 43"/>
          <p:cNvSpPr/>
          <p:nvPr>
            <p:custDataLst>
              <p:tags r:id="rId10"/>
            </p:custDataLst>
          </p:nvPr>
        </p:nvSpPr>
        <p:spPr>
          <a:xfrm>
            <a:off x="1514003" y="3049389"/>
            <a:ext cx="6228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病毒有哪些种类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划分的依据是什么？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582806" y="290949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病毒的特征及种类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2" name="Group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0235" y="1269365"/>
          <a:ext cx="8023860" cy="3297555"/>
        </p:xfrm>
        <a:graphic>
          <a:graphicData uri="http://schemas.openxmlformats.org/drawingml/2006/table">
            <a:tbl>
              <a:tblPr/>
              <a:tblGrid>
                <a:gridCol w="1744345"/>
                <a:gridCol w="1196340"/>
                <a:gridCol w="1205865"/>
                <a:gridCol w="1319530"/>
                <a:gridCol w="1271905"/>
                <a:gridCol w="1285875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highlight>
                          <a:srgbClr val="00808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细胞壁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细胞膜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细胞质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细胞核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叶绿体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</a:tr>
              <a:tr h="8959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植物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r>
                        <a:rPr kumimoji="1" lang="en-US" altLang="zh-CN" sz="2400" b="1">
                          <a:solidFill>
                            <a:schemeClr val="tx2"/>
                          </a:solidFill>
                          <a:latin typeface="黑体" panose="02010609060101010101" charset="-122"/>
                        </a:rPr>
                        <a:t> </a:t>
                      </a: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959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动物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959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病毒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>
                        <a:solidFill>
                          <a:schemeClr val="tx2"/>
                        </a:solidFill>
                        <a:latin typeface="黑体" panose="02010609060101010101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黑体" panose="02010609060101010101" charset="-122"/>
                        <a:buNone/>
                        <a:defRPr/>
                      </a:pP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>
            <p:custDataLst>
              <p:tags r:id="rId3"/>
            </p:custDataLst>
          </p:nvPr>
        </p:nvSpPr>
        <p:spPr>
          <a:xfrm>
            <a:off x="548640" y="313690"/>
            <a:ext cx="36474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病毒的特征及种类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6" name="Group 61"/>
          <p:cNvGrpSpPr/>
          <p:nvPr>
            <p:custDataLst>
              <p:tags r:id="rId4"/>
            </p:custDataLst>
          </p:nvPr>
        </p:nvGrpSpPr>
        <p:grpSpPr>
          <a:xfrm>
            <a:off x="2661603" y="2838763"/>
            <a:ext cx="5692774" cy="584199"/>
            <a:chOff x="1565" y="3793"/>
            <a:chExt cx="3586" cy="368"/>
          </a:xfrm>
        </p:grpSpPr>
        <p:sp>
          <p:nvSpPr>
            <p:cNvPr id="37" name="Rectangle 6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336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8" name="Rectangle 6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07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9" name="Rectangle 6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78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40" name="Rectangle 6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565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41" name="Rectangle 6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649" y="3793"/>
              <a:ext cx="502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 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</p:grpSp>
      <p:grpSp>
        <p:nvGrpSpPr>
          <p:cNvPr id="20" name="Group 61"/>
          <p:cNvGrpSpPr/>
          <p:nvPr>
            <p:custDataLst>
              <p:tags r:id="rId10"/>
            </p:custDataLst>
          </p:nvPr>
        </p:nvGrpSpPr>
        <p:grpSpPr>
          <a:xfrm>
            <a:off x="2615883" y="3661728"/>
            <a:ext cx="5692774" cy="584199"/>
            <a:chOff x="1565" y="3793"/>
            <a:chExt cx="3586" cy="368"/>
          </a:xfrm>
        </p:grpSpPr>
        <p:sp>
          <p:nvSpPr>
            <p:cNvPr id="21" name="Rectangle 6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336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22" name="Rectangle 6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107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23" name="Rectangle 6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878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24" name="Rectangle 6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565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25" name="Rectangle 6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649" y="3793"/>
              <a:ext cx="502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 ×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</p:grpSp>
      <p:grpSp>
        <p:nvGrpSpPr>
          <p:cNvPr id="30" name="Group 55"/>
          <p:cNvGrpSpPr/>
          <p:nvPr>
            <p:custDataLst>
              <p:tags r:id="rId16"/>
            </p:custDataLst>
          </p:nvPr>
        </p:nvGrpSpPr>
        <p:grpSpPr>
          <a:xfrm>
            <a:off x="2664778" y="2077090"/>
            <a:ext cx="5451475" cy="584201"/>
            <a:chOff x="1519" y="3793"/>
            <a:chExt cx="3434" cy="368"/>
          </a:xfrm>
        </p:grpSpPr>
        <p:sp>
          <p:nvSpPr>
            <p:cNvPr id="31" name="Rectangle 56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519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2" name="Rectangle 5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336" y="3793"/>
              <a:ext cx="37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3" name="Rectangle 58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107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4" name="Rectangle 59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833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  <p:sp>
          <p:nvSpPr>
            <p:cNvPr id="35" name="Rectangle 6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4694" y="3793"/>
              <a:ext cx="259" cy="36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solidFill>
                    <a:schemeClr val="accent1"/>
                  </a:solidFill>
                  <a:latin typeface="黑体" panose="02010609060101010101" charset="-122"/>
                </a:rPr>
                <a:t>√</a:t>
              </a:r>
              <a:endParaRPr kumimoji="1" lang="en-US" altLang="zh-CN" sz="3200" b="1">
                <a:solidFill>
                  <a:schemeClr val="accent1"/>
                </a:solidFill>
                <a:latin typeface="黑体" panose="02010609060101010101" charset="-122"/>
              </a:endParaRPr>
            </a:p>
          </p:txBody>
        </p:sp>
      </p:grpSp>
      <p:sp>
        <p:nvSpPr>
          <p:cNvPr id="29" name="Text Box 5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357120" y="3797300"/>
            <a:ext cx="627126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病毒</a:t>
            </a:r>
            <a:r>
              <a:rPr kumimoji="1" lang="zh-CN" altLang="en-US" sz="3600" b="1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无细胞</a:t>
            </a:r>
            <a:r>
              <a:rPr kumimoji="1"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结构</a:t>
            </a:r>
            <a:endParaRPr kumimoji="1" lang="zh-CN" altLang="en-US" sz="36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Group 17"/>
          <p:cNvGrpSpPr/>
          <p:nvPr>
            <p:custDataLst>
              <p:tags r:id="rId2"/>
            </p:custDataLst>
          </p:nvPr>
        </p:nvGrpSpPr>
        <p:grpSpPr>
          <a:xfrm>
            <a:off x="2286000" y="3878580"/>
            <a:ext cx="2854959" cy="2014220"/>
            <a:chOff x="0" y="0"/>
            <a:chExt cx="1452" cy="1814"/>
          </a:xfrm>
        </p:grpSpPr>
        <p:sp>
          <p:nvSpPr>
            <p:cNvPr id="9230" name="Rectangle 18"/>
            <p:cNvSpPr/>
            <p:nvPr>
              <p:custDataLst>
                <p:tags r:id="rId3"/>
              </p:custDataLst>
            </p:nvPr>
          </p:nvSpPr>
          <p:spPr>
            <a:xfrm rot="10800000">
              <a:off x="0" y="181"/>
              <a:ext cx="1452" cy="1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231" name="AutoShape 19"/>
            <p:cNvSpPr/>
            <p:nvPr>
              <p:custDataLst>
                <p:tags r:id="rId4"/>
              </p:custDataLst>
            </p:nvPr>
          </p:nvSpPr>
          <p:spPr>
            <a:xfrm rot="10800000">
              <a:off x="0" y="0"/>
              <a:ext cx="1452" cy="181"/>
            </a:xfrm>
            <a:custGeom>
              <a:avLst/>
              <a:gdLst>
                <a:gd name="txL" fmla="*/ 2336 w 21600"/>
                <a:gd name="txT" fmla="*/ 2387 h 21600"/>
                <a:gd name="txR" fmla="*/ 19264 w 21600"/>
                <a:gd name="txB" fmla="*/ 19213 h 21600"/>
              </a:gdLst>
              <a:ahLst/>
              <a:cxnLst>
                <a:cxn ang="0">
                  <a:pos x="95" y="1"/>
                </a:cxn>
                <a:cxn ang="0">
                  <a:pos x="49" y="2"/>
                </a:cxn>
                <a:cxn ang="0">
                  <a:pos x="2" y="1"/>
                </a:cxn>
                <a:cxn ang="0">
                  <a:pos x="4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8" name="矩形 27"/>
          <p:cNvSpPr/>
          <p:nvPr>
            <p:custDataLst>
              <p:tags r:id="rId5"/>
            </p:custDataLst>
          </p:nvPr>
        </p:nvSpPr>
        <p:spPr>
          <a:xfrm>
            <a:off x="681231" y="307459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病毒的种类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6525" y="4973638"/>
            <a:ext cx="309880" cy="252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endParaRPr lang="zh-CN" altLang="zh-CN" sz="105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7" name="组合 2"/>
          <p:cNvGrpSpPr/>
          <p:nvPr>
            <p:custDataLst>
              <p:tags r:id="rId7"/>
            </p:custDataLst>
          </p:nvPr>
        </p:nvGrpSpPr>
        <p:grpSpPr>
          <a:xfrm>
            <a:off x="621982" y="2423636"/>
            <a:ext cx="2464118" cy="2464118"/>
            <a:chOff x="1306" y="5089"/>
            <a:chExt cx="5174" cy="5174"/>
          </a:xfrm>
        </p:grpSpPr>
        <p:pic>
          <p:nvPicPr>
            <p:cNvPr id="29" name="图片 2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1306" y="5089"/>
              <a:ext cx="5174" cy="5174"/>
            </a:xfrm>
            <a:prstGeom prst="ellipse">
              <a:avLst/>
            </a:prstGeom>
          </p:spPr>
        </p:pic>
        <p:sp>
          <p:nvSpPr>
            <p:cNvPr id="30" name="圆角矩形 29"/>
            <p:cNvSpPr/>
            <p:nvPr>
              <p:custDataLst>
                <p:tags r:id="rId10"/>
              </p:custDataLst>
            </p:nvPr>
          </p:nvSpPr>
          <p:spPr>
            <a:xfrm>
              <a:off x="1431" y="7110"/>
              <a:ext cx="4828" cy="136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latin typeface="黑体" panose="02010609060101010101" charset="-122"/>
                  <a:ea typeface="黑体" panose="02010609060101010101" charset="-122"/>
                </a:rPr>
                <a:t>动物</a:t>
              </a:r>
              <a:endParaRPr lang="zh-CN" altLang="en-US" sz="32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1" name="组合 11"/>
          <p:cNvGrpSpPr/>
          <p:nvPr>
            <p:custDataLst>
              <p:tags r:id="rId11"/>
            </p:custDataLst>
          </p:nvPr>
        </p:nvGrpSpPr>
        <p:grpSpPr>
          <a:xfrm>
            <a:off x="3277552" y="2402206"/>
            <a:ext cx="2474594" cy="2474596"/>
            <a:chOff x="6802" y="5095"/>
            <a:chExt cx="5196" cy="5196"/>
          </a:xfrm>
        </p:grpSpPr>
        <p:pic>
          <p:nvPicPr>
            <p:cNvPr id="32" name="图片 3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>
              <a:off x="6802" y="5095"/>
              <a:ext cx="5196" cy="5196"/>
            </a:xfrm>
            <a:prstGeom prst="ellipse">
              <a:avLst/>
            </a:prstGeom>
          </p:spPr>
        </p:pic>
        <p:sp>
          <p:nvSpPr>
            <p:cNvPr id="33" name="圆角矩形 32"/>
            <p:cNvSpPr/>
            <p:nvPr>
              <p:custDataLst>
                <p:tags r:id="rId14"/>
              </p:custDataLst>
            </p:nvPr>
          </p:nvSpPr>
          <p:spPr>
            <a:xfrm>
              <a:off x="6882" y="7230"/>
              <a:ext cx="5058" cy="136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latin typeface="黑体" panose="02010609060101010101" charset="-122"/>
                  <a:ea typeface="黑体" panose="02010609060101010101" charset="-122"/>
                </a:rPr>
                <a:t>植物</a:t>
              </a:r>
              <a:endParaRPr lang="zh-CN" altLang="en-US" sz="32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4" name="组合 17"/>
          <p:cNvGrpSpPr/>
          <p:nvPr>
            <p:custDataLst>
              <p:tags r:id="rId15"/>
            </p:custDataLst>
          </p:nvPr>
        </p:nvGrpSpPr>
        <p:grpSpPr>
          <a:xfrm>
            <a:off x="5927862" y="2442748"/>
            <a:ext cx="2444613" cy="2510252"/>
            <a:chOff x="12238" y="5090"/>
            <a:chExt cx="5397" cy="5332"/>
          </a:xfrm>
        </p:grpSpPr>
        <p:pic>
          <p:nvPicPr>
            <p:cNvPr id="35" name="图片 3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rcRect/>
            <a:stretch>
              <a:fillRect/>
            </a:stretch>
          </p:blipFill>
          <p:spPr>
            <a:xfrm>
              <a:off x="12238" y="5090"/>
              <a:ext cx="5332" cy="5332"/>
            </a:xfrm>
            <a:prstGeom prst="ellipse">
              <a:avLst/>
            </a:prstGeom>
          </p:spPr>
        </p:pic>
        <p:sp>
          <p:nvSpPr>
            <p:cNvPr id="36" name="圆角矩形 35"/>
            <p:cNvSpPr/>
            <p:nvPr>
              <p:custDataLst>
                <p:tags r:id="rId18"/>
              </p:custDataLst>
            </p:nvPr>
          </p:nvSpPr>
          <p:spPr>
            <a:xfrm>
              <a:off x="12318" y="7242"/>
              <a:ext cx="5317" cy="136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latin typeface="黑体" panose="02010609060101010101" charset="-122"/>
                  <a:ea typeface="黑体" panose="02010609060101010101" charset="-122"/>
                </a:rPr>
                <a:t>细菌</a:t>
              </a:r>
              <a:endParaRPr lang="zh-CN" altLang="en-US" sz="32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7" name="圆角矩形 36"/>
          <p:cNvSpPr/>
          <p:nvPr>
            <p:custDataLst>
              <p:tags r:id="rId19"/>
            </p:custDataLst>
          </p:nvPr>
        </p:nvSpPr>
        <p:spPr>
          <a:xfrm>
            <a:off x="3343751" y="648653"/>
            <a:ext cx="2322195" cy="6481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病 毒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8" name="组合 1"/>
          <p:cNvGrpSpPr/>
          <p:nvPr>
            <p:custDataLst>
              <p:tags r:id="rId20"/>
            </p:custDataLst>
          </p:nvPr>
        </p:nvGrpSpPr>
        <p:grpSpPr>
          <a:xfrm>
            <a:off x="1853565" y="1319921"/>
            <a:ext cx="5282088" cy="1122774"/>
            <a:chOff x="3912" y="2672"/>
            <a:chExt cx="11091" cy="2501"/>
          </a:xfrm>
        </p:grpSpPr>
        <p:cxnSp>
          <p:nvCxnSpPr>
            <p:cNvPr id="39" name="直接连接符 38"/>
            <p:cNvCxnSpPr>
              <a:stCxn id="37" idx="2"/>
            </p:cNvCxnSpPr>
            <p:nvPr>
              <p:custDataLst>
                <p:tags r:id="rId21"/>
              </p:custDataLst>
            </p:nvPr>
          </p:nvCxnSpPr>
          <p:spPr>
            <a:xfrm flipH="1">
              <a:off x="3912" y="2723"/>
              <a:ext cx="5547" cy="23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>
              <p:custDataLst>
                <p:tags r:id="rId22"/>
              </p:custDataLst>
            </p:nvPr>
          </p:nvCxnSpPr>
          <p:spPr>
            <a:xfrm flipH="1">
              <a:off x="9522" y="2672"/>
              <a:ext cx="17" cy="234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endCxn id="35" idx="0"/>
            </p:cNvCxnSpPr>
            <p:nvPr>
              <p:custDataLst>
                <p:tags r:id="rId23"/>
              </p:custDataLst>
            </p:nvPr>
          </p:nvCxnSpPr>
          <p:spPr>
            <a:xfrm>
              <a:off x="9586" y="2741"/>
              <a:ext cx="5417" cy="24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椭圆 48"/>
          <p:cNvSpPr/>
          <p:nvPr>
            <p:custDataLst>
              <p:tags r:id="rId24"/>
            </p:custDataLst>
          </p:nvPr>
        </p:nvSpPr>
        <p:spPr>
          <a:xfrm>
            <a:off x="3705225" y="1600200"/>
            <a:ext cx="701993" cy="70199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寄</a:t>
            </a:r>
            <a:endParaRPr lang="zh-CN" altLang="en-US" sz="36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椭圆 50"/>
          <p:cNvSpPr/>
          <p:nvPr>
            <p:custDataLst>
              <p:tags r:id="rId25"/>
            </p:custDataLst>
          </p:nvPr>
        </p:nvSpPr>
        <p:spPr>
          <a:xfrm>
            <a:off x="4596289" y="1600200"/>
            <a:ext cx="701993" cy="70199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endParaRPr lang="zh-CN" altLang="en-US" sz="36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9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8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6525" y="4973638"/>
            <a:ext cx="309880" cy="245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endParaRPr lang="zh-CN" altLang="zh-CN" sz="1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 b="-797"/>
          <a:stretch>
            <a:fillRect/>
          </a:stretch>
        </p:blipFill>
        <p:spPr>
          <a:xfrm>
            <a:off x="548164" y="812959"/>
            <a:ext cx="1877854" cy="1877854"/>
          </a:xfrm>
          <a:prstGeom prst="ellipse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446044" y="812959"/>
            <a:ext cx="1891189" cy="1891189"/>
          </a:xfrm>
          <a:prstGeom prst="ellipse">
            <a:avLst/>
          </a:prstGeom>
        </p:spPr>
      </p:pic>
      <p:pic>
        <p:nvPicPr>
          <p:cNvPr id="33" name="Picture 4" descr="C:\Users\wgy181\Desktop\烟草花叶病毒.jpg烟草花叶病毒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553778" y="820579"/>
            <a:ext cx="1883569" cy="1883569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4" name="圆角矩形 33"/>
          <p:cNvSpPr/>
          <p:nvPr>
            <p:custDataLst>
              <p:tags r:id="rId9"/>
            </p:custDataLst>
          </p:nvPr>
        </p:nvSpPr>
        <p:spPr>
          <a:xfrm>
            <a:off x="433864" y="2710497"/>
            <a:ext cx="2106454" cy="540068"/>
          </a:xfrm>
          <a:prstGeom prst="roundRect">
            <a:avLst>
              <a:gd name="adj" fmla="val 50000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动物病毒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圆角矩形 34"/>
          <p:cNvSpPr/>
          <p:nvPr>
            <p:custDataLst>
              <p:tags r:id="rId10"/>
            </p:custDataLst>
          </p:nvPr>
        </p:nvSpPr>
        <p:spPr>
          <a:xfrm>
            <a:off x="3451860" y="2716847"/>
            <a:ext cx="2106454" cy="540068"/>
          </a:xfrm>
          <a:prstGeom prst="roundRect">
            <a:avLst>
              <a:gd name="adj" fmla="val 50000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植物病毒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12"/>
          <p:cNvSpPr txBox="1"/>
          <p:nvPr>
            <p:custDataLst>
              <p:tags r:id="rId11"/>
            </p:custDataLst>
          </p:nvPr>
        </p:nvSpPr>
        <p:spPr>
          <a:xfrm>
            <a:off x="641986" y="3269774"/>
            <a:ext cx="2370296" cy="1915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流感病毒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艾滋病病毒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动物的口蹄疫病毒鸡瘟病毒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腺病毒等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13"/>
          <p:cNvSpPr txBox="1"/>
          <p:nvPr>
            <p:custDataLst>
              <p:tags r:id="rId12"/>
            </p:custDataLst>
          </p:nvPr>
        </p:nvSpPr>
        <p:spPr>
          <a:xfrm>
            <a:off x="3451860" y="3580765"/>
            <a:ext cx="2865120" cy="1176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烟草花叶病毒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萝卜花叶病毒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郁金香碎色病毒等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文本框 14"/>
          <p:cNvSpPr txBox="1"/>
          <p:nvPr>
            <p:custDataLst>
              <p:tags r:id="rId13"/>
            </p:custDataLst>
          </p:nvPr>
        </p:nvSpPr>
        <p:spPr>
          <a:xfrm>
            <a:off x="6386195" y="3580765"/>
            <a:ext cx="268605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大肠杆菌噬菌体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绿脓杆菌噬菌体等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圆角矩形 39"/>
          <p:cNvSpPr/>
          <p:nvPr>
            <p:custDataLst>
              <p:tags r:id="rId14"/>
            </p:custDataLst>
          </p:nvPr>
        </p:nvSpPr>
        <p:spPr>
          <a:xfrm>
            <a:off x="6386037" y="2728595"/>
            <a:ext cx="2106454" cy="540068"/>
          </a:xfrm>
          <a:prstGeom prst="roundRect">
            <a:avLst>
              <a:gd name="adj" fmla="val 50000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噬菌体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15"/>
            </p:custDataLst>
          </p:nvPr>
        </p:nvSpPr>
        <p:spPr>
          <a:xfrm>
            <a:off x="681231" y="307459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病毒的种类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7" grpId="0"/>
      <p:bldP spid="38" grpId="0"/>
      <p:bldP spid="39" grpId="0"/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2"/>
            </p:custDataLst>
          </p:nvPr>
        </p:nvSpPr>
        <p:spPr>
          <a:xfrm>
            <a:off x="711076" y="301744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+mj-cs"/>
              </a:rPr>
              <a:t>病毒的结构和增殖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6130" y="1266190"/>
            <a:ext cx="27152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合作学习：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55"/>
          <p:cNvGrpSpPr/>
          <p:nvPr>
            <p:custDataLst>
              <p:tags r:id="rId4"/>
            </p:custDataLst>
          </p:nvPr>
        </p:nvGrpSpPr>
        <p:grpSpPr>
          <a:xfrm>
            <a:off x="819432" y="1982477"/>
            <a:ext cx="715648" cy="707087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32" name="椭圆 31"/>
            <p:cNvSpPr/>
            <p:nvPr>
              <p:custDataLst>
                <p:tags r:id="rId5"/>
              </p:custDataLst>
            </p:nvPr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" name="TextBox 32"/>
            <p:cNvSpPr txBox="1"/>
            <p:nvPr>
              <p:custDataLst>
                <p:tags r:id="rId6"/>
              </p:custDataLst>
            </p:nvPr>
          </p:nvSpPr>
          <p:spPr>
            <a:xfrm>
              <a:off x="6653351" y="1318965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>
                  <a:solidFill>
                    <a:srgbClr val="F8F8F8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zh-CN" altLang="en-US" sz="2800" b="1">
                <a:solidFill>
                  <a:srgbClr val="F8F8F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4" name="组合 58"/>
          <p:cNvGrpSpPr/>
          <p:nvPr>
            <p:custDataLst>
              <p:tags r:id="rId7"/>
            </p:custDataLst>
          </p:nvPr>
        </p:nvGrpSpPr>
        <p:grpSpPr>
          <a:xfrm>
            <a:off x="819432" y="2921594"/>
            <a:ext cx="715648" cy="707087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35" name="椭圆 34"/>
            <p:cNvSpPr/>
            <p:nvPr>
              <p:custDataLst>
                <p:tags r:id="rId8"/>
              </p:custDataLst>
            </p:nvPr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TextBox 35"/>
            <p:cNvSpPr txBox="1"/>
            <p:nvPr>
              <p:custDataLst>
                <p:tags r:id="rId9"/>
              </p:custDataLst>
            </p:nvPr>
          </p:nvSpPr>
          <p:spPr>
            <a:xfrm>
              <a:off x="6635865" y="2536282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" name="Text Box 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681480" y="3014345"/>
            <a:ext cx="60585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病毒怎样侵染细胞繁殖后代？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51"/>
          <p:cNvSpPr/>
          <p:nvPr>
            <p:custDataLst>
              <p:tags r:id="rId11"/>
            </p:custDataLst>
          </p:nvPr>
        </p:nvSpPr>
        <p:spPr>
          <a:xfrm>
            <a:off x="1616074" y="2054910"/>
            <a:ext cx="690562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病毒这么小，它们由哪些结构构成的呢？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1221105"/>
            <a:ext cx="8686800" cy="2897672"/>
          </a:xfrm>
          <a:prstGeom prst="rect">
            <a:avLst/>
          </a:prstGeom>
        </p:spPr>
      </p:pic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2462529" y="1343025"/>
            <a:ext cx="1433195" cy="57848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>
          <a:xfrm>
            <a:off x="2505076" y="2221230"/>
            <a:ext cx="1123950" cy="47180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6"/>
            </p:custDataLst>
          </p:nvPr>
        </p:nvSpPr>
        <p:spPr>
          <a:xfrm>
            <a:off x="409575" y="2077085"/>
            <a:ext cx="1123950" cy="53975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5067300" y="1334770"/>
            <a:ext cx="1438275" cy="95821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6819900" y="1325880"/>
            <a:ext cx="1704975" cy="42164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>
            <p:custDataLst>
              <p:tags r:id="rId9"/>
            </p:custDataLst>
          </p:nvPr>
        </p:nvSpPr>
        <p:spPr>
          <a:xfrm>
            <a:off x="6834505" y="1748155"/>
            <a:ext cx="1899920" cy="85788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594871" y="28777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病毒的结构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2"/>
            </p:custDataLst>
          </p:nvPr>
        </p:nvSpPr>
        <p:spPr>
          <a:xfrm>
            <a:off x="594871" y="28777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病毒的结构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1051" y="4048126"/>
            <a:ext cx="2169160" cy="37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000">
                <a:latin typeface="黑体" panose="02010609060101010101" charset="-122"/>
                <a:ea typeface="黑体" panose="02010609060101010101" charset="-122"/>
              </a:rPr>
              <a:t>病毒的结构模式图</a:t>
            </a:r>
            <a:endParaRPr kumimoji="1"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37347" y="2157414"/>
            <a:ext cx="3186113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病毒的结构：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1"/>
          <p:cNvSpPr/>
          <p:nvPr>
            <p:custDataLst>
              <p:tags r:id="rId5"/>
            </p:custDataLst>
          </p:nvPr>
        </p:nvSpPr>
        <p:spPr bwMode="auto">
          <a:xfrm>
            <a:off x="5701416" y="2038350"/>
            <a:ext cx="171450" cy="742950"/>
          </a:xfrm>
          <a:prstGeom prst="leftBrace">
            <a:avLst>
              <a:gd name="adj1" fmla="val 36111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72866" y="1752601"/>
            <a:ext cx="2171700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蛋白质外壳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Rectangl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72867" y="2495551"/>
            <a:ext cx="2639695" cy="49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内部的遗传物质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Picture 8" descr="Image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lum bright="-18000" contrast="36000"/>
          </a:blip>
          <a:stretch>
            <a:fillRect/>
          </a:stretch>
        </p:blipFill>
        <p:spPr bwMode="auto">
          <a:xfrm>
            <a:off x="783772" y="1038224"/>
            <a:ext cx="2188028" cy="288421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cxnSp>
        <p:nvCxnSpPr>
          <p:cNvPr id="12" name="直接连接符 11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026577" y="2064791"/>
            <a:ext cx="423361" cy="201215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2800784" y="2682724"/>
            <a:ext cx="437473" cy="0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4" name="直接连接符 13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V="1">
            <a:off x="3084830" y="3082775"/>
            <a:ext cx="379219" cy="299235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5" name="直接连接符 14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H="1" flipV="1">
            <a:off x="5495005" y="3073250"/>
            <a:ext cx="437473" cy="234554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6" name="直接连接符 15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flipH="1">
            <a:off x="5713743" y="2680343"/>
            <a:ext cx="437473" cy="0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7" name="直接连接符 16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flipH="1">
            <a:off x="5509118" y="2064791"/>
            <a:ext cx="423361" cy="201215"/>
          </a:xfrm>
          <a:prstGeom prst="line">
            <a:avLst/>
          </a:prstGeom>
          <a:noFill/>
          <a:ln w="19050" algn="ctr">
            <a:solidFill>
              <a:srgbClr val="079FA9"/>
            </a:solidFill>
            <a:round/>
            <a:headEnd type="none" w="med" len="med"/>
            <a:tailEnd type="triangle" w="med" len="med"/>
          </a:ln>
        </p:spPr>
      </p:cxnSp>
      <p:sp>
        <p:nvSpPr>
          <p:cNvPr id="18" name="Oval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86585" y="1004570"/>
            <a:ext cx="1167765" cy="1010285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水痘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Oval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31230" y="1055370"/>
            <a:ext cx="1178560" cy="995680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禽流感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Oval 1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82832" y="2201238"/>
            <a:ext cx="1143518" cy="1018212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人流感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Oval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093862" y="3332172"/>
            <a:ext cx="1126088" cy="964238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en-US" alt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Oval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69695" y="2162810"/>
            <a:ext cx="1196975" cy="1088390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乙肝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Oval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85950" y="3371850"/>
            <a:ext cx="1178560" cy="995680"/>
          </a:xfrm>
          <a:prstGeom prst="ellipse">
            <a:avLst/>
          </a:prstGeom>
          <a:solidFill>
            <a:srgbClr val="079FA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34014" rIns="0" bIns="34014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狂犬病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29"/>
          <p:cNvGrpSpPr/>
          <p:nvPr>
            <p:custDataLst>
              <p:tags r:id="rId14"/>
            </p:custDataLst>
          </p:nvPr>
        </p:nvGrpSpPr>
        <p:grpSpPr>
          <a:xfrm>
            <a:off x="3692037" y="1919180"/>
            <a:ext cx="1507947" cy="1527092"/>
            <a:chOff x="5049626" y="2709612"/>
            <a:chExt cx="2035596" cy="2036122"/>
          </a:xfrm>
        </p:grpSpPr>
        <p:sp>
          <p:nvSpPr>
            <p:cNvPr id="31" name="椭圆 30"/>
            <p:cNvSpPr/>
            <p:nvPr>
              <p:custDataLst>
                <p:tags r:id="rId15"/>
              </p:custDataLst>
            </p:nvPr>
          </p:nvSpPr>
          <p:spPr>
            <a:xfrm>
              <a:off x="5049626" y="2709612"/>
              <a:ext cx="2035596" cy="2036122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zh-CN" altLang="en-US" sz="32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病毒</a:t>
              </a:r>
              <a:endPara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2" name="同心圆 31"/>
            <p:cNvSpPr/>
            <p:nvPr>
              <p:custDataLst>
                <p:tags r:id="rId16"/>
              </p:custDataLst>
            </p:nvPr>
          </p:nvSpPr>
          <p:spPr>
            <a:xfrm>
              <a:off x="5175546" y="2835796"/>
              <a:ext cx="1783756" cy="1783754"/>
            </a:xfrm>
            <a:prstGeom prst="donut">
              <a:avLst>
                <a:gd name="adj" fmla="val 9002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2"/>
            </p:custDataLst>
          </p:nvPr>
        </p:nvSpPr>
        <p:spPr>
          <a:xfrm>
            <a:off x="659006" y="26110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病毒的增殖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320" y="4079875"/>
            <a:ext cx="82683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/>
              <a:t>    </a:t>
            </a:r>
            <a:r>
              <a:rPr lang="zh-CN" altLang="en-US" sz="2400">
                <a:sym typeface="+mn-ea"/>
              </a:rPr>
              <a:t>病毒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不能独立</a:t>
            </a:r>
            <a:r>
              <a:rPr lang="zh-CN" altLang="en-US" sz="2400">
                <a:sym typeface="+mn-ea"/>
              </a:rPr>
              <a:t>生活，</a:t>
            </a:r>
            <a:r>
              <a:rPr lang="zh-CN" altLang="en-US" sz="2400" b="1"/>
              <a:t>只能</a:t>
            </a:r>
            <a:r>
              <a:rPr lang="zh-CN" altLang="en-US" sz="2400" b="1">
                <a:solidFill>
                  <a:srgbClr val="FF0000"/>
                </a:solidFill>
              </a:rPr>
              <a:t>寄生</a:t>
            </a:r>
            <a:r>
              <a:rPr lang="zh-CN" altLang="en-US" sz="2400" b="1"/>
              <a:t>在</a:t>
            </a:r>
            <a:r>
              <a:rPr lang="zh-CN" altLang="en-US" sz="2400" b="1">
                <a:solidFill>
                  <a:srgbClr val="FF0000"/>
                </a:solidFill>
              </a:rPr>
              <a:t>活</a:t>
            </a:r>
            <a:r>
              <a:rPr lang="zh-CN" altLang="en-US" sz="2400" b="1"/>
              <a:t>细胞里，靠自己的遗传物质中的</a:t>
            </a:r>
            <a:r>
              <a:rPr lang="zh-CN" altLang="en-US" sz="2400" b="1">
                <a:solidFill>
                  <a:srgbClr val="FF0000"/>
                </a:solidFill>
              </a:rPr>
              <a:t>遗传信息</a:t>
            </a:r>
            <a:r>
              <a:rPr lang="zh-CN" altLang="en-US" sz="2400" b="1"/>
              <a:t>，利用细胞内的物质，制造出新的病毒。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508235" y="3496131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注入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57517" y="3496131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吸附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箭头连接符 7"/>
          <p:cNvCxnSpPr/>
          <p:nvPr>
            <p:custDataLst>
              <p:tags r:id="rId5"/>
            </p:custDataLst>
          </p:nvPr>
        </p:nvCxnSpPr>
        <p:spPr>
          <a:xfrm>
            <a:off x="1657736" y="3726961"/>
            <a:ext cx="7129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145014" y="3496131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合成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793223" y="349613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组装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470007" y="3496129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释放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7393" y="1047611"/>
            <a:ext cx="8212073" cy="2411171"/>
          </a:xfrm>
          <a:prstGeom prst="rect">
            <a:avLst/>
          </a:prstGeom>
        </p:spPr>
      </p:pic>
      <p:cxnSp>
        <p:nvCxnSpPr>
          <p:cNvPr id="5" name="直接箭头连接符 4"/>
          <p:cNvCxnSpPr/>
          <p:nvPr>
            <p:custDataLst>
              <p:tags r:id="rId11"/>
            </p:custDataLst>
          </p:nvPr>
        </p:nvCxnSpPr>
        <p:spPr>
          <a:xfrm>
            <a:off x="3325491" y="3726961"/>
            <a:ext cx="7129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12"/>
            </p:custDataLst>
          </p:nvPr>
        </p:nvCxnSpPr>
        <p:spPr>
          <a:xfrm>
            <a:off x="4988463" y="3726961"/>
            <a:ext cx="7129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13"/>
            </p:custDataLst>
          </p:nvPr>
        </p:nvCxnSpPr>
        <p:spPr>
          <a:xfrm>
            <a:off x="6619508" y="3726961"/>
            <a:ext cx="7129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" name="Picture 7" descr="sjtfz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083118" y="883880"/>
            <a:ext cx="4976812" cy="298676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567815" y="4195495"/>
            <a:ext cx="65151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病毒是以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增值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的方式进行繁殖的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59006" y="26110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病毒的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增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殖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46483" y="2248535"/>
            <a:ext cx="276574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病毒侵入活细胞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97630" y="2122170"/>
            <a:ext cx="80137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病毒颗粒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5300" y="2248535"/>
            <a:ext cx="2438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病毒离开活细胞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87290" y="1928178"/>
            <a:ext cx="1066800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条件适宜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TextBox 19"/>
          <p:cNvSpPr txBox="1"/>
          <p:nvPr>
            <p:custDataLst>
              <p:tags r:id="rId6"/>
            </p:custDataLst>
          </p:nvPr>
        </p:nvSpPr>
        <p:spPr>
          <a:xfrm>
            <a:off x="659130" y="1273175"/>
            <a:ext cx="5737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病毒离开活细胞会死亡吗？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60955" y="2952115"/>
            <a:ext cx="2821305" cy="181991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2" name="AutoShape 11"/>
          <p:cNvSpPr/>
          <p:nvPr>
            <p:custDataLst>
              <p:tags r:id="rId9"/>
            </p:custDataLst>
          </p:nvPr>
        </p:nvSpPr>
        <p:spPr>
          <a:xfrm>
            <a:off x="2791460" y="2364740"/>
            <a:ext cx="968375" cy="254000"/>
          </a:xfrm>
          <a:prstGeom prst="rightArrow">
            <a:avLst>
              <a:gd name="adj1" fmla="val 50000"/>
              <a:gd name="adj2" fmla="val 117006"/>
            </a:avLst>
          </a:prstGeom>
          <a:solidFill>
            <a:srgbClr val="079FA9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AutoShape 11"/>
          <p:cNvSpPr/>
          <p:nvPr>
            <p:custDataLst>
              <p:tags r:id="rId10"/>
            </p:custDataLst>
          </p:nvPr>
        </p:nvSpPr>
        <p:spPr>
          <a:xfrm>
            <a:off x="4914900" y="2395220"/>
            <a:ext cx="1231900" cy="254000"/>
          </a:xfrm>
          <a:prstGeom prst="rightArrow">
            <a:avLst>
              <a:gd name="adj1" fmla="val 50000"/>
              <a:gd name="adj2" fmla="val 117006"/>
            </a:avLst>
          </a:prstGeom>
          <a:solidFill>
            <a:srgbClr val="079FA9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659130" y="278130"/>
            <a:ext cx="24561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病毒的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增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+mj-cs"/>
              </a:rPr>
              <a:t>殖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TextBox 18"/>
          <p:cNvSpPr txBox="1"/>
          <p:nvPr>
            <p:custDataLst>
              <p:tags r:id="rId2"/>
            </p:custDataLst>
          </p:nvPr>
        </p:nvSpPr>
        <p:spPr>
          <a:xfrm>
            <a:off x="681417" y="3627998"/>
            <a:ext cx="1409039" cy="550545"/>
          </a:xfrm>
          <a:prstGeom prst="rect">
            <a:avLst/>
          </a:prstGeom>
          <a:noFill/>
        </p:spPr>
        <p:txBody>
          <a:bodyPr wrap="square" lIns="72009" tIns="36005" rIns="72009" bIns="360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手足口病</a:t>
            </a:r>
            <a:endParaRPr lang="zh-CN" altLang="en-US" sz="2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Box 20"/>
          <p:cNvSpPr txBox="1"/>
          <p:nvPr>
            <p:custDataLst>
              <p:tags r:id="rId3"/>
            </p:custDataLst>
          </p:nvPr>
        </p:nvSpPr>
        <p:spPr>
          <a:xfrm>
            <a:off x="2666725" y="2347780"/>
            <a:ext cx="1409039" cy="550545"/>
          </a:xfrm>
          <a:prstGeom prst="rect">
            <a:avLst/>
          </a:prstGeom>
          <a:noFill/>
        </p:spPr>
        <p:txBody>
          <a:bodyPr wrap="square" lIns="72009" tIns="36005" rIns="72009" bIns="360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非典</a:t>
            </a:r>
            <a:endParaRPr lang="zh-CN" altLang="en-US" sz="2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22"/>
          <p:cNvSpPr txBox="1"/>
          <p:nvPr>
            <p:custDataLst>
              <p:tags r:id="rId4"/>
            </p:custDataLst>
          </p:nvPr>
        </p:nvSpPr>
        <p:spPr>
          <a:xfrm>
            <a:off x="4754858" y="3627998"/>
            <a:ext cx="1409039" cy="550545"/>
          </a:xfrm>
          <a:prstGeom prst="rect">
            <a:avLst/>
          </a:prstGeom>
          <a:noFill/>
        </p:spPr>
        <p:txBody>
          <a:bodyPr wrap="square" lIns="72009" tIns="36005" rIns="72009" bIns="360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腮腺炎</a:t>
            </a:r>
            <a:endParaRPr lang="zh-CN" altLang="en-US" sz="2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24"/>
          <p:cNvSpPr txBox="1"/>
          <p:nvPr>
            <p:custDataLst>
              <p:tags r:id="rId5"/>
            </p:custDataLst>
          </p:nvPr>
        </p:nvSpPr>
        <p:spPr>
          <a:xfrm>
            <a:off x="7015680" y="2380165"/>
            <a:ext cx="1409039" cy="550545"/>
          </a:xfrm>
          <a:prstGeom prst="rect">
            <a:avLst/>
          </a:prstGeom>
          <a:noFill/>
        </p:spPr>
        <p:txBody>
          <a:bodyPr wrap="square" lIns="72009" tIns="36005" rIns="72009" bIns="360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狂犬病</a:t>
            </a:r>
            <a:endParaRPr lang="zh-CN" altLang="en-US" sz="2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0" name="组合 49"/>
          <p:cNvGrpSpPr/>
          <p:nvPr>
            <p:custDataLst>
              <p:tags r:id="rId6"/>
            </p:custDataLst>
          </p:nvPr>
        </p:nvGrpSpPr>
        <p:grpSpPr>
          <a:xfrm>
            <a:off x="2370440" y="2930739"/>
            <a:ext cx="2112543" cy="1901611"/>
            <a:chOff x="757631" y="1755286"/>
            <a:chExt cx="2682595" cy="2414744"/>
          </a:xfrm>
        </p:grpSpPr>
        <p:sp>
          <p:nvSpPr>
            <p:cNvPr id="32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757631" y="1755286"/>
              <a:ext cx="2682595" cy="24147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</a:gradFill>
            <a:ln w="19050">
              <a:noFill/>
            </a:ln>
            <a:effectLst>
              <a:outerShdw blurRad="228600" dist="1016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780904" y="1776236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31000">
                  <a:schemeClr val="bg1"/>
                </a:gs>
              </a:gsLst>
              <a:lin ang="135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0" name="组合 59"/>
          <p:cNvGrpSpPr/>
          <p:nvPr>
            <p:custDataLst>
              <p:tags r:id="rId9"/>
            </p:custDataLst>
          </p:nvPr>
        </p:nvGrpSpPr>
        <p:grpSpPr>
          <a:xfrm>
            <a:off x="4408966" y="1647928"/>
            <a:ext cx="2112543" cy="1901611"/>
            <a:chOff x="757631" y="1755286"/>
            <a:chExt cx="2682595" cy="2414744"/>
          </a:xfrm>
        </p:grpSpPr>
        <p:sp>
          <p:nvSpPr>
            <p:cNvPr id="42" name="Freeform 5"/>
            <p:cNvSpPr/>
            <p:nvPr>
              <p:custDataLst>
                <p:tags r:id="rId10"/>
              </p:custDataLst>
            </p:nvPr>
          </p:nvSpPr>
          <p:spPr bwMode="auto">
            <a:xfrm>
              <a:off x="757631" y="1755286"/>
              <a:ext cx="2682595" cy="24147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</a:gradFill>
            <a:ln w="19050">
              <a:noFill/>
            </a:ln>
            <a:effectLst>
              <a:outerShdw blurRad="228600" dist="1016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3" name="Freeform 5"/>
            <p:cNvSpPr/>
            <p:nvPr>
              <p:custDataLst>
                <p:tags r:id="rId11"/>
              </p:custDataLst>
            </p:nvPr>
          </p:nvSpPr>
          <p:spPr bwMode="auto">
            <a:xfrm>
              <a:off x="780904" y="1776236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31000">
                  <a:schemeClr val="bg1"/>
                </a:gs>
              </a:gsLst>
              <a:lin ang="135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0" name="组合 69"/>
          <p:cNvGrpSpPr/>
          <p:nvPr>
            <p:custDataLst>
              <p:tags r:id="rId12"/>
            </p:custDataLst>
          </p:nvPr>
        </p:nvGrpSpPr>
        <p:grpSpPr>
          <a:xfrm>
            <a:off x="6602793" y="2982946"/>
            <a:ext cx="2112543" cy="1901611"/>
            <a:chOff x="757631" y="1755286"/>
            <a:chExt cx="2682595" cy="2414744"/>
          </a:xfrm>
        </p:grpSpPr>
        <p:sp>
          <p:nvSpPr>
            <p:cNvPr id="52" name="Freeform 5"/>
            <p:cNvSpPr/>
            <p:nvPr>
              <p:custDataLst>
                <p:tags r:id="rId13"/>
              </p:custDataLst>
            </p:nvPr>
          </p:nvSpPr>
          <p:spPr bwMode="auto">
            <a:xfrm>
              <a:off x="757631" y="1755286"/>
              <a:ext cx="2682595" cy="24147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</a:gradFill>
            <a:ln w="19050">
              <a:noFill/>
            </a:ln>
            <a:effectLst>
              <a:outerShdw blurRad="228600" dist="1016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3" name="Freeform 5"/>
            <p:cNvSpPr/>
            <p:nvPr>
              <p:custDataLst>
                <p:tags r:id="rId14"/>
              </p:custDataLst>
            </p:nvPr>
          </p:nvSpPr>
          <p:spPr bwMode="auto">
            <a:xfrm>
              <a:off x="780904" y="1776236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31000">
                  <a:schemeClr val="bg1"/>
                </a:gs>
              </a:gsLst>
              <a:lin ang="135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7" name="Picture 7" descr="get (10)"/>
          <p:cNvPicPr>
            <a:picLocks noGrp="1" noChangeAspect="1" noChangeArrowheads="1"/>
          </p:cNvPicPr>
          <p:nvPr>
            <p:ph idx="1"/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3761105" y="1965960"/>
            <a:ext cx="1619250" cy="1724025"/>
          </a:xfrm>
          <a:prstGeom prst="ellipse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6" name="组合 39"/>
          <p:cNvGrpSpPr/>
          <p:nvPr>
            <p:custDataLst>
              <p:tags r:id="rId17"/>
            </p:custDataLst>
          </p:nvPr>
        </p:nvGrpSpPr>
        <p:grpSpPr>
          <a:xfrm>
            <a:off x="372954" y="1647928"/>
            <a:ext cx="2112543" cy="1901611"/>
            <a:chOff x="757631" y="1755286"/>
            <a:chExt cx="2682595" cy="2414744"/>
          </a:xfrm>
        </p:grpSpPr>
        <p:sp>
          <p:nvSpPr>
            <p:cNvPr id="20" name="Freeform 5"/>
            <p:cNvSpPr/>
            <p:nvPr>
              <p:custDataLst>
                <p:tags r:id="rId18"/>
              </p:custDataLst>
            </p:nvPr>
          </p:nvSpPr>
          <p:spPr bwMode="auto">
            <a:xfrm>
              <a:off x="757631" y="1755286"/>
              <a:ext cx="2682595" cy="24147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</a:gradFill>
            <a:ln w="19050">
              <a:noFill/>
            </a:ln>
            <a:effectLst>
              <a:outerShdw blurRad="228600" dist="1016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Freeform 5"/>
            <p:cNvSpPr/>
            <p:nvPr>
              <p:custDataLst>
                <p:tags r:id="rId19"/>
              </p:custDataLst>
            </p:nvPr>
          </p:nvSpPr>
          <p:spPr bwMode="auto">
            <a:xfrm>
              <a:off x="780904" y="1776236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31000">
                  <a:schemeClr val="bg1"/>
                </a:gs>
              </a:gsLst>
              <a:lin ang="135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995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8" name="Picture 8" descr="get (11)"/>
          <p:cNvPicPr>
            <a:picLocks noGrp="1" noChangeAspect="1" noChangeArrowheads="1"/>
          </p:cNvPicPr>
          <p:nvPr>
            <p:ph sz="half" idx="4294967295"/>
            <p:custDataLst>
              <p:tags r:id="rId20"/>
            </p:custDataLst>
          </p:nvPr>
        </p:nvPicPr>
        <p:blipFill>
          <a:blip r:embed="rId21" cstate="email"/>
          <a:stretch>
            <a:fillRect/>
          </a:stretch>
        </p:blipFill>
        <p:spPr>
          <a:xfrm>
            <a:off x="0" y="1823720"/>
            <a:ext cx="1776095" cy="1638300"/>
          </a:xfrm>
          <a:prstGeom prst="ellipse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" name="Picture 2" descr="抢救sars病人">
            <a:hlinkClick r:id="" action="ppaction://noaction"/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 bwMode="auto">
          <a:xfrm>
            <a:off x="2535374" y="3072628"/>
            <a:ext cx="1781329" cy="1660662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1" name="Picture 2" descr="被束缚起来的恐水症患者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5" cstate="email"/>
          <a:stretch>
            <a:fillRect/>
          </a:stretch>
        </p:blipFill>
        <p:spPr bwMode="auto">
          <a:xfrm>
            <a:off x="6739890" y="3062469"/>
            <a:ext cx="1797756" cy="173355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8" name="TextBox 27"/>
          <p:cNvSpPr txBox="1"/>
          <p:nvPr>
            <p:custDataLst>
              <p:tags r:id="rId26"/>
            </p:custDataLst>
          </p:nvPr>
        </p:nvSpPr>
        <p:spPr>
          <a:xfrm>
            <a:off x="582295" y="1028065"/>
            <a:ext cx="805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有害方面：给人类、饲养动物、栽培植物带来极大的危害！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1"/>
          <p:cNvSpPr txBox="1"/>
          <p:nvPr>
            <p:custDataLst>
              <p:tags r:id="rId27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8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2"/>
            </p:custDataLst>
          </p:nvPr>
        </p:nvSpPr>
        <p:spPr>
          <a:xfrm>
            <a:off x="4910455" y="1092200"/>
            <a:ext cx="2640965" cy="266446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椭圆 56"/>
          <p:cNvSpPr/>
          <p:nvPr>
            <p:custDataLst>
              <p:tags r:id="rId3"/>
            </p:custDataLst>
          </p:nvPr>
        </p:nvSpPr>
        <p:spPr>
          <a:xfrm>
            <a:off x="1075690" y="1100455"/>
            <a:ext cx="2586355" cy="25457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2" name="Picture 9" descr="u=2354442791,3160033069&amp;fm=23&amp;gp=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>
            <a:lum bright="6000" contrast="6000"/>
          </a:blip>
          <a:stretch>
            <a:fillRect/>
          </a:stretch>
        </p:blipFill>
        <p:spPr bwMode="auto">
          <a:xfrm>
            <a:off x="1158239" y="1211580"/>
            <a:ext cx="2409825" cy="23622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1" name="Picture 3" descr="u=2958372355,1414395303&amp;fm=23&amp;gp=0[1]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email">
            <a:lum bright="6000" contrast="6000"/>
          </a:blip>
          <a:stretch>
            <a:fillRect/>
          </a:stretch>
        </p:blipFill>
        <p:spPr bwMode="auto">
          <a:xfrm>
            <a:off x="4998720" y="1188721"/>
            <a:ext cx="2491086" cy="247650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1661161" y="3793334"/>
            <a:ext cx="10972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禽流感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5737860" y="3892394"/>
            <a:ext cx="10972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口蹄疫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1"/>
          <p:cNvSpPr txBox="1"/>
          <p:nvPr>
            <p:custDataLst>
              <p:tags r:id="rId10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2"/>
            </p:custDataLst>
          </p:nvPr>
        </p:nvSpPr>
        <p:spPr>
          <a:xfrm>
            <a:off x="4910455" y="1092200"/>
            <a:ext cx="2640965" cy="266446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椭圆 56"/>
          <p:cNvSpPr/>
          <p:nvPr>
            <p:custDataLst>
              <p:tags r:id="rId3"/>
            </p:custDataLst>
          </p:nvPr>
        </p:nvSpPr>
        <p:spPr>
          <a:xfrm>
            <a:off x="1075690" y="1100455"/>
            <a:ext cx="2586355" cy="25457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419582" y="3793334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水稻矮缩病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5526762" y="3854294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花生条纹病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Picture 4" descr="水稻矮缩病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lum bright="6000" contrast="6000"/>
          </a:blip>
          <a:stretch>
            <a:fillRect/>
          </a:stretch>
        </p:blipFill>
        <p:spPr bwMode="auto">
          <a:xfrm>
            <a:off x="1188720" y="1188720"/>
            <a:ext cx="2377439" cy="23622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5" name="Picture 2" descr="花生条纹病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lum bright="6000" contrast="6000"/>
          </a:blip>
          <a:stretch>
            <a:fillRect/>
          </a:stretch>
        </p:blipFill>
        <p:spPr bwMode="auto">
          <a:xfrm>
            <a:off x="5006340" y="1216026"/>
            <a:ext cx="2461260" cy="2456814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" name="TextBox 11"/>
          <p:cNvSpPr txBox="1"/>
          <p:nvPr>
            <p:custDataLst>
              <p:tags r:id="rId10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9" name="TextBox 18"/>
          <p:cNvSpPr txBox="1"/>
          <p:nvPr>
            <p:custDataLst>
              <p:tags r:id="rId2"/>
            </p:custDataLst>
          </p:nvPr>
        </p:nvSpPr>
        <p:spPr>
          <a:xfrm>
            <a:off x="548640" y="955675"/>
            <a:ext cx="4556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有利方面：利用病毒制作疫苗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椭圆 19"/>
          <p:cNvSpPr/>
          <p:nvPr>
            <p:custDataLst>
              <p:tags r:id="rId3"/>
            </p:custDataLst>
          </p:nvPr>
        </p:nvSpPr>
        <p:spPr>
          <a:xfrm>
            <a:off x="826135" y="1557020"/>
            <a:ext cx="2526665" cy="261874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椭圆 20"/>
          <p:cNvSpPr/>
          <p:nvPr>
            <p:custDataLst>
              <p:tags r:id="rId4"/>
            </p:custDataLst>
          </p:nvPr>
        </p:nvSpPr>
        <p:spPr>
          <a:xfrm>
            <a:off x="4588510" y="1489075"/>
            <a:ext cx="2586355" cy="25457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Picture 5" descr="jihui_im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>
            <a:lum bright="6000" contrast="6000"/>
          </a:blip>
          <a:stretch>
            <a:fillRect/>
          </a:stretch>
        </p:blipFill>
        <p:spPr bwMode="auto">
          <a:xfrm>
            <a:off x="917575" y="1623060"/>
            <a:ext cx="2397125" cy="250698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4" name="TextBox 33"/>
          <p:cNvSpPr txBox="1"/>
          <p:nvPr>
            <p:custDataLst>
              <p:tags r:id="rId7"/>
            </p:custDataLst>
          </p:nvPr>
        </p:nvSpPr>
        <p:spPr>
          <a:xfrm>
            <a:off x="548640" y="4465320"/>
            <a:ext cx="686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疫苗：经过人工处理过的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减毒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的或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无毒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病毒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1"/>
          <p:cNvSpPr txBox="1"/>
          <p:nvPr>
            <p:custDataLst>
              <p:tags r:id="rId8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rcRect l="17095" t="379" r="9415"/>
          <a:stretch>
            <a:fillRect/>
          </a:stretch>
        </p:blipFill>
        <p:spPr>
          <a:xfrm>
            <a:off x="4685030" y="1570355"/>
            <a:ext cx="2422525" cy="24225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42" h="3942">
                <a:moveTo>
                  <a:pt x="0" y="1971"/>
                </a:moveTo>
                <a:cubicBezTo>
                  <a:pt x="0" y="882"/>
                  <a:pt x="882" y="0"/>
                  <a:pt x="1971" y="0"/>
                </a:cubicBezTo>
                <a:cubicBezTo>
                  <a:pt x="3060" y="0"/>
                  <a:pt x="3942" y="882"/>
                  <a:pt x="3942" y="1971"/>
                </a:cubicBezTo>
                <a:cubicBezTo>
                  <a:pt x="3942" y="3060"/>
                  <a:pt x="3060" y="3942"/>
                  <a:pt x="1971" y="3942"/>
                </a:cubicBezTo>
                <a:cubicBezTo>
                  <a:pt x="882" y="3942"/>
                  <a:pt x="0" y="3060"/>
                  <a:pt x="0" y="1971"/>
                </a:cubicBezTo>
                <a:close/>
              </a:path>
            </a:pathLst>
          </a:cu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586740" y="939060"/>
            <a:ext cx="78562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2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有利方面：利用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噬菌体可以帮助人们治疗细菌性的疾病 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Picture 2" descr="烧伤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2590483" y="1563370"/>
            <a:ext cx="3963035" cy="258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777240" y="4260215"/>
            <a:ext cx="76301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绿脓杆菌噬菌体能有效地控制烧伤病人绿脓杆菌的感染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11"/>
          <p:cNvSpPr txBox="1"/>
          <p:nvPr>
            <p:custDataLst>
              <p:tags r:id="rId6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698788" y="846574"/>
            <a:ext cx="50800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有利方面：利用昆虫病毒防治病虫害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Picture 2" descr="病毒2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18080" y="1132840"/>
            <a:ext cx="4305300" cy="33909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TextBox 11"/>
          <p:cNvSpPr txBox="1"/>
          <p:nvPr>
            <p:custDataLst>
              <p:tags r:id="rId5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939800" y="969645"/>
            <a:ext cx="72688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有利方面：利用花叶病毒感染郁金香等，使花色发生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变化，培育新品种。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椭圆 19"/>
          <p:cNvSpPr/>
          <p:nvPr>
            <p:custDataLst>
              <p:tags r:id="rId3"/>
            </p:custDataLst>
          </p:nvPr>
        </p:nvSpPr>
        <p:spPr>
          <a:xfrm>
            <a:off x="3558540" y="1881505"/>
            <a:ext cx="2349500" cy="237045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椭圆 20"/>
          <p:cNvSpPr/>
          <p:nvPr>
            <p:custDataLst>
              <p:tags r:id="rId4"/>
            </p:custDataLst>
          </p:nvPr>
        </p:nvSpPr>
        <p:spPr>
          <a:xfrm>
            <a:off x="601980" y="1885950"/>
            <a:ext cx="2300605" cy="226441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944880" y="4191123"/>
            <a:ext cx="10972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郁金香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3802312" y="4242914"/>
            <a:ext cx="14020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香石竹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9" descr="郁金香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lum bright="6000" contrast="6000"/>
          </a:blip>
          <a:stretch>
            <a:fillRect/>
          </a:stretch>
        </p:blipFill>
        <p:spPr bwMode="auto">
          <a:xfrm>
            <a:off x="646430" y="1970405"/>
            <a:ext cx="2198370" cy="2113915"/>
          </a:xfrm>
          <a:prstGeom prst="ellipse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c2be1ffd5fa7e53f08244d3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>
            <a:lum bright="6000" contrast="6000"/>
          </a:blip>
          <a:stretch>
            <a:fillRect/>
          </a:stretch>
        </p:blipFill>
        <p:spPr bwMode="auto">
          <a:xfrm>
            <a:off x="3620135" y="1945640"/>
            <a:ext cx="2250440" cy="223012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8" name="椭圆 27"/>
          <p:cNvSpPr/>
          <p:nvPr>
            <p:custDataLst>
              <p:tags r:id="rId11"/>
            </p:custDataLst>
          </p:nvPr>
        </p:nvSpPr>
        <p:spPr>
          <a:xfrm>
            <a:off x="6598920" y="2021840"/>
            <a:ext cx="2300605" cy="226441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endParaRPr lang="zh-CN" altLang="en-US" sz="4800">
              <a:ln w="12700">
                <a:noFill/>
              </a:ln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Picture 7" descr="7022b2010609dc297aec2c4d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 cstate="email">
            <a:lum bright="6000" contrast="6000"/>
          </a:blip>
          <a:stretch>
            <a:fillRect/>
          </a:stretch>
        </p:blipFill>
        <p:spPr bwMode="auto">
          <a:xfrm>
            <a:off x="6654165" y="2059940"/>
            <a:ext cx="2202815" cy="216916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>
            <p:custDataLst>
              <p:tags r:id="rId14"/>
            </p:custDataLst>
          </p:nvPr>
        </p:nvSpPr>
        <p:spPr>
          <a:xfrm>
            <a:off x="7185660" y="4250534"/>
            <a:ext cx="10972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紫罗兰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11"/>
          <p:cNvSpPr txBox="1"/>
          <p:nvPr>
            <p:custDataLst>
              <p:tags r:id="rId15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6" grpId="0"/>
      <p:bldP spid="27" grpId="0"/>
      <p:bldP spid="28" grpId="0" bldLvl="0" animBg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Text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250" y="986790"/>
            <a:ext cx="6248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自主学习：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" name="组合 55"/>
          <p:cNvGrpSpPr/>
          <p:nvPr>
            <p:custDataLst>
              <p:tags r:id="rId3"/>
            </p:custDataLst>
          </p:nvPr>
        </p:nvGrpSpPr>
        <p:grpSpPr>
          <a:xfrm>
            <a:off x="511457" y="1985652"/>
            <a:ext cx="715648" cy="707087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25" name="椭圆 24"/>
            <p:cNvSpPr/>
            <p:nvPr>
              <p:custDataLst>
                <p:tags r:id="rId4"/>
              </p:custDataLst>
            </p:nvPr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TextBox 25"/>
            <p:cNvSpPr txBox="1"/>
            <p:nvPr>
              <p:custDataLst>
                <p:tags r:id="rId5"/>
              </p:custDataLst>
            </p:nvPr>
          </p:nvSpPr>
          <p:spPr>
            <a:xfrm>
              <a:off x="6653351" y="1318965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>
                  <a:solidFill>
                    <a:srgbClr val="F8F8F8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zh-CN" altLang="en-US" sz="2800" b="1">
                <a:solidFill>
                  <a:srgbClr val="F8F8F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7" name="组合 58"/>
          <p:cNvGrpSpPr/>
          <p:nvPr>
            <p:custDataLst>
              <p:tags r:id="rId6"/>
            </p:custDataLst>
          </p:nvPr>
        </p:nvGrpSpPr>
        <p:grpSpPr>
          <a:xfrm>
            <a:off x="511457" y="2924769"/>
            <a:ext cx="715648" cy="707087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28" name="椭圆 27"/>
            <p:cNvSpPr/>
            <p:nvPr>
              <p:custDataLst>
                <p:tags r:id="rId7"/>
              </p:custDataLst>
            </p:nvPr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TextBox 28"/>
            <p:cNvSpPr txBox="1"/>
            <p:nvPr>
              <p:custDataLst>
                <p:tags r:id="rId8"/>
              </p:custDataLst>
            </p:nvPr>
          </p:nvSpPr>
          <p:spPr>
            <a:xfrm>
              <a:off x="6635865" y="2536282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02970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6" name="矩形 35"/>
          <p:cNvSpPr/>
          <p:nvPr>
            <p:custDataLst>
              <p:tags r:id="rId9"/>
            </p:custDataLst>
          </p:nvPr>
        </p:nvSpPr>
        <p:spPr>
          <a:xfrm>
            <a:off x="1569903" y="2086094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谁发现了病毒？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>
            <p:custDataLst>
              <p:tags r:id="rId10"/>
            </p:custDataLst>
          </p:nvPr>
        </p:nvSpPr>
        <p:spPr>
          <a:xfrm>
            <a:off x="1518930" y="3046750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简单的描述实验过程。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576580" y="316230"/>
            <a:ext cx="2339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病毒的发现</a:t>
            </a:r>
            <a:endParaRPr lang="zh-CN" altLang="en-US" sz="28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411480" y="1059246"/>
            <a:ext cx="83896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有利方面：</a:t>
            </a:r>
            <a:r>
              <a:rPr lang="zh-CN" altLang="en-US" sz="2400" b="1" noProof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在基因工程中，病毒能携带植物或微生物的某些</a:t>
            </a:r>
            <a:endParaRPr lang="zh-CN" altLang="en-US" sz="2400" b="1" noProof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342900" indent="-342900" algn="l" eaLnBrk="0" hangingPunct="0">
              <a:lnSpc>
                <a:spcPct val="10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b="1" noProof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基因进入正常细胞，来达到转基因或基因治疗的目的。</a:t>
            </a:r>
            <a:endParaRPr lang="zh-CN" altLang="en-US" sz="2400" b="1" noProof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9" name="Picture 2" descr="http://pic.baike.soso.com/p/20131204/20131204164422-855205365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2352341" y="2121863"/>
            <a:ext cx="3584298" cy="231996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TextBox 11"/>
          <p:cNvSpPr txBox="1"/>
          <p:nvPr>
            <p:custDataLst>
              <p:tags r:id="rId5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61670" y="946785"/>
            <a:ext cx="613346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有利方面：病毒治疗肿瘤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溶瘤病毒疗法。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35d9a66a01f4afe4">
            <a:hlinkClick r:id="rId3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5052" b="4084"/>
          <a:stretch>
            <a:fillRect/>
          </a:stretch>
        </p:blipFill>
        <p:spPr>
          <a:xfrm>
            <a:off x="2835593" y="1719580"/>
            <a:ext cx="3472815" cy="2460625"/>
          </a:xfrm>
          <a:prstGeom prst="rect">
            <a:avLst/>
          </a:prstGeom>
        </p:spPr>
      </p:pic>
      <p:sp>
        <p:nvSpPr>
          <p:cNvPr id="2" name="TextBox 11"/>
          <p:cNvSpPr txBox="1"/>
          <p:nvPr>
            <p:custDataLst>
              <p:tags r:id="rId6"/>
            </p:custDataLst>
          </p:nvPr>
        </p:nvSpPr>
        <p:spPr>
          <a:xfrm>
            <a:off x="624840" y="279400"/>
            <a:ext cx="514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黑体" panose="02010609060101010101" charset="-122"/>
                <a:ea typeface="黑体" panose="02010609060101010101" charset="-122"/>
              </a:rPr>
              <a:t>病毒与人类的关系</a:t>
            </a:r>
            <a:endParaRPr lang="zh-CN" altLang="en-US" sz="3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小白-文本框"/>
          <p:cNvSpPr txBox="1"/>
          <p:nvPr/>
        </p:nvSpPr>
        <p:spPr>
          <a:xfrm>
            <a:off x="683527" y="275846"/>
            <a:ext cx="171577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lstStyle/>
          <a:p>
            <a:pPr defTabSz="914400" latinLnBrk="1" hangingPunct="0">
              <a:defRPr/>
            </a:pPr>
            <a:r>
              <a:rPr lang="zh-CN" altLang="en-US" sz="3200" b="1" kern="0" dirty="0">
                <a:solidFill>
                  <a:srgbClr val="000000"/>
                </a:solidFill>
                <a:cs typeface="+mn-ea"/>
                <a:sym typeface="+mn-lt"/>
              </a:rPr>
              <a:t>课堂小结</a:t>
            </a:r>
            <a:endParaRPr lang="zh-CN" altLang="en-US" sz="3200" b="1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Rectangle 5"/>
          <p:cNvSpPr txBox="1">
            <a:spLocks noRot="1" noChangeArrowheads="1"/>
          </p:cNvSpPr>
          <p:nvPr/>
        </p:nvSpPr>
        <p:spPr>
          <a:xfrm>
            <a:off x="683260" y="799465"/>
            <a:ext cx="7513955" cy="3821430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黑体" panose="02010609060101010101" charset="-122"/>
              <a:buNone/>
            </a:pPr>
            <a:r>
              <a:rPr lang="zh-CN" altLang="en-US" sz="2400" dirty="0">
                <a:cs typeface="+mn-ea"/>
                <a:sym typeface="+mn-lt"/>
              </a:rPr>
              <a:t>　　　　　　　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cs typeface="+mn-ea"/>
                <a:sym typeface="+mn-lt"/>
              </a:rPr>
              <a:t>病毒的类别（按寄主分）　　　　　　　　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cs typeface="+mn-ea"/>
                <a:sym typeface="+mn-lt"/>
              </a:rPr>
              <a:t>病毒的结构：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cs typeface="+mn-ea"/>
                <a:sym typeface="+mn-lt"/>
              </a:rPr>
              <a:t>病毒的生活：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cs typeface="+mn-ea"/>
                <a:sym typeface="+mn-lt"/>
              </a:rPr>
              <a:t>病毒与人类的关系：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Rectangle 12"/>
          <p:cNvSpPr>
            <a:spLocks noRot="1" noChangeArrowheads="1"/>
          </p:cNvSpPr>
          <p:nvPr/>
        </p:nvSpPr>
        <p:spPr bwMode="auto">
          <a:xfrm>
            <a:off x="2849880" y="2061845"/>
            <a:ext cx="4279265" cy="86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蛋白质＋遗传物质</a:t>
            </a:r>
            <a:b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没有细胞结构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849880" y="2988945"/>
            <a:ext cx="537019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寄生在活细胞中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06265" y="915035"/>
            <a:ext cx="2414270" cy="1023620"/>
            <a:chOff x="5951789" y="1143930"/>
            <a:chExt cx="2051170" cy="1365047"/>
          </a:xfrm>
        </p:grpSpPr>
        <p:sp>
          <p:nvSpPr>
            <p:cNvPr id="8" name="Rectangle 10"/>
            <p:cNvSpPr>
              <a:spLocks noRot="1" noChangeArrowheads="1"/>
            </p:cNvSpPr>
            <p:nvPr/>
          </p:nvSpPr>
          <p:spPr bwMode="auto">
            <a:xfrm>
              <a:off x="6134334" y="1143930"/>
              <a:ext cx="1868625" cy="1365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动物病毒</a:t>
              </a:r>
              <a:b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植物病毒</a:t>
              </a:r>
              <a:b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细菌病毒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左大括号 4"/>
            <p:cNvSpPr/>
            <p:nvPr/>
          </p:nvSpPr>
          <p:spPr>
            <a:xfrm>
              <a:off x="5951789" y="1336154"/>
              <a:ext cx="182350" cy="1021245"/>
            </a:xfrm>
            <a:prstGeom prst="leftBrace">
              <a:avLst>
                <a:gd name="adj1" fmla="val 28563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50945" y="3585362"/>
            <a:ext cx="4869815" cy="1035050"/>
            <a:chOff x="4914973" y="4780733"/>
            <a:chExt cx="4136061" cy="1380479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5105354" y="4780733"/>
              <a:ext cx="3585413" cy="61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危害：导致各种疾病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5105354" y="5547195"/>
              <a:ext cx="3945680" cy="61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利用：制成疫苗、基因治疗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4914973" y="5044972"/>
              <a:ext cx="174201" cy="957019"/>
            </a:xfrm>
            <a:prstGeom prst="leftBrace">
              <a:avLst>
                <a:gd name="adj1" fmla="val 28610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小白-文本框"/>
          <p:cNvSpPr txBox="1"/>
          <p:nvPr>
            <p:custDataLst>
              <p:tags r:id="rId2"/>
            </p:custDataLst>
          </p:nvPr>
        </p:nvSpPr>
        <p:spPr>
          <a:xfrm>
            <a:off x="683527" y="275846"/>
            <a:ext cx="171577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p>
            <a:pPr algn="l" defTabSz="914400" latinLnBrk="1" hangingPunct="0">
              <a:defRPr/>
            </a:pPr>
            <a:r>
              <a:rPr lang="zh-CN" altLang="en-US" sz="3200" b="1" kern="0" dirty="0">
                <a:solidFill>
                  <a:srgbClr val="000000"/>
                </a:solidFill>
                <a:cs typeface="+mn-ea"/>
                <a:sym typeface="+mn-lt"/>
              </a:rPr>
              <a:t>课堂</a:t>
            </a:r>
            <a:r>
              <a:rPr lang="zh-CN" altLang="en-US" sz="3200" b="1" kern="0" dirty="0">
                <a:solidFill>
                  <a:srgbClr val="000000"/>
                </a:solidFill>
                <a:cs typeface="+mn-ea"/>
                <a:sym typeface="+mn-lt"/>
              </a:rPr>
              <a:t>检测</a:t>
            </a:r>
            <a:endParaRPr lang="zh-CN" altLang="en-US" sz="3200" b="1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78915" y="1086485"/>
            <a:ext cx="6698615" cy="339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下列生物中不具有细胞结构的是（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细菌            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水螅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烟草花叶病毒 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蚯蚓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下列叙述中不属于病毒特点的是（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个体微小，要用电子显微镜才能观察到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没有细胞结构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在寄主细胞里进行繁殖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可以独立生活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37020" y="2159000"/>
            <a:ext cx="462280" cy="99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34150" y="680720"/>
            <a:ext cx="459105" cy="99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小白-文本框"/>
          <p:cNvSpPr txBox="1"/>
          <p:nvPr>
            <p:custDataLst>
              <p:tags r:id="rId2"/>
            </p:custDataLst>
          </p:nvPr>
        </p:nvSpPr>
        <p:spPr>
          <a:xfrm>
            <a:off x="683527" y="275846"/>
            <a:ext cx="171577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28575" rtlCol="0" anchor="t">
            <a:spAutoFit/>
          </a:bodyPr>
          <a:p>
            <a:pPr defTabSz="914400" latinLnBrk="1" hangingPunct="0">
              <a:defRPr/>
            </a:pPr>
            <a:r>
              <a:rPr lang="zh-CN" altLang="en-US" sz="3200" b="1" kern="0" dirty="0">
                <a:solidFill>
                  <a:srgbClr val="000000"/>
                </a:solidFill>
                <a:cs typeface="+mn-ea"/>
                <a:sym typeface="+mn-lt"/>
              </a:rPr>
              <a:t>课堂检测</a:t>
            </a:r>
            <a:endParaRPr lang="en-US" altLang="zh-CN" sz="3200" b="1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60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7065" y="932180"/>
            <a:ext cx="8131175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128905" indent="-128905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下列不是病毒引起的疾病或病害的是（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烟草花叶病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禽流感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艾滋病          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痢疾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下列哪一项不是人类利用病毒为人类服务的实例（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无脊椎动物病毒制成杀虫剂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给高烧病人注射青霉素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用噬菌体治疗烧伤病人的化脓性感染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给健康人注射流行性乙型脑炎疫苗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18250" y="793750"/>
            <a:ext cx="44069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30185" y="2571750"/>
            <a:ext cx="44005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4000"/>
              </a:lnSpc>
              <a:buNone/>
            </a:pPr>
            <a:r>
              <a:rPr lang="zh-CN" altLang="en-US" sz="2400" b="1" dirty="0"/>
              <a:t>    </a:t>
            </a:r>
            <a:r>
              <a:rPr lang="en-US" altLang="zh-CN" sz="2400" dirty="0"/>
              <a:t>1892</a:t>
            </a:r>
            <a:r>
              <a:rPr lang="zh-CN" altLang="en-US" sz="2400" dirty="0"/>
              <a:t>年，俄国科学家伊万诺夫斯基发现患病烟草植株的叶片汁液通过</a:t>
            </a:r>
            <a:r>
              <a:rPr lang="zh-CN" altLang="en-US" sz="2400" dirty="0">
                <a:solidFill>
                  <a:srgbClr val="FF0000"/>
                </a:solidFill>
              </a:rPr>
              <a:t>细菌过滤器</a:t>
            </a:r>
            <a:r>
              <a:rPr lang="zh-CN" altLang="en-US" sz="2400" dirty="0"/>
              <a:t>后仍具有感染性。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95" y="1170305"/>
            <a:ext cx="8081010" cy="17894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6580" y="316230"/>
            <a:ext cx="2339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病毒的发现</a:t>
            </a:r>
            <a:endParaRPr lang="zh-CN" altLang="en-US" sz="28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lnSpc>
                <a:spcPct val="134000"/>
              </a:lnSpc>
              <a:buNone/>
            </a:pPr>
            <a:r>
              <a:rPr lang="zh-CN" altLang="en-US" sz="2400" dirty="0"/>
              <a:t>原因一：这种细菌太小，可以通过细菌过滤器；</a:t>
            </a:r>
            <a:endParaRPr lang="en-US" altLang="zh-CN" sz="2400" dirty="0"/>
          </a:p>
          <a:p>
            <a:pPr marL="0" indent="0">
              <a:lnSpc>
                <a:spcPct val="134000"/>
              </a:lnSpc>
              <a:buNone/>
            </a:pPr>
            <a:r>
              <a:rPr lang="zh-CN" altLang="en-US" sz="2400" dirty="0"/>
              <a:t>原因二：细菌虽被过滤掉，但细菌分泌的毒素留在了滤液中，引起烟草患病。</a:t>
            </a:r>
            <a:endParaRPr lang="zh-CN" altLang="en-US" sz="2400" dirty="0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1495" y="1170305"/>
            <a:ext cx="8081010" cy="17894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76580" y="316230"/>
            <a:ext cx="2339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病毒的发现</a:t>
            </a:r>
            <a:endParaRPr lang="zh-CN" altLang="en-US" sz="28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23875" y="3175635"/>
            <a:ext cx="8252460" cy="1080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结论：致病的病原体是比细菌还小的“滤过性病毒”，简称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病毒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1495" y="1170305"/>
            <a:ext cx="8081010" cy="17894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76580" y="316230"/>
            <a:ext cx="2339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病毒的发现</a:t>
            </a:r>
            <a:endParaRPr lang="zh-CN" altLang="en-US" sz="28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" name="Picture 4" descr="C:\Users\wgy181\Desktop\烟草花叶病毒.jpg烟草花叶病毒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943475" y="1944370"/>
            <a:ext cx="3213100" cy="2399030"/>
          </a:xfrm>
          <a:prstGeom prst="rect">
            <a:avLst/>
          </a:prstGeom>
          <a:noFill/>
          <a:ln w="9525"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511175" y="822325"/>
            <a:ext cx="8115300" cy="1046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60000"/>
              <a:buFont typeface="Wingdings" panose="05000000000000000000" pitchFamily="2" charset="2"/>
              <a:buChar char="n"/>
              <a:defRPr sz="2400" b="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kumimoji="1" lang="en-US" altLang="zh-CN"/>
              <a:t>    20</a:t>
            </a:r>
            <a:r>
              <a:rPr kumimoji="1" lang="zh-CN" altLang="en-US"/>
              <a:t>世纪初，科学家首次用电子显微镜观察到烟草花叶病毒是一种杆状颗粒。</a:t>
            </a:r>
            <a:endParaRPr kumimoji="1" lang="en-US" altLang="zh-CN"/>
          </a:p>
          <a:p>
            <a:endParaRPr lang="zh-CN" altLang="en-US"/>
          </a:p>
        </p:txBody>
      </p:sp>
      <p:pic>
        <p:nvPicPr>
          <p:cNvPr id="5" name="Picture 4" descr="电子显微镜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9140" y="1944370"/>
            <a:ext cx="3713480" cy="240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76580" y="293370"/>
            <a:ext cx="2723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病毒的发现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2952" y="295876"/>
            <a:ext cx="34780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病毒的大小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300" y="1221105"/>
            <a:ext cx="7899400" cy="22066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2775" y="3596640"/>
            <a:ext cx="227457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烟草花叶病毒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6560" y="3596640"/>
            <a:ext cx="16071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腺病毒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9810" y="3596640"/>
            <a:ext cx="16071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流感病毒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85610" y="3596640"/>
            <a:ext cx="120904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噬菌体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1" grpId="1"/>
      <p:bldP spid="12" grpId="1"/>
      <p:bldP spid="13" grpId="1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1307465" y="819785"/>
            <a:ext cx="6151245" cy="59055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纳米到底多大呢？</a:t>
            </a:r>
            <a:endParaRPr lang="zh-CN" altLang="en-US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614045" y="1887855"/>
            <a:ext cx="6151245" cy="2376170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100" dirty="0"/>
              <a:t>请同学们拿出直尺，找到</a:t>
            </a:r>
            <a:r>
              <a:rPr lang="en-US" altLang="zh-CN" sz="2100" dirty="0"/>
              <a:t>1</a:t>
            </a:r>
            <a:r>
              <a:rPr lang="zh-CN" altLang="en-US" sz="2100" dirty="0"/>
              <a:t>毫米</a:t>
            </a:r>
            <a:r>
              <a:rPr lang="en-US" altLang="zh-CN" sz="2100" dirty="0"/>
              <a:t>——</a:t>
            </a:r>
            <a:r>
              <a:rPr lang="zh-CN" altLang="en-US" sz="2100" dirty="0"/>
              <a:t>最小的一个格。</a:t>
            </a:r>
            <a:endParaRPr lang="en-US" altLang="zh-CN" sz="21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100" dirty="0"/>
              <a:t>把</a:t>
            </a:r>
            <a:r>
              <a:rPr lang="en-US" altLang="zh-CN" sz="2100" dirty="0"/>
              <a:t>1</a:t>
            </a:r>
            <a:r>
              <a:rPr lang="zh-CN" altLang="en-US" sz="2100" dirty="0"/>
              <a:t>毫米分成</a:t>
            </a:r>
            <a:r>
              <a:rPr lang="en-US" altLang="zh-CN" sz="2100" dirty="0">
                <a:latin typeface="黑体" panose="02010609060101010101" charset="-122"/>
                <a:cs typeface="黑体" panose="02010609060101010101" charset="-122"/>
              </a:rPr>
              <a:t>1 000</a:t>
            </a:r>
            <a:r>
              <a:rPr lang="zh-CN" altLang="en-US" sz="2100" dirty="0"/>
              <a:t>份，其中的</a:t>
            </a:r>
            <a:r>
              <a:rPr lang="en-US" altLang="zh-CN" sz="2100" dirty="0"/>
              <a:t>1</a:t>
            </a:r>
            <a:r>
              <a:rPr lang="zh-CN" altLang="en-US" sz="2100" dirty="0"/>
              <a:t>份是</a:t>
            </a:r>
            <a:r>
              <a:rPr lang="en-US" altLang="zh-CN" sz="2100" dirty="0"/>
              <a:t>1</a:t>
            </a:r>
            <a:r>
              <a:rPr lang="zh-CN" altLang="en-US" sz="2100" dirty="0"/>
              <a:t>微米；</a:t>
            </a:r>
            <a:endParaRPr lang="en-US" altLang="zh-CN" sz="21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100" dirty="0"/>
              <a:t>把</a:t>
            </a:r>
            <a:r>
              <a:rPr lang="en-US" altLang="zh-CN" sz="2100" dirty="0"/>
              <a:t>1</a:t>
            </a:r>
            <a:r>
              <a:rPr lang="zh-CN" altLang="en-US" sz="2100" dirty="0"/>
              <a:t>微米分成</a:t>
            </a:r>
            <a:r>
              <a:rPr lang="en-US" altLang="zh-CN" dirty="0">
                <a:latin typeface="黑体" panose="02010609060101010101" charset="-122"/>
                <a:cs typeface="黑体" panose="02010609060101010101" charset="-122"/>
              </a:rPr>
              <a:t>1 000</a:t>
            </a:r>
            <a:r>
              <a:rPr lang="zh-CN" altLang="en-US" sz="2100" dirty="0"/>
              <a:t>份，其中的</a:t>
            </a:r>
            <a:r>
              <a:rPr lang="en-US" altLang="zh-CN" sz="2100" dirty="0"/>
              <a:t>1</a:t>
            </a:r>
            <a:r>
              <a:rPr lang="zh-CN" altLang="en-US" sz="2100" dirty="0"/>
              <a:t>份就是</a:t>
            </a:r>
            <a:r>
              <a:rPr lang="en-US" altLang="zh-CN" sz="2100" dirty="0"/>
              <a:t>1</a:t>
            </a:r>
            <a:r>
              <a:rPr lang="zh-CN" altLang="en-US" sz="2100" dirty="0"/>
              <a:t>纳米。</a:t>
            </a:r>
            <a:endParaRPr lang="en-US" altLang="zh-CN" sz="2100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100" dirty="0"/>
              <a:t>1</a:t>
            </a:r>
            <a:r>
              <a:rPr lang="zh-CN" altLang="en-US" sz="2100" dirty="0"/>
              <a:t>纳米等于</a:t>
            </a:r>
            <a:r>
              <a:rPr lang="en-US" altLang="zh-CN" dirty="0">
                <a:latin typeface="黑体" panose="02010609060101010101" charset="-122"/>
                <a:cs typeface="黑体" panose="02010609060101010101" charset="-122"/>
              </a:rPr>
              <a:t>1/1 000 000</a:t>
            </a:r>
            <a:r>
              <a:rPr lang="zh-CN" altLang="en-US" sz="2100" dirty="0"/>
              <a:t>毫米。</a:t>
            </a:r>
            <a:endParaRPr lang="zh-CN" altLang="en-US" dirty="0">
              <a:latin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768" y="2254993"/>
            <a:ext cx="2009117" cy="200911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AS_UNIQUEID" val="136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4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5.xml><?xml version="1.0" encoding="utf-8"?>
<p:tagLst xmlns:p="http://schemas.openxmlformats.org/presentationml/2006/main">
  <p:tag name="AS_UNIQUEID" val="155"/>
</p:tagLst>
</file>

<file path=ppt/tags/tag126.xml><?xml version="1.0" encoding="utf-8"?>
<p:tagLst xmlns:p="http://schemas.openxmlformats.org/presentationml/2006/main">
  <p:tag name="AS_UNIQUEID" val="156"/>
</p:tagLst>
</file>

<file path=ppt/tags/tag127.xml><?xml version="1.0" encoding="utf-8"?>
<p:tagLst xmlns:p="http://schemas.openxmlformats.org/presentationml/2006/main">
  <p:tag name="AS_UNIQUEID" val="157"/>
</p:tagLst>
</file>

<file path=ppt/tags/tag128.xml><?xml version="1.0" encoding="utf-8"?>
<p:tagLst xmlns:p="http://schemas.openxmlformats.org/presentationml/2006/main">
  <p:tag name="AS_UNIQUEID" val="161"/>
</p:tagLst>
</file>

<file path=ppt/tags/tag129.xml><?xml version="1.0" encoding="utf-8"?>
<p:tagLst xmlns:p="http://schemas.openxmlformats.org/presentationml/2006/main">
  <p:tag name="AS_UNIQUEID" val="16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AS_UNIQUEID" val="163"/>
</p:tagLst>
</file>

<file path=ppt/tags/tag131.xml><?xml version="1.0" encoding="utf-8"?>
<p:tagLst xmlns:p="http://schemas.openxmlformats.org/presentationml/2006/main">
  <p:tag name="AS_UNIQUEID" val="164"/>
</p:tagLst>
</file>

<file path=ppt/tags/tag132.xml><?xml version="1.0" encoding="utf-8"?>
<p:tagLst xmlns:p="http://schemas.openxmlformats.org/presentationml/2006/main">
  <p:tag name="AS_UNIQUEID" val="165"/>
</p:tagLst>
</file>

<file path=ppt/tags/tag133.xml><?xml version="1.0" encoding="utf-8"?>
<p:tagLst xmlns:p="http://schemas.openxmlformats.org/presentationml/2006/main">
  <p:tag name="AS_UNIQUEID" val="166"/>
</p:tagLst>
</file>

<file path=ppt/tags/tag134.xml><?xml version="1.0" encoding="utf-8"?>
<p:tagLst xmlns:p="http://schemas.openxmlformats.org/presentationml/2006/main">
  <p:tag name="AS_UNIQUEID" val="167"/>
</p:tagLst>
</file>

<file path=ppt/tags/tag135.xml><?xml version="1.0" encoding="utf-8"?>
<p:tagLst xmlns:p="http://schemas.openxmlformats.org/presentationml/2006/main">
  <p:tag name="AS_UNIQUEID" val="168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8.xml><?xml version="1.0" encoding="utf-8"?>
<p:tagLst xmlns:p="http://schemas.openxmlformats.org/presentationml/2006/main">
  <p:tag name="AS_UNIQUEID" val="174"/>
</p:tagLst>
</file>

<file path=ppt/tags/tag139.xml><?xml version="1.0" encoding="utf-8"?>
<p:tagLst xmlns:p="http://schemas.openxmlformats.org/presentationml/2006/main">
  <p:tag name="AS_UNIQUEID" val="17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AS_UNIQUEID" val="176"/>
</p:tagLst>
</file>

<file path=ppt/tags/tag141.xml><?xml version="1.0" encoding="utf-8"?>
<p:tagLst xmlns:p="http://schemas.openxmlformats.org/presentationml/2006/main">
  <p:tag name="AS_UNIQUEID" val="177"/>
</p:tagLst>
</file>

<file path=ppt/tags/tag142.xml><?xml version="1.0" encoding="utf-8"?>
<p:tagLst xmlns:p="http://schemas.openxmlformats.org/presentationml/2006/main">
  <p:tag name="AS_UNIQUEID" val="178"/>
</p:tagLst>
</file>

<file path=ppt/tags/tag143.xml><?xml version="1.0" encoding="utf-8"?>
<p:tagLst xmlns:p="http://schemas.openxmlformats.org/presentationml/2006/main">
  <p:tag name="AS_UNIQUEID" val="179"/>
</p:tagLst>
</file>

<file path=ppt/tags/tag144.xml><?xml version="1.0" encoding="utf-8"?>
<p:tagLst xmlns:p="http://schemas.openxmlformats.org/presentationml/2006/main">
  <p:tag name="AS_UNIQUEID" val="180"/>
</p:tagLst>
</file>

<file path=ppt/tags/tag145.xml><?xml version="1.0" encoding="utf-8"?>
<p:tagLst xmlns:p="http://schemas.openxmlformats.org/presentationml/2006/main">
  <p:tag name="AS_UNIQUEID" val="181"/>
</p:tagLst>
</file>

<file path=ppt/tags/tag146.xml><?xml version="1.0" encoding="utf-8"?>
<p:tagLst xmlns:p="http://schemas.openxmlformats.org/presentationml/2006/main">
  <p:tag name="AS_UNIQUEID" val="182"/>
</p:tagLst>
</file>

<file path=ppt/tags/tag147.xml><?xml version="1.0" encoding="utf-8"?>
<p:tagLst xmlns:p="http://schemas.openxmlformats.org/presentationml/2006/main">
  <p:tag name="AS_UNIQUEID" val="161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AS_UNIQUEID" val="184"/>
  <p:tag name="KSO_WM_UNIT_TABLE_BEAUTIFY" val="smartTable{f5e9cdd3-a721-4143-915b-f258cb9d60bb}"/>
  <p:tag name="TABLE_ENDDRAG_ORIGIN_RECT" val="631*243"/>
  <p:tag name="TABLE_ENDDRAG_RECT" val="48*109*631*243"/>
</p:tagLst>
</file>

<file path=ppt/tags/tag151.xml><?xml version="1.0" encoding="utf-8"?>
<p:tagLst xmlns:p="http://schemas.openxmlformats.org/presentationml/2006/main">
  <p:tag name="AS_UNIQUEID" val="188"/>
</p:tagLst>
</file>

<file path=ppt/tags/tag152.xml><?xml version="1.0" encoding="utf-8"?>
<p:tagLst xmlns:p="http://schemas.openxmlformats.org/presentationml/2006/main">
  <p:tag name="AS_UNIQUEID" val="189"/>
</p:tagLst>
</file>

<file path=ppt/tags/tag153.xml><?xml version="1.0" encoding="utf-8"?>
<p:tagLst xmlns:p="http://schemas.openxmlformats.org/presentationml/2006/main">
  <p:tag name="AS_UNIQUEID" val="190"/>
</p:tagLst>
</file>

<file path=ppt/tags/tag154.xml><?xml version="1.0" encoding="utf-8"?>
<p:tagLst xmlns:p="http://schemas.openxmlformats.org/presentationml/2006/main">
  <p:tag name="AS_UNIQUEID" val="191"/>
</p:tagLst>
</file>

<file path=ppt/tags/tag155.xml><?xml version="1.0" encoding="utf-8"?>
<p:tagLst xmlns:p="http://schemas.openxmlformats.org/presentationml/2006/main">
  <p:tag name="AS_UNIQUEID" val="192"/>
</p:tagLst>
</file>

<file path=ppt/tags/tag156.xml><?xml version="1.0" encoding="utf-8"?>
<p:tagLst xmlns:p="http://schemas.openxmlformats.org/presentationml/2006/main">
  <p:tag name="AS_UNIQUEID" val="193"/>
</p:tagLst>
</file>

<file path=ppt/tags/tag157.xml><?xml version="1.0" encoding="utf-8"?>
<p:tagLst xmlns:p="http://schemas.openxmlformats.org/presentationml/2006/main">
  <p:tag name="AS_UNIQUEID" val="194"/>
</p:tagLst>
</file>

<file path=ppt/tags/tag158.xml><?xml version="1.0" encoding="utf-8"?>
<p:tagLst xmlns:p="http://schemas.openxmlformats.org/presentationml/2006/main">
  <p:tag name="AS_UNIQUEID" val="195"/>
</p:tagLst>
</file>

<file path=ppt/tags/tag159.xml><?xml version="1.0" encoding="utf-8"?>
<p:tagLst xmlns:p="http://schemas.openxmlformats.org/presentationml/2006/main">
  <p:tag name="AS_UNIQUEID" val="196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AS_UNIQUEID" val="197"/>
</p:tagLst>
</file>

<file path=ppt/tags/tag161.xml><?xml version="1.0" encoding="utf-8"?>
<p:tagLst xmlns:p="http://schemas.openxmlformats.org/presentationml/2006/main">
  <p:tag name="AS_UNIQUEID" val="198"/>
</p:tagLst>
</file>

<file path=ppt/tags/tag162.xml><?xml version="1.0" encoding="utf-8"?>
<p:tagLst xmlns:p="http://schemas.openxmlformats.org/presentationml/2006/main">
  <p:tag name="AS_UNIQUEID" val="199"/>
</p:tagLst>
</file>

<file path=ppt/tags/tag163.xml><?xml version="1.0" encoding="utf-8"?>
<p:tagLst xmlns:p="http://schemas.openxmlformats.org/presentationml/2006/main">
  <p:tag name="AS_UNIQUEID" val="200"/>
</p:tagLst>
</file>

<file path=ppt/tags/tag164.xml><?xml version="1.0" encoding="utf-8"?>
<p:tagLst xmlns:p="http://schemas.openxmlformats.org/presentationml/2006/main">
  <p:tag name="AS_UNIQUEID" val="201"/>
</p:tagLst>
</file>

<file path=ppt/tags/tag165.xml><?xml version="1.0" encoding="utf-8"?>
<p:tagLst xmlns:p="http://schemas.openxmlformats.org/presentationml/2006/main">
  <p:tag name="AS_UNIQUEID" val="202"/>
</p:tagLst>
</file>

<file path=ppt/tags/tag166.xml><?xml version="1.0" encoding="utf-8"?>
<p:tagLst xmlns:p="http://schemas.openxmlformats.org/presentationml/2006/main">
  <p:tag name="AS_UNIQUEID" val="203"/>
</p:tagLst>
</file>

<file path=ppt/tags/tag167.xml><?xml version="1.0" encoding="utf-8"?>
<p:tagLst xmlns:p="http://schemas.openxmlformats.org/presentationml/2006/main">
  <p:tag name="AS_UNIQUEID" val="204"/>
</p:tagLst>
</file>

<file path=ppt/tags/tag168.xml><?xml version="1.0" encoding="utf-8"?>
<p:tagLst xmlns:p="http://schemas.openxmlformats.org/presentationml/2006/main">
  <p:tag name="AS_UNIQUEID" val="205"/>
</p:tagLst>
</file>

<file path=ppt/tags/tag169.xml><?xml version="1.0" encoding="utf-8"?>
<p:tagLst xmlns:p="http://schemas.openxmlformats.org/presentationml/2006/main">
  <p:tag name="AS_UNIQUEID" val="20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AS_UNIQUEID" val="207"/>
</p:tagLst>
</file>

<file path=ppt/tags/tag1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3.xml><?xml version="1.0" encoding="utf-8"?>
<p:tagLst xmlns:p="http://schemas.openxmlformats.org/presentationml/2006/main">
  <p:tag name="AS_UNIQUEID" val="209"/>
</p:tagLst>
</file>

<file path=ppt/tags/tag174.xml><?xml version="1.0" encoding="utf-8"?>
<p:tagLst xmlns:p="http://schemas.openxmlformats.org/presentationml/2006/main">
  <p:tag name="AS_UNIQUEID" val="210"/>
</p:tagLst>
</file>

<file path=ppt/tags/tag175.xml><?xml version="1.0" encoding="utf-8"?>
<p:tagLst xmlns:p="http://schemas.openxmlformats.org/presentationml/2006/main">
  <p:tag name="AS_UNIQUEID" val="211"/>
</p:tagLst>
</file>

<file path=ppt/tags/tag176.xml><?xml version="1.0" encoding="utf-8"?>
<p:tagLst xmlns:p="http://schemas.openxmlformats.org/presentationml/2006/main">
  <p:tag name="AS_UNIQUEID" val="215"/>
</p:tagLst>
</file>

<file path=ppt/tags/tag177.xml><?xml version="1.0" encoding="utf-8"?>
<p:tagLst xmlns:p="http://schemas.openxmlformats.org/presentationml/2006/main">
  <p:tag name="AS_UNIQUEID" val="216"/>
</p:tagLst>
</file>

<file path=ppt/tags/tag178.xml><?xml version="1.0" encoding="utf-8"?>
<p:tagLst xmlns:p="http://schemas.openxmlformats.org/presentationml/2006/main">
  <p:tag name="AS_UNIQUEID" val="217"/>
</p:tagLst>
</file>

<file path=ppt/tags/tag179.xml><?xml version="1.0" encoding="utf-8"?>
<p:tagLst xmlns:p="http://schemas.openxmlformats.org/presentationml/2006/main">
  <p:tag name="AS_UNIQUEID" val="21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AS_UNIQUEID" val="219"/>
</p:tagLst>
</file>

<file path=ppt/tags/tag181.xml><?xml version="1.0" encoding="utf-8"?>
<p:tagLst xmlns:p="http://schemas.openxmlformats.org/presentationml/2006/main">
  <p:tag name="AS_UNIQUEID" val="220"/>
</p:tagLst>
</file>

<file path=ppt/tags/tag182.xml><?xml version="1.0" encoding="utf-8"?>
<p:tagLst xmlns:p="http://schemas.openxmlformats.org/presentationml/2006/main">
  <p:tag name="AS_UNIQUEID" val="221"/>
</p:tagLst>
</file>

<file path=ppt/tags/tag183.xml><?xml version="1.0" encoding="utf-8"?>
<p:tagLst xmlns:p="http://schemas.openxmlformats.org/presentationml/2006/main">
  <p:tag name="AS_UNIQUEID" val="222"/>
</p:tagLst>
</file>

<file path=ppt/tags/tag184.xml><?xml version="1.0" encoding="utf-8"?>
<p:tagLst xmlns:p="http://schemas.openxmlformats.org/presentationml/2006/main">
  <p:tag name="AS_UNIQUEID" val="223"/>
</p:tagLst>
</file>

<file path=ppt/tags/tag185.xml><?xml version="1.0" encoding="utf-8"?>
<p:tagLst xmlns:p="http://schemas.openxmlformats.org/presentationml/2006/main">
  <p:tag name="AS_UNIQUEID" val="224"/>
</p:tagLst>
</file>

<file path=ppt/tags/tag186.xml><?xml version="1.0" encoding="utf-8"?>
<p:tagLst xmlns:p="http://schemas.openxmlformats.org/presentationml/2006/main">
  <p:tag name="AS_UNIQUEID" val="225"/>
</p:tagLst>
</file>

<file path=ppt/tags/tag187.xml><?xml version="1.0" encoding="utf-8"?>
<p:tagLst xmlns:p="http://schemas.openxmlformats.org/presentationml/2006/main">
  <p:tag name="AS_UNIQUEID" val="226"/>
</p:tagLst>
</file>

<file path=ppt/tags/tag188.xml><?xml version="1.0" encoding="utf-8"?>
<p:tagLst xmlns:p="http://schemas.openxmlformats.org/presentationml/2006/main">
  <p:tag name="AS_UNIQUEID" val="227"/>
</p:tagLst>
</file>

<file path=ppt/tags/tag189.xml><?xml version="1.0" encoding="utf-8"?>
<p:tagLst xmlns:p="http://schemas.openxmlformats.org/presentationml/2006/main">
  <p:tag name="AS_UNIQUEID" val="228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AS_UNIQUEID" val="229"/>
</p:tagLst>
</file>

<file path=ppt/tags/tag191.xml><?xml version="1.0" encoding="utf-8"?>
<p:tagLst xmlns:p="http://schemas.openxmlformats.org/presentationml/2006/main">
  <p:tag name="AS_UNIQUEID" val="230"/>
</p:tagLst>
</file>

<file path=ppt/tags/tag192.xml><?xml version="1.0" encoding="utf-8"?>
<p:tagLst xmlns:p="http://schemas.openxmlformats.org/presentationml/2006/main">
  <p:tag name="AS_UNIQUEID" val="231"/>
</p:tagLst>
</file>

<file path=ppt/tags/tag193.xml><?xml version="1.0" encoding="utf-8"?>
<p:tagLst xmlns:p="http://schemas.openxmlformats.org/presentationml/2006/main">
  <p:tag name="AS_UNIQUEID" val="232"/>
</p:tagLst>
</file>

<file path=ppt/tags/tag19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96.xml><?xml version="1.0" encoding="utf-8"?>
<p:tagLst xmlns:p="http://schemas.openxmlformats.org/presentationml/2006/main">
  <p:tag name="AS_UNIQUEID" val="241"/>
</p:tagLst>
</file>

<file path=ppt/tags/tag197.xml><?xml version="1.0" encoding="utf-8"?>
<p:tagLst xmlns:p="http://schemas.openxmlformats.org/presentationml/2006/main">
  <p:tag name="AS_UNIQUEID" val="242"/>
</p:tagLst>
</file>

<file path=ppt/tags/tag198.xml><?xml version="1.0" encoding="utf-8"?>
<p:tagLst xmlns:p="http://schemas.openxmlformats.org/presentationml/2006/main">
  <p:tag name="AS_UNIQUEID" val="243"/>
</p:tagLst>
</file>

<file path=ppt/tags/tag199.xml><?xml version="1.0" encoding="utf-8"?>
<p:tagLst xmlns:p="http://schemas.openxmlformats.org/presentationml/2006/main">
  <p:tag name="AS_UNIQUEID" val="24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0.xml><?xml version="1.0" encoding="utf-8"?>
<p:tagLst xmlns:p="http://schemas.openxmlformats.org/presentationml/2006/main">
  <p:tag name="AS_UNIQUEID" val="245"/>
</p:tagLst>
</file>

<file path=ppt/tags/tag201.xml><?xml version="1.0" encoding="utf-8"?>
<p:tagLst xmlns:p="http://schemas.openxmlformats.org/presentationml/2006/main">
  <p:tag name="AS_UNIQUEID" val="246"/>
</p:tagLst>
</file>

<file path=ppt/tags/tag202.xml><?xml version="1.0" encoding="utf-8"?>
<p:tagLst xmlns:p="http://schemas.openxmlformats.org/presentationml/2006/main">
  <p:tag name="AS_UNIQUEID" val="248"/>
</p:tagLst>
</file>

<file path=ppt/tags/tag203.xml><?xml version="1.0" encoding="utf-8"?>
<p:tagLst xmlns:p="http://schemas.openxmlformats.org/presentationml/2006/main">
  <p:tag name="AS_UNIQUEID" val="249"/>
</p:tagLst>
</file>

<file path=ppt/tags/tag204.xml><?xml version="1.0" encoding="utf-8"?>
<p:tagLst xmlns:p="http://schemas.openxmlformats.org/presentationml/2006/main">
  <p:tag name="AS_UNIQUEID" val="250"/>
</p:tagLst>
</file>

<file path=ppt/tags/tag205.xml><?xml version="1.0" encoding="utf-8"?>
<p:tagLst xmlns:p="http://schemas.openxmlformats.org/presentationml/2006/main">
  <p:tag name="AS_UNIQUEID" val="251"/>
</p:tagLst>
</file>

<file path=ppt/tags/tag206.xml><?xml version="1.0" encoding="utf-8"?>
<p:tagLst xmlns:p="http://schemas.openxmlformats.org/presentationml/2006/main">
  <p:tag name="AS_UNIQUEID" val="215"/>
  <p:tag name="KSO_WM_BEAUTIFY_FLAG" val=""/>
</p:tagLst>
</file>

<file path=ppt/tags/tag20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9.xml><?xml version="1.0" encoding="utf-8"?>
<p:tagLst xmlns:p="http://schemas.openxmlformats.org/presentationml/2006/main">
  <p:tag name="AS_UNIQUEID" val="259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10.xml><?xml version="1.0" encoding="utf-8"?>
<p:tagLst xmlns:p="http://schemas.openxmlformats.org/presentationml/2006/main">
  <p:tag name="AS_UNIQUEID" val="261"/>
</p:tagLst>
</file>

<file path=ppt/tags/tag211.xml><?xml version="1.0" encoding="utf-8"?>
<p:tagLst xmlns:p="http://schemas.openxmlformats.org/presentationml/2006/main">
  <p:tag name="AS_UNIQUEID" val="262"/>
</p:tagLst>
</file>

<file path=ppt/tags/tag212.xml><?xml version="1.0" encoding="utf-8"?>
<p:tagLst xmlns:p="http://schemas.openxmlformats.org/presentationml/2006/main">
  <p:tag name="AS_UNIQUEID" val="263"/>
</p:tagLst>
</file>

<file path=ppt/tags/tag213.xml><?xml version="1.0" encoding="utf-8"?>
<p:tagLst xmlns:p="http://schemas.openxmlformats.org/presentationml/2006/main">
  <p:tag name="AS_UNIQUEID" val="264"/>
</p:tagLst>
</file>

<file path=ppt/tags/tag214.xml><?xml version="1.0" encoding="utf-8"?>
<p:tagLst xmlns:p="http://schemas.openxmlformats.org/presentationml/2006/main">
  <p:tag name="AS_UNIQUEID" val="265"/>
</p:tagLst>
</file>

<file path=ppt/tags/tag215.xml><?xml version="1.0" encoding="utf-8"?>
<p:tagLst xmlns:p="http://schemas.openxmlformats.org/presentationml/2006/main">
  <p:tag name="AS_UNIQUEID" val="266"/>
</p:tagLst>
</file>

<file path=ppt/tags/tag216.xml><?xml version="1.0" encoding="utf-8"?>
<p:tagLst xmlns:p="http://schemas.openxmlformats.org/presentationml/2006/main">
  <p:tag name="AS_UNIQUEID" val="267"/>
</p:tagLst>
</file>

<file path=ppt/tags/tag217.xml><?xml version="1.0" encoding="utf-8"?>
<p:tagLst xmlns:p="http://schemas.openxmlformats.org/presentationml/2006/main">
  <p:tag name="AS_UNIQUEID" val="268"/>
</p:tagLst>
</file>

<file path=ppt/tags/tag218.xml><?xml version="1.0" encoding="utf-8"?>
<p:tagLst xmlns:p="http://schemas.openxmlformats.org/presentationml/2006/main">
  <p:tag name="AS_UNIQUEID" val="269"/>
</p:tagLst>
</file>

<file path=ppt/tags/tag21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21.xml><?xml version="1.0" encoding="utf-8"?>
<p:tagLst xmlns:p="http://schemas.openxmlformats.org/presentationml/2006/main">
  <p:tag name="AS_UNIQUEID" val="279"/>
</p:tagLst>
</file>

<file path=ppt/tags/tag222.xml><?xml version="1.0" encoding="utf-8"?>
<p:tagLst xmlns:p="http://schemas.openxmlformats.org/presentationml/2006/main">
  <p:tag name="AS_UNIQUEID" val="280"/>
</p:tagLst>
</file>

<file path=ppt/tags/tag223.xml><?xml version="1.0" encoding="utf-8"?>
<p:tagLst xmlns:p="http://schemas.openxmlformats.org/presentationml/2006/main">
  <p:tag name="AS_UNIQUEID" val="281"/>
</p:tagLst>
</file>

<file path=ppt/tags/tag224.xml><?xml version="1.0" encoding="utf-8"?>
<p:tagLst xmlns:p="http://schemas.openxmlformats.org/presentationml/2006/main">
  <p:tag name="AS_UNIQUEID" val="282"/>
</p:tagLst>
</file>

<file path=ppt/tags/tag225.xml><?xml version="1.0" encoding="utf-8"?>
<p:tagLst xmlns:p="http://schemas.openxmlformats.org/presentationml/2006/main">
  <p:tag name="AS_UNIQUEID" val="283"/>
</p:tagLst>
</file>

<file path=ppt/tags/tag226.xml><?xml version="1.0" encoding="utf-8"?>
<p:tagLst xmlns:p="http://schemas.openxmlformats.org/presentationml/2006/main">
  <p:tag name="AS_UNIQUEID" val="284"/>
</p:tagLst>
</file>

<file path=ppt/tags/tag227.xml><?xml version="1.0" encoding="utf-8"?>
<p:tagLst xmlns:p="http://schemas.openxmlformats.org/presentationml/2006/main">
  <p:tag name="AS_UNIQUEID" val="285"/>
</p:tagLst>
</file>

<file path=ppt/tags/tag228.xml><?xml version="1.0" encoding="utf-8"?>
<p:tagLst xmlns:p="http://schemas.openxmlformats.org/presentationml/2006/main">
  <p:tag name="AS_UNIQUEID" val="293"/>
  <p:tag name="KSO_WM_BEAUTIFY_FLAG" val=""/>
</p:tagLst>
</file>

<file path=ppt/tags/tag2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31.xml><?xml version="1.0" encoding="utf-8"?>
<p:tagLst xmlns:p="http://schemas.openxmlformats.org/presentationml/2006/main">
  <p:tag name="AS_UNIQUEID" val="293"/>
</p:tagLst>
</file>

<file path=ppt/tags/tag232.xml><?xml version="1.0" encoding="utf-8"?>
<p:tagLst xmlns:p="http://schemas.openxmlformats.org/presentationml/2006/main">
  <p:tag name="AS_UNIQUEID" val="295"/>
</p:tagLst>
</file>

<file path=ppt/tags/tag233.xml><?xml version="1.0" encoding="utf-8"?>
<p:tagLst xmlns:p="http://schemas.openxmlformats.org/presentationml/2006/main">
  <p:tag name="AS_UNIQUEID" val="296"/>
</p:tagLst>
</file>

<file path=ppt/tags/tag234.xml><?xml version="1.0" encoding="utf-8"?>
<p:tagLst xmlns:p="http://schemas.openxmlformats.org/presentationml/2006/main">
  <p:tag name="AS_UNIQUEID" val="297"/>
</p:tagLst>
</file>

<file path=ppt/tags/tag235.xml><?xml version="1.0" encoding="utf-8"?>
<p:tagLst xmlns:p="http://schemas.openxmlformats.org/presentationml/2006/main">
  <p:tag name="AS_UNIQUEID" val="298"/>
</p:tagLst>
</file>

<file path=ppt/tags/tag236.xml><?xml version="1.0" encoding="utf-8"?>
<p:tagLst xmlns:p="http://schemas.openxmlformats.org/presentationml/2006/main">
  <p:tag name="AS_UNIQUEID" val="299"/>
</p:tagLst>
</file>

<file path=ppt/tags/tag237.xml><?xml version="1.0" encoding="utf-8"?>
<p:tagLst xmlns:p="http://schemas.openxmlformats.org/presentationml/2006/main">
  <p:tag name="AS_UNIQUEID" val="300"/>
</p:tagLst>
</file>

<file path=ppt/tags/tag2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0.xml><?xml version="1.0" encoding="utf-8"?>
<p:tagLst xmlns:p="http://schemas.openxmlformats.org/presentationml/2006/main">
  <p:tag name="AS_UNIQUEID" val="308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53.xml><?xml version="1.0" encoding="utf-8"?>
<p:tagLst xmlns:p="http://schemas.openxmlformats.org/presentationml/2006/main">
  <p:tag name="AS_UNIQUEID" val="344"/>
</p:tagLst>
</file>

<file path=ppt/tags/tag254.xml><?xml version="1.0" encoding="utf-8"?>
<p:tagLst xmlns:p="http://schemas.openxmlformats.org/presentationml/2006/main">
  <p:tag name="AS_UNIQUEID" val="345"/>
</p:tagLst>
</file>

<file path=ppt/tags/tag255.xml><?xml version="1.0" encoding="utf-8"?>
<p:tagLst xmlns:p="http://schemas.openxmlformats.org/presentationml/2006/main">
  <p:tag name="AS_UNIQUEID" val="308"/>
  <p:tag name="KSO_WM_BEAUTIFY_FLAG" val=""/>
</p:tagLst>
</file>

<file path=ppt/tags/tag2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58.xml><?xml version="1.0" encoding="utf-8"?>
<p:tagLst xmlns:p="http://schemas.openxmlformats.org/presentationml/2006/main">
  <p:tag name="AS_UNIQUEID" val="355"/>
</p:tagLst>
</file>

<file path=ppt/tags/tag259.xml><?xml version="1.0" encoding="utf-8"?>
<p:tagLst xmlns:p="http://schemas.openxmlformats.org/presentationml/2006/main">
  <p:tag name="AS_UNIQUEID" val="356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60.xml><?xml version="1.0" encoding="utf-8"?>
<p:tagLst xmlns:p="http://schemas.openxmlformats.org/presentationml/2006/main">
  <p:tag name="AS_UNIQUEID" val="357"/>
</p:tagLst>
</file>

<file path=ppt/tags/tag261.xml><?xml version="1.0" encoding="utf-8"?>
<p:tagLst xmlns:p="http://schemas.openxmlformats.org/presentationml/2006/main">
  <p:tag name="AS_UNIQUEID" val="358"/>
</p:tagLst>
</file>

<file path=ppt/tags/tag262.xml><?xml version="1.0" encoding="utf-8"?>
<p:tagLst xmlns:p="http://schemas.openxmlformats.org/presentationml/2006/main">
  <p:tag name="AS_UNIQUEID" val="359"/>
</p:tagLst>
</file>

<file path=ppt/tags/tag263.xml><?xml version="1.0" encoding="utf-8"?>
<p:tagLst xmlns:p="http://schemas.openxmlformats.org/presentationml/2006/main">
  <p:tag name="AS_UNIQUEID" val="360"/>
</p:tagLst>
</file>

<file path=ppt/tags/tag264.xml><?xml version="1.0" encoding="utf-8"?>
<p:tagLst xmlns:p="http://schemas.openxmlformats.org/presentationml/2006/main">
  <p:tag name="AS_UNIQUEID" val="361"/>
</p:tagLst>
</file>

<file path=ppt/tags/tag265.xml><?xml version="1.0" encoding="utf-8"?>
<p:tagLst xmlns:p="http://schemas.openxmlformats.org/presentationml/2006/main">
  <p:tag name="AS_UNIQUEID" val="362"/>
</p:tagLst>
</file>

<file path=ppt/tags/tag266.xml><?xml version="1.0" encoding="utf-8"?>
<p:tagLst xmlns:p="http://schemas.openxmlformats.org/presentationml/2006/main">
  <p:tag name="AS_UNIQUEID" val="308"/>
  <p:tag name="KSO_WM_BEAUTIFY_FLAG" val=""/>
</p:tagLst>
</file>

<file path=ppt/tags/tag26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69.xml><?xml version="1.0" encoding="utf-8"?>
<p:tagLst xmlns:p="http://schemas.openxmlformats.org/presentationml/2006/main">
  <p:tag name="AS_UNIQUEID" val="369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70.xml><?xml version="1.0" encoding="utf-8"?>
<p:tagLst xmlns:p="http://schemas.openxmlformats.org/presentationml/2006/main">
  <p:tag name="AS_UNIQUEID" val="370"/>
</p:tagLst>
</file>

<file path=ppt/tags/tag271.xml><?xml version="1.0" encoding="utf-8"?>
<p:tagLst xmlns:p="http://schemas.openxmlformats.org/presentationml/2006/main">
  <p:tag name="AS_UNIQUEID" val="371"/>
</p:tagLst>
</file>

<file path=ppt/tags/tag272.xml><?xml version="1.0" encoding="utf-8"?>
<p:tagLst xmlns:p="http://schemas.openxmlformats.org/presentationml/2006/main">
  <p:tag name="AS_UNIQUEID" val="372"/>
</p:tagLst>
</file>

<file path=ppt/tags/tag273.xml><?xml version="1.0" encoding="utf-8"?>
<p:tagLst xmlns:p="http://schemas.openxmlformats.org/presentationml/2006/main">
  <p:tag name="AS_UNIQUEID" val="373"/>
</p:tagLst>
</file>

<file path=ppt/tags/tag274.xml><?xml version="1.0" encoding="utf-8"?>
<p:tagLst xmlns:p="http://schemas.openxmlformats.org/presentationml/2006/main">
  <p:tag name="AS_UNIQUEID" val="374"/>
</p:tagLst>
</file>

<file path=ppt/tags/tag275.xml><?xml version="1.0" encoding="utf-8"?>
<p:tagLst xmlns:p="http://schemas.openxmlformats.org/presentationml/2006/main">
  <p:tag name="AS_UNIQUEID" val="375"/>
</p:tagLst>
</file>

<file path=ppt/tags/tag276.xml><?xml version="1.0" encoding="utf-8"?>
<p:tagLst xmlns:p="http://schemas.openxmlformats.org/presentationml/2006/main">
  <p:tag name="AS_UNIQUEID" val="376"/>
</p:tagLst>
</file>

<file path=ppt/tags/tag277.xml><?xml version="1.0" encoding="utf-8"?>
<p:tagLst xmlns:p="http://schemas.openxmlformats.org/presentationml/2006/main">
  <p:tag name="AS_UNIQUEID" val="377"/>
</p:tagLst>
</file>

<file path=ppt/tags/tag278.xml><?xml version="1.0" encoding="utf-8"?>
<p:tagLst xmlns:p="http://schemas.openxmlformats.org/presentationml/2006/main">
  <p:tag name="AS_UNIQUEID" val="378"/>
</p:tagLst>
</file>

<file path=ppt/tags/tag279.xml><?xml version="1.0" encoding="utf-8"?>
<p:tagLst xmlns:p="http://schemas.openxmlformats.org/presentationml/2006/main">
  <p:tag name="AS_UNIQUEID" val="37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80.xml><?xml version="1.0" encoding="utf-8"?>
<p:tagLst xmlns:p="http://schemas.openxmlformats.org/presentationml/2006/main">
  <p:tag name="AS_UNIQUEID" val="380"/>
</p:tagLst>
</file>

<file path=ppt/tags/tag281.xml><?xml version="1.0" encoding="utf-8"?>
<p:tagLst xmlns:p="http://schemas.openxmlformats.org/presentationml/2006/main">
  <p:tag name="AS_UNIQUEID" val="381"/>
</p:tagLst>
</file>

<file path=ppt/tags/tag282.xml><?xml version="1.0" encoding="utf-8"?>
<p:tagLst xmlns:p="http://schemas.openxmlformats.org/presentationml/2006/main">
  <p:tag name="AS_UNIQUEID" val="382"/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283.xml><?xml version="1.0" encoding="utf-8"?>
<p:tagLst xmlns:p="http://schemas.openxmlformats.org/presentationml/2006/main">
  <p:tag name="AS_UNIQUEID" val="383"/>
</p:tagLst>
</file>

<file path=ppt/tags/tag284.xml><?xml version="1.0" encoding="utf-8"?>
<p:tagLst xmlns:p="http://schemas.openxmlformats.org/presentationml/2006/main">
  <p:tag name="AS_UNIQUEID" val="384"/>
</p:tagLst>
</file>

<file path=ppt/tags/tag285.xml><?xml version="1.0" encoding="utf-8"?>
<p:tagLst xmlns:p="http://schemas.openxmlformats.org/presentationml/2006/main">
  <p:tag name="AS_UNIQUEID" val="385"/>
</p:tagLst>
</file>

<file path=ppt/tags/tag286.xml><?xml version="1.0" encoding="utf-8"?>
<p:tagLst xmlns:p="http://schemas.openxmlformats.org/presentationml/2006/main">
  <p:tag name="AS_UNIQUEID" val="386"/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287.xml><?xml version="1.0" encoding="utf-8"?>
<p:tagLst xmlns:p="http://schemas.openxmlformats.org/presentationml/2006/main">
  <p:tag name="AS_UNIQUEID" val="387"/>
</p:tagLst>
</file>

<file path=ppt/tags/tag288.xml><?xml version="1.0" encoding="utf-8"?>
<p:tagLst xmlns:p="http://schemas.openxmlformats.org/presentationml/2006/main">
  <p:tag name="AS_UNIQUEID" val="388"/>
</p:tagLst>
</file>

<file path=ppt/tags/tag289.xml><?xml version="1.0" encoding="utf-8"?>
<p:tagLst xmlns:p="http://schemas.openxmlformats.org/presentationml/2006/main">
  <p:tag name="AS_UNIQUEID" val="389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290.xml><?xml version="1.0" encoding="utf-8"?>
<p:tagLst xmlns:p="http://schemas.openxmlformats.org/presentationml/2006/main">
  <p:tag name="AS_UNIQUEID" val="411"/>
  <p:tag name="KSO_WM_BEAUTIFY_FLAG" val=""/>
</p:tagLst>
</file>

<file path=ppt/tags/tag29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93.xml><?xml version="1.0" encoding="utf-8"?>
<p:tagLst xmlns:p="http://schemas.openxmlformats.org/presentationml/2006/main">
  <p:tag name="AS_UNIQUEID" val="394"/>
</p:tagLst>
</file>

<file path=ppt/tags/tag294.xml><?xml version="1.0" encoding="utf-8"?>
<p:tagLst xmlns:p="http://schemas.openxmlformats.org/presentationml/2006/main">
  <p:tag name="AS_UNIQUEID" val="395"/>
</p:tagLst>
</file>

<file path=ppt/tags/tag295.xml><?xml version="1.0" encoding="utf-8"?>
<p:tagLst xmlns:p="http://schemas.openxmlformats.org/presentationml/2006/main">
  <p:tag name="AS_UNIQUEID" val="396"/>
</p:tagLst>
</file>

<file path=ppt/tags/tag296.xml><?xml version="1.0" encoding="utf-8"?>
<p:tagLst xmlns:p="http://schemas.openxmlformats.org/presentationml/2006/main">
  <p:tag name="AS_UNIQUEID" val="397"/>
</p:tagLst>
</file>

<file path=ppt/tags/tag297.xml><?xml version="1.0" encoding="utf-8"?>
<p:tagLst xmlns:p="http://schemas.openxmlformats.org/presentationml/2006/main">
  <p:tag name="AS_UNIQUEID" val="398"/>
</p:tagLst>
</file>

<file path=ppt/tags/tag298.xml><?xml version="1.0" encoding="utf-8"?>
<p:tagLst xmlns:p="http://schemas.openxmlformats.org/presentationml/2006/main">
  <p:tag name="AS_UNIQUEID" val="399"/>
</p:tagLst>
</file>

<file path=ppt/tags/tag299.xml><?xml version="1.0" encoding="utf-8"?>
<p:tagLst xmlns:p="http://schemas.openxmlformats.org/presentationml/2006/main">
  <p:tag name="AS_UNIQUEID" val="411"/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0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02.xml><?xml version="1.0" encoding="utf-8"?>
<p:tagLst xmlns:p="http://schemas.openxmlformats.org/presentationml/2006/main">
  <p:tag name="AS_UNIQUEID" val="404"/>
</p:tagLst>
</file>

<file path=ppt/tags/tag303.xml><?xml version="1.0" encoding="utf-8"?>
<p:tagLst xmlns:p="http://schemas.openxmlformats.org/presentationml/2006/main">
  <p:tag name="AS_UNIQUEID" val="405"/>
</p:tagLst>
</file>

<file path=ppt/tags/tag304.xml><?xml version="1.0" encoding="utf-8"?>
<p:tagLst xmlns:p="http://schemas.openxmlformats.org/presentationml/2006/main">
  <p:tag name="AS_UNIQUEID" val="406"/>
</p:tagLst>
</file>

<file path=ppt/tags/tag305.xml><?xml version="1.0" encoding="utf-8"?>
<p:tagLst xmlns:p="http://schemas.openxmlformats.org/presentationml/2006/main">
  <p:tag name="AS_UNIQUEID" val="407"/>
</p:tagLst>
</file>

<file path=ppt/tags/tag306.xml><?xml version="1.0" encoding="utf-8"?>
<p:tagLst xmlns:p="http://schemas.openxmlformats.org/presentationml/2006/main">
  <p:tag name="AS_UNIQUEID" val="408"/>
</p:tagLst>
</file>

<file path=ppt/tags/tag307.xml><?xml version="1.0" encoding="utf-8"?>
<p:tagLst xmlns:p="http://schemas.openxmlformats.org/presentationml/2006/main">
  <p:tag name="AS_UNIQUEID" val="409"/>
</p:tagLst>
</file>

<file path=ppt/tags/tag308.xml><?xml version="1.0" encoding="utf-8"?>
<p:tagLst xmlns:p="http://schemas.openxmlformats.org/presentationml/2006/main">
  <p:tag name="AS_UNIQUEID" val="411"/>
  <p:tag name="KSO_WM_BEAUTIFY_FLAG" val=""/>
</p:tagLst>
</file>

<file path=ppt/tags/tag30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1.xml><?xml version="1.0" encoding="utf-8"?>
<p:tagLst xmlns:p="http://schemas.openxmlformats.org/presentationml/2006/main">
  <p:tag name="AS_UNIQUEID" val="414"/>
</p:tagLst>
</file>

<file path=ppt/tags/tag312.xml><?xml version="1.0" encoding="utf-8"?>
<p:tagLst xmlns:p="http://schemas.openxmlformats.org/presentationml/2006/main">
  <p:tag name="AS_UNIQUEID" val="415"/>
</p:tagLst>
</file>

<file path=ppt/tags/tag313.xml><?xml version="1.0" encoding="utf-8"?>
<p:tagLst xmlns:p="http://schemas.openxmlformats.org/presentationml/2006/main">
  <p:tag name="AS_UNIQUEID" val="416"/>
</p:tagLst>
</file>

<file path=ppt/tags/tag314.xml><?xml version="1.0" encoding="utf-8"?>
<p:tagLst xmlns:p="http://schemas.openxmlformats.org/presentationml/2006/main">
  <p:tag name="AS_UNIQUEID" val="418"/>
</p:tagLst>
</file>

<file path=ppt/tags/tag315.xml><?xml version="1.0" encoding="utf-8"?>
<p:tagLst xmlns:p="http://schemas.openxmlformats.org/presentationml/2006/main">
  <p:tag name="AS_UNIQUEID" val="419"/>
</p:tagLst>
</file>

<file path=ppt/tags/tag316.xml><?xml version="1.0" encoding="utf-8"?>
<p:tagLst xmlns:p="http://schemas.openxmlformats.org/presentationml/2006/main">
  <p:tag name="AS_UNIQUEID" val="411"/>
  <p:tag name="KSO_WM_BEAUTIFY_FLAG" val=""/>
</p:tagLst>
</file>

<file path=ppt/tags/tag31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9.xml><?xml version="1.0" encoding="utf-8"?>
<p:tagLst xmlns:p="http://schemas.openxmlformats.org/presentationml/2006/main">
  <p:tag name="AS_UNIQUEID" val="424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0.xml><?xml version="1.0" encoding="utf-8"?>
<p:tagLst xmlns:p="http://schemas.openxmlformats.org/presentationml/2006/main">
  <p:tag name="AS_UNIQUEID" val="425"/>
</p:tagLst>
</file>

<file path=ppt/tags/tag321.xml><?xml version="1.0" encoding="utf-8"?>
<p:tagLst xmlns:p="http://schemas.openxmlformats.org/presentationml/2006/main">
  <p:tag name="AS_UNIQUEID" val="426"/>
</p:tagLst>
</file>

<file path=ppt/tags/tag322.xml><?xml version="1.0" encoding="utf-8"?>
<p:tagLst xmlns:p="http://schemas.openxmlformats.org/presentationml/2006/main">
  <p:tag name="AS_UNIQUEID" val="411"/>
  <p:tag name="KSO_WM_BEAUTIFY_FLAG" val=""/>
</p:tagLst>
</file>

<file path=ppt/tags/tag32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5.xml><?xml version="1.0" encoding="utf-8"?>
<p:tagLst xmlns:p="http://schemas.openxmlformats.org/presentationml/2006/main">
  <p:tag name="AS_UNIQUEID" val="431"/>
</p:tagLst>
</file>

<file path=ppt/tags/tag326.xml><?xml version="1.0" encoding="utf-8"?>
<p:tagLst xmlns:p="http://schemas.openxmlformats.org/presentationml/2006/main">
  <p:tag name="AS_UNIQUEID" val="432"/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327.xml><?xml version="1.0" encoding="utf-8"?>
<p:tagLst xmlns:p="http://schemas.openxmlformats.org/presentationml/2006/main">
  <p:tag name="AS_UNIQUEID" val="411"/>
  <p:tag name="KSO_WM_BEAUTIFY_FLAG" val=""/>
</p:tagLst>
</file>

<file path=ppt/tags/tag3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0.xml><?xml version="1.0" encoding="utf-8"?>
<p:tagLst xmlns:p="http://schemas.openxmlformats.org/presentationml/2006/main">
  <p:tag name="AS_UNIQUEID" val="441"/>
</p:tagLst>
</file>

<file path=ppt/tags/tag331.xml><?xml version="1.0" encoding="utf-8"?>
<p:tagLst xmlns:p="http://schemas.openxmlformats.org/presentationml/2006/main">
  <p:tag name="AS_UNIQUEID" val="442"/>
</p:tagLst>
</file>

<file path=ppt/tags/tag332.xml><?xml version="1.0" encoding="utf-8"?>
<p:tagLst xmlns:p="http://schemas.openxmlformats.org/presentationml/2006/main">
  <p:tag name="AS_UNIQUEID" val="443"/>
</p:tagLst>
</file>

<file path=ppt/tags/tag333.xml><?xml version="1.0" encoding="utf-8"?>
<p:tagLst xmlns:p="http://schemas.openxmlformats.org/presentationml/2006/main">
  <p:tag name="AS_UNIQUEID" val="444"/>
</p:tagLst>
</file>

<file path=ppt/tags/tag334.xml><?xml version="1.0" encoding="utf-8"?>
<p:tagLst xmlns:p="http://schemas.openxmlformats.org/presentationml/2006/main">
  <p:tag name="AS_UNIQUEID" val="445"/>
</p:tagLst>
</file>

<file path=ppt/tags/tag335.xml><?xml version="1.0" encoding="utf-8"?>
<p:tagLst xmlns:p="http://schemas.openxmlformats.org/presentationml/2006/main">
  <p:tag name="AS_UNIQUEID" val="446"/>
</p:tagLst>
</file>

<file path=ppt/tags/tag336.xml><?xml version="1.0" encoding="utf-8"?>
<p:tagLst xmlns:p="http://schemas.openxmlformats.org/presentationml/2006/main">
  <p:tag name="AS_UNIQUEID" val="447"/>
</p:tagLst>
</file>

<file path=ppt/tags/tag337.xml><?xml version="1.0" encoding="utf-8"?>
<p:tagLst xmlns:p="http://schemas.openxmlformats.org/presentationml/2006/main">
  <p:tag name="AS_UNIQUEID" val="448"/>
</p:tagLst>
</file>

<file path=ppt/tags/tag338.xml><?xml version="1.0" encoding="utf-8"?>
<p:tagLst xmlns:p="http://schemas.openxmlformats.org/presentationml/2006/main">
  <p:tag name="AS_UNIQUEID" val="449"/>
</p:tagLst>
</file>

<file path=ppt/tags/tag339.xml><?xml version="1.0" encoding="utf-8"?>
<p:tagLst xmlns:p="http://schemas.openxmlformats.org/presentationml/2006/main">
  <p:tag name="AS_UNIQUEID" val="45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0.xml><?xml version="1.0" encoding="utf-8"?>
<p:tagLst xmlns:p="http://schemas.openxmlformats.org/presentationml/2006/main">
  <p:tag name="AS_UNIQUEID" val="411"/>
  <p:tag name="KSO_WM_BEAUTIFY_FLAG" val=""/>
</p:tagLst>
</file>

<file path=ppt/tags/tag3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42.xml><?xml version="1.0" encoding="utf-8"?>
<p:tagLst xmlns:p="http://schemas.openxmlformats.org/presentationml/2006/main">
  <p:tag name="AS_UNIQUEID" val="434"/>
</p:tagLst>
</file>

<file path=ppt/tags/tag343.xml><?xml version="1.0" encoding="utf-8"?>
<p:tagLst xmlns:p="http://schemas.openxmlformats.org/presentationml/2006/main">
  <p:tag name="AS_UNIQUEID" val="435"/>
</p:tagLst>
</file>

<file path=ppt/tags/tag344.xml><?xml version="1.0" encoding="utf-8"?>
<p:tagLst xmlns:p="http://schemas.openxmlformats.org/presentationml/2006/main">
  <p:tag name="AS_UNIQUEID" val="436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6.xml><?xml version="1.0" encoding="utf-8"?>
<p:tagLst xmlns:p="http://schemas.openxmlformats.org/presentationml/2006/main">
  <p:tag name="AS_UNIQUEID" val="455"/>
</p:tagLst>
</file>

<file path=ppt/tags/tag347.xml><?xml version="1.0" encoding="utf-8"?>
<p:tagLst xmlns:p="http://schemas.openxmlformats.org/presentationml/2006/main">
  <p:tag name="AS_UNIQUEID" val="456"/>
</p:tagLst>
</file>

<file path=ppt/tags/tag348.xml><?xml version="1.0" encoding="utf-8"?>
<p:tagLst xmlns:p="http://schemas.openxmlformats.org/presentationml/2006/main">
  <p:tag name="AS_UNIQUEID" val="411"/>
  <p:tag name="KSO_WM_BEAUTIFY_FLAG" val=""/>
</p:tagLst>
</file>

<file path=ppt/tags/tag3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1.xml><?xml version="1.0" encoding="utf-8"?>
<p:tagLst xmlns:p="http://schemas.openxmlformats.org/presentationml/2006/main">
  <p:tag name="AS_UNIQUEID" val="461"/>
</p:tagLst>
</file>

<file path=ppt/tags/tag352.xml><?xml version="1.0" encoding="utf-8"?>
<p:tagLst xmlns:p="http://schemas.openxmlformats.org/presentationml/2006/main">
  <p:tag name="AS_UNIQUEID" val="462"/>
</p:tagLst>
</file>

<file path=ppt/tags/tag353.xml><?xml version="1.0" encoding="utf-8"?>
<p:tagLst xmlns:p="http://schemas.openxmlformats.org/presentationml/2006/main">
  <p:tag name="AS_UNIQUEID" val="411"/>
</p:tagLst>
</file>

<file path=ppt/tags/tag35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369.xml><?xml version="1.0" encoding="utf-8"?>
<p:tagLst xmlns:p="http://schemas.openxmlformats.org/presentationml/2006/main">
  <p:tag name="AS_UNIQUEID" val="584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0.xml><?xml version="1.0" encoding="utf-8"?>
<p:tagLst xmlns:p="http://schemas.openxmlformats.org/presentationml/2006/main">
  <p:tag name="AS_UNIQUEID" val="585"/>
</p:tagLst>
</file>

<file path=ppt/tags/tag371.xml><?xml version="1.0" encoding="utf-8"?>
<p:tagLst xmlns:p="http://schemas.openxmlformats.org/presentationml/2006/main">
  <p:tag name="AS_UNIQUEID" val="586"/>
</p:tagLst>
</file>

<file path=ppt/tags/tag372.xml><?xml version="1.0" encoding="utf-8"?>
<p:tagLst xmlns:p="http://schemas.openxmlformats.org/presentationml/2006/main">
  <p:tag name="AS_UNIQUEID" val="587"/>
</p:tagLst>
</file>

<file path=ppt/tags/tag373.xml><?xml version="1.0" encoding="utf-8"?>
<p:tagLst xmlns:p="http://schemas.openxmlformats.org/presentationml/2006/main">
  <p:tag name="AS_UNIQUEID" val="588"/>
</p:tagLst>
</file>

<file path=ppt/tags/tag374.xml><?xml version="1.0" encoding="utf-8"?>
<p:tagLst xmlns:p="http://schemas.openxmlformats.org/presentationml/2006/main">
  <p:tag name="AS_UNIQUEID" val="589"/>
</p:tagLst>
</file>

<file path=ppt/tags/tag375.xml><?xml version="1.0" encoding="utf-8"?>
<p:tagLst xmlns:p="http://schemas.openxmlformats.org/presentationml/2006/main">
  <p:tag name="AS_UNIQUEID" val="591"/>
</p:tagLst>
</file>

<file path=ppt/tags/tag376.xml><?xml version="1.0" encoding="utf-8"?>
<p:tagLst xmlns:p="http://schemas.openxmlformats.org/presentationml/2006/main">
  <p:tag name="AS_UNIQUEID" val="592"/>
</p:tagLst>
</file>

<file path=ppt/tags/tag377.xml><?xml version="1.0" encoding="utf-8"?>
<p:tagLst xmlns:p="http://schemas.openxmlformats.org/presentationml/2006/main">
  <p:tag name="AS_UNIQUEID" val="593"/>
</p:tagLst>
</file>

<file path=ppt/tags/tag378.xml><?xml version="1.0" encoding="utf-8"?>
<p:tagLst xmlns:p="http://schemas.openxmlformats.org/presentationml/2006/main">
  <p:tag name="AS_UNIQUEID" val="594"/>
</p:tagLst>
</file>

<file path=ppt/tags/tag3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WY3ZTM4MmMxMDZiNWZhZmZhNTcyNzc1ZTRjYTU5MTIifQ=="/>
  <p:tag name="KSO_WPP_MARK_KEY" val="577d4701-e087-4e1a-9b90-bf7d228ab89f"/>
  <p:tag name="commondata" val="eyJoZGlkIjoiN2YxOGMyNDFkMTQxMWJhZTVlZDhiNDQyZGU2OTYwOWEifQ==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AS_UNIQUEID" val="243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6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6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6.xml><?xml version="1.0" encoding="utf-8"?>
<p:tagLst xmlns:p="http://schemas.openxmlformats.org/presentationml/2006/main">
  <p:tag name="AS_UNIQUEID" val="45"/>
</p:tagLst>
</file>

<file path=ppt/tags/tag67.xml><?xml version="1.0" encoding="utf-8"?>
<p:tagLst xmlns:p="http://schemas.openxmlformats.org/presentationml/2006/main">
  <p:tag name="AS_UNIQUEID" val="46"/>
</p:tagLst>
</file>

<file path=ppt/tags/tag68.xml><?xml version="1.0" encoding="utf-8"?>
<p:tagLst xmlns:p="http://schemas.openxmlformats.org/presentationml/2006/main">
  <p:tag name="AS_UNIQUEID" val="47"/>
</p:tagLst>
</file>

<file path=ppt/tags/tag69.xml><?xml version="1.0" encoding="utf-8"?>
<p:tagLst xmlns:p="http://schemas.openxmlformats.org/presentationml/2006/main">
  <p:tag name="AS_UNIQUEID" val="4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AS_UNIQUEID" val="49"/>
</p:tagLst>
</file>

<file path=ppt/tags/tag71.xml><?xml version="1.0" encoding="utf-8"?>
<p:tagLst xmlns:p="http://schemas.openxmlformats.org/presentationml/2006/main">
  <p:tag name="AS_UNIQUEID" val="50"/>
</p:tagLst>
</file>

<file path=ppt/tags/tag72.xml><?xml version="1.0" encoding="utf-8"?>
<p:tagLst xmlns:p="http://schemas.openxmlformats.org/presentationml/2006/main">
  <p:tag name="AS_UNIQUEID" val="51"/>
</p:tagLst>
</file>

<file path=ppt/tags/tag73.xml><?xml version="1.0" encoding="utf-8"?>
<p:tagLst xmlns:p="http://schemas.openxmlformats.org/presentationml/2006/main">
  <p:tag name="AS_UNIQUEID" val="52"/>
</p:tagLst>
</file>

<file path=ppt/tags/tag74.xml><?xml version="1.0" encoding="utf-8"?>
<p:tagLst xmlns:p="http://schemas.openxmlformats.org/presentationml/2006/main">
  <p:tag name="AS_UNIQUEID" val="53"/>
</p:tagLst>
</file>

<file path=ppt/tags/tag75.xml><?xml version="1.0" encoding="utf-8"?>
<p:tagLst xmlns:p="http://schemas.openxmlformats.org/presentationml/2006/main">
  <p:tag name="AS_UNIQUEID" val="54"/>
</p:tagLst>
</file>

<file path=ppt/tags/tag76.xml><?xml version="1.0" encoding="utf-8"?>
<p:tagLst xmlns:p="http://schemas.openxmlformats.org/presentationml/2006/main">
  <p:tag name="AS_UNIQUEID" val="55"/>
</p:tagLst>
</file>

<file path=ppt/tags/tag77.xml><?xml version="1.0" encoding="utf-8"?>
<p:tagLst xmlns:p="http://schemas.openxmlformats.org/presentationml/2006/main">
  <p:tag name="AS_UNIQUEID" val="56"/>
</p:tagLst>
</file>

<file path=ppt/tags/tag78.xml><?xml version="1.0" encoding="utf-8"?>
<p:tagLst xmlns:p="http://schemas.openxmlformats.org/presentationml/2006/main">
  <p:tag name="AS_UNIQUEID" val="57"/>
</p:tagLst>
</file>

<file path=ppt/tags/tag79.xml><?xml version="1.0" encoding="utf-8"?>
<p:tagLst xmlns:p="http://schemas.openxmlformats.org/presentationml/2006/main">
  <p:tag name="AS_UNIQUEID" val="5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AS_UNIQUEID" val="59"/>
</p:tagLst>
</file>

<file path=ppt/tags/tag8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82.xml><?xml version="1.0" encoding="utf-8"?>
<p:tagLst xmlns:p="http://schemas.openxmlformats.org/presentationml/2006/main">
  <p:tag name="AS_UNIQUEID" val="41"/>
</p:tagLst>
</file>

<file path=ppt/tags/tag83.xml><?xml version="1.0" encoding="utf-8"?>
<p:tagLst xmlns:p="http://schemas.openxmlformats.org/presentationml/2006/main">
  <p:tag name="AS_UNIQUEID" val="42"/>
</p:tagLst>
</file>

<file path=ppt/tags/tag84.xml><?xml version="1.0" encoding="utf-8"?>
<p:tagLst xmlns:p="http://schemas.openxmlformats.org/presentationml/2006/main">
  <p:tag name="AS_UNIQUEID" val="43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6.xml><?xml version="1.0" encoding="utf-8"?>
<p:tagLst xmlns:p="http://schemas.openxmlformats.org/presentationml/2006/main">
  <p:tag name="AS_UNIQUEID" val="81"/>
</p:tagLst>
</file>

<file path=ppt/tags/tag87.xml><?xml version="1.0" encoding="utf-8"?>
<p:tagLst xmlns:p="http://schemas.openxmlformats.org/presentationml/2006/main">
  <p:tag name="AS_UNIQUEID" val="82"/>
</p:tagLst>
</file>

<file path=ppt/tags/tag88.xml><?xml version="1.0" encoding="utf-8"?>
<p:tagLst xmlns:p="http://schemas.openxmlformats.org/presentationml/2006/main">
  <p:tag name="AS_UNIQUEID" val="83"/>
</p:tagLst>
</file>

<file path=ppt/tags/tag89.xml><?xml version="1.0" encoding="utf-8"?>
<p:tagLst xmlns:p="http://schemas.openxmlformats.org/presentationml/2006/main">
  <p:tag name="AS_UNIQUEID" val="8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AS_UNIQUEID" val="85"/>
</p:tagLst>
</file>

<file path=ppt/tags/tag91.xml><?xml version="1.0" encoding="utf-8"?>
<p:tagLst xmlns:p="http://schemas.openxmlformats.org/presentationml/2006/main">
  <p:tag name="AS_UNIQUEID" val="86"/>
</p:tagLst>
</file>

<file path=ppt/tags/tag92.xml><?xml version="1.0" encoding="utf-8"?>
<p:tagLst xmlns:p="http://schemas.openxmlformats.org/presentationml/2006/main">
  <p:tag name="AS_UNIQUEID" val="87"/>
</p:tagLst>
</file>

<file path=ppt/tags/tag93.xml><?xml version="1.0" encoding="utf-8"?>
<p:tagLst xmlns:p="http://schemas.openxmlformats.org/presentationml/2006/main">
  <p:tag name="AS_UNIQUEID" val="88"/>
</p:tagLst>
</file>

<file path=ppt/tags/tag94.xml><?xml version="1.0" encoding="utf-8"?>
<p:tagLst xmlns:p="http://schemas.openxmlformats.org/presentationml/2006/main">
  <p:tag name="AS_UNIQUEID" val="89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99.xml><?xml version="1.0" encoding="utf-8"?>
<p:tagLst xmlns:p="http://schemas.openxmlformats.org/presentationml/2006/main">
  <p:tag name="KSO_WM_TEMPLATE_CATEGORY" val="custom"/>
  <p:tag name="KSO_WM_TEMPLATE_INDEX" val="160404"/>
  <p:tag name="KSO_WM_SLIDE_THEME_ID" val="3323111"/>
  <p:tag name="KSO_WM_SLIDE_THEME_NAME" val="蓝白色默认模板简约风主题"/>
  <p:tag name="KSO_WM_SLIDE_TYPE" val="text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黑体"/>
        <a:ea typeface="黑体"/>
        <a:cs typeface="黑体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黑体"/>
        <a:cs typeface="黑体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黑体"/>
        <a:cs typeface="黑体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黑体"/>
        <a:cs typeface="黑体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1764</Words>
  <Application>WPS 演示</Application>
  <PresentationFormat>全屏显示(16:9)</PresentationFormat>
  <Paragraphs>384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华文楷体</vt:lpstr>
      <vt:lpstr>Office 主题​​</vt:lpstr>
      <vt:lpstr>病毒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27</cp:revision>
  <cp:lastPrinted>2021-01-25T16:42:00Z</cp:lastPrinted>
  <dcterms:created xsi:type="dcterms:W3CDTF">2021-01-25T16:42:00Z</dcterms:created>
  <dcterms:modified xsi:type="dcterms:W3CDTF">2024-08-31T00:59:39Z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3137609448F84F9CB93F96903372892D</vt:lpwstr>
  </property>
  <property fmtid="{D5CDD505-2E9C-101B-9397-08002B2CF9AE}" pid="7" name="KSOProductBuildVer">
    <vt:lpwstr>2052-12.1.0.17857</vt:lpwstr>
  </property>
</Properties>
</file>