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403" r:id="rId12"/>
    <p:sldId id="404" r:id="rId13"/>
    <p:sldId id="405" r:id="rId14"/>
    <p:sldId id="406" r:id="rId15"/>
    <p:sldId id="407" r:id="rId16"/>
    <p:sldId id="384" r:id="rId17"/>
    <p:sldId id="385" r:id="rId18"/>
    <p:sldId id="357" r:id="rId19"/>
    <p:sldId id="386" r:id="rId20"/>
    <p:sldId id="408" r:id="rId21"/>
    <p:sldId id="390" r:id="rId22"/>
    <p:sldId id="409" r:id="rId23"/>
    <p:sldId id="391" r:id="rId24"/>
    <p:sldId id="392" r:id="rId25"/>
    <p:sldId id="316" r:id="rId26"/>
    <p:sldId id="359" r:id="rId27"/>
    <p:sldId id="393" r:id="rId28"/>
    <p:sldId id="394" r:id="rId29"/>
    <p:sldId id="395" r:id="rId30"/>
    <p:sldId id="411" r:id="rId31"/>
    <p:sldId id="318" r:id="rId32"/>
    <p:sldId id="263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7" d="100"/>
          <a:sy n="67" d="100"/>
        </p:scale>
        <p:origin x="720" y="36"/>
      </p:cViewPr>
      <p:guideLst>
        <p:guide orient="horz" pos="218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gs" Target="tags/tag4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4"/>
          <p:cNvSpPr txBox="1"/>
          <p:nvPr/>
        </p:nvSpPr>
        <p:spPr>
          <a:xfrm>
            <a:off x="1558925" y="932498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4397058" y="3125629"/>
            <a:ext cx="3535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.1 不等式</a:t>
            </a:r>
            <a:endParaRPr sz="4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内容占位符 7"/>
          <p:cNvSpPr txBox="1">
            <a:spLocks noChangeArrowheads="1"/>
          </p:cNvSpPr>
          <p:nvPr/>
        </p:nvSpPr>
        <p:spPr bwMode="auto">
          <a:xfrm>
            <a:off x="2058670" y="654685"/>
            <a:ext cx="8415020" cy="42926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在高速公路上，有大、小两辆卡车从甲地向乙地运货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.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大卡车的行驶速度为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60 km/h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，小卡车的行驶速度为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80 km/h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，大卡车比小卡车早出发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 h.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(1)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如果设小卡车行驶的时间为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 h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，那么它行驶的路程该怎样表示？这时，大卡车行驶的路程又该怎样表示？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(2)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小卡车赶上或超过大卡车后，它们所行驶的路程之间的关系应怎样表示？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pic>
        <p:nvPicPr>
          <p:cNvPr id="65538" name="Picture 2" descr="C:\Users\Administrator\Desktop\2YR_S~JTD_$JFW@2442IYOA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635" y="4416425"/>
            <a:ext cx="4011930" cy="1915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19250" y="193675"/>
            <a:ext cx="1071880" cy="52197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</a:t>
            </a:r>
            <a:endParaRPr lang="en-US" altLang="zh-CN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内容占位符 7"/>
          <p:cNvSpPr txBox="1"/>
          <p:nvPr/>
        </p:nvSpPr>
        <p:spPr>
          <a:xfrm>
            <a:off x="2271713" y="299085"/>
            <a:ext cx="732155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）完成下表：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20963" y="1015048"/>
          <a:ext cx="5922645" cy="4663440"/>
        </p:xfrm>
        <a:graphic>
          <a:graphicData uri="http://schemas.openxmlformats.org/drawingml/2006/table">
            <a:tbl>
              <a:tblPr/>
              <a:tblGrid>
                <a:gridCol w="1974215"/>
                <a:gridCol w="1974215"/>
                <a:gridCol w="1974215"/>
              </a:tblGrid>
              <a:tr h="127635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zh-CN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小卡车行驶的时间</a:t>
                      </a:r>
                      <a:r>
                        <a:rPr lang="en-US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2600" b="1" i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/h</a:t>
                      </a:r>
                      <a:endParaRPr lang="zh-CN" sz="26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zh-CN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小卡车行驶的路程</a:t>
                      </a:r>
                      <a:r>
                        <a:rPr lang="en-US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/km</a:t>
                      </a:r>
                      <a:endParaRPr lang="zh-CN" sz="26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zh-CN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大卡车行驶的路程</a:t>
                      </a:r>
                      <a:r>
                        <a:rPr lang="en-US" sz="26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/km</a:t>
                      </a:r>
                      <a:endParaRPr lang="zh-CN" sz="26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120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</a:t>
                      </a:r>
                      <a:endParaRPr lang="en-US" sz="26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600" b="1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83870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  <a:endParaRPr lang="en-US" sz="26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n-US" sz="26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  <a:endParaRPr lang="en-US" sz="26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46" marB="43546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1" name="内容占位符 7"/>
          <p:cNvSpPr txBox="1"/>
          <p:nvPr/>
        </p:nvSpPr>
        <p:spPr>
          <a:xfrm>
            <a:off x="2271713" y="5863908"/>
            <a:ext cx="732155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小卡车开出多少小时后赶上或超过大卡车？ 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内容占位符 7"/>
          <p:cNvSpPr txBox="1">
            <a:spLocks noChangeArrowheads="1"/>
          </p:cNvSpPr>
          <p:nvPr/>
        </p:nvSpPr>
        <p:spPr bwMode="auto">
          <a:xfrm>
            <a:off x="1858645" y="411480"/>
            <a:ext cx="8489950" cy="39693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经探究，我们可以得到小卡车赶上和超过大卡车，两 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车驶路程的关系式分别为 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+1).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由列表可知，当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=3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 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 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+1).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即当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≥3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+1). 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6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charRg st="65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9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charRg st="91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1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charRg st="111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46555" y="963295"/>
            <a:ext cx="8717280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155&lt;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156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&gt;15.2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en-US" altLang="zh-CN" sz="28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&gt;60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≥3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≥60(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+1)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这样的式子都是用不等号连接而成的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我们把用不等号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“&gt;”“&lt;”“≥”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“≤”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连接而成的式子叫做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 中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“≥”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不小于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，读作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大于或等于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“≤”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不大于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读作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小或等于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”.</a:t>
            </a:r>
            <a:endParaRPr kumimoji="0" lang="zh-CN" altLang="zh-CN" sz="28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267" name="圆角矩形 31"/>
          <p:cNvSpPr/>
          <p:nvPr/>
        </p:nvSpPr>
        <p:spPr>
          <a:xfrm>
            <a:off x="1646238" y="386715"/>
            <a:ext cx="1909762" cy="5191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978025" y="1188085"/>
            <a:ext cx="32200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“≥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、≤”的意义：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028825" y="1792923"/>
            <a:ext cx="7278688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(1)“≥”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：表示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不小于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，读作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大于或等于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3" name="Text Box 13"/>
          <p:cNvSpPr txBox="1"/>
          <p:nvPr/>
        </p:nvSpPr>
        <p:spPr>
          <a:xfrm>
            <a:off x="2428875" y="2313623"/>
            <a:ext cx="6477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不小于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不低于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表示为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为非负数表示为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Text Box 14"/>
          <p:cNvSpPr txBox="1"/>
          <p:nvPr/>
        </p:nvSpPr>
        <p:spPr>
          <a:xfrm>
            <a:off x="2028825" y="3984308"/>
            <a:ext cx="7278688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(2)“≤”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：表示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不大于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，读作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小于或等于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”.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Text Box 15"/>
          <p:cNvSpPr txBox="1"/>
          <p:nvPr/>
        </p:nvSpPr>
        <p:spPr>
          <a:xfrm>
            <a:off x="2428875" y="4572635"/>
            <a:ext cx="64055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不大于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不高过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表示为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为非正数表示为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6" name="文本框 5"/>
          <p:cNvSpPr txBox="1"/>
          <p:nvPr/>
        </p:nvSpPr>
        <p:spPr>
          <a:xfrm>
            <a:off x="6462713" y="2459673"/>
            <a:ext cx="822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7" name="文本框 6"/>
          <p:cNvSpPr txBox="1"/>
          <p:nvPr/>
        </p:nvSpPr>
        <p:spPr>
          <a:xfrm>
            <a:off x="5402263" y="3037523"/>
            <a:ext cx="822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≥0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8" name="文本框 7"/>
          <p:cNvSpPr txBox="1"/>
          <p:nvPr/>
        </p:nvSpPr>
        <p:spPr>
          <a:xfrm>
            <a:off x="6462713" y="4712335"/>
            <a:ext cx="733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9" name="文本框 8"/>
          <p:cNvSpPr txBox="1"/>
          <p:nvPr/>
        </p:nvSpPr>
        <p:spPr>
          <a:xfrm>
            <a:off x="5402263" y="5334635"/>
            <a:ext cx="733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≤0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17" name="组合 17"/>
          <p:cNvGrpSpPr/>
          <p:nvPr/>
        </p:nvGrpSpPr>
        <p:grpSpPr>
          <a:xfrm>
            <a:off x="1696720" y="277178"/>
            <a:ext cx="1391920" cy="530508"/>
            <a:chOff x="0" y="-9750"/>
            <a:chExt cx="3420565" cy="479142"/>
          </a:xfrm>
        </p:grpSpPr>
        <p:sp>
          <p:nvSpPr>
            <p:cNvPr id="13318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19" name="文本框 19"/>
            <p:cNvSpPr/>
            <p:nvPr/>
          </p:nvSpPr>
          <p:spPr>
            <a:xfrm>
              <a:off x="34938" y="-9750"/>
              <a:ext cx="3385627" cy="471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练一练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/>
      <p:bldP spid="12294" grpId="0" bldLvl="0" animBg="1"/>
      <p:bldP spid="12295" grpId="0"/>
      <p:bldP spid="12296" grpId="0"/>
      <p:bldP spid="12297" grpId="0"/>
      <p:bldP spid="12298" grpId="0"/>
      <p:bldP spid="122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/>
          </p:cNvSpPr>
          <p:nvPr/>
        </p:nvSpPr>
        <p:spPr>
          <a:xfrm>
            <a:off x="2215833" y="423228"/>
            <a:ext cx="55657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判断下列式子是不是不等式：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5" name="Rectangle 3"/>
          <p:cNvSpPr>
            <a:spLocks noGrp="1" noRot="1"/>
          </p:cNvSpPr>
          <p:nvPr/>
        </p:nvSpPr>
        <p:spPr>
          <a:xfrm>
            <a:off x="2238058" y="1367790"/>
            <a:ext cx="7273925" cy="187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>
                <a:latin typeface="+mn-lt"/>
                <a:ea typeface="+mn-ea"/>
                <a:cs typeface="+mn-cs"/>
              </a:defRPr>
            </a:lvl1pPr>
            <a:lvl2pPr marL="342900" lvl="1" indent="4572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>
                <a:latin typeface="+mn-lt"/>
                <a:ea typeface="+mn-ea"/>
                <a:cs typeface="+mn-cs"/>
              </a:defRPr>
            </a:lvl2pPr>
            <a:lvl3pPr marL="742950" lvl="2" indent="1714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600200" lvl="4" indent="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609600" indent="-609600">
              <a:lnSpc>
                <a:spcPct val="150000"/>
              </a:lnSpc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-3&gt;0;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lnSpc>
                <a:spcPct val="150000"/>
              </a:lnSpc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=3;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lnSpc>
                <a:spcPct val="150000"/>
              </a:lnSpc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+5.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buNone/>
            </a:pP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6" name="Rectangle 2"/>
          <p:cNvSpPr>
            <a:spLocks noGrp="1" noRot="1"/>
          </p:cNvSpPr>
          <p:nvPr/>
        </p:nvSpPr>
        <p:spPr>
          <a:xfrm>
            <a:off x="2342833" y="3563303"/>
            <a:ext cx="55657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 ：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）（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是不等式；         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）（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）不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3255" y="474345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二、用不等式表示数量关系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4344" name="文本框 29697"/>
          <p:cNvSpPr txBox="1"/>
          <p:nvPr/>
        </p:nvSpPr>
        <p:spPr>
          <a:xfrm>
            <a:off x="2025650" y="1542733"/>
            <a:ext cx="579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en-US" altLang="zh-CN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用不等式表示下列数量关系：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5" name="矩形 29707"/>
          <p:cNvSpPr/>
          <p:nvPr/>
        </p:nvSpPr>
        <p:spPr>
          <a:xfrm>
            <a:off x="1912938" y="2168208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倍大于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6" name="矩形 29708"/>
          <p:cNvSpPr/>
          <p:nvPr/>
        </p:nvSpPr>
        <p:spPr>
          <a:xfrm>
            <a:off x="1912938" y="2761933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的和的一半小于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7" name="矩形 29709"/>
          <p:cNvSpPr/>
          <p:nvPr/>
        </p:nvSpPr>
        <p:spPr>
          <a:xfrm>
            <a:off x="1912938" y="3857943"/>
            <a:ext cx="81407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）长、宽分别为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的长方形的面积小于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边长为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的正方形的面积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9" name="矩形 30743"/>
          <p:cNvSpPr/>
          <p:nvPr/>
        </p:nvSpPr>
        <p:spPr>
          <a:xfrm>
            <a:off x="7681913" y="2060258"/>
            <a:ext cx="1598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&gt;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43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4775" y="2692083"/>
            <a:ext cx="1376363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1" name="文本框 2"/>
          <p:cNvSpPr txBox="1"/>
          <p:nvPr/>
        </p:nvSpPr>
        <p:spPr>
          <a:xfrm>
            <a:off x="3874453" y="5451158"/>
            <a:ext cx="16148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3920" y="3355975"/>
            <a:ext cx="343154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457200" eaLnBrk="0" hangingPunct="0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en-US" altLang="zh-CN" sz="2800" i="1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800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800" i="1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800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的差不大于</a:t>
            </a:r>
            <a:r>
              <a:rPr lang="en-US" altLang="zh-CN" sz="2800" kern="1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7592060" y="3459480"/>
            <a:ext cx="18307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≤2.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9" grpId="0"/>
      <p:bldP spid="14351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2973"/>
          <p:cNvSpPr/>
          <p:nvPr/>
        </p:nvSpPr>
        <p:spPr>
          <a:xfrm>
            <a:off x="2055813" y="576263"/>
            <a:ext cx="82153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2.</a:t>
            </a:r>
            <a:r>
              <a:rPr lang="en-US" altLang="zh-CN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已知一支圆珠笔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元，签字笔与圆珠笔相比每支贵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小华想要买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支圆珠笔和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支签字笔，若付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元仍找回若干元，则如何用含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的不等式来表示小华所需支付的金额与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元之间的关系？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5363" name="图片 82979" descr="06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6725" y="4041775"/>
            <a:ext cx="3598863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"/>
          <p:cNvSpPr txBox="1"/>
          <p:nvPr/>
        </p:nvSpPr>
        <p:spPr>
          <a:xfrm>
            <a:off x="2613025" y="3746500"/>
            <a:ext cx="38496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+10(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)&lt;50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4" name="矩形 5"/>
          <p:cNvSpPr/>
          <p:nvPr/>
        </p:nvSpPr>
        <p:spPr>
          <a:xfrm>
            <a:off x="1852930" y="157163"/>
            <a:ext cx="7169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en-US" altLang="zh-CN" sz="2400" b="1" dirty="0"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7"/>
          <p:cNvSpPr txBox="1">
            <a:spLocks noChangeArrowheads="1"/>
          </p:cNvSpPr>
          <p:nvPr/>
        </p:nvSpPr>
        <p:spPr bwMode="auto">
          <a:xfrm>
            <a:off x="2499360" y="66675"/>
            <a:ext cx="8232775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小明上午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步行出发去郊游，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小英在同一地点骑自行车出发，已知小明的速度是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时，小英要在不超过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追上小明，小英的速度至少是多少千米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时？若小英的速度是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时，则根据题意可列出不等式为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0737" name="对象 17"/>
          <p:cNvGraphicFramePr>
            <a:graphicFrameLocks noChangeAspect="1"/>
          </p:cNvGraphicFramePr>
          <p:nvPr/>
        </p:nvGraphicFramePr>
        <p:xfrm>
          <a:off x="8840788" y="1600200"/>
          <a:ext cx="1409700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35965" imgH="393700" progId="Equation.DSMT4">
                  <p:embed/>
                </p:oleObj>
              </mc:Choice>
              <mc:Fallback>
                <p:oleObj name="" r:id="rId1" imgW="735965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40788" y="1600200"/>
                        <a:ext cx="1409700" cy="757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内容占位符 7"/>
          <p:cNvSpPr txBox="1"/>
          <p:nvPr/>
        </p:nvSpPr>
        <p:spPr>
          <a:xfrm>
            <a:off x="2917190" y="2351405"/>
            <a:ext cx="6816725" cy="3230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这是行程问题中的追及问题，当小英追上小明时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他们所走的路程相同，“小英要在不超过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追上小明”就是说追上小明时小英所走的时间不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              ，即小英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分钟所走的路程大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于或等于小明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               所走的路程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8" name="矩形 6"/>
          <p:cNvSpPr/>
          <p:nvPr/>
        </p:nvSpPr>
        <p:spPr>
          <a:xfrm>
            <a:off x="1465898" y="2439035"/>
            <a:ext cx="10991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68610" name="对象 17"/>
          <p:cNvGraphicFramePr>
            <a:graphicFrameLocks noChangeAspect="1"/>
          </p:cNvGraphicFramePr>
          <p:nvPr/>
        </p:nvGraphicFramePr>
        <p:xfrm>
          <a:off x="4619625" y="4102100"/>
          <a:ext cx="10937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71500" imgH="431800" progId="Equation.DSMT4">
                  <p:embed/>
                </p:oleObj>
              </mc:Choice>
              <mc:Fallback>
                <p:oleObj name="" r:id="rId3" imgW="571500" imgH="431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25" y="4102100"/>
                        <a:ext cx="1093788" cy="83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6630035" y="4932998"/>
          <a:ext cx="1093788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571500" imgH="431800" progId="Equation.DSMT4">
                  <p:embed/>
                </p:oleObj>
              </mc:Choice>
              <mc:Fallback>
                <p:oleObj name="" r:id="rId5" imgW="571500" imgH="431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30035" y="4932998"/>
                        <a:ext cx="1093788" cy="830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9697"/>
          <p:cNvSpPr txBox="1"/>
          <p:nvPr/>
        </p:nvSpPr>
        <p:spPr>
          <a:xfrm>
            <a:off x="1930400" y="1096963"/>
            <a:ext cx="791368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用不等式表示下列关系，并分别写出两个满足不等式的数：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圆角矩形 31"/>
          <p:cNvSpPr/>
          <p:nvPr/>
        </p:nvSpPr>
        <p:spPr>
          <a:xfrm>
            <a:off x="1928813" y="409893"/>
            <a:ext cx="1620837" cy="4841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0" name="标题 46082"/>
          <p:cNvSpPr>
            <a:spLocks noGrp="1"/>
          </p:cNvSpPr>
          <p:nvPr/>
        </p:nvSpPr>
        <p:spPr>
          <a:xfrm>
            <a:off x="1928813" y="1920875"/>
            <a:ext cx="5916612" cy="3124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的一半不小于－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 		</a:t>
            </a:r>
            <a:b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</a:b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的和大于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0.5 </a:t>
            </a:r>
            <a:b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</a:b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是负数； </a:t>
            </a:r>
            <a:b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</a:b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是非负数；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1" name="文本框 46084"/>
          <p:cNvSpPr txBox="1"/>
          <p:nvPr/>
        </p:nvSpPr>
        <p:spPr>
          <a:xfrm>
            <a:off x="5861050" y="2254250"/>
            <a:ext cx="48152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 0.5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x=</a:t>
            </a:r>
            <a:r>
              <a:rPr lang="en-US" altLang="zh-CN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文本框 46085"/>
          <p:cNvSpPr txBox="1"/>
          <p:nvPr/>
        </p:nvSpPr>
        <p:spPr>
          <a:xfrm>
            <a:off x="6027738" y="2954338"/>
            <a:ext cx="3421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+4&gt;0.5.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0,1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3" name="文本框 46086"/>
          <p:cNvSpPr txBox="1"/>
          <p:nvPr/>
        </p:nvSpPr>
        <p:spPr>
          <a:xfrm>
            <a:off x="6027738" y="3587750"/>
            <a:ext cx="3971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&lt;0 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a=</a:t>
            </a:r>
            <a:r>
              <a:rPr lang="en-US" altLang="zh-CN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4" name="文本框 46087"/>
          <p:cNvSpPr txBox="1"/>
          <p:nvPr/>
        </p:nvSpPr>
        <p:spPr>
          <a:xfrm>
            <a:off x="2208213" y="4845050"/>
            <a:ext cx="70104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(4)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是非负数，就是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不是负数，它可以是正数或零，即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=0.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0,2.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内容占位符 7"/>
          <p:cNvSpPr txBox="1"/>
          <p:nvPr/>
        </p:nvSpPr>
        <p:spPr>
          <a:xfrm>
            <a:off x="1819910" y="140335"/>
            <a:ext cx="864743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某超市在春节期间搞促销活动，促销方式如下：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某顾客在该超市一次性购得标价为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元的商品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该顾客得到的优惠不超过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元，请你列出不等式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该顾客得到的优惠超过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元，请你列出不等式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20963" y="941070"/>
          <a:ext cx="758190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9810"/>
                <a:gridCol w="5292090"/>
              </a:tblGrid>
              <a:tr h="39632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600" b="1" i="0" u="none" strike="noStrike" spc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zh-CN" altLang="zh-CN" sz="2600" b="1" i="0" u="none" strike="noStrike" spc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次性购物</a:t>
                      </a:r>
                      <a:r>
                        <a:rPr lang="zh-CN" altLang="zh-CN" sz="2600" b="1" i="0" u="none" strike="noStrike" spc="-5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的金额</a:t>
                      </a:r>
                      <a:endParaRPr lang="zh-CN" altLang="zh-CN" sz="2600" b="1" i="0" u="none" strike="noStrike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促销方式</a:t>
                      </a:r>
                      <a:endParaRPr lang="zh-CN" altLang="en-US" sz="2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</a:tr>
              <a:tr h="3963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不超过</a:t>
                      </a:r>
                      <a:r>
                        <a:rPr lang="en-US" altLang="zh-CN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元</a:t>
                      </a:r>
                      <a:endParaRPr lang="zh-CN" altLang="en-US" sz="2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全部九折</a:t>
                      </a:r>
                      <a:endParaRPr lang="zh-CN" altLang="en-US" sz="2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</a:tr>
              <a:tr h="70118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altLang="zh-CN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元</a:t>
                      </a:r>
                      <a:endParaRPr lang="zh-CN" altLang="en-US" sz="2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2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不超过</a:t>
                      </a:r>
                      <a:r>
                        <a:rPr lang="en-US" altLang="zh-CN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元的部分九折，超过</a:t>
                      </a:r>
                      <a:r>
                        <a:rPr lang="en-US" altLang="zh-CN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2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元的部分八折</a:t>
                      </a:r>
                      <a:endParaRPr lang="zh-CN" altLang="en-US" sz="2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</a:tr>
            </a:tbl>
          </a:graphicData>
        </a:graphic>
      </p:graphicFrame>
      <p:sp>
        <p:nvSpPr>
          <p:cNvPr id="26" name="内容占位符 7"/>
          <p:cNvSpPr txBox="1"/>
          <p:nvPr/>
        </p:nvSpPr>
        <p:spPr>
          <a:xfrm>
            <a:off x="2402840" y="4941888"/>
            <a:ext cx="7050088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0.9)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≤18.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(2)200×(1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200)×(1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0.8)&gt;30.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97" name="矩形 6"/>
          <p:cNvSpPr/>
          <p:nvPr/>
        </p:nvSpPr>
        <p:spPr>
          <a:xfrm>
            <a:off x="1651635" y="5032693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4"/>
          <p:cNvSpPr txBox="1"/>
          <p:nvPr/>
        </p:nvSpPr>
        <p:spPr>
          <a:xfrm>
            <a:off x="2035175" y="346393"/>
            <a:ext cx="82200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4.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1,0,1中，当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取哪些数时，能使不等式3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+5＞0成立？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2192338" y="3527743"/>
            <a:ext cx="5368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2884488" y="4048443"/>
            <a:ext cx="4479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+5=2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5" name="文本框 3"/>
          <p:cNvSpPr txBox="1"/>
          <p:nvPr/>
        </p:nvSpPr>
        <p:spPr>
          <a:xfrm>
            <a:off x="2884488" y="4570730"/>
            <a:ext cx="4301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+5=5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6" name="文本框 4"/>
          <p:cNvSpPr txBox="1"/>
          <p:nvPr/>
        </p:nvSpPr>
        <p:spPr>
          <a:xfrm>
            <a:off x="2884488" y="5093018"/>
            <a:ext cx="4301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+5=8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＞右边，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7" name="文本框 5"/>
          <p:cNvSpPr txBox="1"/>
          <p:nvPr/>
        </p:nvSpPr>
        <p:spPr>
          <a:xfrm>
            <a:off x="2884488" y="5713730"/>
            <a:ext cx="69227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所以，当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取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1,0,1时，不等式3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+5＞0成立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8" name="文本框 14"/>
          <p:cNvSpPr txBox="1"/>
          <p:nvPr/>
        </p:nvSpPr>
        <p:spPr>
          <a:xfrm>
            <a:off x="2154238" y="1773555"/>
            <a:ext cx="7881937" cy="142049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解析：解决此类问题时，分别将所给的各数代入不等式的左边，并求值，再把这个数与右边的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比较大小，若比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大，则能使不等式成立，否则不能</a:t>
            </a: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4"/>
          <p:cNvSpPr txBox="1"/>
          <p:nvPr/>
        </p:nvSpPr>
        <p:spPr>
          <a:xfrm>
            <a:off x="1565275" y="559118"/>
            <a:ext cx="9061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有理数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在数轴上的位置如图所示，用不等号填空：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1507" name="组合 9"/>
          <p:cNvGrpSpPr/>
          <p:nvPr/>
        </p:nvGrpSpPr>
        <p:grpSpPr>
          <a:xfrm>
            <a:off x="4027488" y="1467168"/>
            <a:ext cx="3576637" cy="88900"/>
            <a:chOff x="0" y="0"/>
            <a:chExt cx="7708" cy="467"/>
          </a:xfrm>
        </p:grpSpPr>
        <p:cxnSp>
          <p:nvCxnSpPr>
            <p:cNvPr id="21508" name="直接箭头连接符 5"/>
            <p:cNvCxnSpPr/>
            <p:nvPr/>
          </p:nvCxnSpPr>
          <p:spPr>
            <a:xfrm>
              <a:off x="0" y="383"/>
              <a:ext cx="7709" cy="84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arrow" w="med" len="med"/>
            </a:ln>
          </p:spPr>
        </p:cxnSp>
        <p:cxnSp>
          <p:nvCxnSpPr>
            <p:cNvPr id="21509" name="直接连接符 6"/>
            <p:cNvCxnSpPr/>
            <p:nvPr/>
          </p:nvCxnSpPr>
          <p:spPr>
            <a:xfrm flipV="1">
              <a:off x="3848" y="44"/>
              <a:ext cx="12" cy="38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1510" name="直接连接符 7"/>
            <p:cNvCxnSpPr/>
            <p:nvPr/>
          </p:nvCxnSpPr>
          <p:spPr>
            <a:xfrm flipV="1">
              <a:off x="1810" y="0"/>
              <a:ext cx="12" cy="38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1511" name="直接连接符 8"/>
            <p:cNvCxnSpPr/>
            <p:nvPr/>
          </p:nvCxnSpPr>
          <p:spPr>
            <a:xfrm flipV="1">
              <a:off x="4989" y="44"/>
              <a:ext cx="12" cy="38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21512" name="文本框 10"/>
          <p:cNvSpPr txBox="1"/>
          <p:nvPr/>
        </p:nvSpPr>
        <p:spPr>
          <a:xfrm>
            <a:off x="5654675" y="1506855"/>
            <a:ext cx="347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3" name="文本框 11"/>
          <p:cNvSpPr txBox="1"/>
          <p:nvPr/>
        </p:nvSpPr>
        <p:spPr>
          <a:xfrm>
            <a:off x="6157913" y="1540193"/>
            <a:ext cx="3476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4" name="文本框 12"/>
          <p:cNvSpPr txBox="1"/>
          <p:nvPr/>
        </p:nvSpPr>
        <p:spPr>
          <a:xfrm>
            <a:off x="4672013" y="1556068"/>
            <a:ext cx="3476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5" name="文本框 13"/>
          <p:cNvSpPr txBox="1"/>
          <p:nvPr/>
        </p:nvSpPr>
        <p:spPr>
          <a:xfrm>
            <a:off x="3021013" y="2086293"/>
            <a:ext cx="2029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___0;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6" name="文本框 14"/>
          <p:cNvSpPr txBox="1"/>
          <p:nvPr/>
        </p:nvSpPr>
        <p:spPr>
          <a:xfrm>
            <a:off x="2990850" y="2927668"/>
            <a:ext cx="2029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___0;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7" name="文本框 15"/>
          <p:cNvSpPr txBox="1"/>
          <p:nvPr/>
        </p:nvSpPr>
        <p:spPr>
          <a:xfrm>
            <a:off x="5472113" y="2086293"/>
            <a:ext cx="1974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(2)|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a|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___|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|.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8" name="文本框 1"/>
          <p:cNvSpPr txBox="1"/>
          <p:nvPr/>
        </p:nvSpPr>
        <p:spPr>
          <a:xfrm>
            <a:off x="4133850" y="2086293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9" name="文本框 2"/>
          <p:cNvSpPr txBox="1"/>
          <p:nvPr/>
        </p:nvSpPr>
        <p:spPr>
          <a:xfrm>
            <a:off x="4133850" y="2991168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文本框 7"/>
          <p:cNvSpPr txBox="1"/>
          <p:nvPr/>
        </p:nvSpPr>
        <p:spPr>
          <a:xfrm>
            <a:off x="1850073" y="3613785"/>
            <a:ext cx="8491537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解析：解决此类问题可以根据数轴上点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的位置，令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=1,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2,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然后将再进行比较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也可以由数轴上点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的位置，判断出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|,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进而再比较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的大小关系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21" name="文本框 8"/>
          <p:cNvSpPr txBox="1"/>
          <p:nvPr/>
        </p:nvSpPr>
        <p:spPr>
          <a:xfrm>
            <a:off x="6440488" y="2086293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  <p:bldP spid="21519" grpId="0"/>
      <p:bldP spid="21520" grpId="0"/>
      <p:bldP spid="215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2530" name="矩形 35855"/>
          <p:cNvSpPr/>
          <p:nvPr/>
        </p:nvSpPr>
        <p:spPr>
          <a:xfrm>
            <a:off x="2135188" y="977900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下列各式，不等式一共有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矩形 35855"/>
          <p:cNvSpPr/>
          <p:nvPr/>
        </p:nvSpPr>
        <p:spPr>
          <a:xfrm>
            <a:off x="2487613" y="1731963"/>
            <a:ext cx="2162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① 5=9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2" name="文本框 9"/>
          <p:cNvSpPr txBox="1"/>
          <p:nvPr/>
        </p:nvSpPr>
        <p:spPr>
          <a:xfrm>
            <a:off x="4329113" y="1731963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②5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文本框 10"/>
          <p:cNvSpPr txBox="1"/>
          <p:nvPr/>
        </p:nvSpPr>
        <p:spPr>
          <a:xfrm>
            <a:off x="6218238" y="1731963"/>
            <a:ext cx="1905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③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+2≠3+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文本框 11"/>
          <p:cNvSpPr txBox="1"/>
          <p:nvPr/>
        </p:nvSpPr>
        <p:spPr>
          <a:xfrm>
            <a:off x="2554288" y="2547938"/>
            <a:ext cx="20605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④2+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≥2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5" name="文本框 12"/>
          <p:cNvSpPr txBox="1"/>
          <p:nvPr/>
        </p:nvSpPr>
        <p:spPr>
          <a:xfrm>
            <a:off x="4649788" y="2547938"/>
            <a:ext cx="22282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+1≤8.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6" name="矩形 35855"/>
          <p:cNvSpPr/>
          <p:nvPr/>
        </p:nvSpPr>
        <p:spPr>
          <a:xfrm>
            <a:off x="2216150" y="3200400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用不等式表示下列数量关系：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7" name="矩形 35856"/>
          <p:cNvSpPr/>
          <p:nvPr/>
        </p:nvSpPr>
        <p:spPr>
          <a:xfrm>
            <a:off x="2133600" y="3932238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是负数；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8" name="矩形 35857"/>
          <p:cNvSpPr/>
          <p:nvPr/>
        </p:nvSpPr>
        <p:spPr>
          <a:xfrm>
            <a:off x="2133600" y="4694238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比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小；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9" name="矩形 35858"/>
          <p:cNvSpPr/>
          <p:nvPr/>
        </p:nvSpPr>
        <p:spPr>
          <a:xfrm>
            <a:off x="2133600" y="5440363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）两数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的差不大于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40" name="矩形 24"/>
          <p:cNvSpPr/>
          <p:nvPr/>
        </p:nvSpPr>
        <p:spPr>
          <a:xfrm>
            <a:off x="4451350" y="3932238"/>
            <a:ext cx="1092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1" name="矩形 25"/>
          <p:cNvSpPr/>
          <p:nvPr/>
        </p:nvSpPr>
        <p:spPr>
          <a:xfrm>
            <a:off x="4451350" y="4678363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&lt;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2" name="矩形 26"/>
          <p:cNvSpPr/>
          <p:nvPr/>
        </p:nvSpPr>
        <p:spPr>
          <a:xfrm>
            <a:off x="6781800" y="5440363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m-n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≤5.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22543" name="直接连接符 27"/>
          <p:cNvCxnSpPr/>
          <p:nvPr/>
        </p:nvCxnSpPr>
        <p:spPr>
          <a:xfrm flipV="1">
            <a:off x="4244975" y="2182813"/>
            <a:ext cx="1506538" cy="63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2544" name="直接连接符 28"/>
          <p:cNvCxnSpPr/>
          <p:nvPr/>
        </p:nvCxnSpPr>
        <p:spPr>
          <a:xfrm flipV="1">
            <a:off x="2697163" y="2998788"/>
            <a:ext cx="1506537" cy="63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2545" name="直接连接符 29"/>
          <p:cNvCxnSpPr/>
          <p:nvPr/>
        </p:nvCxnSpPr>
        <p:spPr>
          <a:xfrm flipV="1">
            <a:off x="4916488" y="3005138"/>
            <a:ext cx="1506537" cy="47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2546" name="文本框 30"/>
          <p:cNvSpPr txBox="1"/>
          <p:nvPr/>
        </p:nvSpPr>
        <p:spPr>
          <a:xfrm>
            <a:off x="7004050" y="919163"/>
            <a:ext cx="334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1" grpId="0"/>
      <p:bldP spid="22542" grpId="0"/>
      <p:bldP spid="225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/>
          <p:nvPr/>
        </p:nvSpPr>
        <p:spPr>
          <a:xfrm>
            <a:off x="2014855" y="374650"/>
            <a:ext cx="8294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中，哪些能使不等式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成立？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2014538" y="1530350"/>
            <a:ext cx="8294687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+0.5=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+0.5=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+0.5=1.5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+0.5=3.5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+0.5=7.5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＞右边；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+0.5=100.5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＞右边，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所以，当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取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1,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0.5,0,0.5,1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时，不等式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成立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Rot="1"/>
          </p:cNvSpPr>
          <p:nvPr/>
        </p:nvSpPr>
        <p:spPr>
          <a:xfrm>
            <a:off x="1992313" y="1125538"/>
            <a:ext cx="8281987" cy="1657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雷电的温度大约是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28000℃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，比太阳表面温度的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倍还要高.设太阳表面温度为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t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t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应该满足怎样的关系式？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Text Box 13"/>
          <p:cNvSpPr/>
          <p:nvPr/>
        </p:nvSpPr>
        <p:spPr>
          <a:xfrm>
            <a:off x="3792538" y="3141663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&lt;28000.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/>
          </p:cNvSpPr>
          <p:nvPr/>
        </p:nvSpPr>
        <p:spPr>
          <a:xfrm>
            <a:off x="1992313" y="1058863"/>
            <a:ext cx="8281987" cy="21986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通过测量一棵树的树围（树干的周长）可以估算出它的树龄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通常规定以树干离地面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1.5m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的地方为测量部位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某树栽种时的树围为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在一定生长期内每年增加约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设经过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年后这棵树的树围超过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30cm,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请你列出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满足的关系式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3" name="Text Box 13"/>
          <p:cNvSpPr/>
          <p:nvPr/>
        </p:nvSpPr>
        <p:spPr>
          <a:xfrm>
            <a:off x="2274888" y="4046538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6+3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内容占位符 7"/>
          <p:cNvSpPr txBox="1"/>
          <p:nvPr/>
        </p:nvSpPr>
        <p:spPr>
          <a:xfrm>
            <a:off x="1756410" y="600710"/>
            <a:ext cx="836295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小明家距新华书店的路程是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8km.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他于星期日上午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由家出发骑车前往书店购书，先以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15km/h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的速度行驶了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后，又以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18km/h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的速度继续行驶，结果，他在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之前赶到了书店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请你列出相应的不等式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55" name="矩形 6"/>
          <p:cNvSpPr/>
          <p:nvPr/>
        </p:nvSpPr>
        <p:spPr>
          <a:xfrm>
            <a:off x="2510790" y="3617595"/>
            <a:ext cx="896620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解：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2784" name="对象 17"/>
          <p:cNvGraphicFramePr>
            <a:graphicFrameLocks noChangeAspect="1"/>
          </p:cNvGraphicFramePr>
          <p:nvPr/>
        </p:nvGraphicFramePr>
        <p:xfrm>
          <a:off x="3930650" y="3552190"/>
          <a:ext cx="3421380" cy="1210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116965" imgH="393700" progId="Equation.DSMT4">
                  <p:embed/>
                </p:oleObj>
              </mc:Choice>
              <mc:Fallback>
                <p:oleObj name="" r:id="rId1" imgW="1116965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30650" y="3552190"/>
                        <a:ext cx="3421380" cy="1210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24744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8281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651" name="TextBox 2"/>
          <p:cNvSpPr txBox="1"/>
          <p:nvPr/>
        </p:nvSpPr>
        <p:spPr>
          <a:xfrm>
            <a:off x="1835150" y="3240405"/>
            <a:ext cx="1261110" cy="521970"/>
          </a:xfrm>
          <a:prstGeom prst="rect">
            <a:avLst/>
          </a:prstGeom>
          <a:noFill/>
          <a:ln w="25400" cap="flat" cmpd="sng">
            <a:solidFill>
              <a:schemeClr val="accent1">
                <a:alpha val="53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dist"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左大括号 54"/>
          <p:cNvSpPr/>
          <p:nvPr/>
        </p:nvSpPr>
        <p:spPr>
          <a:xfrm>
            <a:off x="3223260" y="2101850"/>
            <a:ext cx="93345" cy="2773680"/>
          </a:xfrm>
          <a:prstGeom prst="leftBrace">
            <a:avLst>
              <a:gd name="adj1" fmla="val 6721"/>
              <a:gd name="adj2" fmla="val 50000"/>
            </a:avLst>
          </a:prstGeom>
          <a:noFill/>
          <a:ln w="25400" cap="flat" cmpd="sng">
            <a:solidFill>
              <a:schemeClr val="accent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Text Box 3"/>
          <p:cNvSpPr txBox="1"/>
          <p:nvPr/>
        </p:nvSpPr>
        <p:spPr>
          <a:xfrm>
            <a:off x="3434715" y="1788160"/>
            <a:ext cx="1268730" cy="737235"/>
          </a:xfrm>
          <a:prstGeom prst="rect">
            <a:avLst/>
          </a:prstGeom>
          <a:noFill/>
          <a:ln w="25400" cap="sq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dist" defTabSz="9144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念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7654" name="矩形 25"/>
          <p:cNvSpPr/>
          <p:nvPr/>
        </p:nvSpPr>
        <p:spPr>
          <a:xfrm>
            <a:off x="5667375" y="1467485"/>
            <a:ext cx="4086225" cy="1383665"/>
          </a:xfrm>
          <a:prstGeom prst="rect">
            <a:avLst/>
          </a:prstGeom>
          <a:noFill/>
          <a:ln w="25400" cap="flat" cmpd="sng">
            <a:solidFill>
              <a:schemeClr val="accent1">
                <a:alpha val="68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用不等号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“&gt;”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“&lt;”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）连接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的式子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5" name="Text Box 3"/>
          <p:cNvSpPr txBox="1"/>
          <p:nvPr/>
        </p:nvSpPr>
        <p:spPr>
          <a:xfrm>
            <a:off x="3410585" y="4528185"/>
            <a:ext cx="1771650" cy="737235"/>
          </a:xfrm>
          <a:prstGeom prst="rect">
            <a:avLst/>
          </a:prstGeom>
          <a:noFill/>
          <a:ln w="25400" cap="sq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dist" defTabSz="914400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列不等式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6" name="矩形 30"/>
          <p:cNvSpPr/>
          <p:nvPr/>
        </p:nvSpPr>
        <p:spPr>
          <a:xfrm>
            <a:off x="5836920" y="4166235"/>
            <a:ext cx="4277995" cy="1641475"/>
          </a:xfrm>
          <a:prstGeom prst="rect">
            <a:avLst/>
          </a:prstGeom>
          <a:noFill/>
          <a:ln w="25400" cap="flat" cmpd="sng">
            <a:solidFill>
              <a:schemeClr val="accent1">
                <a:alpha val="68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理解题意；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找出数量关系；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列出关系式；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7" name="右箭头 31"/>
          <p:cNvSpPr/>
          <p:nvPr/>
        </p:nvSpPr>
        <p:spPr>
          <a:xfrm>
            <a:off x="5276850" y="4803140"/>
            <a:ext cx="470535" cy="287655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 anchorCtr="0"/>
          <a:lstStyle/>
          <a:p>
            <a:pPr defTabSz="914400"/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8" name="右箭头 1"/>
          <p:cNvSpPr/>
          <p:nvPr/>
        </p:nvSpPr>
        <p:spPr>
          <a:xfrm>
            <a:off x="4911090" y="2012950"/>
            <a:ext cx="548640" cy="287655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 anchorCtr="0"/>
          <a:lstStyle/>
          <a:p>
            <a:pPr defTabSz="914400"/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  <p:bldP spid="27653" grpId="0" bldLvl="0" animBg="1"/>
      <p:bldP spid="27654" grpId="0" bldLvl="0" animBg="1"/>
      <p:bldP spid="27655" grpId="0" bldLvl="0" animBg="1"/>
      <p:bldP spid="27656" grpId="0" bldLvl="0" animBg="1"/>
      <p:bldP spid="27657" grpId="0" bldLvl="0" animBg="1"/>
      <p:bldP spid="2765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2089626"/>
            <a:ext cx="8280400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1.了解不等式的概念，认识不等号的含义;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2.学会并准确运用不等式表示数量关系，形成在表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达中渗透数形结合的思想．（重点、难点）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14805" y="11557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5124" name="组合 12"/>
          <p:cNvGrpSpPr/>
          <p:nvPr/>
        </p:nvGrpSpPr>
        <p:grpSpPr>
          <a:xfrm>
            <a:off x="1786890" y="1187450"/>
            <a:ext cx="3729038" cy="2749550"/>
            <a:chOff x="0" y="0"/>
            <a:chExt cx="5872" cy="4332"/>
          </a:xfrm>
        </p:grpSpPr>
        <p:pic>
          <p:nvPicPr>
            <p:cNvPr id="5125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872" cy="43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8"/>
            <p:cNvSpPr/>
            <p:nvPr/>
          </p:nvSpPr>
          <p:spPr>
            <a:xfrm>
              <a:off x="2846" y="2737"/>
              <a:ext cx="2847" cy="822"/>
            </a:xfrm>
            <a:prstGeom prst="wedgeRectCallout">
              <a:avLst>
                <a:gd name="adj1" fmla="val -30125"/>
                <a:gd name="adj2" fmla="val -7176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谁长谁短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5127" name="组合 13"/>
          <p:cNvGrpSpPr/>
          <p:nvPr/>
        </p:nvGrpSpPr>
        <p:grpSpPr>
          <a:xfrm>
            <a:off x="5158740" y="609600"/>
            <a:ext cx="4823460" cy="3613785"/>
            <a:chOff x="0" y="0"/>
            <a:chExt cx="7594" cy="5693"/>
          </a:xfrm>
        </p:grpSpPr>
        <p:pic>
          <p:nvPicPr>
            <p:cNvPr id="5128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7" y="658"/>
              <a:ext cx="5687" cy="50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9" name="文本框 9"/>
            <p:cNvSpPr/>
            <p:nvPr/>
          </p:nvSpPr>
          <p:spPr>
            <a:xfrm>
              <a:off x="0" y="0"/>
              <a:ext cx="2847" cy="822"/>
            </a:xfrm>
            <a:prstGeom prst="wedgeRectCallout">
              <a:avLst>
                <a:gd name="adj1" fmla="val 35079"/>
                <a:gd name="adj2" fmla="val 8004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谁快谁慢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30" name="组合 14"/>
          <p:cNvGrpSpPr/>
          <p:nvPr/>
        </p:nvGrpSpPr>
        <p:grpSpPr>
          <a:xfrm>
            <a:off x="1855153" y="3937000"/>
            <a:ext cx="4582477" cy="2505710"/>
            <a:chOff x="0" y="0"/>
            <a:chExt cx="7215" cy="3945"/>
          </a:xfrm>
        </p:grpSpPr>
        <p:pic>
          <p:nvPicPr>
            <p:cNvPr id="5131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526" cy="3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2" name="文本框 10"/>
            <p:cNvSpPr/>
            <p:nvPr/>
          </p:nvSpPr>
          <p:spPr>
            <a:xfrm>
              <a:off x="4368" y="2769"/>
              <a:ext cx="2847" cy="822"/>
            </a:xfrm>
            <a:prstGeom prst="wedgeRectCallout">
              <a:avLst>
                <a:gd name="adj1" fmla="val -37537"/>
                <a:gd name="adj2" fmla="val -8953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谁重谁轻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33" name="组合 15"/>
          <p:cNvGrpSpPr/>
          <p:nvPr/>
        </p:nvGrpSpPr>
        <p:grpSpPr>
          <a:xfrm>
            <a:off x="6075680" y="3768725"/>
            <a:ext cx="4501833" cy="2673350"/>
            <a:chOff x="-1" y="0"/>
            <a:chExt cx="7089" cy="4212"/>
          </a:xfrm>
        </p:grpSpPr>
        <p:pic>
          <p:nvPicPr>
            <p:cNvPr id="513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" y="0"/>
              <a:ext cx="6923" cy="42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5" name="文本框 11"/>
            <p:cNvSpPr/>
            <p:nvPr/>
          </p:nvSpPr>
          <p:spPr>
            <a:xfrm>
              <a:off x="-1" y="0"/>
              <a:ext cx="2847" cy="822"/>
            </a:xfrm>
            <a:prstGeom prst="wedgeRectCallout">
              <a:avLst>
                <a:gd name="adj1" fmla="val -1227"/>
                <a:gd name="adj2" fmla="val 8807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谁赢谁输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8140" y="133985"/>
            <a:ext cx="2261235" cy="706755"/>
            <a:chOff x="3590568" y="400194"/>
            <a:chExt cx="5213316" cy="1031890"/>
          </a:xfrm>
        </p:grpSpPr>
        <p:grpSp>
          <p:nvGrpSpPr>
            <p:cNvPr id="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171" name="矩形 22940"/>
          <p:cNvSpPr/>
          <p:nvPr/>
        </p:nvSpPr>
        <p:spPr>
          <a:xfrm>
            <a:off x="1927543" y="959485"/>
            <a:ext cx="768032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现实生活中，数量之间存在着相等与不相等的关系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对于不相等的关系问题，我们如何用式子来表示它们呢？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2" name="矩形 80902"/>
          <p:cNvSpPr/>
          <p:nvPr/>
        </p:nvSpPr>
        <p:spPr>
          <a:xfrm>
            <a:off x="1927543" y="2482215"/>
            <a:ext cx="83820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例如，小明的身高为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155cm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，小聪的身高为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156cm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3" name="矩形 80903"/>
          <p:cNvSpPr/>
          <p:nvPr/>
        </p:nvSpPr>
        <p:spPr>
          <a:xfrm>
            <a:off x="1927543" y="3506153"/>
            <a:ext cx="761841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则我们可以用不等号“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或“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来表示他们的身高之间的关系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4" name="矩形 80904"/>
          <p:cNvSpPr/>
          <p:nvPr/>
        </p:nvSpPr>
        <p:spPr>
          <a:xfrm>
            <a:off x="2157730" y="4952365"/>
            <a:ext cx="533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156 &gt; 155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155 &lt; 156.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75" name="组合 81057"/>
          <p:cNvGrpSpPr/>
          <p:nvPr/>
        </p:nvGrpSpPr>
        <p:grpSpPr>
          <a:xfrm>
            <a:off x="6826568" y="4379278"/>
            <a:ext cx="3254375" cy="1771650"/>
            <a:chOff x="-35" y="0"/>
            <a:chExt cx="2050" cy="1116"/>
          </a:xfrm>
        </p:grpSpPr>
        <p:pic>
          <p:nvPicPr>
            <p:cNvPr id="7176" name="图片 80905" descr="MCj04457300000[1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60" y="0"/>
              <a:ext cx="511" cy="108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7" name="组合 80906"/>
            <p:cNvGrpSpPr/>
            <p:nvPr/>
          </p:nvGrpSpPr>
          <p:grpSpPr>
            <a:xfrm>
              <a:off x="528" y="67"/>
              <a:ext cx="356" cy="1049"/>
              <a:chOff x="0" y="0"/>
              <a:chExt cx="281" cy="828"/>
            </a:xfrm>
          </p:grpSpPr>
          <p:sp>
            <p:nvSpPr>
              <p:cNvPr id="7178" name="任意多边形 80907"/>
              <p:cNvSpPr/>
              <p:nvPr/>
            </p:nvSpPr>
            <p:spPr>
              <a:xfrm>
                <a:off x="0" y="0"/>
                <a:ext cx="47" cy="62"/>
              </a:xfrm>
              <a:custGeom>
                <a:avLst/>
                <a:gdLst/>
                <a:ahLst/>
                <a:cxnLst/>
                <a:rect l="0" t="0" r="0" b="0"/>
                <a:pathLst>
                  <a:path w="712" h="927">
                    <a:moveTo>
                      <a:pt x="580" y="0"/>
                    </a:moveTo>
                    <a:lnTo>
                      <a:pt x="509" y="91"/>
                    </a:lnTo>
                    <a:lnTo>
                      <a:pt x="433" y="188"/>
                    </a:lnTo>
                    <a:lnTo>
                      <a:pt x="342" y="298"/>
                    </a:lnTo>
                    <a:lnTo>
                      <a:pt x="245" y="406"/>
                    </a:lnTo>
                    <a:lnTo>
                      <a:pt x="197" y="459"/>
                    </a:lnTo>
                    <a:lnTo>
                      <a:pt x="150" y="503"/>
                    </a:lnTo>
                    <a:lnTo>
                      <a:pt x="106" y="544"/>
                    </a:lnTo>
                    <a:lnTo>
                      <a:pt x="65" y="577"/>
                    </a:lnTo>
                    <a:lnTo>
                      <a:pt x="29" y="600"/>
                    </a:lnTo>
                    <a:lnTo>
                      <a:pt x="15" y="606"/>
                    </a:lnTo>
                    <a:lnTo>
                      <a:pt x="0" y="609"/>
                    </a:lnTo>
                    <a:lnTo>
                      <a:pt x="0" y="839"/>
                    </a:lnTo>
                    <a:lnTo>
                      <a:pt x="59" y="797"/>
                    </a:lnTo>
                    <a:lnTo>
                      <a:pt x="120" y="753"/>
                    </a:lnTo>
                    <a:lnTo>
                      <a:pt x="200" y="694"/>
                    </a:lnTo>
                    <a:lnTo>
                      <a:pt x="282" y="623"/>
                    </a:lnTo>
                    <a:lnTo>
                      <a:pt x="324" y="586"/>
                    </a:lnTo>
                    <a:lnTo>
                      <a:pt x="368" y="544"/>
                    </a:lnTo>
                    <a:lnTo>
                      <a:pt x="409" y="500"/>
                    </a:lnTo>
                    <a:lnTo>
                      <a:pt x="447" y="456"/>
                    </a:lnTo>
                    <a:lnTo>
                      <a:pt x="480" y="412"/>
                    </a:lnTo>
                    <a:lnTo>
                      <a:pt x="512" y="364"/>
                    </a:lnTo>
                    <a:lnTo>
                      <a:pt x="530" y="344"/>
                    </a:lnTo>
                    <a:lnTo>
                      <a:pt x="533" y="338"/>
                    </a:lnTo>
                    <a:lnTo>
                      <a:pt x="536" y="338"/>
                    </a:lnTo>
                    <a:lnTo>
                      <a:pt x="536" y="350"/>
                    </a:lnTo>
                    <a:lnTo>
                      <a:pt x="530" y="379"/>
                    </a:lnTo>
                    <a:lnTo>
                      <a:pt x="498" y="464"/>
                    </a:lnTo>
                    <a:lnTo>
                      <a:pt x="453" y="580"/>
                    </a:lnTo>
                    <a:lnTo>
                      <a:pt x="359" y="814"/>
                    </a:lnTo>
                    <a:lnTo>
                      <a:pt x="312" y="927"/>
                    </a:lnTo>
                    <a:lnTo>
                      <a:pt x="480" y="927"/>
                    </a:lnTo>
                    <a:lnTo>
                      <a:pt x="515" y="803"/>
                    </a:lnTo>
                    <a:lnTo>
                      <a:pt x="595" y="515"/>
                    </a:lnTo>
                    <a:lnTo>
                      <a:pt x="635" y="353"/>
                    </a:lnTo>
                    <a:lnTo>
                      <a:pt x="674" y="202"/>
                    </a:lnTo>
                    <a:lnTo>
                      <a:pt x="700" y="79"/>
                    </a:lnTo>
                    <a:lnTo>
                      <a:pt x="709" y="32"/>
                    </a:lnTo>
                    <a:lnTo>
                      <a:pt x="712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9" name="任意多边形 80908"/>
              <p:cNvSpPr/>
              <p:nvPr/>
            </p:nvSpPr>
            <p:spPr>
              <a:xfrm>
                <a:off x="55" y="0"/>
                <a:ext cx="47" cy="62"/>
              </a:xfrm>
              <a:custGeom>
                <a:avLst/>
                <a:gdLst/>
                <a:ahLst/>
                <a:cxnLst/>
                <a:rect l="0" t="0" r="0" b="0"/>
                <a:pathLst>
                  <a:path w="709" h="927">
                    <a:moveTo>
                      <a:pt x="579" y="0"/>
                    </a:moveTo>
                    <a:lnTo>
                      <a:pt x="509" y="91"/>
                    </a:lnTo>
                    <a:lnTo>
                      <a:pt x="432" y="188"/>
                    </a:lnTo>
                    <a:lnTo>
                      <a:pt x="341" y="298"/>
                    </a:lnTo>
                    <a:lnTo>
                      <a:pt x="243" y="406"/>
                    </a:lnTo>
                    <a:lnTo>
                      <a:pt x="194" y="459"/>
                    </a:lnTo>
                    <a:lnTo>
                      <a:pt x="146" y="503"/>
                    </a:lnTo>
                    <a:lnTo>
                      <a:pt x="103" y="544"/>
                    </a:lnTo>
                    <a:lnTo>
                      <a:pt x="64" y="577"/>
                    </a:lnTo>
                    <a:lnTo>
                      <a:pt x="29" y="600"/>
                    </a:lnTo>
                    <a:lnTo>
                      <a:pt x="14" y="606"/>
                    </a:lnTo>
                    <a:lnTo>
                      <a:pt x="0" y="609"/>
                    </a:lnTo>
                    <a:lnTo>
                      <a:pt x="0" y="839"/>
                    </a:lnTo>
                    <a:lnTo>
                      <a:pt x="58" y="797"/>
                    </a:lnTo>
                    <a:lnTo>
                      <a:pt x="120" y="753"/>
                    </a:lnTo>
                    <a:lnTo>
                      <a:pt x="197" y="694"/>
                    </a:lnTo>
                    <a:lnTo>
                      <a:pt x="282" y="623"/>
                    </a:lnTo>
                    <a:lnTo>
                      <a:pt x="323" y="586"/>
                    </a:lnTo>
                    <a:lnTo>
                      <a:pt x="364" y="544"/>
                    </a:lnTo>
                    <a:lnTo>
                      <a:pt x="405" y="500"/>
                    </a:lnTo>
                    <a:lnTo>
                      <a:pt x="444" y="456"/>
                    </a:lnTo>
                    <a:lnTo>
                      <a:pt x="479" y="412"/>
                    </a:lnTo>
                    <a:lnTo>
                      <a:pt x="512" y="364"/>
                    </a:lnTo>
                    <a:lnTo>
                      <a:pt x="526" y="344"/>
                    </a:lnTo>
                    <a:lnTo>
                      <a:pt x="532" y="338"/>
                    </a:lnTo>
                    <a:lnTo>
                      <a:pt x="535" y="338"/>
                    </a:lnTo>
                    <a:lnTo>
                      <a:pt x="535" y="350"/>
                    </a:lnTo>
                    <a:lnTo>
                      <a:pt x="526" y="379"/>
                    </a:lnTo>
                    <a:lnTo>
                      <a:pt x="496" y="464"/>
                    </a:lnTo>
                    <a:lnTo>
                      <a:pt x="453" y="580"/>
                    </a:lnTo>
                    <a:lnTo>
                      <a:pt x="359" y="814"/>
                    </a:lnTo>
                    <a:lnTo>
                      <a:pt x="311" y="927"/>
                    </a:lnTo>
                    <a:lnTo>
                      <a:pt x="479" y="927"/>
                    </a:lnTo>
                    <a:lnTo>
                      <a:pt x="515" y="803"/>
                    </a:lnTo>
                    <a:lnTo>
                      <a:pt x="591" y="515"/>
                    </a:lnTo>
                    <a:lnTo>
                      <a:pt x="635" y="353"/>
                    </a:lnTo>
                    <a:lnTo>
                      <a:pt x="671" y="202"/>
                    </a:lnTo>
                    <a:lnTo>
                      <a:pt x="697" y="79"/>
                    </a:lnTo>
                    <a:lnTo>
                      <a:pt x="706" y="32"/>
                    </a:lnTo>
                    <a:lnTo>
                      <a:pt x="709" y="0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0" name="任意多边形 80909"/>
              <p:cNvSpPr/>
              <p:nvPr/>
            </p:nvSpPr>
            <p:spPr>
              <a:xfrm>
                <a:off x="115" y="0"/>
                <a:ext cx="48" cy="62"/>
              </a:xfrm>
              <a:custGeom>
                <a:avLst/>
                <a:gdLst/>
                <a:ahLst/>
                <a:cxnLst/>
                <a:rect l="0" t="0" r="0" b="0"/>
                <a:pathLst>
                  <a:path w="713" h="927">
                    <a:moveTo>
                      <a:pt x="580" y="0"/>
                    </a:moveTo>
                    <a:lnTo>
                      <a:pt x="510" y="91"/>
                    </a:lnTo>
                    <a:lnTo>
                      <a:pt x="434" y="188"/>
                    </a:lnTo>
                    <a:lnTo>
                      <a:pt x="342" y="298"/>
                    </a:lnTo>
                    <a:lnTo>
                      <a:pt x="245" y="406"/>
                    </a:lnTo>
                    <a:lnTo>
                      <a:pt x="198" y="459"/>
                    </a:lnTo>
                    <a:lnTo>
                      <a:pt x="151" y="503"/>
                    </a:lnTo>
                    <a:lnTo>
                      <a:pt x="107" y="544"/>
                    </a:lnTo>
                    <a:lnTo>
                      <a:pt x="65" y="577"/>
                    </a:lnTo>
                    <a:lnTo>
                      <a:pt x="30" y="600"/>
                    </a:lnTo>
                    <a:lnTo>
                      <a:pt x="16" y="606"/>
                    </a:lnTo>
                    <a:lnTo>
                      <a:pt x="0" y="609"/>
                    </a:lnTo>
                    <a:lnTo>
                      <a:pt x="0" y="839"/>
                    </a:lnTo>
                    <a:lnTo>
                      <a:pt x="60" y="797"/>
                    </a:lnTo>
                    <a:lnTo>
                      <a:pt x="122" y="753"/>
                    </a:lnTo>
                    <a:lnTo>
                      <a:pt x="198" y="694"/>
                    </a:lnTo>
                    <a:lnTo>
                      <a:pt x="284" y="623"/>
                    </a:lnTo>
                    <a:lnTo>
                      <a:pt x="324" y="586"/>
                    </a:lnTo>
                    <a:lnTo>
                      <a:pt x="369" y="544"/>
                    </a:lnTo>
                    <a:lnTo>
                      <a:pt x="407" y="500"/>
                    </a:lnTo>
                    <a:lnTo>
                      <a:pt x="446" y="456"/>
                    </a:lnTo>
                    <a:lnTo>
                      <a:pt x="481" y="412"/>
                    </a:lnTo>
                    <a:lnTo>
                      <a:pt x="512" y="364"/>
                    </a:lnTo>
                    <a:lnTo>
                      <a:pt x="528" y="344"/>
                    </a:lnTo>
                    <a:lnTo>
                      <a:pt x="534" y="338"/>
                    </a:lnTo>
                    <a:lnTo>
                      <a:pt x="537" y="338"/>
                    </a:lnTo>
                    <a:lnTo>
                      <a:pt x="537" y="350"/>
                    </a:lnTo>
                    <a:lnTo>
                      <a:pt x="528" y="379"/>
                    </a:lnTo>
                    <a:lnTo>
                      <a:pt x="498" y="464"/>
                    </a:lnTo>
                    <a:lnTo>
                      <a:pt x="454" y="580"/>
                    </a:lnTo>
                    <a:lnTo>
                      <a:pt x="360" y="814"/>
                    </a:lnTo>
                    <a:lnTo>
                      <a:pt x="313" y="927"/>
                    </a:lnTo>
                    <a:lnTo>
                      <a:pt x="481" y="927"/>
                    </a:lnTo>
                    <a:lnTo>
                      <a:pt x="516" y="803"/>
                    </a:lnTo>
                    <a:lnTo>
                      <a:pt x="595" y="515"/>
                    </a:lnTo>
                    <a:lnTo>
                      <a:pt x="637" y="353"/>
                    </a:lnTo>
                    <a:lnTo>
                      <a:pt x="674" y="202"/>
                    </a:lnTo>
                    <a:lnTo>
                      <a:pt x="702" y="79"/>
                    </a:lnTo>
                    <a:lnTo>
                      <a:pt x="707" y="32"/>
                    </a:lnTo>
                    <a:lnTo>
                      <a:pt x="713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1" name="任意多边形 80910"/>
              <p:cNvSpPr/>
              <p:nvPr/>
            </p:nvSpPr>
            <p:spPr>
              <a:xfrm>
                <a:off x="171" y="0"/>
                <a:ext cx="47" cy="62"/>
              </a:xfrm>
              <a:custGeom>
                <a:avLst/>
                <a:gdLst/>
                <a:ahLst/>
                <a:cxnLst/>
                <a:rect l="0" t="0" r="0" b="0"/>
                <a:pathLst>
                  <a:path w="713" h="927">
                    <a:moveTo>
                      <a:pt x="580" y="0"/>
                    </a:moveTo>
                    <a:lnTo>
                      <a:pt x="510" y="91"/>
                    </a:lnTo>
                    <a:lnTo>
                      <a:pt x="434" y="188"/>
                    </a:lnTo>
                    <a:lnTo>
                      <a:pt x="342" y="298"/>
                    </a:lnTo>
                    <a:lnTo>
                      <a:pt x="245" y="406"/>
                    </a:lnTo>
                    <a:lnTo>
                      <a:pt x="195" y="459"/>
                    </a:lnTo>
                    <a:lnTo>
                      <a:pt x="151" y="503"/>
                    </a:lnTo>
                    <a:lnTo>
                      <a:pt x="107" y="544"/>
                    </a:lnTo>
                    <a:lnTo>
                      <a:pt x="65" y="577"/>
                    </a:lnTo>
                    <a:lnTo>
                      <a:pt x="30" y="600"/>
                    </a:lnTo>
                    <a:lnTo>
                      <a:pt x="16" y="606"/>
                    </a:lnTo>
                    <a:lnTo>
                      <a:pt x="0" y="609"/>
                    </a:lnTo>
                    <a:lnTo>
                      <a:pt x="0" y="839"/>
                    </a:lnTo>
                    <a:lnTo>
                      <a:pt x="60" y="797"/>
                    </a:lnTo>
                    <a:lnTo>
                      <a:pt x="122" y="753"/>
                    </a:lnTo>
                    <a:lnTo>
                      <a:pt x="198" y="694"/>
                    </a:lnTo>
                    <a:lnTo>
                      <a:pt x="284" y="623"/>
                    </a:lnTo>
                    <a:lnTo>
                      <a:pt x="324" y="586"/>
                    </a:lnTo>
                    <a:lnTo>
                      <a:pt x="366" y="544"/>
                    </a:lnTo>
                    <a:lnTo>
                      <a:pt x="407" y="500"/>
                    </a:lnTo>
                    <a:lnTo>
                      <a:pt x="446" y="456"/>
                    </a:lnTo>
                    <a:lnTo>
                      <a:pt x="480" y="412"/>
                    </a:lnTo>
                    <a:lnTo>
                      <a:pt x="512" y="364"/>
                    </a:lnTo>
                    <a:lnTo>
                      <a:pt x="528" y="344"/>
                    </a:lnTo>
                    <a:lnTo>
                      <a:pt x="534" y="338"/>
                    </a:lnTo>
                    <a:lnTo>
                      <a:pt x="537" y="338"/>
                    </a:lnTo>
                    <a:lnTo>
                      <a:pt x="537" y="350"/>
                    </a:lnTo>
                    <a:lnTo>
                      <a:pt x="528" y="379"/>
                    </a:lnTo>
                    <a:lnTo>
                      <a:pt x="498" y="464"/>
                    </a:lnTo>
                    <a:lnTo>
                      <a:pt x="454" y="580"/>
                    </a:lnTo>
                    <a:lnTo>
                      <a:pt x="360" y="814"/>
                    </a:lnTo>
                    <a:lnTo>
                      <a:pt x="313" y="927"/>
                    </a:lnTo>
                    <a:lnTo>
                      <a:pt x="480" y="927"/>
                    </a:lnTo>
                    <a:lnTo>
                      <a:pt x="515" y="803"/>
                    </a:lnTo>
                    <a:lnTo>
                      <a:pt x="595" y="515"/>
                    </a:lnTo>
                    <a:lnTo>
                      <a:pt x="637" y="353"/>
                    </a:lnTo>
                    <a:lnTo>
                      <a:pt x="672" y="202"/>
                    </a:lnTo>
                    <a:lnTo>
                      <a:pt x="702" y="79"/>
                    </a:lnTo>
                    <a:lnTo>
                      <a:pt x="707" y="32"/>
                    </a:lnTo>
                    <a:lnTo>
                      <a:pt x="713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2" name="任意多边形 80911"/>
              <p:cNvSpPr/>
              <p:nvPr/>
            </p:nvSpPr>
            <p:spPr>
              <a:xfrm>
                <a:off x="163" y="65"/>
                <a:ext cx="116" cy="3"/>
              </a:xfrm>
              <a:custGeom>
                <a:avLst/>
                <a:gdLst/>
                <a:ahLst/>
                <a:cxnLst/>
                <a:rect l="0" t="0" r="0" b="0"/>
                <a:pathLst>
                  <a:path w="1728" h="36">
                    <a:moveTo>
                      <a:pt x="1728" y="3"/>
                    </a:moveTo>
                    <a:lnTo>
                      <a:pt x="3" y="0"/>
                    </a:lnTo>
                    <a:lnTo>
                      <a:pt x="0" y="31"/>
                    </a:lnTo>
                    <a:lnTo>
                      <a:pt x="1728" y="36"/>
                    </a:lnTo>
                    <a:lnTo>
                      <a:pt x="1728" y="3"/>
                    </a:lnTo>
                    <a:close/>
                  </a:path>
                </a:pathLst>
              </a:custGeom>
              <a:solidFill>
                <a:srgbClr val="B7B8B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任意多边形 80912"/>
              <p:cNvSpPr/>
              <p:nvPr/>
            </p:nvSpPr>
            <p:spPr>
              <a:xfrm>
                <a:off x="150" y="782"/>
                <a:ext cx="117" cy="44"/>
              </a:xfrm>
              <a:custGeom>
                <a:avLst/>
                <a:gdLst/>
                <a:ahLst/>
                <a:cxnLst/>
                <a:rect l="0" t="0" r="0" b="0"/>
                <a:pathLst>
                  <a:path w="1757" h="662">
                    <a:moveTo>
                      <a:pt x="1757" y="350"/>
                    </a:moveTo>
                    <a:lnTo>
                      <a:pt x="1748" y="389"/>
                    </a:lnTo>
                    <a:lnTo>
                      <a:pt x="1736" y="423"/>
                    </a:lnTo>
                    <a:lnTo>
                      <a:pt x="1725" y="458"/>
                    </a:lnTo>
                    <a:lnTo>
                      <a:pt x="1704" y="491"/>
                    </a:lnTo>
                    <a:lnTo>
                      <a:pt x="1693" y="506"/>
                    </a:lnTo>
                    <a:lnTo>
                      <a:pt x="1677" y="520"/>
                    </a:lnTo>
                    <a:lnTo>
                      <a:pt x="1660" y="535"/>
                    </a:lnTo>
                    <a:lnTo>
                      <a:pt x="1642" y="549"/>
                    </a:lnTo>
                    <a:lnTo>
                      <a:pt x="1596" y="577"/>
                    </a:lnTo>
                    <a:lnTo>
                      <a:pt x="1539" y="603"/>
                    </a:lnTo>
                    <a:lnTo>
                      <a:pt x="1506" y="614"/>
                    </a:lnTo>
                    <a:lnTo>
                      <a:pt x="1472" y="626"/>
                    </a:lnTo>
                    <a:lnTo>
                      <a:pt x="1395" y="644"/>
                    </a:lnTo>
                    <a:lnTo>
                      <a:pt x="1315" y="656"/>
                    </a:lnTo>
                    <a:lnTo>
                      <a:pt x="1275" y="659"/>
                    </a:lnTo>
                    <a:lnTo>
                      <a:pt x="1230" y="662"/>
                    </a:lnTo>
                    <a:lnTo>
                      <a:pt x="1186" y="662"/>
                    </a:lnTo>
                    <a:lnTo>
                      <a:pt x="1142" y="659"/>
                    </a:lnTo>
                    <a:lnTo>
                      <a:pt x="1095" y="656"/>
                    </a:lnTo>
                    <a:lnTo>
                      <a:pt x="1051" y="649"/>
                    </a:lnTo>
                    <a:lnTo>
                      <a:pt x="1003" y="641"/>
                    </a:lnTo>
                    <a:lnTo>
                      <a:pt x="957" y="632"/>
                    </a:lnTo>
                    <a:lnTo>
                      <a:pt x="912" y="617"/>
                    </a:lnTo>
                    <a:lnTo>
                      <a:pt x="865" y="603"/>
                    </a:lnTo>
                    <a:lnTo>
                      <a:pt x="789" y="574"/>
                    </a:lnTo>
                    <a:lnTo>
                      <a:pt x="735" y="547"/>
                    </a:lnTo>
                    <a:lnTo>
                      <a:pt x="701" y="523"/>
                    </a:lnTo>
                    <a:lnTo>
                      <a:pt x="671" y="503"/>
                    </a:lnTo>
                    <a:lnTo>
                      <a:pt x="638" y="483"/>
                    </a:lnTo>
                    <a:lnTo>
                      <a:pt x="598" y="467"/>
                    </a:lnTo>
                    <a:lnTo>
                      <a:pt x="539" y="450"/>
                    </a:lnTo>
                    <a:lnTo>
                      <a:pt x="450" y="432"/>
                    </a:lnTo>
                    <a:lnTo>
                      <a:pt x="377" y="421"/>
                    </a:lnTo>
                    <a:lnTo>
                      <a:pt x="309" y="406"/>
                    </a:lnTo>
                    <a:lnTo>
                      <a:pt x="251" y="391"/>
                    </a:lnTo>
                    <a:lnTo>
                      <a:pt x="197" y="373"/>
                    </a:lnTo>
                    <a:lnTo>
                      <a:pt x="153" y="356"/>
                    </a:lnTo>
                    <a:lnTo>
                      <a:pt x="115" y="335"/>
                    </a:lnTo>
                    <a:lnTo>
                      <a:pt x="86" y="312"/>
                    </a:lnTo>
                    <a:lnTo>
                      <a:pt x="59" y="285"/>
                    </a:lnTo>
                    <a:lnTo>
                      <a:pt x="38" y="253"/>
                    </a:lnTo>
                    <a:lnTo>
                      <a:pt x="21" y="221"/>
                    </a:lnTo>
                    <a:lnTo>
                      <a:pt x="12" y="188"/>
                    </a:lnTo>
                    <a:lnTo>
                      <a:pt x="3" y="153"/>
                    </a:lnTo>
                    <a:lnTo>
                      <a:pt x="0" y="120"/>
                    </a:lnTo>
                    <a:lnTo>
                      <a:pt x="0" y="88"/>
                    </a:lnTo>
                    <a:lnTo>
                      <a:pt x="3" y="23"/>
                    </a:lnTo>
                    <a:lnTo>
                      <a:pt x="6" y="11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27" y="0"/>
                    </a:lnTo>
                    <a:lnTo>
                      <a:pt x="38" y="2"/>
                    </a:lnTo>
                    <a:lnTo>
                      <a:pt x="53" y="11"/>
                    </a:lnTo>
                    <a:lnTo>
                      <a:pt x="86" y="32"/>
                    </a:lnTo>
                    <a:lnTo>
                      <a:pt x="129" y="65"/>
                    </a:lnTo>
                    <a:lnTo>
                      <a:pt x="180" y="97"/>
                    </a:lnTo>
                    <a:lnTo>
                      <a:pt x="244" y="130"/>
                    </a:lnTo>
                    <a:lnTo>
                      <a:pt x="277" y="147"/>
                    </a:lnTo>
                    <a:lnTo>
                      <a:pt x="315" y="162"/>
                    </a:lnTo>
                    <a:lnTo>
                      <a:pt x="365" y="176"/>
                    </a:lnTo>
                    <a:lnTo>
                      <a:pt x="436" y="191"/>
                    </a:lnTo>
                    <a:lnTo>
                      <a:pt x="524" y="205"/>
                    </a:lnTo>
                    <a:lnTo>
                      <a:pt x="627" y="224"/>
                    </a:lnTo>
                    <a:lnTo>
                      <a:pt x="860" y="253"/>
                    </a:lnTo>
                    <a:lnTo>
                      <a:pt x="1113" y="285"/>
                    </a:lnTo>
                    <a:lnTo>
                      <a:pt x="1354" y="309"/>
                    </a:lnTo>
                    <a:lnTo>
                      <a:pt x="1560" y="332"/>
                    </a:lnTo>
                    <a:lnTo>
                      <a:pt x="1757" y="350"/>
                    </a:lnTo>
                    <a:close/>
                  </a:path>
                </a:pathLst>
              </a:custGeom>
              <a:solidFill>
                <a:srgbClr val="A0886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4" name="任意多边形 80913"/>
              <p:cNvSpPr/>
              <p:nvPr/>
            </p:nvSpPr>
            <p:spPr>
              <a:xfrm>
                <a:off x="151" y="746"/>
                <a:ext cx="117" cy="74"/>
              </a:xfrm>
              <a:custGeom>
                <a:avLst/>
                <a:gdLst/>
                <a:ahLst/>
                <a:cxnLst/>
                <a:rect l="0" t="0" r="0" b="0"/>
                <a:pathLst>
                  <a:path w="1746" h="1116">
                    <a:moveTo>
                      <a:pt x="1016" y="0"/>
                    </a:moveTo>
                    <a:lnTo>
                      <a:pt x="1016" y="9"/>
                    </a:lnTo>
                    <a:lnTo>
                      <a:pt x="1019" y="38"/>
                    </a:lnTo>
                    <a:lnTo>
                      <a:pt x="1030" y="80"/>
                    </a:lnTo>
                    <a:lnTo>
                      <a:pt x="1039" y="100"/>
                    </a:lnTo>
                    <a:lnTo>
                      <a:pt x="1051" y="126"/>
                    </a:lnTo>
                    <a:lnTo>
                      <a:pt x="1069" y="151"/>
                    </a:lnTo>
                    <a:lnTo>
                      <a:pt x="1087" y="177"/>
                    </a:lnTo>
                    <a:lnTo>
                      <a:pt x="1113" y="203"/>
                    </a:lnTo>
                    <a:lnTo>
                      <a:pt x="1142" y="226"/>
                    </a:lnTo>
                    <a:lnTo>
                      <a:pt x="1175" y="248"/>
                    </a:lnTo>
                    <a:lnTo>
                      <a:pt x="1216" y="268"/>
                    </a:lnTo>
                    <a:lnTo>
                      <a:pt x="1263" y="285"/>
                    </a:lnTo>
                    <a:lnTo>
                      <a:pt x="1319" y="300"/>
                    </a:lnTo>
                    <a:lnTo>
                      <a:pt x="1428" y="324"/>
                    </a:lnTo>
                    <a:lnTo>
                      <a:pt x="1475" y="336"/>
                    </a:lnTo>
                    <a:lnTo>
                      <a:pt x="1522" y="347"/>
                    </a:lnTo>
                    <a:lnTo>
                      <a:pt x="1567" y="365"/>
                    </a:lnTo>
                    <a:lnTo>
                      <a:pt x="1605" y="382"/>
                    </a:lnTo>
                    <a:lnTo>
                      <a:pt x="1639" y="407"/>
                    </a:lnTo>
                    <a:lnTo>
                      <a:pt x="1670" y="433"/>
                    </a:lnTo>
                    <a:lnTo>
                      <a:pt x="1681" y="450"/>
                    </a:lnTo>
                    <a:lnTo>
                      <a:pt x="1696" y="465"/>
                    </a:lnTo>
                    <a:lnTo>
                      <a:pt x="1704" y="482"/>
                    </a:lnTo>
                    <a:lnTo>
                      <a:pt x="1716" y="504"/>
                    </a:lnTo>
                    <a:lnTo>
                      <a:pt x="1725" y="524"/>
                    </a:lnTo>
                    <a:lnTo>
                      <a:pt x="1731" y="547"/>
                    </a:lnTo>
                    <a:lnTo>
                      <a:pt x="1743" y="601"/>
                    </a:lnTo>
                    <a:lnTo>
                      <a:pt x="1746" y="659"/>
                    </a:lnTo>
                    <a:lnTo>
                      <a:pt x="1746" y="727"/>
                    </a:lnTo>
                    <a:lnTo>
                      <a:pt x="1740" y="803"/>
                    </a:lnTo>
                    <a:lnTo>
                      <a:pt x="1728" y="889"/>
                    </a:lnTo>
                    <a:lnTo>
                      <a:pt x="1725" y="900"/>
                    </a:lnTo>
                    <a:lnTo>
                      <a:pt x="1719" y="915"/>
                    </a:lnTo>
                    <a:lnTo>
                      <a:pt x="1710" y="928"/>
                    </a:lnTo>
                    <a:lnTo>
                      <a:pt x="1702" y="942"/>
                    </a:lnTo>
                    <a:lnTo>
                      <a:pt x="1672" y="965"/>
                    </a:lnTo>
                    <a:lnTo>
                      <a:pt x="1639" y="991"/>
                    </a:lnTo>
                    <a:lnTo>
                      <a:pt x="1596" y="1016"/>
                    </a:lnTo>
                    <a:lnTo>
                      <a:pt x="1548" y="1036"/>
                    </a:lnTo>
                    <a:lnTo>
                      <a:pt x="1499" y="1056"/>
                    </a:lnTo>
                    <a:lnTo>
                      <a:pt x="1443" y="1074"/>
                    </a:lnTo>
                    <a:lnTo>
                      <a:pt x="1383" y="1088"/>
                    </a:lnTo>
                    <a:lnTo>
                      <a:pt x="1322" y="1104"/>
                    </a:lnTo>
                    <a:lnTo>
                      <a:pt x="1257" y="1113"/>
                    </a:lnTo>
                    <a:lnTo>
                      <a:pt x="1195" y="1116"/>
                    </a:lnTo>
                    <a:lnTo>
                      <a:pt x="1133" y="1116"/>
                    </a:lnTo>
                    <a:lnTo>
                      <a:pt x="1072" y="1113"/>
                    </a:lnTo>
                    <a:lnTo>
                      <a:pt x="1010" y="1104"/>
                    </a:lnTo>
                    <a:lnTo>
                      <a:pt x="954" y="1088"/>
                    </a:lnTo>
                    <a:lnTo>
                      <a:pt x="904" y="1071"/>
                    </a:lnTo>
                    <a:lnTo>
                      <a:pt x="860" y="1056"/>
                    </a:lnTo>
                    <a:lnTo>
                      <a:pt x="786" y="1025"/>
                    </a:lnTo>
                    <a:lnTo>
                      <a:pt x="731" y="994"/>
                    </a:lnTo>
                    <a:lnTo>
                      <a:pt x="686" y="971"/>
                    </a:lnTo>
                    <a:lnTo>
                      <a:pt x="648" y="951"/>
                    </a:lnTo>
                    <a:lnTo>
                      <a:pt x="609" y="933"/>
                    </a:lnTo>
                    <a:lnTo>
                      <a:pt x="586" y="924"/>
                    </a:lnTo>
                    <a:lnTo>
                      <a:pt x="563" y="921"/>
                    </a:lnTo>
                    <a:lnTo>
                      <a:pt x="533" y="915"/>
                    </a:lnTo>
                    <a:lnTo>
                      <a:pt x="501" y="912"/>
                    </a:lnTo>
                    <a:lnTo>
                      <a:pt x="430" y="909"/>
                    </a:lnTo>
                    <a:lnTo>
                      <a:pt x="359" y="897"/>
                    </a:lnTo>
                    <a:lnTo>
                      <a:pt x="286" y="886"/>
                    </a:lnTo>
                    <a:lnTo>
                      <a:pt x="254" y="877"/>
                    </a:lnTo>
                    <a:lnTo>
                      <a:pt x="218" y="865"/>
                    </a:lnTo>
                    <a:lnTo>
                      <a:pt x="186" y="854"/>
                    </a:lnTo>
                    <a:lnTo>
                      <a:pt x="157" y="842"/>
                    </a:lnTo>
                    <a:lnTo>
                      <a:pt x="129" y="824"/>
                    </a:lnTo>
                    <a:lnTo>
                      <a:pt x="103" y="809"/>
                    </a:lnTo>
                    <a:lnTo>
                      <a:pt x="83" y="789"/>
                    </a:lnTo>
                    <a:lnTo>
                      <a:pt x="63" y="768"/>
                    </a:lnTo>
                    <a:lnTo>
                      <a:pt x="47" y="744"/>
                    </a:lnTo>
                    <a:lnTo>
                      <a:pt x="35" y="721"/>
                    </a:lnTo>
                    <a:lnTo>
                      <a:pt x="21" y="666"/>
                    </a:lnTo>
                    <a:lnTo>
                      <a:pt x="9" y="609"/>
                    </a:lnTo>
                    <a:lnTo>
                      <a:pt x="0" y="550"/>
                    </a:lnTo>
                    <a:lnTo>
                      <a:pt x="0" y="488"/>
                    </a:lnTo>
                    <a:lnTo>
                      <a:pt x="6" y="424"/>
                    </a:lnTo>
                    <a:lnTo>
                      <a:pt x="18" y="359"/>
                    </a:lnTo>
                    <a:lnTo>
                      <a:pt x="27" y="327"/>
                    </a:lnTo>
                    <a:lnTo>
                      <a:pt x="35" y="294"/>
                    </a:lnTo>
                    <a:lnTo>
                      <a:pt x="47" y="259"/>
                    </a:lnTo>
                    <a:lnTo>
                      <a:pt x="63" y="226"/>
                    </a:lnTo>
                    <a:lnTo>
                      <a:pt x="74" y="209"/>
                    </a:lnTo>
                    <a:lnTo>
                      <a:pt x="89" y="194"/>
                    </a:lnTo>
                    <a:lnTo>
                      <a:pt x="106" y="180"/>
                    </a:lnTo>
                    <a:lnTo>
                      <a:pt x="127" y="165"/>
                    </a:lnTo>
                    <a:lnTo>
                      <a:pt x="154" y="151"/>
                    </a:lnTo>
                    <a:lnTo>
                      <a:pt x="183" y="138"/>
                    </a:lnTo>
                    <a:lnTo>
                      <a:pt x="248" y="115"/>
                    </a:lnTo>
                    <a:lnTo>
                      <a:pt x="321" y="94"/>
                    </a:lnTo>
                    <a:lnTo>
                      <a:pt x="401" y="74"/>
                    </a:lnTo>
                    <a:lnTo>
                      <a:pt x="486" y="59"/>
                    </a:lnTo>
                    <a:lnTo>
                      <a:pt x="572" y="44"/>
                    </a:lnTo>
                    <a:lnTo>
                      <a:pt x="737" y="24"/>
                    </a:lnTo>
                    <a:lnTo>
                      <a:pt x="877" y="9"/>
                    </a:lnTo>
                    <a:lnTo>
                      <a:pt x="1016" y="0"/>
                    </a:lnTo>
                    <a:close/>
                  </a:path>
                </a:pathLst>
              </a:custGeom>
              <a:solidFill>
                <a:srgbClr val="2A347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任意多边形 80914"/>
              <p:cNvSpPr/>
              <p:nvPr/>
            </p:nvSpPr>
            <p:spPr>
              <a:xfrm>
                <a:off x="187" y="752"/>
                <a:ext cx="62" cy="42"/>
              </a:xfrm>
              <a:custGeom>
                <a:avLst/>
                <a:gdLst/>
                <a:ahLst/>
                <a:cxnLst/>
                <a:rect l="0" t="0" r="0" b="0"/>
                <a:pathLst>
                  <a:path w="927" h="635">
                    <a:moveTo>
                      <a:pt x="468" y="14"/>
                    </a:moveTo>
                    <a:lnTo>
                      <a:pt x="462" y="8"/>
                    </a:lnTo>
                    <a:lnTo>
                      <a:pt x="456" y="5"/>
                    </a:lnTo>
                    <a:lnTo>
                      <a:pt x="432" y="2"/>
                    </a:lnTo>
                    <a:lnTo>
                      <a:pt x="403" y="0"/>
                    </a:lnTo>
                    <a:lnTo>
                      <a:pt x="371" y="0"/>
                    </a:lnTo>
                    <a:lnTo>
                      <a:pt x="329" y="2"/>
                    </a:lnTo>
                    <a:lnTo>
                      <a:pt x="289" y="8"/>
                    </a:lnTo>
                    <a:lnTo>
                      <a:pt x="241" y="14"/>
                    </a:lnTo>
                    <a:lnTo>
                      <a:pt x="198" y="26"/>
                    </a:lnTo>
                    <a:lnTo>
                      <a:pt x="156" y="37"/>
                    </a:lnTo>
                    <a:lnTo>
                      <a:pt x="115" y="53"/>
                    </a:lnTo>
                    <a:lnTo>
                      <a:pt x="76" y="67"/>
                    </a:lnTo>
                    <a:lnTo>
                      <a:pt x="47" y="88"/>
                    </a:lnTo>
                    <a:lnTo>
                      <a:pt x="21" y="108"/>
                    </a:lnTo>
                    <a:lnTo>
                      <a:pt x="11" y="120"/>
                    </a:lnTo>
                    <a:lnTo>
                      <a:pt x="6" y="131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0" y="170"/>
                    </a:lnTo>
                    <a:lnTo>
                      <a:pt x="6" y="182"/>
                    </a:lnTo>
                    <a:lnTo>
                      <a:pt x="30" y="238"/>
                    </a:lnTo>
                    <a:lnTo>
                      <a:pt x="62" y="293"/>
                    </a:lnTo>
                    <a:lnTo>
                      <a:pt x="79" y="321"/>
                    </a:lnTo>
                    <a:lnTo>
                      <a:pt x="100" y="347"/>
                    </a:lnTo>
                    <a:lnTo>
                      <a:pt x="121" y="376"/>
                    </a:lnTo>
                    <a:lnTo>
                      <a:pt x="147" y="403"/>
                    </a:lnTo>
                    <a:lnTo>
                      <a:pt x="173" y="429"/>
                    </a:lnTo>
                    <a:lnTo>
                      <a:pt x="206" y="452"/>
                    </a:lnTo>
                    <a:lnTo>
                      <a:pt x="238" y="479"/>
                    </a:lnTo>
                    <a:lnTo>
                      <a:pt x="277" y="506"/>
                    </a:lnTo>
                    <a:lnTo>
                      <a:pt x="318" y="529"/>
                    </a:lnTo>
                    <a:lnTo>
                      <a:pt x="365" y="555"/>
                    </a:lnTo>
                    <a:lnTo>
                      <a:pt x="412" y="580"/>
                    </a:lnTo>
                    <a:lnTo>
                      <a:pt x="468" y="606"/>
                    </a:lnTo>
                    <a:lnTo>
                      <a:pt x="494" y="614"/>
                    </a:lnTo>
                    <a:lnTo>
                      <a:pt x="524" y="623"/>
                    </a:lnTo>
                    <a:lnTo>
                      <a:pt x="551" y="629"/>
                    </a:lnTo>
                    <a:lnTo>
                      <a:pt x="577" y="632"/>
                    </a:lnTo>
                    <a:lnTo>
                      <a:pt x="600" y="635"/>
                    </a:lnTo>
                    <a:lnTo>
                      <a:pt x="627" y="635"/>
                    </a:lnTo>
                    <a:lnTo>
                      <a:pt x="650" y="632"/>
                    </a:lnTo>
                    <a:lnTo>
                      <a:pt x="674" y="626"/>
                    </a:lnTo>
                    <a:lnTo>
                      <a:pt x="718" y="614"/>
                    </a:lnTo>
                    <a:lnTo>
                      <a:pt x="759" y="594"/>
                    </a:lnTo>
                    <a:lnTo>
                      <a:pt x="798" y="570"/>
                    </a:lnTo>
                    <a:lnTo>
                      <a:pt x="830" y="544"/>
                    </a:lnTo>
                    <a:lnTo>
                      <a:pt x="860" y="515"/>
                    </a:lnTo>
                    <a:lnTo>
                      <a:pt x="883" y="482"/>
                    </a:lnTo>
                    <a:lnTo>
                      <a:pt x="904" y="450"/>
                    </a:lnTo>
                    <a:lnTo>
                      <a:pt x="918" y="420"/>
                    </a:lnTo>
                    <a:lnTo>
                      <a:pt x="924" y="387"/>
                    </a:lnTo>
                    <a:lnTo>
                      <a:pt x="927" y="361"/>
                    </a:lnTo>
                    <a:lnTo>
                      <a:pt x="924" y="350"/>
                    </a:lnTo>
                    <a:lnTo>
                      <a:pt x="921" y="338"/>
                    </a:lnTo>
                    <a:lnTo>
                      <a:pt x="915" y="329"/>
                    </a:lnTo>
                    <a:lnTo>
                      <a:pt x="909" y="321"/>
                    </a:lnTo>
                    <a:lnTo>
                      <a:pt x="892" y="302"/>
                    </a:lnTo>
                    <a:lnTo>
                      <a:pt x="875" y="288"/>
                    </a:lnTo>
                    <a:lnTo>
                      <a:pt x="827" y="258"/>
                    </a:lnTo>
                    <a:lnTo>
                      <a:pt x="775" y="229"/>
                    </a:lnTo>
                    <a:lnTo>
                      <a:pt x="715" y="196"/>
                    </a:lnTo>
                    <a:lnTo>
                      <a:pt x="650" y="162"/>
                    </a:lnTo>
                    <a:lnTo>
                      <a:pt x="588" y="120"/>
                    </a:lnTo>
                    <a:lnTo>
                      <a:pt x="556" y="97"/>
                    </a:lnTo>
                    <a:lnTo>
                      <a:pt x="527" y="70"/>
                    </a:lnTo>
                    <a:lnTo>
                      <a:pt x="497" y="43"/>
                    </a:lnTo>
                    <a:lnTo>
                      <a:pt x="468" y="14"/>
                    </a:lnTo>
                    <a:close/>
                  </a:path>
                </a:pathLst>
              </a:custGeom>
              <a:solidFill>
                <a:srgbClr val="438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6" name="任意多边形 80915"/>
              <p:cNvSpPr/>
              <p:nvPr/>
            </p:nvSpPr>
            <p:spPr>
              <a:xfrm>
                <a:off x="151" y="764"/>
                <a:ext cx="22" cy="41"/>
              </a:xfrm>
              <a:custGeom>
                <a:avLst/>
                <a:gdLst/>
                <a:ahLst/>
                <a:cxnLst/>
                <a:rect l="0" t="0" r="0" b="0"/>
                <a:pathLst>
                  <a:path w="332" h="621">
                    <a:moveTo>
                      <a:pt x="58" y="0"/>
                    </a:moveTo>
                    <a:lnTo>
                      <a:pt x="79" y="12"/>
                    </a:lnTo>
                    <a:lnTo>
                      <a:pt x="103" y="23"/>
                    </a:lnTo>
                    <a:lnTo>
                      <a:pt x="129" y="45"/>
                    </a:lnTo>
                    <a:lnTo>
                      <a:pt x="162" y="74"/>
                    </a:lnTo>
                    <a:lnTo>
                      <a:pt x="197" y="109"/>
                    </a:lnTo>
                    <a:lnTo>
                      <a:pt x="229" y="156"/>
                    </a:lnTo>
                    <a:lnTo>
                      <a:pt x="247" y="182"/>
                    </a:lnTo>
                    <a:lnTo>
                      <a:pt x="262" y="211"/>
                    </a:lnTo>
                    <a:lnTo>
                      <a:pt x="276" y="244"/>
                    </a:lnTo>
                    <a:lnTo>
                      <a:pt x="288" y="276"/>
                    </a:lnTo>
                    <a:lnTo>
                      <a:pt x="299" y="309"/>
                    </a:lnTo>
                    <a:lnTo>
                      <a:pt x="308" y="344"/>
                    </a:lnTo>
                    <a:lnTo>
                      <a:pt x="321" y="412"/>
                    </a:lnTo>
                    <a:lnTo>
                      <a:pt x="327" y="476"/>
                    </a:lnTo>
                    <a:lnTo>
                      <a:pt x="330" y="532"/>
                    </a:lnTo>
                    <a:lnTo>
                      <a:pt x="332" y="580"/>
                    </a:lnTo>
                    <a:lnTo>
                      <a:pt x="332" y="621"/>
                    </a:lnTo>
                    <a:lnTo>
                      <a:pt x="302" y="615"/>
                    </a:lnTo>
                    <a:lnTo>
                      <a:pt x="270" y="609"/>
                    </a:lnTo>
                    <a:lnTo>
                      <a:pt x="233" y="597"/>
                    </a:lnTo>
                    <a:lnTo>
                      <a:pt x="191" y="583"/>
                    </a:lnTo>
                    <a:lnTo>
                      <a:pt x="146" y="561"/>
                    </a:lnTo>
                    <a:lnTo>
                      <a:pt x="126" y="550"/>
                    </a:lnTo>
                    <a:lnTo>
                      <a:pt x="106" y="535"/>
                    </a:lnTo>
                    <a:lnTo>
                      <a:pt x="88" y="521"/>
                    </a:lnTo>
                    <a:lnTo>
                      <a:pt x="74" y="503"/>
                    </a:lnTo>
                    <a:lnTo>
                      <a:pt x="58" y="486"/>
                    </a:lnTo>
                    <a:lnTo>
                      <a:pt x="43" y="462"/>
                    </a:lnTo>
                    <a:lnTo>
                      <a:pt x="32" y="435"/>
                    </a:lnTo>
                    <a:lnTo>
                      <a:pt x="23" y="406"/>
                    </a:lnTo>
                    <a:lnTo>
                      <a:pt x="14" y="373"/>
                    </a:lnTo>
                    <a:lnTo>
                      <a:pt x="6" y="341"/>
                    </a:lnTo>
                    <a:lnTo>
                      <a:pt x="3" y="305"/>
                    </a:lnTo>
                    <a:lnTo>
                      <a:pt x="0" y="270"/>
                    </a:lnTo>
                    <a:lnTo>
                      <a:pt x="0" y="236"/>
                    </a:lnTo>
                    <a:lnTo>
                      <a:pt x="0" y="197"/>
                    </a:lnTo>
                    <a:lnTo>
                      <a:pt x="3" y="162"/>
                    </a:lnTo>
                    <a:lnTo>
                      <a:pt x="9" y="126"/>
                    </a:lnTo>
                    <a:lnTo>
                      <a:pt x="17" y="91"/>
                    </a:lnTo>
                    <a:lnTo>
                      <a:pt x="29" y="59"/>
                    </a:lnTo>
                    <a:lnTo>
                      <a:pt x="41" y="2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75BFD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7" name="任意多边形 80916"/>
              <p:cNvSpPr/>
              <p:nvPr/>
            </p:nvSpPr>
            <p:spPr>
              <a:xfrm>
                <a:off x="179" y="756"/>
                <a:ext cx="43" cy="41"/>
              </a:xfrm>
              <a:custGeom>
                <a:avLst/>
                <a:gdLst/>
                <a:ahLst/>
                <a:cxnLst/>
                <a:rect l="0" t="0" r="0" b="0"/>
                <a:pathLst>
                  <a:path w="647" h="615">
                    <a:moveTo>
                      <a:pt x="14" y="82"/>
                    </a:moveTo>
                    <a:lnTo>
                      <a:pt x="43" y="126"/>
                    </a:lnTo>
                    <a:lnTo>
                      <a:pt x="94" y="194"/>
                    </a:lnTo>
                    <a:lnTo>
                      <a:pt x="156" y="273"/>
                    </a:lnTo>
                    <a:lnTo>
                      <a:pt x="229" y="358"/>
                    </a:lnTo>
                    <a:lnTo>
                      <a:pt x="270" y="399"/>
                    </a:lnTo>
                    <a:lnTo>
                      <a:pt x="308" y="441"/>
                    </a:lnTo>
                    <a:lnTo>
                      <a:pt x="350" y="479"/>
                    </a:lnTo>
                    <a:lnTo>
                      <a:pt x="391" y="515"/>
                    </a:lnTo>
                    <a:lnTo>
                      <a:pt x="432" y="547"/>
                    </a:lnTo>
                    <a:lnTo>
                      <a:pt x="470" y="570"/>
                    </a:lnTo>
                    <a:lnTo>
                      <a:pt x="509" y="590"/>
                    </a:lnTo>
                    <a:lnTo>
                      <a:pt x="544" y="603"/>
                    </a:lnTo>
                    <a:lnTo>
                      <a:pt x="577" y="612"/>
                    </a:lnTo>
                    <a:lnTo>
                      <a:pt x="600" y="615"/>
                    </a:lnTo>
                    <a:lnTo>
                      <a:pt x="620" y="615"/>
                    </a:lnTo>
                    <a:lnTo>
                      <a:pt x="632" y="612"/>
                    </a:lnTo>
                    <a:lnTo>
                      <a:pt x="641" y="609"/>
                    </a:lnTo>
                    <a:lnTo>
                      <a:pt x="647" y="599"/>
                    </a:lnTo>
                    <a:lnTo>
                      <a:pt x="647" y="593"/>
                    </a:lnTo>
                    <a:lnTo>
                      <a:pt x="644" y="582"/>
                    </a:lnTo>
                    <a:lnTo>
                      <a:pt x="629" y="561"/>
                    </a:lnTo>
                    <a:lnTo>
                      <a:pt x="609" y="535"/>
                    </a:lnTo>
                    <a:lnTo>
                      <a:pt x="583" y="515"/>
                    </a:lnTo>
                    <a:lnTo>
                      <a:pt x="558" y="493"/>
                    </a:lnTo>
                    <a:lnTo>
                      <a:pt x="529" y="473"/>
                    </a:lnTo>
                    <a:lnTo>
                      <a:pt x="492" y="444"/>
                    </a:lnTo>
                    <a:lnTo>
                      <a:pt x="444" y="405"/>
                    </a:lnTo>
                    <a:lnTo>
                      <a:pt x="394" y="361"/>
                    </a:lnTo>
                    <a:lnTo>
                      <a:pt x="341" y="308"/>
                    </a:lnTo>
                    <a:lnTo>
                      <a:pt x="288" y="253"/>
                    </a:lnTo>
                    <a:lnTo>
                      <a:pt x="241" y="191"/>
                    </a:lnTo>
                    <a:lnTo>
                      <a:pt x="217" y="158"/>
                    </a:lnTo>
                    <a:lnTo>
                      <a:pt x="197" y="129"/>
                    </a:lnTo>
                    <a:lnTo>
                      <a:pt x="179" y="100"/>
                    </a:lnTo>
                    <a:lnTo>
                      <a:pt x="159" y="72"/>
                    </a:lnTo>
                    <a:lnTo>
                      <a:pt x="138" y="52"/>
                    </a:lnTo>
                    <a:lnTo>
                      <a:pt x="117" y="35"/>
                    </a:lnTo>
                    <a:lnTo>
                      <a:pt x="97" y="20"/>
                    </a:lnTo>
                    <a:lnTo>
                      <a:pt x="79" y="8"/>
                    </a:lnTo>
                    <a:lnTo>
                      <a:pt x="61" y="3"/>
                    </a:lnTo>
                    <a:lnTo>
                      <a:pt x="46" y="0"/>
                    </a:lnTo>
                    <a:lnTo>
                      <a:pt x="32" y="0"/>
                    </a:lnTo>
                    <a:lnTo>
                      <a:pt x="20" y="3"/>
                    </a:lnTo>
                    <a:lnTo>
                      <a:pt x="9" y="8"/>
                    </a:lnTo>
                    <a:lnTo>
                      <a:pt x="3" y="17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6" y="61"/>
                    </a:lnTo>
                    <a:lnTo>
                      <a:pt x="14" y="82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8" name="任意多边形 80917"/>
              <p:cNvSpPr/>
              <p:nvPr/>
            </p:nvSpPr>
            <p:spPr>
              <a:xfrm>
                <a:off x="216" y="750"/>
                <a:ext cx="4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610" h="368">
                    <a:moveTo>
                      <a:pt x="85" y="41"/>
                    </a:moveTo>
                    <a:lnTo>
                      <a:pt x="139" y="94"/>
                    </a:lnTo>
                    <a:lnTo>
                      <a:pt x="168" y="124"/>
                    </a:lnTo>
                    <a:lnTo>
                      <a:pt x="198" y="150"/>
                    </a:lnTo>
                    <a:lnTo>
                      <a:pt x="230" y="174"/>
                    </a:lnTo>
                    <a:lnTo>
                      <a:pt x="266" y="194"/>
                    </a:lnTo>
                    <a:lnTo>
                      <a:pt x="301" y="209"/>
                    </a:lnTo>
                    <a:lnTo>
                      <a:pt x="318" y="215"/>
                    </a:lnTo>
                    <a:lnTo>
                      <a:pt x="340" y="218"/>
                    </a:lnTo>
                    <a:lnTo>
                      <a:pt x="377" y="223"/>
                    </a:lnTo>
                    <a:lnTo>
                      <a:pt x="412" y="229"/>
                    </a:lnTo>
                    <a:lnTo>
                      <a:pt x="448" y="241"/>
                    </a:lnTo>
                    <a:lnTo>
                      <a:pt x="483" y="250"/>
                    </a:lnTo>
                    <a:lnTo>
                      <a:pt x="513" y="262"/>
                    </a:lnTo>
                    <a:lnTo>
                      <a:pt x="542" y="277"/>
                    </a:lnTo>
                    <a:lnTo>
                      <a:pt x="568" y="291"/>
                    </a:lnTo>
                    <a:lnTo>
                      <a:pt x="593" y="306"/>
                    </a:lnTo>
                    <a:lnTo>
                      <a:pt x="601" y="312"/>
                    </a:lnTo>
                    <a:lnTo>
                      <a:pt x="607" y="320"/>
                    </a:lnTo>
                    <a:lnTo>
                      <a:pt x="610" y="329"/>
                    </a:lnTo>
                    <a:lnTo>
                      <a:pt x="610" y="335"/>
                    </a:lnTo>
                    <a:lnTo>
                      <a:pt x="604" y="345"/>
                    </a:lnTo>
                    <a:lnTo>
                      <a:pt x="599" y="350"/>
                    </a:lnTo>
                    <a:lnTo>
                      <a:pt x="580" y="362"/>
                    </a:lnTo>
                    <a:lnTo>
                      <a:pt x="557" y="368"/>
                    </a:lnTo>
                    <a:lnTo>
                      <a:pt x="531" y="368"/>
                    </a:lnTo>
                    <a:lnTo>
                      <a:pt x="516" y="365"/>
                    </a:lnTo>
                    <a:lnTo>
                      <a:pt x="501" y="362"/>
                    </a:lnTo>
                    <a:lnTo>
                      <a:pt x="486" y="356"/>
                    </a:lnTo>
                    <a:lnTo>
                      <a:pt x="474" y="348"/>
                    </a:lnTo>
                    <a:lnTo>
                      <a:pt x="448" y="329"/>
                    </a:lnTo>
                    <a:lnTo>
                      <a:pt x="418" y="315"/>
                    </a:lnTo>
                    <a:lnTo>
                      <a:pt x="386" y="306"/>
                    </a:lnTo>
                    <a:lnTo>
                      <a:pt x="354" y="297"/>
                    </a:lnTo>
                    <a:lnTo>
                      <a:pt x="278" y="280"/>
                    </a:lnTo>
                    <a:lnTo>
                      <a:pt x="239" y="268"/>
                    </a:lnTo>
                    <a:lnTo>
                      <a:pt x="195" y="250"/>
                    </a:lnTo>
                    <a:lnTo>
                      <a:pt x="156" y="229"/>
                    </a:lnTo>
                    <a:lnTo>
                      <a:pt x="124" y="212"/>
                    </a:lnTo>
                    <a:lnTo>
                      <a:pt x="101" y="191"/>
                    </a:lnTo>
                    <a:lnTo>
                      <a:pt x="80" y="171"/>
                    </a:lnTo>
                    <a:lnTo>
                      <a:pt x="62" y="150"/>
                    </a:lnTo>
                    <a:lnTo>
                      <a:pt x="48" y="129"/>
                    </a:lnTo>
                    <a:lnTo>
                      <a:pt x="19" y="80"/>
                    </a:lnTo>
                    <a:lnTo>
                      <a:pt x="7" y="56"/>
                    </a:lnTo>
                    <a:lnTo>
                      <a:pt x="0" y="35"/>
                    </a:lnTo>
                    <a:lnTo>
                      <a:pt x="4" y="18"/>
                    </a:lnTo>
                    <a:lnTo>
                      <a:pt x="7" y="9"/>
                    </a:lnTo>
                    <a:lnTo>
                      <a:pt x="10" y="3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9" y="3"/>
                    </a:lnTo>
                    <a:lnTo>
                      <a:pt x="59" y="15"/>
                    </a:lnTo>
                    <a:lnTo>
                      <a:pt x="85" y="41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9" name="任意多边形 80918"/>
              <p:cNvSpPr/>
              <p:nvPr/>
            </p:nvSpPr>
            <p:spPr>
              <a:xfrm>
                <a:off x="173" y="786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462" h="358">
                    <a:moveTo>
                      <a:pt x="410" y="299"/>
                    </a:moveTo>
                    <a:lnTo>
                      <a:pt x="397" y="291"/>
                    </a:lnTo>
                    <a:lnTo>
                      <a:pt x="388" y="276"/>
                    </a:lnTo>
                    <a:lnTo>
                      <a:pt x="380" y="261"/>
                    </a:lnTo>
                    <a:lnTo>
                      <a:pt x="374" y="244"/>
                    </a:lnTo>
                    <a:lnTo>
                      <a:pt x="368" y="208"/>
                    </a:lnTo>
                    <a:lnTo>
                      <a:pt x="359" y="167"/>
                    </a:lnTo>
                    <a:lnTo>
                      <a:pt x="350" y="126"/>
                    </a:lnTo>
                    <a:lnTo>
                      <a:pt x="342" y="105"/>
                    </a:lnTo>
                    <a:lnTo>
                      <a:pt x="333" y="88"/>
                    </a:lnTo>
                    <a:lnTo>
                      <a:pt x="321" y="67"/>
                    </a:lnTo>
                    <a:lnTo>
                      <a:pt x="309" y="49"/>
                    </a:lnTo>
                    <a:lnTo>
                      <a:pt x="288" y="34"/>
                    </a:lnTo>
                    <a:lnTo>
                      <a:pt x="268" y="23"/>
                    </a:lnTo>
                    <a:lnTo>
                      <a:pt x="245" y="11"/>
                    </a:lnTo>
                    <a:lnTo>
                      <a:pt x="223" y="2"/>
                    </a:lnTo>
                    <a:lnTo>
                      <a:pt x="209" y="0"/>
                    </a:lnTo>
                    <a:lnTo>
                      <a:pt x="194" y="0"/>
                    </a:lnTo>
                    <a:lnTo>
                      <a:pt x="183" y="0"/>
                    </a:lnTo>
                    <a:lnTo>
                      <a:pt x="174" y="2"/>
                    </a:lnTo>
                    <a:lnTo>
                      <a:pt x="165" y="8"/>
                    </a:lnTo>
                    <a:lnTo>
                      <a:pt x="162" y="14"/>
                    </a:lnTo>
                    <a:lnTo>
                      <a:pt x="159" y="23"/>
                    </a:lnTo>
                    <a:lnTo>
                      <a:pt x="159" y="29"/>
                    </a:lnTo>
                    <a:lnTo>
                      <a:pt x="159" y="37"/>
                    </a:lnTo>
                    <a:lnTo>
                      <a:pt x="162" y="46"/>
                    </a:lnTo>
                    <a:lnTo>
                      <a:pt x="168" y="52"/>
                    </a:lnTo>
                    <a:lnTo>
                      <a:pt x="174" y="62"/>
                    </a:lnTo>
                    <a:lnTo>
                      <a:pt x="183" y="65"/>
                    </a:lnTo>
                    <a:lnTo>
                      <a:pt x="191" y="70"/>
                    </a:lnTo>
                    <a:lnTo>
                      <a:pt x="215" y="79"/>
                    </a:lnTo>
                    <a:lnTo>
                      <a:pt x="245" y="97"/>
                    </a:lnTo>
                    <a:lnTo>
                      <a:pt x="271" y="120"/>
                    </a:lnTo>
                    <a:lnTo>
                      <a:pt x="294" y="146"/>
                    </a:lnTo>
                    <a:lnTo>
                      <a:pt x="312" y="170"/>
                    </a:lnTo>
                    <a:lnTo>
                      <a:pt x="318" y="179"/>
                    </a:lnTo>
                    <a:lnTo>
                      <a:pt x="321" y="188"/>
                    </a:lnTo>
                    <a:lnTo>
                      <a:pt x="321" y="196"/>
                    </a:lnTo>
                    <a:lnTo>
                      <a:pt x="315" y="199"/>
                    </a:lnTo>
                    <a:lnTo>
                      <a:pt x="306" y="199"/>
                    </a:lnTo>
                    <a:lnTo>
                      <a:pt x="294" y="199"/>
                    </a:lnTo>
                    <a:lnTo>
                      <a:pt x="265" y="191"/>
                    </a:lnTo>
                    <a:lnTo>
                      <a:pt x="242" y="179"/>
                    </a:lnTo>
                    <a:lnTo>
                      <a:pt x="215" y="170"/>
                    </a:lnTo>
                    <a:lnTo>
                      <a:pt x="194" y="156"/>
                    </a:lnTo>
                    <a:lnTo>
                      <a:pt x="147" y="126"/>
                    </a:lnTo>
                    <a:lnTo>
                      <a:pt x="97" y="91"/>
                    </a:lnTo>
                    <a:lnTo>
                      <a:pt x="71" y="70"/>
                    </a:lnTo>
                    <a:lnTo>
                      <a:pt x="44" y="55"/>
                    </a:lnTo>
                    <a:lnTo>
                      <a:pt x="24" y="46"/>
                    </a:lnTo>
                    <a:lnTo>
                      <a:pt x="9" y="43"/>
                    </a:lnTo>
                    <a:lnTo>
                      <a:pt x="3" y="43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12" y="88"/>
                    </a:lnTo>
                    <a:lnTo>
                      <a:pt x="35" y="123"/>
                    </a:lnTo>
                    <a:lnTo>
                      <a:pt x="65" y="162"/>
                    </a:lnTo>
                    <a:lnTo>
                      <a:pt x="94" y="191"/>
                    </a:lnTo>
                    <a:lnTo>
                      <a:pt x="124" y="214"/>
                    </a:lnTo>
                    <a:lnTo>
                      <a:pt x="147" y="228"/>
                    </a:lnTo>
                    <a:lnTo>
                      <a:pt x="174" y="241"/>
                    </a:lnTo>
                    <a:lnTo>
                      <a:pt x="197" y="250"/>
                    </a:lnTo>
                    <a:lnTo>
                      <a:pt x="242" y="259"/>
                    </a:lnTo>
                    <a:lnTo>
                      <a:pt x="262" y="267"/>
                    </a:lnTo>
                    <a:lnTo>
                      <a:pt x="288" y="279"/>
                    </a:lnTo>
                    <a:lnTo>
                      <a:pt x="348" y="308"/>
                    </a:lnTo>
                    <a:lnTo>
                      <a:pt x="401" y="335"/>
                    </a:lnTo>
                    <a:lnTo>
                      <a:pt x="439" y="356"/>
                    </a:lnTo>
                    <a:lnTo>
                      <a:pt x="447" y="358"/>
                    </a:lnTo>
                    <a:lnTo>
                      <a:pt x="456" y="358"/>
                    </a:lnTo>
                    <a:lnTo>
                      <a:pt x="462" y="356"/>
                    </a:lnTo>
                    <a:lnTo>
                      <a:pt x="462" y="350"/>
                    </a:lnTo>
                    <a:lnTo>
                      <a:pt x="459" y="341"/>
                    </a:lnTo>
                    <a:lnTo>
                      <a:pt x="447" y="332"/>
                    </a:lnTo>
                    <a:lnTo>
                      <a:pt x="433" y="317"/>
                    </a:lnTo>
                    <a:lnTo>
                      <a:pt x="410" y="299"/>
                    </a:lnTo>
                    <a:close/>
                  </a:path>
                </a:pathLst>
              </a:custGeom>
              <a:solidFill>
                <a:srgbClr val="ABADB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0" name="任意多边形 80919"/>
              <p:cNvSpPr/>
              <p:nvPr/>
            </p:nvSpPr>
            <p:spPr>
              <a:xfrm>
                <a:off x="150" y="771"/>
                <a:ext cx="2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311" h="506">
                    <a:moveTo>
                      <a:pt x="23" y="0"/>
                    </a:moveTo>
                    <a:lnTo>
                      <a:pt x="53" y="67"/>
                    </a:lnTo>
                    <a:lnTo>
                      <a:pt x="86" y="138"/>
                    </a:lnTo>
                    <a:lnTo>
                      <a:pt x="123" y="221"/>
                    </a:lnTo>
                    <a:lnTo>
                      <a:pt x="171" y="309"/>
                    </a:lnTo>
                    <a:lnTo>
                      <a:pt x="217" y="391"/>
                    </a:lnTo>
                    <a:lnTo>
                      <a:pt x="241" y="426"/>
                    </a:lnTo>
                    <a:lnTo>
                      <a:pt x="268" y="458"/>
                    </a:lnTo>
                    <a:lnTo>
                      <a:pt x="288" y="488"/>
                    </a:lnTo>
                    <a:lnTo>
                      <a:pt x="311" y="506"/>
                    </a:lnTo>
                    <a:lnTo>
                      <a:pt x="288" y="506"/>
                    </a:lnTo>
                    <a:lnTo>
                      <a:pt x="262" y="500"/>
                    </a:lnTo>
                    <a:lnTo>
                      <a:pt x="229" y="491"/>
                    </a:lnTo>
                    <a:lnTo>
                      <a:pt x="188" y="477"/>
                    </a:lnTo>
                    <a:lnTo>
                      <a:pt x="147" y="452"/>
                    </a:lnTo>
                    <a:lnTo>
                      <a:pt x="126" y="441"/>
                    </a:lnTo>
                    <a:lnTo>
                      <a:pt x="103" y="423"/>
                    </a:lnTo>
                    <a:lnTo>
                      <a:pt x="83" y="406"/>
                    </a:lnTo>
                    <a:lnTo>
                      <a:pt x="61" y="386"/>
                    </a:lnTo>
                    <a:lnTo>
                      <a:pt x="47" y="364"/>
                    </a:lnTo>
                    <a:lnTo>
                      <a:pt x="32" y="344"/>
                    </a:lnTo>
                    <a:lnTo>
                      <a:pt x="23" y="321"/>
                    </a:lnTo>
                    <a:lnTo>
                      <a:pt x="15" y="297"/>
                    </a:lnTo>
                    <a:lnTo>
                      <a:pt x="9" y="270"/>
                    </a:lnTo>
                    <a:lnTo>
                      <a:pt x="3" y="244"/>
                    </a:lnTo>
                    <a:lnTo>
                      <a:pt x="0" y="191"/>
                    </a:lnTo>
                    <a:lnTo>
                      <a:pt x="0" y="135"/>
                    </a:lnTo>
                    <a:lnTo>
                      <a:pt x="6" y="85"/>
                    </a:lnTo>
                    <a:lnTo>
                      <a:pt x="15" y="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1" name="任意多边形 80920"/>
              <p:cNvSpPr/>
              <p:nvPr/>
            </p:nvSpPr>
            <p:spPr>
              <a:xfrm>
                <a:off x="207" y="770"/>
                <a:ext cx="62" cy="51"/>
              </a:xfrm>
              <a:custGeom>
                <a:avLst/>
                <a:gdLst/>
                <a:ahLst/>
                <a:cxnLst/>
                <a:rect l="0" t="0" r="0" b="0"/>
                <a:pathLst>
                  <a:path w="936" h="765">
                    <a:moveTo>
                      <a:pt x="739" y="6"/>
                    </a:moveTo>
                    <a:lnTo>
                      <a:pt x="720" y="3"/>
                    </a:lnTo>
                    <a:lnTo>
                      <a:pt x="674" y="0"/>
                    </a:lnTo>
                    <a:lnTo>
                      <a:pt x="641" y="0"/>
                    </a:lnTo>
                    <a:lnTo>
                      <a:pt x="603" y="0"/>
                    </a:lnTo>
                    <a:lnTo>
                      <a:pt x="558" y="3"/>
                    </a:lnTo>
                    <a:lnTo>
                      <a:pt x="515" y="9"/>
                    </a:lnTo>
                    <a:lnTo>
                      <a:pt x="467" y="20"/>
                    </a:lnTo>
                    <a:lnTo>
                      <a:pt x="418" y="35"/>
                    </a:lnTo>
                    <a:lnTo>
                      <a:pt x="367" y="53"/>
                    </a:lnTo>
                    <a:lnTo>
                      <a:pt x="318" y="80"/>
                    </a:lnTo>
                    <a:lnTo>
                      <a:pt x="270" y="109"/>
                    </a:lnTo>
                    <a:lnTo>
                      <a:pt x="247" y="126"/>
                    </a:lnTo>
                    <a:lnTo>
                      <a:pt x="223" y="147"/>
                    </a:lnTo>
                    <a:lnTo>
                      <a:pt x="202" y="168"/>
                    </a:lnTo>
                    <a:lnTo>
                      <a:pt x="179" y="191"/>
                    </a:lnTo>
                    <a:lnTo>
                      <a:pt x="162" y="218"/>
                    </a:lnTo>
                    <a:lnTo>
                      <a:pt x="140" y="247"/>
                    </a:lnTo>
                    <a:lnTo>
                      <a:pt x="108" y="304"/>
                    </a:lnTo>
                    <a:lnTo>
                      <a:pt x="79" y="353"/>
                    </a:lnTo>
                    <a:lnTo>
                      <a:pt x="55" y="404"/>
                    </a:lnTo>
                    <a:lnTo>
                      <a:pt x="38" y="444"/>
                    </a:lnTo>
                    <a:lnTo>
                      <a:pt x="23" y="486"/>
                    </a:lnTo>
                    <a:lnTo>
                      <a:pt x="14" y="521"/>
                    </a:lnTo>
                    <a:lnTo>
                      <a:pt x="6" y="553"/>
                    </a:lnTo>
                    <a:lnTo>
                      <a:pt x="3" y="583"/>
                    </a:lnTo>
                    <a:lnTo>
                      <a:pt x="0" y="606"/>
                    </a:lnTo>
                    <a:lnTo>
                      <a:pt x="0" y="627"/>
                    </a:lnTo>
                    <a:lnTo>
                      <a:pt x="6" y="660"/>
                    </a:lnTo>
                    <a:lnTo>
                      <a:pt x="8" y="680"/>
                    </a:lnTo>
                    <a:lnTo>
                      <a:pt x="11" y="686"/>
                    </a:lnTo>
                    <a:lnTo>
                      <a:pt x="38" y="700"/>
                    </a:lnTo>
                    <a:lnTo>
                      <a:pt x="68" y="715"/>
                    </a:lnTo>
                    <a:lnTo>
                      <a:pt x="108" y="732"/>
                    </a:lnTo>
                    <a:lnTo>
                      <a:pt x="159" y="748"/>
                    </a:lnTo>
                    <a:lnTo>
                      <a:pt x="220" y="759"/>
                    </a:lnTo>
                    <a:lnTo>
                      <a:pt x="256" y="762"/>
                    </a:lnTo>
                    <a:lnTo>
                      <a:pt x="294" y="765"/>
                    </a:lnTo>
                    <a:lnTo>
                      <a:pt x="332" y="765"/>
                    </a:lnTo>
                    <a:lnTo>
                      <a:pt x="376" y="762"/>
                    </a:lnTo>
                    <a:lnTo>
                      <a:pt x="461" y="754"/>
                    </a:lnTo>
                    <a:lnTo>
                      <a:pt x="547" y="735"/>
                    </a:lnTo>
                    <a:lnTo>
                      <a:pt x="629" y="715"/>
                    </a:lnTo>
                    <a:lnTo>
                      <a:pt x="706" y="689"/>
                    </a:lnTo>
                    <a:lnTo>
                      <a:pt x="742" y="674"/>
                    </a:lnTo>
                    <a:lnTo>
                      <a:pt x="774" y="660"/>
                    </a:lnTo>
                    <a:lnTo>
                      <a:pt x="803" y="641"/>
                    </a:lnTo>
                    <a:lnTo>
                      <a:pt x="830" y="627"/>
                    </a:lnTo>
                    <a:lnTo>
                      <a:pt x="853" y="609"/>
                    </a:lnTo>
                    <a:lnTo>
                      <a:pt x="874" y="589"/>
                    </a:lnTo>
                    <a:lnTo>
                      <a:pt x="888" y="571"/>
                    </a:lnTo>
                    <a:lnTo>
                      <a:pt x="900" y="553"/>
                    </a:lnTo>
                    <a:lnTo>
                      <a:pt x="909" y="530"/>
                    </a:lnTo>
                    <a:lnTo>
                      <a:pt x="915" y="503"/>
                    </a:lnTo>
                    <a:lnTo>
                      <a:pt x="924" y="470"/>
                    </a:lnTo>
                    <a:lnTo>
                      <a:pt x="930" y="433"/>
                    </a:lnTo>
                    <a:lnTo>
                      <a:pt x="933" y="395"/>
                    </a:lnTo>
                    <a:lnTo>
                      <a:pt x="936" y="353"/>
                    </a:lnTo>
                    <a:lnTo>
                      <a:pt x="936" y="309"/>
                    </a:lnTo>
                    <a:lnTo>
                      <a:pt x="930" y="265"/>
                    </a:lnTo>
                    <a:lnTo>
                      <a:pt x="924" y="224"/>
                    </a:lnTo>
                    <a:lnTo>
                      <a:pt x="912" y="182"/>
                    </a:lnTo>
                    <a:lnTo>
                      <a:pt x="897" y="142"/>
                    </a:lnTo>
                    <a:lnTo>
                      <a:pt x="876" y="106"/>
                    </a:lnTo>
                    <a:lnTo>
                      <a:pt x="850" y="71"/>
                    </a:lnTo>
                    <a:lnTo>
                      <a:pt x="836" y="56"/>
                    </a:lnTo>
                    <a:lnTo>
                      <a:pt x="820" y="45"/>
                    </a:lnTo>
                    <a:lnTo>
                      <a:pt x="803" y="32"/>
                    </a:lnTo>
                    <a:lnTo>
                      <a:pt x="782" y="20"/>
                    </a:lnTo>
                    <a:lnTo>
                      <a:pt x="762" y="12"/>
                    </a:lnTo>
                    <a:lnTo>
                      <a:pt x="739" y="6"/>
                    </a:lnTo>
                    <a:close/>
                  </a:path>
                </a:pathLst>
              </a:custGeom>
              <a:solidFill>
                <a:srgbClr val="75BFD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任意多边形 80921"/>
              <p:cNvSpPr/>
              <p:nvPr/>
            </p:nvSpPr>
            <p:spPr>
              <a:xfrm>
                <a:off x="242" y="770"/>
                <a:ext cx="24" cy="42"/>
              </a:xfrm>
              <a:custGeom>
                <a:avLst/>
                <a:gdLst/>
                <a:ahLst/>
                <a:cxnLst/>
                <a:rect l="0" t="0" r="0" b="0"/>
                <a:pathLst>
                  <a:path w="356" h="630">
                    <a:moveTo>
                      <a:pt x="0" y="12"/>
                    </a:moveTo>
                    <a:lnTo>
                      <a:pt x="6" y="12"/>
                    </a:lnTo>
                    <a:lnTo>
                      <a:pt x="26" y="18"/>
                    </a:lnTo>
                    <a:lnTo>
                      <a:pt x="59" y="29"/>
                    </a:lnTo>
                    <a:lnTo>
                      <a:pt x="97" y="48"/>
                    </a:lnTo>
                    <a:lnTo>
                      <a:pt x="115" y="62"/>
                    </a:lnTo>
                    <a:lnTo>
                      <a:pt x="139" y="77"/>
                    </a:lnTo>
                    <a:lnTo>
                      <a:pt x="159" y="97"/>
                    </a:lnTo>
                    <a:lnTo>
                      <a:pt x="180" y="118"/>
                    </a:lnTo>
                    <a:lnTo>
                      <a:pt x="200" y="145"/>
                    </a:lnTo>
                    <a:lnTo>
                      <a:pt x="218" y="174"/>
                    </a:lnTo>
                    <a:lnTo>
                      <a:pt x="236" y="209"/>
                    </a:lnTo>
                    <a:lnTo>
                      <a:pt x="250" y="245"/>
                    </a:lnTo>
                    <a:lnTo>
                      <a:pt x="277" y="324"/>
                    </a:lnTo>
                    <a:lnTo>
                      <a:pt x="295" y="398"/>
                    </a:lnTo>
                    <a:lnTo>
                      <a:pt x="304" y="462"/>
                    </a:lnTo>
                    <a:lnTo>
                      <a:pt x="310" y="518"/>
                    </a:lnTo>
                    <a:lnTo>
                      <a:pt x="313" y="565"/>
                    </a:lnTo>
                    <a:lnTo>
                      <a:pt x="313" y="601"/>
                    </a:lnTo>
                    <a:lnTo>
                      <a:pt x="310" y="630"/>
                    </a:lnTo>
                    <a:lnTo>
                      <a:pt x="324" y="621"/>
                    </a:lnTo>
                    <a:lnTo>
                      <a:pt x="336" y="612"/>
                    </a:lnTo>
                    <a:lnTo>
                      <a:pt x="339" y="606"/>
                    </a:lnTo>
                    <a:lnTo>
                      <a:pt x="345" y="601"/>
                    </a:lnTo>
                    <a:lnTo>
                      <a:pt x="347" y="583"/>
                    </a:lnTo>
                    <a:lnTo>
                      <a:pt x="350" y="550"/>
                    </a:lnTo>
                    <a:lnTo>
                      <a:pt x="353" y="507"/>
                    </a:lnTo>
                    <a:lnTo>
                      <a:pt x="356" y="450"/>
                    </a:lnTo>
                    <a:lnTo>
                      <a:pt x="353" y="391"/>
                    </a:lnTo>
                    <a:lnTo>
                      <a:pt x="347" y="327"/>
                    </a:lnTo>
                    <a:lnTo>
                      <a:pt x="342" y="294"/>
                    </a:lnTo>
                    <a:lnTo>
                      <a:pt x="333" y="262"/>
                    </a:lnTo>
                    <a:lnTo>
                      <a:pt x="324" y="233"/>
                    </a:lnTo>
                    <a:lnTo>
                      <a:pt x="313" y="200"/>
                    </a:lnTo>
                    <a:lnTo>
                      <a:pt x="282" y="148"/>
                    </a:lnTo>
                    <a:lnTo>
                      <a:pt x="253" y="103"/>
                    </a:lnTo>
                    <a:lnTo>
                      <a:pt x="224" y="71"/>
                    </a:lnTo>
                    <a:lnTo>
                      <a:pt x="197" y="44"/>
                    </a:lnTo>
                    <a:lnTo>
                      <a:pt x="174" y="24"/>
                    </a:lnTo>
                    <a:lnTo>
                      <a:pt x="153" y="12"/>
                    </a:lnTo>
                    <a:lnTo>
                      <a:pt x="136" y="3"/>
                    </a:lnTo>
                    <a:lnTo>
                      <a:pt x="88" y="0"/>
                    </a:lnTo>
                    <a:lnTo>
                      <a:pt x="42" y="3"/>
                    </a:lnTo>
                    <a:lnTo>
                      <a:pt x="21" y="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3" name="任意多边形 80922"/>
              <p:cNvSpPr/>
              <p:nvPr/>
            </p:nvSpPr>
            <p:spPr>
              <a:xfrm>
                <a:off x="227" y="772"/>
                <a:ext cx="30" cy="44"/>
              </a:xfrm>
              <a:custGeom>
                <a:avLst/>
                <a:gdLst/>
                <a:ahLst/>
                <a:cxnLst/>
                <a:rect l="0" t="0" r="0" b="0"/>
                <a:pathLst>
                  <a:path w="454" h="662">
                    <a:moveTo>
                      <a:pt x="113" y="0"/>
                    </a:moveTo>
                    <a:lnTo>
                      <a:pt x="145" y="13"/>
                    </a:lnTo>
                    <a:lnTo>
                      <a:pt x="180" y="33"/>
                    </a:lnTo>
                    <a:lnTo>
                      <a:pt x="222" y="59"/>
                    </a:lnTo>
                    <a:lnTo>
                      <a:pt x="242" y="77"/>
                    </a:lnTo>
                    <a:lnTo>
                      <a:pt x="265" y="98"/>
                    </a:lnTo>
                    <a:lnTo>
                      <a:pt x="287" y="121"/>
                    </a:lnTo>
                    <a:lnTo>
                      <a:pt x="310" y="150"/>
                    </a:lnTo>
                    <a:lnTo>
                      <a:pt x="330" y="179"/>
                    </a:lnTo>
                    <a:lnTo>
                      <a:pt x="348" y="212"/>
                    </a:lnTo>
                    <a:lnTo>
                      <a:pt x="366" y="250"/>
                    </a:lnTo>
                    <a:lnTo>
                      <a:pt x="381" y="292"/>
                    </a:lnTo>
                    <a:lnTo>
                      <a:pt x="401" y="374"/>
                    </a:lnTo>
                    <a:lnTo>
                      <a:pt x="418" y="444"/>
                    </a:lnTo>
                    <a:lnTo>
                      <a:pt x="443" y="551"/>
                    </a:lnTo>
                    <a:lnTo>
                      <a:pt x="451" y="615"/>
                    </a:lnTo>
                    <a:lnTo>
                      <a:pt x="454" y="636"/>
                    </a:lnTo>
                    <a:lnTo>
                      <a:pt x="427" y="648"/>
                    </a:lnTo>
                    <a:lnTo>
                      <a:pt x="404" y="657"/>
                    </a:lnTo>
                    <a:lnTo>
                      <a:pt x="386" y="662"/>
                    </a:lnTo>
                    <a:lnTo>
                      <a:pt x="383" y="628"/>
                    </a:lnTo>
                    <a:lnTo>
                      <a:pt x="378" y="589"/>
                    </a:lnTo>
                    <a:lnTo>
                      <a:pt x="369" y="539"/>
                    </a:lnTo>
                    <a:lnTo>
                      <a:pt x="353" y="483"/>
                    </a:lnTo>
                    <a:lnTo>
                      <a:pt x="336" y="421"/>
                    </a:lnTo>
                    <a:lnTo>
                      <a:pt x="316" y="363"/>
                    </a:lnTo>
                    <a:lnTo>
                      <a:pt x="301" y="333"/>
                    </a:lnTo>
                    <a:lnTo>
                      <a:pt x="287" y="304"/>
                    </a:lnTo>
                    <a:lnTo>
                      <a:pt x="272" y="275"/>
                    </a:lnTo>
                    <a:lnTo>
                      <a:pt x="251" y="250"/>
                    </a:lnTo>
                    <a:lnTo>
                      <a:pt x="230" y="224"/>
                    </a:lnTo>
                    <a:lnTo>
                      <a:pt x="210" y="201"/>
                    </a:lnTo>
                    <a:lnTo>
                      <a:pt x="162" y="159"/>
                    </a:lnTo>
                    <a:lnTo>
                      <a:pt x="116" y="124"/>
                    </a:lnTo>
                    <a:lnTo>
                      <a:pt x="71" y="94"/>
                    </a:lnTo>
                    <a:lnTo>
                      <a:pt x="36" y="71"/>
                    </a:lnTo>
                    <a:lnTo>
                      <a:pt x="0" y="53"/>
                    </a:lnTo>
                    <a:lnTo>
                      <a:pt x="12" y="48"/>
                    </a:lnTo>
                    <a:lnTo>
                      <a:pt x="39" y="27"/>
                    </a:lnTo>
                    <a:lnTo>
                      <a:pt x="57" y="18"/>
                    </a:lnTo>
                    <a:lnTo>
                      <a:pt x="74" y="10"/>
                    </a:lnTo>
                    <a:lnTo>
                      <a:pt x="94" y="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4" name="任意多边形 80923"/>
              <p:cNvSpPr/>
              <p:nvPr/>
            </p:nvSpPr>
            <p:spPr>
              <a:xfrm>
                <a:off x="214" y="783"/>
                <a:ext cx="33" cy="36"/>
              </a:xfrm>
              <a:custGeom>
                <a:avLst/>
                <a:gdLst/>
                <a:ahLst/>
                <a:cxnLst/>
                <a:rect l="0" t="0" r="0" b="0"/>
                <a:pathLst>
                  <a:path w="501" h="544">
                    <a:moveTo>
                      <a:pt x="74" y="0"/>
                    </a:moveTo>
                    <a:lnTo>
                      <a:pt x="103" y="12"/>
                    </a:lnTo>
                    <a:lnTo>
                      <a:pt x="136" y="24"/>
                    </a:lnTo>
                    <a:lnTo>
                      <a:pt x="177" y="45"/>
                    </a:lnTo>
                    <a:lnTo>
                      <a:pt x="224" y="74"/>
                    </a:lnTo>
                    <a:lnTo>
                      <a:pt x="271" y="110"/>
                    </a:lnTo>
                    <a:lnTo>
                      <a:pt x="294" y="130"/>
                    </a:lnTo>
                    <a:lnTo>
                      <a:pt x="319" y="153"/>
                    </a:lnTo>
                    <a:lnTo>
                      <a:pt x="342" y="179"/>
                    </a:lnTo>
                    <a:lnTo>
                      <a:pt x="362" y="210"/>
                    </a:lnTo>
                    <a:lnTo>
                      <a:pt x="401" y="268"/>
                    </a:lnTo>
                    <a:lnTo>
                      <a:pt x="430" y="327"/>
                    </a:lnTo>
                    <a:lnTo>
                      <a:pt x="453" y="380"/>
                    </a:lnTo>
                    <a:lnTo>
                      <a:pt x="475" y="430"/>
                    </a:lnTo>
                    <a:lnTo>
                      <a:pt x="486" y="471"/>
                    </a:lnTo>
                    <a:lnTo>
                      <a:pt x="495" y="500"/>
                    </a:lnTo>
                    <a:lnTo>
                      <a:pt x="501" y="530"/>
                    </a:lnTo>
                    <a:lnTo>
                      <a:pt x="466" y="538"/>
                    </a:lnTo>
                    <a:lnTo>
                      <a:pt x="436" y="541"/>
                    </a:lnTo>
                    <a:lnTo>
                      <a:pt x="413" y="544"/>
                    </a:lnTo>
                    <a:lnTo>
                      <a:pt x="407" y="515"/>
                    </a:lnTo>
                    <a:lnTo>
                      <a:pt x="395" y="486"/>
                    </a:lnTo>
                    <a:lnTo>
                      <a:pt x="381" y="444"/>
                    </a:lnTo>
                    <a:lnTo>
                      <a:pt x="359" y="401"/>
                    </a:lnTo>
                    <a:lnTo>
                      <a:pt x="336" y="350"/>
                    </a:lnTo>
                    <a:lnTo>
                      <a:pt x="304" y="304"/>
                    </a:lnTo>
                    <a:lnTo>
                      <a:pt x="286" y="282"/>
                    </a:lnTo>
                    <a:lnTo>
                      <a:pt x="268" y="259"/>
                    </a:lnTo>
                    <a:lnTo>
                      <a:pt x="248" y="239"/>
                    </a:lnTo>
                    <a:lnTo>
                      <a:pt x="224" y="221"/>
                    </a:lnTo>
                    <a:lnTo>
                      <a:pt x="180" y="188"/>
                    </a:lnTo>
                    <a:lnTo>
                      <a:pt x="136" y="159"/>
                    </a:lnTo>
                    <a:lnTo>
                      <a:pt x="94" y="139"/>
                    </a:lnTo>
                    <a:lnTo>
                      <a:pt x="57" y="121"/>
                    </a:lnTo>
                    <a:lnTo>
                      <a:pt x="27" y="110"/>
                    </a:lnTo>
                    <a:lnTo>
                      <a:pt x="0" y="100"/>
                    </a:lnTo>
                    <a:lnTo>
                      <a:pt x="30" y="53"/>
                    </a:lnTo>
                    <a:lnTo>
                      <a:pt x="54" y="20"/>
                    </a:lnTo>
                    <a:lnTo>
                      <a:pt x="65" y="9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5" name="任意多边形 80924"/>
              <p:cNvSpPr/>
              <p:nvPr/>
            </p:nvSpPr>
            <p:spPr>
              <a:xfrm>
                <a:off x="207" y="800"/>
                <a:ext cx="29" cy="21"/>
              </a:xfrm>
              <a:custGeom>
                <a:avLst/>
                <a:gdLst/>
                <a:ahLst/>
                <a:cxnLst/>
                <a:rect l="0" t="0" r="0" b="0"/>
                <a:pathLst>
                  <a:path w="430" h="312">
                    <a:moveTo>
                      <a:pt x="27" y="0"/>
                    </a:moveTo>
                    <a:lnTo>
                      <a:pt x="53" y="6"/>
                    </a:lnTo>
                    <a:lnTo>
                      <a:pt x="80" y="12"/>
                    </a:lnTo>
                    <a:lnTo>
                      <a:pt x="115" y="23"/>
                    </a:lnTo>
                    <a:lnTo>
                      <a:pt x="159" y="42"/>
                    </a:lnTo>
                    <a:lnTo>
                      <a:pt x="206" y="65"/>
                    </a:lnTo>
                    <a:lnTo>
                      <a:pt x="256" y="94"/>
                    </a:lnTo>
                    <a:lnTo>
                      <a:pt x="306" y="130"/>
                    </a:lnTo>
                    <a:lnTo>
                      <a:pt x="333" y="153"/>
                    </a:lnTo>
                    <a:lnTo>
                      <a:pt x="356" y="179"/>
                    </a:lnTo>
                    <a:lnTo>
                      <a:pt x="377" y="210"/>
                    </a:lnTo>
                    <a:lnTo>
                      <a:pt x="395" y="239"/>
                    </a:lnTo>
                    <a:lnTo>
                      <a:pt x="421" y="288"/>
                    </a:lnTo>
                    <a:lnTo>
                      <a:pt x="430" y="307"/>
                    </a:lnTo>
                    <a:lnTo>
                      <a:pt x="404" y="309"/>
                    </a:lnTo>
                    <a:lnTo>
                      <a:pt x="356" y="312"/>
                    </a:lnTo>
                    <a:lnTo>
                      <a:pt x="348" y="298"/>
                    </a:lnTo>
                    <a:lnTo>
                      <a:pt x="339" y="282"/>
                    </a:lnTo>
                    <a:lnTo>
                      <a:pt x="324" y="262"/>
                    </a:lnTo>
                    <a:lnTo>
                      <a:pt x="303" y="239"/>
                    </a:lnTo>
                    <a:lnTo>
                      <a:pt x="277" y="215"/>
                    </a:lnTo>
                    <a:lnTo>
                      <a:pt x="242" y="191"/>
                    </a:lnTo>
                    <a:lnTo>
                      <a:pt x="200" y="171"/>
                    </a:lnTo>
                    <a:lnTo>
                      <a:pt x="159" y="153"/>
                    </a:lnTo>
                    <a:lnTo>
                      <a:pt x="121" y="139"/>
                    </a:lnTo>
                    <a:lnTo>
                      <a:pt x="86" y="127"/>
                    </a:lnTo>
                    <a:lnTo>
                      <a:pt x="56" y="121"/>
                    </a:lnTo>
                    <a:lnTo>
                      <a:pt x="15" y="116"/>
                    </a:lnTo>
                    <a:lnTo>
                      <a:pt x="0" y="112"/>
                    </a:lnTo>
                    <a:lnTo>
                      <a:pt x="9" y="65"/>
                    </a:lnTo>
                    <a:lnTo>
                      <a:pt x="18" y="2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6" name="任意多边形 80925"/>
              <p:cNvSpPr/>
              <p:nvPr/>
            </p:nvSpPr>
            <p:spPr>
              <a:xfrm>
                <a:off x="152" y="502"/>
                <a:ext cx="73" cy="265"/>
              </a:xfrm>
              <a:custGeom>
                <a:avLst/>
                <a:gdLst/>
                <a:ahLst/>
                <a:cxnLst/>
                <a:rect l="0" t="0" r="0" b="0"/>
                <a:pathLst>
                  <a:path w="1092" h="3975">
                    <a:moveTo>
                      <a:pt x="1048" y="565"/>
                    </a:moveTo>
                    <a:lnTo>
                      <a:pt x="1053" y="644"/>
                    </a:lnTo>
                    <a:lnTo>
                      <a:pt x="1060" y="774"/>
                    </a:lnTo>
                    <a:lnTo>
                      <a:pt x="1063" y="945"/>
                    </a:lnTo>
                    <a:lnTo>
                      <a:pt x="1066" y="1147"/>
                    </a:lnTo>
                    <a:lnTo>
                      <a:pt x="1069" y="1630"/>
                    </a:lnTo>
                    <a:lnTo>
                      <a:pt x="1069" y="2160"/>
                    </a:lnTo>
                    <a:lnTo>
                      <a:pt x="1063" y="3134"/>
                    </a:lnTo>
                    <a:lnTo>
                      <a:pt x="1063" y="3607"/>
                    </a:lnTo>
                    <a:lnTo>
                      <a:pt x="1066" y="3640"/>
                    </a:lnTo>
                    <a:lnTo>
                      <a:pt x="1072" y="3672"/>
                    </a:lnTo>
                    <a:lnTo>
                      <a:pt x="1081" y="3704"/>
                    </a:lnTo>
                    <a:lnTo>
                      <a:pt x="1089" y="3734"/>
                    </a:lnTo>
                    <a:lnTo>
                      <a:pt x="1092" y="3766"/>
                    </a:lnTo>
                    <a:lnTo>
                      <a:pt x="1092" y="3780"/>
                    </a:lnTo>
                    <a:lnTo>
                      <a:pt x="1089" y="3795"/>
                    </a:lnTo>
                    <a:lnTo>
                      <a:pt x="1084" y="3811"/>
                    </a:lnTo>
                    <a:lnTo>
                      <a:pt x="1075" y="3825"/>
                    </a:lnTo>
                    <a:lnTo>
                      <a:pt x="1066" y="3837"/>
                    </a:lnTo>
                    <a:lnTo>
                      <a:pt x="1051" y="3851"/>
                    </a:lnTo>
                    <a:lnTo>
                      <a:pt x="1033" y="3866"/>
                    </a:lnTo>
                    <a:lnTo>
                      <a:pt x="1013" y="3880"/>
                    </a:lnTo>
                    <a:lnTo>
                      <a:pt x="989" y="3890"/>
                    </a:lnTo>
                    <a:lnTo>
                      <a:pt x="962" y="3902"/>
                    </a:lnTo>
                    <a:lnTo>
                      <a:pt x="904" y="3919"/>
                    </a:lnTo>
                    <a:lnTo>
                      <a:pt x="842" y="3934"/>
                    </a:lnTo>
                    <a:lnTo>
                      <a:pt x="777" y="3945"/>
                    </a:lnTo>
                    <a:lnTo>
                      <a:pt x="712" y="3954"/>
                    </a:lnTo>
                    <a:lnTo>
                      <a:pt x="609" y="3969"/>
                    </a:lnTo>
                    <a:lnTo>
                      <a:pt x="560" y="3973"/>
                    </a:lnTo>
                    <a:lnTo>
                      <a:pt x="504" y="3975"/>
                    </a:lnTo>
                    <a:lnTo>
                      <a:pt x="439" y="3975"/>
                    </a:lnTo>
                    <a:lnTo>
                      <a:pt x="368" y="3969"/>
                    </a:lnTo>
                    <a:lnTo>
                      <a:pt x="291" y="3957"/>
                    </a:lnTo>
                    <a:lnTo>
                      <a:pt x="218" y="3942"/>
                    </a:lnTo>
                    <a:lnTo>
                      <a:pt x="180" y="3931"/>
                    </a:lnTo>
                    <a:lnTo>
                      <a:pt x="142" y="3919"/>
                    </a:lnTo>
                    <a:lnTo>
                      <a:pt x="106" y="3905"/>
                    </a:lnTo>
                    <a:lnTo>
                      <a:pt x="68" y="3890"/>
                    </a:lnTo>
                    <a:lnTo>
                      <a:pt x="48" y="3875"/>
                    </a:lnTo>
                    <a:lnTo>
                      <a:pt x="29" y="3860"/>
                    </a:lnTo>
                    <a:lnTo>
                      <a:pt x="15" y="3845"/>
                    </a:lnTo>
                    <a:lnTo>
                      <a:pt x="6" y="3825"/>
                    </a:lnTo>
                    <a:lnTo>
                      <a:pt x="3" y="3808"/>
                    </a:lnTo>
                    <a:lnTo>
                      <a:pt x="0" y="3783"/>
                    </a:lnTo>
                    <a:lnTo>
                      <a:pt x="3" y="3760"/>
                    </a:lnTo>
                    <a:lnTo>
                      <a:pt x="6" y="3734"/>
                    </a:lnTo>
                    <a:lnTo>
                      <a:pt x="21" y="3678"/>
                    </a:lnTo>
                    <a:lnTo>
                      <a:pt x="38" y="3613"/>
                    </a:lnTo>
                    <a:lnTo>
                      <a:pt x="59" y="3540"/>
                    </a:lnTo>
                    <a:lnTo>
                      <a:pt x="77" y="3455"/>
                    </a:lnTo>
                    <a:lnTo>
                      <a:pt x="80" y="3425"/>
                    </a:lnTo>
                    <a:lnTo>
                      <a:pt x="83" y="3381"/>
                    </a:lnTo>
                    <a:lnTo>
                      <a:pt x="86" y="3251"/>
                    </a:lnTo>
                    <a:lnTo>
                      <a:pt x="86" y="3074"/>
                    </a:lnTo>
                    <a:lnTo>
                      <a:pt x="86" y="2860"/>
                    </a:lnTo>
                    <a:lnTo>
                      <a:pt x="80" y="2339"/>
                    </a:lnTo>
                    <a:lnTo>
                      <a:pt x="71" y="1759"/>
                    </a:lnTo>
                    <a:lnTo>
                      <a:pt x="54" y="668"/>
                    </a:lnTo>
                    <a:lnTo>
                      <a:pt x="48" y="285"/>
                    </a:lnTo>
                    <a:lnTo>
                      <a:pt x="44" y="165"/>
                    </a:lnTo>
                    <a:lnTo>
                      <a:pt x="48" y="97"/>
                    </a:lnTo>
                    <a:lnTo>
                      <a:pt x="51" y="82"/>
                    </a:lnTo>
                    <a:lnTo>
                      <a:pt x="59" y="65"/>
                    </a:lnTo>
                    <a:lnTo>
                      <a:pt x="71" y="53"/>
                    </a:lnTo>
                    <a:lnTo>
                      <a:pt x="89" y="39"/>
                    </a:lnTo>
                    <a:lnTo>
                      <a:pt x="112" y="29"/>
                    </a:lnTo>
                    <a:lnTo>
                      <a:pt x="136" y="20"/>
                    </a:lnTo>
                    <a:lnTo>
                      <a:pt x="165" y="12"/>
                    </a:lnTo>
                    <a:lnTo>
                      <a:pt x="197" y="6"/>
                    </a:lnTo>
                    <a:lnTo>
                      <a:pt x="230" y="3"/>
                    </a:lnTo>
                    <a:lnTo>
                      <a:pt x="268" y="0"/>
                    </a:lnTo>
                    <a:lnTo>
                      <a:pt x="307" y="0"/>
                    </a:lnTo>
                    <a:lnTo>
                      <a:pt x="347" y="3"/>
                    </a:lnTo>
                    <a:lnTo>
                      <a:pt x="389" y="6"/>
                    </a:lnTo>
                    <a:lnTo>
                      <a:pt x="433" y="12"/>
                    </a:lnTo>
                    <a:lnTo>
                      <a:pt x="477" y="20"/>
                    </a:lnTo>
                    <a:lnTo>
                      <a:pt x="521" y="29"/>
                    </a:lnTo>
                    <a:lnTo>
                      <a:pt x="566" y="45"/>
                    </a:lnTo>
                    <a:lnTo>
                      <a:pt x="609" y="59"/>
                    </a:lnTo>
                    <a:lnTo>
                      <a:pt x="654" y="77"/>
                    </a:lnTo>
                    <a:lnTo>
                      <a:pt x="698" y="97"/>
                    </a:lnTo>
                    <a:lnTo>
                      <a:pt x="739" y="120"/>
                    </a:lnTo>
                    <a:lnTo>
                      <a:pt x="780" y="147"/>
                    </a:lnTo>
                    <a:lnTo>
                      <a:pt x="822" y="174"/>
                    </a:lnTo>
                    <a:lnTo>
                      <a:pt x="857" y="206"/>
                    </a:lnTo>
                    <a:lnTo>
                      <a:pt x="893" y="239"/>
                    </a:lnTo>
                    <a:lnTo>
                      <a:pt x="924" y="276"/>
                    </a:lnTo>
                    <a:lnTo>
                      <a:pt x="954" y="318"/>
                    </a:lnTo>
                    <a:lnTo>
                      <a:pt x="981" y="359"/>
                    </a:lnTo>
                    <a:lnTo>
                      <a:pt x="1004" y="406"/>
                    </a:lnTo>
                    <a:lnTo>
                      <a:pt x="1021" y="456"/>
                    </a:lnTo>
                    <a:lnTo>
                      <a:pt x="1036" y="509"/>
                    </a:lnTo>
                    <a:lnTo>
                      <a:pt x="1048" y="565"/>
                    </a:lnTo>
                    <a:close/>
                  </a:path>
                </a:pathLst>
              </a:custGeom>
              <a:solidFill>
                <a:srgbClr val="6D737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7" name="任意多边形 80926"/>
              <p:cNvSpPr/>
              <p:nvPr/>
            </p:nvSpPr>
            <p:spPr>
              <a:xfrm>
                <a:off x="198" y="514"/>
                <a:ext cx="28" cy="252"/>
              </a:xfrm>
              <a:custGeom>
                <a:avLst/>
                <a:gdLst/>
                <a:ahLst/>
                <a:cxnLst/>
                <a:rect l="0" t="0" r="0" b="0"/>
                <a:pathLst>
                  <a:path w="415" h="3777">
                    <a:moveTo>
                      <a:pt x="30" y="85"/>
                    </a:moveTo>
                    <a:lnTo>
                      <a:pt x="27" y="267"/>
                    </a:lnTo>
                    <a:lnTo>
                      <a:pt x="17" y="643"/>
                    </a:lnTo>
                    <a:lnTo>
                      <a:pt x="8" y="1153"/>
                    </a:lnTo>
                    <a:lnTo>
                      <a:pt x="2" y="1730"/>
                    </a:lnTo>
                    <a:lnTo>
                      <a:pt x="0" y="2024"/>
                    </a:lnTo>
                    <a:lnTo>
                      <a:pt x="0" y="2313"/>
                    </a:lnTo>
                    <a:lnTo>
                      <a:pt x="2" y="2583"/>
                    </a:lnTo>
                    <a:lnTo>
                      <a:pt x="8" y="2833"/>
                    </a:lnTo>
                    <a:lnTo>
                      <a:pt x="14" y="3054"/>
                    </a:lnTo>
                    <a:lnTo>
                      <a:pt x="27" y="3236"/>
                    </a:lnTo>
                    <a:lnTo>
                      <a:pt x="35" y="3310"/>
                    </a:lnTo>
                    <a:lnTo>
                      <a:pt x="44" y="3369"/>
                    </a:lnTo>
                    <a:lnTo>
                      <a:pt x="53" y="3415"/>
                    </a:lnTo>
                    <a:lnTo>
                      <a:pt x="62" y="3451"/>
                    </a:lnTo>
                    <a:lnTo>
                      <a:pt x="70" y="3472"/>
                    </a:lnTo>
                    <a:lnTo>
                      <a:pt x="76" y="3492"/>
                    </a:lnTo>
                    <a:lnTo>
                      <a:pt x="82" y="3515"/>
                    </a:lnTo>
                    <a:lnTo>
                      <a:pt x="82" y="3539"/>
                    </a:lnTo>
                    <a:lnTo>
                      <a:pt x="82" y="3583"/>
                    </a:lnTo>
                    <a:lnTo>
                      <a:pt x="76" y="3628"/>
                    </a:lnTo>
                    <a:lnTo>
                      <a:pt x="65" y="3668"/>
                    </a:lnTo>
                    <a:lnTo>
                      <a:pt x="53" y="3710"/>
                    </a:lnTo>
                    <a:lnTo>
                      <a:pt x="38" y="3745"/>
                    </a:lnTo>
                    <a:lnTo>
                      <a:pt x="21" y="3777"/>
                    </a:lnTo>
                    <a:lnTo>
                      <a:pt x="82" y="3771"/>
                    </a:lnTo>
                    <a:lnTo>
                      <a:pt x="144" y="3765"/>
                    </a:lnTo>
                    <a:lnTo>
                      <a:pt x="218" y="3751"/>
                    </a:lnTo>
                    <a:lnTo>
                      <a:pt x="253" y="3742"/>
                    </a:lnTo>
                    <a:lnTo>
                      <a:pt x="289" y="3731"/>
                    </a:lnTo>
                    <a:lnTo>
                      <a:pt x="321" y="3716"/>
                    </a:lnTo>
                    <a:lnTo>
                      <a:pt x="350" y="3698"/>
                    </a:lnTo>
                    <a:lnTo>
                      <a:pt x="374" y="3677"/>
                    </a:lnTo>
                    <a:lnTo>
                      <a:pt x="386" y="3666"/>
                    </a:lnTo>
                    <a:lnTo>
                      <a:pt x="394" y="3654"/>
                    </a:lnTo>
                    <a:lnTo>
                      <a:pt x="400" y="3642"/>
                    </a:lnTo>
                    <a:lnTo>
                      <a:pt x="406" y="3628"/>
                    </a:lnTo>
                    <a:lnTo>
                      <a:pt x="409" y="3612"/>
                    </a:lnTo>
                    <a:lnTo>
                      <a:pt x="409" y="3598"/>
                    </a:lnTo>
                    <a:lnTo>
                      <a:pt x="406" y="3537"/>
                    </a:lnTo>
                    <a:lnTo>
                      <a:pt x="400" y="3474"/>
                    </a:lnTo>
                    <a:lnTo>
                      <a:pt x="380" y="3356"/>
                    </a:lnTo>
                    <a:lnTo>
                      <a:pt x="368" y="3292"/>
                    </a:lnTo>
                    <a:lnTo>
                      <a:pt x="359" y="3227"/>
                    </a:lnTo>
                    <a:lnTo>
                      <a:pt x="350" y="3156"/>
                    </a:lnTo>
                    <a:lnTo>
                      <a:pt x="347" y="3080"/>
                    </a:lnTo>
                    <a:lnTo>
                      <a:pt x="350" y="2897"/>
                    </a:lnTo>
                    <a:lnTo>
                      <a:pt x="355" y="2553"/>
                    </a:lnTo>
                    <a:lnTo>
                      <a:pt x="380" y="1600"/>
                    </a:lnTo>
                    <a:lnTo>
                      <a:pt x="403" y="656"/>
                    </a:lnTo>
                    <a:lnTo>
                      <a:pt x="412" y="329"/>
                    </a:lnTo>
                    <a:lnTo>
                      <a:pt x="415" y="167"/>
                    </a:lnTo>
                    <a:lnTo>
                      <a:pt x="412" y="153"/>
                    </a:lnTo>
                    <a:lnTo>
                      <a:pt x="409" y="141"/>
                    </a:lnTo>
                    <a:lnTo>
                      <a:pt x="403" y="127"/>
                    </a:lnTo>
                    <a:lnTo>
                      <a:pt x="397" y="114"/>
                    </a:lnTo>
                    <a:lnTo>
                      <a:pt x="377" y="88"/>
                    </a:lnTo>
                    <a:lnTo>
                      <a:pt x="353" y="67"/>
                    </a:lnTo>
                    <a:lnTo>
                      <a:pt x="323" y="47"/>
                    </a:lnTo>
                    <a:lnTo>
                      <a:pt x="291" y="31"/>
                    </a:lnTo>
                    <a:lnTo>
                      <a:pt x="256" y="17"/>
                    </a:lnTo>
                    <a:lnTo>
                      <a:pt x="221" y="8"/>
                    </a:lnTo>
                    <a:lnTo>
                      <a:pt x="182" y="2"/>
                    </a:lnTo>
                    <a:lnTo>
                      <a:pt x="150" y="0"/>
                    </a:lnTo>
                    <a:lnTo>
                      <a:pt x="118" y="2"/>
                    </a:lnTo>
                    <a:lnTo>
                      <a:pt x="88" y="8"/>
                    </a:lnTo>
                    <a:lnTo>
                      <a:pt x="62" y="20"/>
                    </a:lnTo>
                    <a:lnTo>
                      <a:pt x="53" y="26"/>
                    </a:lnTo>
                    <a:lnTo>
                      <a:pt x="44" y="35"/>
                    </a:lnTo>
                    <a:lnTo>
                      <a:pt x="38" y="47"/>
                    </a:lnTo>
                    <a:lnTo>
                      <a:pt x="33" y="59"/>
                    </a:lnTo>
                    <a:lnTo>
                      <a:pt x="30" y="70"/>
                    </a:lnTo>
                    <a:lnTo>
                      <a:pt x="30" y="85"/>
                    </a:lnTo>
                    <a:close/>
                  </a:path>
                </a:pathLst>
              </a:custGeom>
              <a:solidFill>
                <a:srgbClr val="5E656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8" name="任意多边形 80927"/>
              <p:cNvSpPr/>
              <p:nvPr/>
            </p:nvSpPr>
            <p:spPr>
              <a:xfrm>
                <a:off x="213" y="566"/>
                <a:ext cx="17" cy="197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943">
                    <a:moveTo>
                      <a:pt x="0" y="106"/>
                    </a:moveTo>
                    <a:lnTo>
                      <a:pt x="3" y="179"/>
                    </a:lnTo>
                    <a:lnTo>
                      <a:pt x="12" y="288"/>
                    </a:lnTo>
                    <a:lnTo>
                      <a:pt x="35" y="565"/>
                    </a:lnTo>
                    <a:lnTo>
                      <a:pt x="62" y="865"/>
                    </a:lnTo>
                    <a:lnTo>
                      <a:pt x="71" y="1001"/>
                    </a:lnTo>
                    <a:lnTo>
                      <a:pt x="74" y="1112"/>
                    </a:lnTo>
                    <a:lnTo>
                      <a:pt x="71" y="1209"/>
                    </a:lnTo>
                    <a:lnTo>
                      <a:pt x="68" y="1301"/>
                    </a:lnTo>
                    <a:lnTo>
                      <a:pt x="55" y="1477"/>
                    </a:lnTo>
                    <a:lnTo>
                      <a:pt x="47" y="1642"/>
                    </a:lnTo>
                    <a:lnTo>
                      <a:pt x="44" y="1724"/>
                    </a:lnTo>
                    <a:lnTo>
                      <a:pt x="44" y="1801"/>
                    </a:lnTo>
                    <a:lnTo>
                      <a:pt x="49" y="1995"/>
                    </a:lnTo>
                    <a:lnTo>
                      <a:pt x="52" y="2112"/>
                    </a:lnTo>
                    <a:lnTo>
                      <a:pt x="55" y="2231"/>
                    </a:lnTo>
                    <a:lnTo>
                      <a:pt x="62" y="2345"/>
                    </a:lnTo>
                    <a:lnTo>
                      <a:pt x="74" y="2451"/>
                    </a:lnTo>
                    <a:lnTo>
                      <a:pt x="79" y="2495"/>
                    </a:lnTo>
                    <a:lnTo>
                      <a:pt x="88" y="2536"/>
                    </a:lnTo>
                    <a:lnTo>
                      <a:pt x="97" y="2572"/>
                    </a:lnTo>
                    <a:lnTo>
                      <a:pt x="109" y="2598"/>
                    </a:lnTo>
                    <a:lnTo>
                      <a:pt x="120" y="2624"/>
                    </a:lnTo>
                    <a:lnTo>
                      <a:pt x="126" y="2648"/>
                    </a:lnTo>
                    <a:lnTo>
                      <a:pt x="132" y="2672"/>
                    </a:lnTo>
                    <a:lnTo>
                      <a:pt x="138" y="2698"/>
                    </a:lnTo>
                    <a:lnTo>
                      <a:pt x="138" y="2721"/>
                    </a:lnTo>
                    <a:lnTo>
                      <a:pt x="141" y="2749"/>
                    </a:lnTo>
                    <a:lnTo>
                      <a:pt x="135" y="2795"/>
                    </a:lnTo>
                    <a:lnTo>
                      <a:pt x="126" y="2840"/>
                    </a:lnTo>
                    <a:lnTo>
                      <a:pt x="114" y="2880"/>
                    </a:lnTo>
                    <a:lnTo>
                      <a:pt x="97" y="2915"/>
                    </a:lnTo>
                    <a:lnTo>
                      <a:pt x="82" y="2943"/>
                    </a:lnTo>
                    <a:lnTo>
                      <a:pt x="103" y="2943"/>
                    </a:lnTo>
                    <a:lnTo>
                      <a:pt x="123" y="2940"/>
                    </a:lnTo>
                    <a:lnTo>
                      <a:pt x="150" y="2934"/>
                    </a:lnTo>
                    <a:lnTo>
                      <a:pt x="176" y="2922"/>
                    </a:lnTo>
                    <a:lnTo>
                      <a:pt x="203" y="2904"/>
                    </a:lnTo>
                    <a:lnTo>
                      <a:pt x="217" y="2895"/>
                    </a:lnTo>
                    <a:lnTo>
                      <a:pt x="226" y="2883"/>
                    </a:lnTo>
                    <a:lnTo>
                      <a:pt x="239" y="2869"/>
                    </a:lnTo>
                    <a:lnTo>
                      <a:pt x="244" y="2854"/>
                    </a:lnTo>
                    <a:lnTo>
                      <a:pt x="250" y="2837"/>
                    </a:lnTo>
                    <a:lnTo>
                      <a:pt x="253" y="2818"/>
                    </a:lnTo>
                    <a:lnTo>
                      <a:pt x="256" y="2786"/>
                    </a:lnTo>
                    <a:lnTo>
                      <a:pt x="253" y="2751"/>
                    </a:lnTo>
                    <a:lnTo>
                      <a:pt x="244" y="2710"/>
                    </a:lnTo>
                    <a:lnTo>
                      <a:pt x="236" y="2666"/>
                    </a:lnTo>
                    <a:lnTo>
                      <a:pt x="226" y="2610"/>
                    </a:lnTo>
                    <a:lnTo>
                      <a:pt x="220" y="2548"/>
                    </a:lnTo>
                    <a:lnTo>
                      <a:pt x="217" y="2471"/>
                    </a:lnTo>
                    <a:lnTo>
                      <a:pt x="214" y="2189"/>
                    </a:lnTo>
                    <a:lnTo>
                      <a:pt x="206" y="1756"/>
                    </a:lnTo>
                    <a:lnTo>
                      <a:pt x="203" y="1530"/>
                    </a:lnTo>
                    <a:lnTo>
                      <a:pt x="203" y="1318"/>
                    </a:lnTo>
                    <a:lnTo>
                      <a:pt x="203" y="1139"/>
                    </a:lnTo>
                    <a:lnTo>
                      <a:pt x="208" y="1013"/>
                    </a:lnTo>
                    <a:lnTo>
                      <a:pt x="220" y="771"/>
                    </a:lnTo>
                    <a:lnTo>
                      <a:pt x="233" y="477"/>
                    </a:lnTo>
                    <a:lnTo>
                      <a:pt x="241" y="218"/>
                    </a:lnTo>
                    <a:lnTo>
                      <a:pt x="244" y="71"/>
                    </a:lnTo>
                    <a:lnTo>
                      <a:pt x="241" y="56"/>
                    </a:lnTo>
                    <a:lnTo>
                      <a:pt x="236" y="42"/>
                    </a:lnTo>
                    <a:lnTo>
                      <a:pt x="220" y="29"/>
                    </a:lnTo>
                    <a:lnTo>
                      <a:pt x="206" y="20"/>
                    </a:lnTo>
                    <a:lnTo>
                      <a:pt x="188" y="12"/>
                    </a:lnTo>
                    <a:lnTo>
                      <a:pt x="168" y="6"/>
                    </a:lnTo>
                    <a:lnTo>
                      <a:pt x="143" y="0"/>
                    </a:lnTo>
                    <a:lnTo>
                      <a:pt x="123" y="0"/>
                    </a:lnTo>
                    <a:lnTo>
                      <a:pt x="100" y="0"/>
                    </a:lnTo>
                    <a:lnTo>
                      <a:pt x="77" y="6"/>
                    </a:lnTo>
                    <a:lnTo>
                      <a:pt x="55" y="15"/>
                    </a:lnTo>
                    <a:lnTo>
                      <a:pt x="38" y="23"/>
                    </a:lnTo>
                    <a:lnTo>
                      <a:pt x="23" y="39"/>
                    </a:lnTo>
                    <a:lnTo>
                      <a:pt x="12" y="59"/>
                    </a:lnTo>
                    <a:lnTo>
                      <a:pt x="3" y="80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4A515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9" name="任意多边形 80928"/>
              <p:cNvSpPr/>
              <p:nvPr/>
            </p:nvSpPr>
            <p:spPr>
              <a:xfrm>
                <a:off x="148" y="523"/>
                <a:ext cx="18" cy="241"/>
              </a:xfrm>
              <a:custGeom>
                <a:avLst/>
                <a:gdLst/>
                <a:ahLst/>
                <a:cxnLst/>
                <a:rect l="0" t="0" r="0" b="0"/>
                <a:pathLst>
                  <a:path w="271" h="3616">
                    <a:moveTo>
                      <a:pt x="256" y="732"/>
                    </a:moveTo>
                    <a:lnTo>
                      <a:pt x="259" y="985"/>
                    </a:lnTo>
                    <a:lnTo>
                      <a:pt x="268" y="1430"/>
                    </a:lnTo>
                    <a:lnTo>
                      <a:pt x="271" y="1668"/>
                    </a:lnTo>
                    <a:lnTo>
                      <a:pt x="271" y="1891"/>
                    </a:lnTo>
                    <a:lnTo>
                      <a:pt x="265" y="2077"/>
                    </a:lnTo>
                    <a:lnTo>
                      <a:pt x="262" y="2147"/>
                    </a:lnTo>
                    <a:lnTo>
                      <a:pt x="256" y="2201"/>
                    </a:lnTo>
                    <a:lnTo>
                      <a:pt x="245" y="2295"/>
                    </a:lnTo>
                    <a:lnTo>
                      <a:pt x="236" y="2400"/>
                    </a:lnTo>
                    <a:lnTo>
                      <a:pt x="227" y="2509"/>
                    </a:lnTo>
                    <a:lnTo>
                      <a:pt x="224" y="2622"/>
                    </a:lnTo>
                    <a:lnTo>
                      <a:pt x="221" y="2833"/>
                    </a:lnTo>
                    <a:lnTo>
                      <a:pt x="218" y="3007"/>
                    </a:lnTo>
                    <a:lnTo>
                      <a:pt x="216" y="3083"/>
                    </a:lnTo>
                    <a:lnTo>
                      <a:pt x="210" y="3169"/>
                    </a:lnTo>
                    <a:lnTo>
                      <a:pt x="201" y="3260"/>
                    </a:lnTo>
                    <a:lnTo>
                      <a:pt x="195" y="3348"/>
                    </a:lnTo>
                    <a:lnTo>
                      <a:pt x="195" y="3393"/>
                    </a:lnTo>
                    <a:lnTo>
                      <a:pt x="195" y="3433"/>
                    </a:lnTo>
                    <a:lnTo>
                      <a:pt x="198" y="3471"/>
                    </a:lnTo>
                    <a:lnTo>
                      <a:pt x="204" y="3510"/>
                    </a:lnTo>
                    <a:lnTo>
                      <a:pt x="213" y="3542"/>
                    </a:lnTo>
                    <a:lnTo>
                      <a:pt x="227" y="3572"/>
                    </a:lnTo>
                    <a:lnTo>
                      <a:pt x="242" y="3595"/>
                    </a:lnTo>
                    <a:lnTo>
                      <a:pt x="253" y="3607"/>
                    </a:lnTo>
                    <a:lnTo>
                      <a:pt x="265" y="3616"/>
                    </a:lnTo>
                    <a:lnTo>
                      <a:pt x="236" y="3610"/>
                    </a:lnTo>
                    <a:lnTo>
                      <a:pt x="171" y="3598"/>
                    </a:lnTo>
                    <a:lnTo>
                      <a:pt x="133" y="3589"/>
                    </a:lnTo>
                    <a:lnTo>
                      <a:pt x="100" y="3578"/>
                    </a:lnTo>
                    <a:lnTo>
                      <a:pt x="86" y="3569"/>
                    </a:lnTo>
                    <a:lnTo>
                      <a:pt x="74" y="3559"/>
                    </a:lnTo>
                    <a:lnTo>
                      <a:pt x="62" y="3551"/>
                    </a:lnTo>
                    <a:lnTo>
                      <a:pt x="56" y="3542"/>
                    </a:lnTo>
                    <a:lnTo>
                      <a:pt x="48" y="3519"/>
                    </a:lnTo>
                    <a:lnTo>
                      <a:pt x="42" y="3490"/>
                    </a:lnTo>
                    <a:lnTo>
                      <a:pt x="39" y="3451"/>
                    </a:lnTo>
                    <a:lnTo>
                      <a:pt x="36" y="3413"/>
                    </a:lnTo>
                    <a:lnTo>
                      <a:pt x="39" y="3371"/>
                    </a:lnTo>
                    <a:lnTo>
                      <a:pt x="45" y="3328"/>
                    </a:lnTo>
                    <a:lnTo>
                      <a:pt x="54" y="3286"/>
                    </a:lnTo>
                    <a:lnTo>
                      <a:pt x="65" y="3242"/>
                    </a:lnTo>
                    <a:lnTo>
                      <a:pt x="71" y="3216"/>
                    </a:lnTo>
                    <a:lnTo>
                      <a:pt x="77" y="3174"/>
                    </a:lnTo>
                    <a:lnTo>
                      <a:pt x="88" y="3063"/>
                    </a:lnTo>
                    <a:lnTo>
                      <a:pt x="97" y="2915"/>
                    </a:lnTo>
                    <a:lnTo>
                      <a:pt x="106" y="2751"/>
                    </a:lnTo>
                    <a:lnTo>
                      <a:pt x="116" y="2406"/>
                    </a:lnTo>
                    <a:lnTo>
                      <a:pt x="121" y="2130"/>
                    </a:lnTo>
                    <a:lnTo>
                      <a:pt x="116" y="1989"/>
                    </a:lnTo>
                    <a:lnTo>
                      <a:pt x="103" y="1794"/>
                    </a:lnTo>
                    <a:lnTo>
                      <a:pt x="74" y="1321"/>
                    </a:lnTo>
                    <a:lnTo>
                      <a:pt x="42" y="868"/>
                    </a:lnTo>
                    <a:lnTo>
                      <a:pt x="36" y="697"/>
                    </a:lnTo>
                    <a:lnTo>
                      <a:pt x="33" y="638"/>
                    </a:lnTo>
                    <a:lnTo>
                      <a:pt x="33" y="595"/>
                    </a:lnTo>
                    <a:lnTo>
                      <a:pt x="33" y="524"/>
                    </a:lnTo>
                    <a:lnTo>
                      <a:pt x="30" y="441"/>
                    </a:lnTo>
                    <a:lnTo>
                      <a:pt x="12" y="265"/>
                    </a:lnTo>
                    <a:lnTo>
                      <a:pt x="6" y="182"/>
                    </a:lnTo>
                    <a:lnTo>
                      <a:pt x="0" y="112"/>
                    </a:lnTo>
                    <a:lnTo>
                      <a:pt x="0" y="55"/>
                    </a:lnTo>
                    <a:lnTo>
                      <a:pt x="0" y="38"/>
                    </a:lnTo>
                    <a:lnTo>
                      <a:pt x="6" y="23"/>
                    </a:lnTo>
                    <a:lnTo>
                      <a:pt x="12" y="15"/>
                    </a:lnTo>
                    <a:lnTo>
                      <a:pt x="23" y="6"/>
                    </a:lnTo>
                    <a:lnTo>
                      <a:pt x="39" y="0"/>
                    </a:lnTo>
                    <a:lnTo>
                      <a:pt x="56" y="0"/>
                    </a:lnTo>
                    <a:lnTo>
                      <a:pt x="77" y="3"/>
                    </a:lnTo>
                    <a:lnTo>
                      <a:pt x="100" y="15"/>
                    </a:lnTo>
                    <a:lnTo>
                      <a:pt x="121" y="32"/>
                    </a:lnTo>
                    <a:lnTo>
                      <a:pt x="145" y="58"/>
                    </a:lnTo>
                    <a:lnTo>
                      <a:pt x="165" y="94"/>
                    </a:lnTo>
                    <a:lnTo>
                      <a:pt x="188" y="144"/>
                    </a:lnTo>
                    <a:lnTo>
                      <a:pt x="207" y="203"/>
                    </a:lnTo>
                    <a:lnTo>
                      <a:pt x="224" y="276"/>
                    </a:lnTo>
                    <a:lnTo>
                      <a:pt x="239" y="368"/>
                    </a:lnTo>
                    <a:lnTo>
                      <a:pt x="247" y="470"/>
                    </a:lnTo>
                    <a:lnTo>
                      <a:pt x="253" y="592"/>
                    </a:lnTo>
                    <a:lnTo>
                      <a:pt x="256" y="732"/>
                    </a:lnTo>
                    <a:close/>
                  </a:path>
                </a:pathLst>
              </a:custGeom>
              <a:solidFill>
                <a:srgbClr val="5E656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0" name="任意多边形 80929"/>
              <p:cNvSpPr/>
              <p:nvPr/>
            </p:nvSpPr>
            <p:spPr>
              <a:xfrm>
                <a:off x="193" y="761"/>
                <a:ext cx="24" cy="24"/>
              </a:xfrm>
              <a:custGeom>
                <a:avLst/>
                <a:gdLst/>
                <a:ahLst/>
                <a:cxnLst/>
                <a:rect l="0" t="0" r="0" b="0"/>
                <a:pathLst>
                  <a:path w="366" h="357">
                    <a:moveTo>
                      <a:pt x="310" y="33"/>
                    </a:moveTo>
                    <a:lnTo>
                      <a:pt x="286" y="19"/>
                    </a:lnTo>
                    <a:lnTo>
                      <a:pt x="259" y="7"/>
                    </a:lnTo>
                    <a:lnTo>
                      <a:pt x="230" y="4"/>
                    </a:lnTo>
                    <a:lnTo>
                      <a:pt x="204" y="0"/>
                    </a:lnTo>
                    <a:lnTo>
                      <a:pt x="174" y="4"/>
                    </a:lnTo>
                    <a:lnTo>
                      <a:pt x="148" y="7"/>
                    </a:lnTo>
                    <a:lnTo>
                      <a:pt x="121" y="16"/>
                    </a:lnTo>
                    <a:lnTo>
                      <a:pt x="97" y="27"/>
                    </a:lnTo>
                    <a:lnTo>
                      <a:pt x="74" y="39"/>
                    </a:lnTo>
                    <a:lnTo>
                      <a:pt x="54" y="57"/>
                    </a:lnTo>
                    <a:lnTo>
                      <a:pt x="33" y="71"/>
                    </a:lnTo>
                    <a:lnTo>
                      <a:pt x="21" y="92"/>
                    </a:lnTo>
                    <a:lnTo>
                      <a:pt x="9" y="113"/>
                    </a:lnTo>
                    <a:lnTo>
                      <a:pt x="3" y="133"/>
                    </a:lnTo>
                    <a:lnTo>
                      <a:pt x="0" y="154"/>
                    </a:lnTo>
                    <a:lnTo>
                      <a:pt x="3" y="174"/>
                    </a:lnTo>
                    <a:lnTo>
                      <a:pt x="18" y="218"/>
                    </a:lnTo>
                    <a:lnTo>
                      <a:pt x="36" y="256"/>
                    </a:lnTo>
                    <a:lnTo>
                      <a:pt x="56" y="292"/>
                    </a:lnTo>
                    <a:lnTo>
                      <a:pt x="77" y="321"/>
                    </a:lnTo>
                    <a:lnTo>
                      <a:pt x="88" y="333"/>
                    </a:lnTo>
                    <a:lnTo>
                      <a:pt x="100" y="342"/>
                    </a:lnTo>
                    <a:lnTo>
                      <a:pt x="113" y="350"/>
                    </a:lnTo>
                    <a:lnTo>
                      <a:pt x="124" y="354"/>
                    </a:lnTo>
                    <a:lnTo>
                      <a:pt x="136" y="357"/>
                    </a:lnTo>
                    <a:lnTo>
                      <a:pt x="148" y="357"/>
                    </a:lnTo>
                    <a:lnTo>
                      <a:pt x="162" y="350"/>
                    </a:lnTo>
                    <a:lnTo>
                      <a:pt x="174" y="345"/>
                    </a:lnTo>
                    <a:lnTo>
                      <a:pt x="198" y="324"/>
                    </a:lnTo>
                    <a:lnTo>
                      <a:pt x="218" y="298"/>
                    </a:lnTo>
                    <a:lnTo>
                      <a:pt x="236" y="272"/>
                    </a:lnTo>
                    <a:lnTo>
                      <a:pt x="253" y="242"/>
                    </a:lnTo>
                    <a:lnTo>
                      <a:pt x="268" y="216"/>
                    </a:lnTo>
                    <a:lnTo>
                      <a:pt x="286" y="189"/>
                    </a:lnTo>
                    <a:lnTo>
                      <a:pt x="307" y="168"/>
                    </a:lnTo>
                    <a:lnTo>
                      <a:pt x="318" y="159"/>
                    </a:lnTo>
                    <a:lnTo>
                      <a:pt x="330" y="154"/>
                    </a:lnTo>
                    <a:lnTo>
                      <a:pt x="350" y="145"/>
                    </a:lnTo>
                    <a:lnTo>
                      <a:pt x="363" y="130"/>
                    </a:lnTo>
                    <a:lnTo>
                      <a:pt x="366" y="124"/>
                    </a:lnTo>
                    <a:lnTo>
                      <a:pt x="366" y="119"/>
                    </a:lnTo>
                    <a:lnTo>
                      <a:pt x="366" y="116"/>
                    </a:lnTo>
                    <a:lnTo>
                      <a:pt x="363" y="110"/>
                    </a:lnTo>
                    <a:lnTo>
                      <a:pt x="356" y="107"/>
                    </a:lnTo>
                    <a:lnTo>
                      <a:pt x="350" y="104"/>
                    </a:lnTo>
                    <a:lnTo>
                      <a:pt x="333" y="104"/>
                    </a:lnTo>
                    <a:lnTo>
                      <a:pt x="310" y="113"/>
                    </a:lnTo>
                    <a:lnTo>
                      <a:pt x="283" y="127"/>
                    </a:lnTo>
                    <a:lnTo>
                      <a:pt x="253" y="148"/>
                    </a:lnTo>
                    <a:lnTo>
                      <a:pt x="224" y="168"/>
                    </a:lnTo>
                    <a:lnTo>
                      <a:pt x="198" y="189"/>
                    </a:lnTo>
                    <a:lnTo>
                      <a:pt x="174" y="207"/>
                    </a:lnTo>
                    <a:lnTo>
                      <a:pt x="153" y="216"/>
                    </a:lnTo>
                    <a:lnTo>
                      <a:pt x="145" y="221"/>
                    </a:lnTo>
                    <a:lnTo>
                      <a:pt x="133" y="221"/>
                    </a:lnTo>
                    <a:lnTo>
                      <a:pt x="124" y="221"/>
                    </a:lnTo>
                    <a:lnTo>
                      <a:pt x="116" y="216"/>
                    </a:lnTo>
                    <a:lnTo>
                      <a:pt x="107" y="210"/>
                    </a:lnTo>
                    <a:lnTo>
                      <a:pt x="100" y="204"/>
                    </a:lnTo>
                    <a:lnTo>
                      <a:pt x="91" y="192"/>
                    </a:lnTo>
                    <a:lnTo>
                      <a:pt x="88" y="184"/>
                    </a:lnTo>
                    <a:lnTo>
                      <a:pt x="88" y="171"/>
                    </a:lnTo>
                    <a:lnTo>
                      <a:pt x="88" y="162"/>
                    </a:lnTo>
                    <a:lnTo>
                      <a:pt x="88" y="154"/>
                    </a:lnTo>
                    <a:lnTo>
                      <a:pt x="94" y="142"/>
                    </a:lnTo>
                    <a:lnTo>
                      <a:pt x="107" y="127"/>
                    </a:lnTo>
                    <a:lnTo>
                      <a:pt x="127" y="110"/>
                    </a:lnTo>
                    <a:lnTo>
                      <a:pt x="148" y="98"/>
                    </a:lnTo>
                    <a:lnTo>
                      <a:pt x="174" y="86"/>
                    </a:lnTo>
                    <a:lnTo>
                      <a:pt x="201" y="80"/>
                    </a:lnTo>
                    <a:lnTo>
                      <a:pt x="233" y="77"/>
                    </a:lnTo>
                    <a:lnTo>
                      <a:pt x="268" y="80"/>
                    </a:lnTo>
                    <a:lnTo>
                      <a:pt x="336" y="86"/>
                    </a:lnTo>
                    <a:lnTo>
                      <a:pt x="356" y="86"/>
                    </a:lnTo>
                    <a:lnTo>
                      <a:pt x="360" y="83"/>
                    </a:lnTo>
                    <a:lnTo>
                      <a:pt x="363" y="77"/>
                    </a:lnTo>
                    <a:lnTo>
                      <a:pt x="356" y="71"/>
                    </a:lnTo>
                    <a:lnTo>
                      <a:pt x="347" y="62"/>
                    </a:lnTo>
                    <a:lnTo>
                      <a:pt x="310" y="33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任意多边形 80930"/>
              <p:cNvSpPr/>
              <p:nvPr/>
            </p:nvSpPr>
            <p:spPr>
              <a:xfrm>
                <a:off x="197" y="769"/>
                <a:ext cx="2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301" h="247">
                    <a:moveTo>
                      <a:pt x="295" y="5"/>
                    </a:moveTo>
                    <a:lnTo>
                      <a:pt x="285" y="2"/>
                    </a:lnTo>
                    <a:lnTo>
                      <a:pt x="274" y="0"/>
                    </a:lnTo>
                    <a:lnTo>
                      <a:pt x="262" y="2"/>
                    </a:lnTo>
                    <a:lnTo>
                      <a:pt x="250" y="8"/>
                    </a:lnTo>
                    <a:lnTo>
                      <a:pt x="233" y="17"/>
                    </a:lnTo>
                    <a:lnTo>
                      <a:pt x="218" y="32"/>
                    </a:lnTo>
                    <a:lnTo>
                      <a:pt x="197" y="55"/>
                    </a:lnTo>
                    <a:lnTo>
                      <a:pt x="177" y="85"/>
                    </a:lnTo>
                    <a:lnTo>
                      <a:pt x="156" y="114"/>
                    </a:lnTo>
                    <a:lnTo>
                      <a:pt x="130" y="140"/>
                    </a:lnTo>
                    <a:lnTo>
                      <a:pt x="106" y="164"/>
                    </a:lnTo>
                    <a:lnTo>
                      <a:pt x="80" y="179"/>
                    </a:lnTo>
                    <a:lnTo>
                      <a:pt x="56" y="194"/>
                    </a:lnTo>
                    <a:lnTo>
                      <a:pt x="36" y="199"/>
                    </a:lnTo>
                    <a:lnTo>
                      <a:pt x="15" y="199"/>
                    </a:lnTo>
                    <a:lnTo>
                      <a:pt x="0" y="196"/>
                    </a:lnTo>
                    <a:lnTo>
                      <a:pt x="6" y="205"/>
                    </a:lnTo>
                    <a:lnTo>
                      <a:pt x="12" y="217"/>
                    </a:lnTo>
                    <a:lnTo>
                      <a:pt x="20" y="228"/>
                    </a:lnTo>
                    <a:lnTo>
                      <a:pt x="32" y="238"/>
                    </a:lnTo>
                    <a:lnTo>
                      <a:pt x="48" y="247"/>
                    </a:lnTo>
                    <a:lnTo>
                      <a:pt x="59" y="247"/>
                    </a:lnTo>
                    <a:lnTo>
                      <a:pt x="68" y="247"/>
                    </a:lnTo>
                    <a:lnTo>
                      <a:pt x="80" y="244"/>
                    </a:lnTo>
                    <a:lnTo>
                      <a:pt x="94" y="241"/>
                    </a:lnTo>
                    <a:lnTo>
                      <a:pt x="106" y="231"/>
                    </a:lnTo>
                    <a:lnTo>
                      <a:pt x="117" y="226"/>
                    </a:lnTo>
                    <a:lnTo>
                      <a:pt x="142" y="205"/>
                    </a:lnTo>
                    <a:lnTo>
                      <a:pt x="159" y="182"/>
                    </a:lnTo>
                    <a:lnTo>
                      <a:pt x="177" y="156"/>
                    </a:lnTo>
                    <a:lnTo>
                      <a:pt x="207" y="105"/>
                    </a:lnTo>
                    <a:lnTo>
                      <a:pt x="218" y="85"/>
                    </a:lnTo>
                    <a:lnTo>
                      <a:pt x="230" y="70"/>
                    </a:lnTo>
                    <a:lnTo>
                      <a:pt x="241" y="59"/>
                    </a:lnTo>
                    <a:lnTo>
                      <a:pt x="256" y="46"/>
                    </a:lnTo>
                    <a:lnTo>
                      <a:pt x="282" y="29"/>
                    </a:lnTo>
                    <a:lnTo>
                      <a:pt x="295" y="23"/>
                    </a:lnTo>
                    <a:lnTo>
                      <a:pt x="301" y="17"/>
                    </a:lnTo>
                    <a:lnTo>
                      <a:pt x="301" y="11"/>
                    </a:lnTo>
                    <a:lnTo>
                      <a:pt x="295" y="5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2" name="任意多边形 80931"/>
              <p:cNvSpPr/>
              <p:nvPr/>
            </p:nvSpPr>
            <p:spPr>
              <a:xfrm>
                <a:off x="197" y="763"/>
                <a:ext cx="2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304" h="168">
                    <a:moveTo>
                      <a:pt x="230" y="18"/>
                    </a:moveTo>
                    <a:lnTo>
                      <a:pt x="218" y="12"/>
                    </a:lnTo>
                    <a:lnTo>
                      <a:pt x="210" y="6"/>
                    </a:lnTo>
                    <a:lnTo>
                      <a:pt x="182" y="0"/>
                    </a:lnTo>
                    <a:lnTo>
                      <a:pt x="150" y="0"/>
                    </a:lnTo>
                    <a:lnTo>
                      <a:pt x="117" y="3"/>
                    </a:lnTo>
                    <a:lnTo>
                      <a:pt x="88" y="12"/>
                    </a:lnTo>
                    <a:lnTo>
                      <a:pt x="56" y="21"/>
                    </a:lnTo>
                    <a:lnTo>
                      <a:pt x="32" y="38"/>
                    </a:lnTo>
                    <a:lnTo>
                      <a:pt x="23" y="47"/>
                    </a:lnTo>
                    <a:lnTo>
                      <a:pt x="15" y="59"/>
                    </a:lnTo>
                    <a:lnTo>
                      <a:pt x="3" y="80"/>
                    </a:lnTo>
                    <a:lnTo>
                      <a:pt x="0" y="100"/>
                    </a:lnTo>
                    <a:lnTo>
                      <a:pt x="3" y="118"/>
                    </a:lnTo>
                    <a:lnTo>
                      <a:pt x="9" y="132"/>
                    </a:lnTo>
                    <a:lnTo>
                      <a:pt x="15" y="148"/>
                    </a:lnTo>
                    <a:lnTo>
                      <a:pt x="23" y="159"/>
                    </a:lnTo>
                    <a:lnTo>
                      <a:pt x="32" y="168"/>
                    </a:lnTo>
                    <a:lnTo>
                      <a:pt x="29" y="156"/>
                    </a:lnTo>
                    <a:lnTo>
                      <a:pt x="26" y="148"/>
                    </a:lnTo>
                    <a:lnTo>
                      <a:pt x="26" y="132"/>
                    </a:lnTo>
                    <a:lnTo>
                      <a:pt x="32" y="118"/>
                    </a:lnTo>
                    <a:lnTo>
                      <a:pt x="42" y="103"/>
                    </a:lnTo>
                    <a:lnTo>
                      <a:pt x="53" y="88"/>
                    </a:lnTo>
                    <a:lnTo>
                      <a:pt x="77" y="74"/>
                    </a:lnTo>
                    <a:lnTo>
                      <a:pt x="100" y="65"/>
                    </a:lnTo>
                    <a:lnTo>
                      <a:pt x="124" y="56"/>
                    </a:lnTo>
                    <a:lnTo>
                      <a:pt x="145" y="50"/>
                    </a:lnTo>
                    <a:lnTo>
                      <a:pt x="165" y="47"/>
                    </a:lnTo>
                    <a:lnTo>
                      <a:pt x="185" y="47"/>
                    </a:lnTo>
                    <a:lnTo>
                      <a:pt x="203" y="47"/>
                    </a:lnTo>
                    <a:lnTo>
                      <a:pt x="242" y="54"/>
                    </a:lnTo>
                    <a:lnTo>
                      <a:pt x="274" y="59"/>
                    </a:lnTo>
                    <a:lnTo>
                      <a:pt x="295" y="62"/>
                    </a:lnTo>
                    <a:lnTo>
                      <a:pt x="301" y="62"/>
                    </a:lnTo>
                    <a:lnTo>
                      <a:pt x="304" y="59"/>
                    </a:lnTo>
                    <a:lnTo>
                      <a:pt x="304" y="56"/>
                    </a:lnTo>
                    <a:lnTo>
                      <a:pt x="301" y="50"/>
                    </a:lnTo>
                    <a:lnTo>
                      <a:pt x="295" y="47"/>
                    </a:lnTo>
                    <a:lnTo>
                      <a:pt x="285" y="41"/>
                    </a:lnTo>
                    <a:lnTo>
                      <a:pt x="265" y="32"/>
                    </a:lnTo>
                    <a:lnTo>
                      <a:pt x="244" y="23"/>
                    </a:lnTo>
                    <a:lnTo>
                      <a:pt x="230" y="18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3" name="任意多边形 80932"/>
              <p:cNvSpPr/>
              <p:nvPr/>
            </p:nvSpPr>
            <p:spPr>
              <a:xfrm>
                <a:off x="216" y="751"/>
                <a:ext cx="26" cy="20"/>
              </a:xfrm>
              <a:custGeom>
                <a:avLst/>
                <a:gdLst/>
                <a:ahLst/>
                <a:cxnLst/>
                <a:rect l="0" t="0" r="0" b="0"/>
                <a:pathLst>
                  <a:path w="383" h="297">
                    <a:moveTo>
                      <a:pt x="13" y="146"/>
                    </a:moveTo>
                    <a:lnTo>
                      <a:pt x="21" y="120"/>
                    </a:lnTo>
                    <a:lnTo>
                      <a:pt x="36" y="97"/>
                    </a:lnTo>
                    <a:lnTo>
                      <a:pt x="53" y="74"/>
                    </a:lnTo>
                    <a:lnTo>
                      <a:pt x="71" y="55"/>
                    </a:lnTo>
                    <a:lnTo>
                      <a:pt x="95" y="38"/>
                    </a:lnTo>
                    <a:lnTo>
                      <a:pt x="118" y="26"/>
                    </a:lnTo>
                    <a:lnTo>
                      <a:pt x="145" y="15"/>
                    </a:lnTo>
                    <a:lnTo>
                      <a:pt x="168" y="6"/>
                    </a:lnTo>
                    <a:lnTo>
                      <a:pt x="195" y="3"/>
                    </a:lnTo>
                    <a:lnTo>
                      <a:pt x="221" y="0"/>
                    </a:lnTo>
                    <a:lnTo>
                      <a:pt x="245" y="3"/>
                    </a:lnTo>
                    <a:lnTo>
                      <a:pt x="269" y="6"/>
                    </a:lnTo>
                    <a:lnTo>
                      <a:pt x="292" y="15"/>
                    </a:lnTo>
                    <a:lnTo>
                      <a:pt x="310" y="26"/>
                    </a:lnTo>
                    <a:lnTo>
                      <a:pt x="327" y="41"/>
                    </a:lnTo>
                    <a:lnTo>
                      <a:pt x="340" y="58"/>
                    </a:lnTo>
                    <a:lnTo>
                      <a:pt x="360" y="103"/>
                    </a:lnTo>
                    <a:lnTo>
                      <a:pt x="372" y="144"/>
                    </a:lnTo>
                    <a:lnTo>
                      <a:pt x="380" y="185"/>
                    </a:lnTo>
                    <a:lnTo>
                      <a:pt x="383" y="220"/>
                    </a:lnTo>
                    <a:lnTo>
                      <a:pt x="380" y="235"/>
                    </a:lnTo>
                    <a:lnTo>
                      <a:pt x="377" y="250"/>
                    </a:lnTo>
                    <a:lnTo>
                      <a:pt x="372" y="265"/>
                    </a:lnTo>
                    <a:lnTo>
                      <a:pt x="366" y="273"/>
                    </a:lnTo>
                    <a:lnTo>
                      <a:pt x="357" y="282"/>
                    </a:lnTo>
                    <a:lnTo>
                      <a:pt x="345" y="291"/>
                    </a:lnTo>
                    <a:lnTo>
                      <a:pt x="333" y="297"/>
                    </a:lnTo>
                    <a:lnTo>
                      <a:pt x="318" y="297"/>
                    </a:lnTo>
                    <a:lnTo>
                      <a:pt x="286" y="297"/>
                    </a:lnTo>
                    <a:lnTo>
                      <a:pt x="257" y="291"/>
                    </a:lnTo>
                    <a:lnTo>
                      <a:pt x="224" y="282"/>
                    </a:lnTo>
                    <a:lnTo>
                      <a:pt x="192" y="271"/>
                    </a:lnTo>
                    <a:lnTo>
                      <a:pt x="162" y="259"/>
                    </a:lnTo>
                    <a:lnTo>
                      <a:pt x="133" y="253"/>
                    </a:lnTo>
                    <a:lnTo>
                      <a:pt x="104" y="250"/>
                    </a:lnTo>
                    <a:lnTo>
                      <a:pt x="89" y="250"/>
                    </a:lnTo>
                    <a:lnTo>
                      <a:pt x="77" y="256"/>
                    </a:lnTo>
                    <a:lnTo>
                      <a:pt x="62" y="259"/>
                    </a:lnTo>
                    <a:lnTo>
                      <a:pt x="53" y="259"/>
                    </a:lnTo>
                    <a:lnTo>
                      <a:pt x="42" y="259"/>
                    </a:lnTo>
                    <a:lnTo>
                      <a:pt x="36" y="256"/>
                    </a:lnTo>
                    <a:lnTo>
                      <a:pt x="30" y="253"/>
                    </a:lnTo>
                    <a:lnTo>
                      <a:pt x="24" y="247"/>
                    </a:lnTo>
                    <a:lnTo>
                      <a:pt x="24" y="242"/>
                    </a:lnTo>
                    <a:lnTo>
                      <a:pt x="24" y="235"/>
                    </a:lnTo>
                    <a:lnTo>
                      <a:pt x="27" y="229"/>
                    </a:lnTo>
                    <a:lnTo>
                      <a:pt x="33" y="223"/>
                    </a:lnTo>
                    <a:lnTo>
                      <a:pt x="39" y="214"/>
                    </a:lnTo>
                    <a:lnTo>
                      <a:pt x="51" y="209"/>
                    </a:lnTo>
                    <a:lnTo>
                      <a:pt x="65" y="203"/>
                    </a:lnTo>
                    <a:lnTo>
                      <a:pt x="83" y="197"/>
                    </a:lnTo>
                    <a:lnTo>
                      <a:pt x="104" y="194"/>
                    </a:lnTo>
                    <a:lnTo>
                      <a:pt x="130" y="191"/>
                    </a:lnTo>
                    <a:lnTo>
                      <a:pt x="165" y="191"/>
                    </a:lnTo>
                    <a:lnTo>
                      <a:pt x="195" y="191"/>
                    </a:lnTo>
                    <a:lnTo>
                      <a:pt x="221" y="191"/>
                    </a:lnTo>
                    <a:lnTo>
                      <a:pt x="245" y="188"/>
                    </a:lnTo>
                    <a:lnTo>
                      <a:pt x="263" y="185"/>
                    </a:lnTo>
                    <a:lnTo>
                      <a:pt x="269" y="182"/>
                    </a:lnTo>
                    <a:lnTo>
                      <a:pt x="275" y="177"/>
                    </a:lnTo>
                    <a:lnTo>
                      <a:pt x="280" y="171"/>
                    </a:lnTo>
                    <a:lnTo>
                      <a:pt x="283" y="162"/>
                    </a:lnTo>
                    <a:lnTo>
                      <a:pt x="283" y="141"/>
                    </a:lnTo>
                    <a:lnTo>
                      <a:pt x="280" y="129"/>
                    </a:lnTo>
                    <a:lnTo>
                      <a:pt x="278" y="120"/>
                    </a:lnTo>
                    <a:lnTo>
                      <a:pt x="275" y="112"/>
                    </a:lnTo>
                    <a:lnTo>
                      <a:pt x="266" y="103"/>
                    </a:lnTo>
                    <a:lnTo>
                      <a:pt x="260" y="97"/>
                    </a:lnTo>
                    <a:lnTo>
                      <a:pt x="247" y="94"/>
                    </a:lnTo>
                    <a:lnTo>
                      <a:pt x="227" y="88"/>
                    </a:lnTo>
                    <a:lnTo>
                      <a:pt x="204" y="88"/>
                    </a:lnTo>
                    <a:lnTo>
                      <a:pt x="178" y="94"/>
                    </a:lnTo>
                    <a:lnTo>
                      <a:pt x="150" y="103"/>
                    </a:lnTo>
                    <a:lnTo>
                      <a:pt x="127" y="114"/>
                    </a:lnTo>
                    <a:lnTo>
                      <a:pt x="101" y="132"/>
                    </a:lnTo>
                    <a:lnTo>
                      <a:pt x="74" y="159"/>
                    </a:lnTo>
                    <a:lnTo>
                      <a:pt x="30" y="206"/>
                    </a:lnTo>
                    <a:lnTo>
                      <a:pt x="13" y="217"/>
                    </a:lnTo>
                    <a:lnTo>
                      <a:pt x="7" y="217"/>
                    </a:lnTo>
                    <a:lnTo>
                      <a:pt x="4" y="214"/>
                    </a:lnTo>
                    <a:lnTo>
                      <a:pt x="0" y="209"/>
                    </a:lnTo>
                    <a:lnTo>
                      <a:pt x="4" y="194"/>
                    </a:lnTo>
                    <a:lnTo>
                      <a:pt x="13" y="146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4" name="任意多边形 80933"/>
              <p:cNvSpPr/>
              <p:nvPr/>
            </p:nvSpPr>
            <p:spPr>
              <a:xfrm>
                <a:off x="218" y="765"/>
                <a:ext cx="24" cy="6"/>
              </a:xfrm>
              <a:custGeom>
                <a:avLst/>
                <a:gdLst/>
                <a:ahLst/>
                <a:cxnLst/>
                <a:rect l="0" t="0" r="0" b="0"/>
                <a:pathLst>
                  <a:path w="353" h="99">
                    <a:moveTo>
                      <a:pt x="0" y="44"/>
                    </a:moveTo>
                    <a:lnTo>
                      <a:pt x="6" y="35"/>
                    </a:lnTo>
                    <a:lnTo>
                      <a:pt x="12" y="29"/>
                    </a:lnTo>
                    <a:lnTo>
                      <a:pt x="21" y="20"/>
                    </a:lnTo>
                    <a:lnTo>
                      <a:pt x="35" y="17"/>
                    </a:lnTo>
                    <a:lnTo>
                      <a:pt x="53" y="14"/>
                    </a:lnTo>
                    <a:lnTo>
                      <a:pt x="77" y="14"/>
                    </a:lnTo>
                    <a:lnTo>
                      <a:pt x="106" y="20"/>
                    </a:lnTo>
                    <a:lnTo>
                      <a:pt x="138" y="29"/>
                    </a:lnTo>
                    <a:lnTo>
                      <a:pt x="177" y="38"/>
                    </a:lnTo>
                    <a:lnTo>
                      <a:pt x="212" y="44"/>
                    </a:lnTo>
                    <a:lnTo>
                      <a:pt x="248" y="44"/>
                    </a:lnTo>
                    <a:lnTo>
                      <a:pt x="277" y="41"/>
                    </a:lnTo>
                    <a:lnTo>
                      <a:pt x="303" y="35"/>
                    </a:lnTo>
                    <a:lnTo>
                      <a:pt x="324" y="23"/>
                    </a:lnTo>
                    <a:lnTo>
                      <a:pt x="339" y="14"/>
                    </a:lnTo>
                    <a:lnTo>
                      <a:pt x="347" y="0"/>
                    </a:lnTo>
                    <a:lnTo>
                      <a:pt x="350" y="11"/>
                    </a:lnTo>
                    <a:lnTo>
                      <a:pt x="353" y="23"/>
                    </a:lnTo>
                    <a:lnTo>
                      <a:pt x="353" y="38"/>
                    </a:lnTo>
                    <a:lnTo>
                      <a:pt x="350" y="53"/>
                    </a:lnTo>
                    <a:lnTo>
                      <a:pt x="345" y="70"/>
                    </a:lnTo>
                    <a:lnTo>
                      <a:pt x="336" y="76"/>
                    </a:lnTo>
                    <a:lnTo>
                      <a:pt x="330" y="82"/>
                    </a:lnTo>
                    <a:lnTo>
                      <a:pt x="318" y="88"/>
                    </a:lnTo>
                    <a:lnTo>
                      <a:pt x="306" y="94"/>
                    </a:lnTo>
                    <a:lnTo>
                      <a:pt x="291" y="97"/>
                    </a:lnTo>
                    <a:lnTo>
                      <a:pt x="277" y="99"/>
                    </a:lnTo>
                    <a:lnTo>
                      <a:pt x="248" y="97"/>
                    </a:lnTo>
                    <a:lnTo>
                      <a:pt x="217" y="91"/>
                    </a:lnTo>
                    <a:lnTo>
                      <a:pt x="188" y="82"/>
                    </a:lnTo>
                    <a:lnTo>
                      <a:pt x="132" y="64"/>
                    </a:lnTo>
                    <a:lnTo>
                      <a:pt x="112" y="56"/>
                    </a:lnTo>
                    <a:lnTo>
                      <a:pt x="91" y="53"/>
                    </a:lnTo>
                    <a:lnTo>
                      <a:pt x="74" y="50"/>
                    </a:lnTo>
                    <a:lnTo>
                      <a:pt x="55" y="53"/>
                    </a:lnTo>
                    <a:lnTo>
                      <a:pt x="23" y="56"/>
                    </a:lnTo>
                    <a:lnTo>
                      <a:pt x="12" y="59"/>
                    </a:lnTo>
                    <a:lnTo>
                      <a:pt x="3" y="56"/>
                    </a:lnTo>
                    <a:lnTo>
                      <a:pt x="0" y="53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5" name="任意多边形 80934"/>
              <p:cNvSpPr/>
              <p:nvPr/>
            </p:nvSpPr>
            <p:spPr>
              <a:xfrm>
                <a:off x="217" y="754"/>
                <a:ext cx="1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79" h="191">
                    <a:moveTo>
                      <a:pt x="32" y="112"/>
                    </a:moveTo>
                    <a:lnTo>
                      <a:pt x="35" y="100"/>
                    </a:lnTo>
                    <a:lnTo>
                      <a:pt x="41" y="91"/>
                    </a:lnTo>
                    <a:lnTo>
                      <a:pt x="58" y="68"/>
                    </a:lnTo>
                    <a:lnTo>
                      <a:pt x="79" y="47"/>
                    </a:lnTo>
                    <a:lnTo>
                      <a:pt x="106" y="30"/>
                    </a:lnTo>
                    <a:lnTo>
                      <a:pt x="135" y="14"/>
                    </a:lnTo>
                    <a:lnTo>
                      <a:pt x="168" y="3"/>
                    </a:lnTo>
                    <a:lnTo>
                      <a:pt x="197" y="0"/>
                    </a:lnTo>
                    <a:lnTo>
                      <a:pt x="209" y="0"/>
                    </a:lnTo>
                    <a:lnTo>
                      <a:pt x="223" y="3"/>
                    </a:lnTo>
                    <a:lnTo>
                      <a:pt x="243" y="11"/>
                    </a:lnTo>
                    <a:lnTo>
                      <a:pt x="259" y="27"/>
                    </a:lnTo>
                    <a:lnTo>
                      <a:pt x="271" y="41"/>
                    </a:lnTo>
                    <a:lnTo>
                      <a:pt x="276" y="59"/>
                    </a:lnTo>
                    <a:lnTo>
                      <a:pt x="279" y="73"/>
                    </a:lnTo>
                    <a:lnTo>
                      <a:pt x="279" y="85"/>
                    </a:lnTo>
                    <a:lnTo>
                      <a:pt x="279" y="97"/>
                    </a:lnTo>
                    <a:lnTo>
                      <a:pt x="276" y="88"/>
                    </a:lnTo>
                    <a:lnTo>
                      <a:pt x="271" y="79"/>
                    </a:lnTo>
                    <a:lnTo>
                      <a:pt x="262" y="70"/>
                    </a:lnTo>
                    <a:lnTo>
                      <a:pt x="246" y="62"/>
                    </a:lnTo>
                    <a:lnTo>
                      <a:pt x="232" y="56"/>
                    </a:lnTo>
                    <a:lnTo>
                      <a:pt x="211" y="53"/>
                    </a:lnTo>
                    <a:lnTo>
                      <a:pt x="185" y="56"/>
                    </a:lnTo>
                    <a:lnTo>
                      <a:pt x="161" y="65"/>
                    </a:lnTo>
                    <a:lnTo>
                      <a:pt x="138" y="73"/>
                    </a:lnTo>
                    <a:lnTo>
                      <a:pt x="117" y="82"/>
                    </a:lnTo>
                    <a:lnTo>
                      <a:pt x="100" y="94"/>
                    </a:lnTo>
                    <a:lnTo>
                      <a:pt x="85" y="105"/>
                    </a:lnTo>
                    <a:lnTo>
                      <a:pt x="70" y="118"/>
                    </a:lnTo>
                    <a:lnTo>
                      <a:pt x="47" y="147"/>
                    </a:lnTo>
                    <a:lnTo>
                      <a:pt x="26" y="173"/>
                    </a:lnTo>
                    <a:lnTo>
                      <a:pt x="12" y="188"/>
                    </a:lnTo>
                    <a:lnTo>
                      <a:pt x="6" y="191"/>
                    </a:lnTo>
                    <a:lnTo>
                      <a:pt x="3" y="191"/>
                    </a:lnTo>
                    <a:lnTo>
                      <a:pt x="0" y="188"/>
                    </a:lnTo>
                    <a:lnTo>
                      <a:pt x="0" y="182"/>
                    </a:lnTo>
                    <a:lnTo>
                      <a:pt x="0" y="176"/>
                    </a:lnTo>
                    <a:lnTo>
                      <a:pt x="3" y="167"/>
                    </a:lnTo>
                    <a:lnTo>
                      <a:pt x="15" y="147"/>
                    </a:lnTo>
                    <a:lnTo>
                      <a:pt x="26" y="127"/>
                    </a:lnTo>
                    <a:lnTo>
                      <a:pt x="32" y="112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6" name="任意多边形 80935"/>
              <p:cNvSpPr/>
              <p:nvPr/>
            </p:nvSpPr>
            <p:spPr>
              <a:xfrm>
                <a:off x="219" y="769"/>
                <a:ext cx="33" cy="18"/>
              </a:xfrm>
              <a:custGeom>
                <a:avLst/>
                <a:gdLst/>
                <a:ahLst/>
                <a:cxnLst/>
                <a:rect l="0" t="0" r="0" b="0"/>
                <a:pathLst>
                  <a:path w="486" h="279">
                    <a:moveTo>
                      <a:pt x="44" y="3"/>
                    </a:moveTo>
                    <a:lnTo>
                      <a:pt x="91" y="11"/>
                    </a:lnTo>
                    <a:lnTo>
                      <a:pt x="123" y="17"/>
                    </a:lnTo>
                    <a:lnTo>
                      <a:pt x="162" y="29"/>
                    </a:lnTo>
                    <a:lnTo>
                      <a:pt x="202" y="43"/>
                    </a:lnTo>
                    <a:lnTo>
                      <a:pt x="247" y="68"/>
                    </a:lnTo>
                    <a:lnTo>
                      <a:pt x="267" y="79"/>
                    </a:lnTo>
                    <a:lnTo>
                      <a:pt x="288" y="94"/>
                    </a:lnTo>
                    <a:lnTo>
                      <a:pt x="309" y="111"/>
                    </a:lnTo>
                    <a:lnTo>
                      <a:pt x="327" y="132"/>
                    </a:lnTo>
                    <a:lnTo>
                      <a:pt x="344" y="150"/>
                    </a:lnTo>
                    <a:lnTo>
                      <a:pt x="362" y="165"/>
                    </a:lnTo>
                    <a:lnTo>
                      <a:pt x="376" y="173"/>
                    </a:lnTo>
                    <a:lnTo>
                      <a:pt x="392" y="182"/>
                    </a:lnTo>
                    <a:lnTo>
                      <a:pt x="415" y="191"/>
                    </a:lnTo>
                    <a:lnTo>
                      <a:pt x="435" y="194"/>
                    </a:lnTo>
                    <a:lnTo>
                      <a:pt x="450" y="194"/>
                    </a:lnTo>
                    <a:lnTo>
                      <a:pt x="461" y="194"/>
                    </a:lnTo>
                    <a:lnTo>
                      <a:pt x="468" y="194"/>
                    </a:lnTo>
                    <a:lnTo>
                      <a:pt x="474" y="199"/>
                    </a:lnTo>
                    <a:lnTo>
                      <a:pt x="480" y="211"/>
                    </a:lnTo>
                    <a:lnTo>
                      <a:pt x="486" y="231"/>
                    </a:lnTo>
                    <a:lnTo>
                      <a:pt x="483" y="250"/>
                    </a:lnTo>
                    <a:lnTo>
                      <a:pt x="477" y="262"/>
                    </a:lnTo>
                    <a:lnTo>
                      <a:pt x="465" y="273"/>
                    </a:lnTo>
                    <a:lnTo>
                      <a:pt x="458" y="276"/>
                    </a:lnTo>
                    <a:lnTo>
                      <a:pt x="447" y="279"/>
                    </a:lnTo>
                    <a:lnTo>
                      <a:pt x="426" y="279"/>
                    </a:lnTo>
                    <a:lnTo>
                      <a:pt x="400" y="273"/>
                    </a:lnTo>
                    <a:lnTo>
                      <a:pt x="367" y="256"/>
                    </a:lnTo>
                    <a:lnTo>
                      <a:pt x="338" y="234"/>
                    </a:lnTo>
                    <a:lnTo>
                      <a:pt x="312" y="211"/>
                    </a:lnTo>
                    <a:lnTo>
                      <a:pt x="267" y="165"/>
                    </a:lnTo>
                    <a:lnTo>
                      <a:pt x="244" y="143"/>
                    </a:lnTo>
                    <a:lnTo>
                      <a:pt x="221" y="123"/>
                    </a:lnTo>
                    <a:lnTo>
                      <a:pt x="191" y="105"/>
                    </a:lnTo>
                    <a:lnTo>
                      <a:pt x="153" y="91"/>
                    </a:lnTo>
                    <a:lnTo>
                      <a:pt x="85" y="70"/>
                    </a:lnTo>
                    <a:lnTo>
                      <a:pt x="38" y="55"/>
                    </a:lnTo>
                    <a:lnTo>
                      <a:pt x="23" y="49"/>
                    </a:lnTo>
                    <a:lnTo>
                      <a:pt x="11" y="43"/>
                    </a:lnTo>
                    <a:lnTo>
                      <a:pt x="3" y="38"/>
                    </a:lnTo>
                    <a:lnTo>
                      <a:pt x="0" y="29"/>
                    </a:lnTo>
                    <a:lnTo>
                      <a:pt x="3" y="14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3" y="0"/>
                    </a:lnTo>
                    <a:lnTo>
                      <a:pt x="32" y="0"/>
                    </a:lnTo>
                    <a:lnTo>
                      <a:pt x="44" y="3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7" name="任意多边形 80936"/>
              <p:cNvSpPr/>
              <p:nvPr/>
            </p:nvSpPr>
            <p:spPr>
              <a:xfrm>
                <a:off x="217" y="769"/>
                <a:ext cx="9" cy="25"/>
              </a:xfrm>
              <a:custGeom>
                <a:avLst/>
                <a:gdLst/>
                <a:ahLst/>
                <a:cxnLst/>
                <a:rect l="0" t="0" r="0" b="0"/>
                <a:pathLst>
                  <a:path w="146" h="385">
                    <a:moveTo>
                      <a:pt x="47" y="8"/>
                    </a:moveTo>
                    <a:lnTo>
                      <a:pt x="67" y="26"/>
                    </a:lnTo>
                    <a:lnTo>
                      <a:pt x="85" y="40"/>
                    </a:lnTo>
                    <a:lnTo>
                      <a:pt x="100" y="62"/>
                    </a:lnTo>
                    <a:lnTo>
                      <a:pt x="117" y="82"/>
                    </a:lnTo>
                    <a:lnTo>
                      <a:pt x="129" y="105"/>
                    </a:lnTo>
                    <a:lnTo>
                      <a:pt x="141" y="129"/>
                    </a:lnTo>
                    <a:lnTo>
                      <a:pt x="146" y="156"/>
                    </a:lnTo>
                    <a:lnTo>
                      <a:pt x="146" y="182"/>
                    </a:lnTo>
                    <a:lnTo>
                      <a:pt x="144" y="199"/>
                    </a:lnTo>
                    <a:lnTo>
                      <a:pt x="135" y="217"/>
                    </a:lnTo>
                    <a:lnTo>
                      <a:pt x="126" y="231"/>
                    </a:lnTo>
                    <a:lnTo>
                      <a:pt x="120" y="250"/>
                    </a:lnTo>
                    <a:lnTo>
                      <a:pt x="117" y="267"/>
                    </a:lnTo>
                    <a:lnTo>
                      <a:pt x="120" y="291"/>
                    </a:lnTo>
                    <a:lnTo>
                      <a:pt x="129" y="320"/>
                    </a:lnTo>
                    <a:lnTo>
                      <a:pt x="138" y="335"/>
                    </a:lnTo>
                    <a:lnTo>
                      <a:pt x="141" y="347"/>
                    </a:lnTo>
                    <a:lnTo>
                      <a:pt x="141" y="359"/>
                    </a:lnTo>
                    <a:lnTo>
                      <a:pt x="141" y="367"/>
                    </a:lnTo>
                    <a:lnTo>
                      <a:pt x="138" y="373"/>
                    </a:lnTo>
                    <a:lnTo>
                      <a:pt x="132" y="379"/>
                    </a:lnTo>
                    <a:lnTo>
                      <a:pt x="126" y="382"/>
                    </a:lnTo>
                    <a:lnTo>
                      <a:pt x="120" y="385"/>
                    </a:lnTo>
                    <a:lnTo>
                      <a:pt x="103" y="382"/>
                    </a:lnTo>
                    <a:lnTo>
                      <a:pt x="88" y="379"/>
                    </a:lnTo>
                    <a:lnTo>
                      <a:pt x="73" y="367"/>
                    </a:lnTo>
                    <a:lnTo>
                      <a:pt x="61" y="353"/>
                    </a:lnTo>
                    <a:lnTo>
                      <a:pt x="55" y="338"/>
                    </a:lnTo>
                    <a:lnTo>
                      <a:pt x="52" y="317"/>
                    </a:lnTo>
                    <a:lnTo>
                      <a:pt x="49" y="296"/>
                    </a:lnTo>
                    <a:lnTo>
                      <a:pt x="52" y="273"/>
                    </a:lnTo>
                    <a:lnTo>
                      <a:pt x="55" y="229"/>
                    </a:lnTo>
                    <a:lnTo>
                      <a:pt x="67" y="191"/>
                    </a:lnTo>
                    <a:lnTo>
                      <a:pt x="67" y="173"/>
                    </a:lnTo>
                    <a:lnTo>
                      <a:pt x="64" y="153"/>
                    </a:lnTo>
                    <a:lnTo>
                      <a:pt x="58" y="134"/>
                    </a:lnTo>
                    <a:lnTo>
                      <a:pt x="47" y="114"/>
                    </a:lnTo>
                    <a:lnTo>
                      <a:pt x="23" y="76"/>
                    </a:lnTo>
                    <a:lnTo>
                      <a:pt x="6" y="43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32" y="0"/>
                    </a:lnTo>
                    <a:lnTo>
                      <a:pt x="47" y="8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8" name="任意多边形 80937"/>
              <p:cNvSpPr/>
              <p:nvPr/>
            </p:nvSpPr>
            <p:spPr>
              <a:xfrm>
                <a:off x="214" y="763"/>
                <a:ext cx="7" cy="8"/>
              </a:xfrm>
              <a:custGeom>
                <a:avLst/>
                <a:gdLst/>
                <a:ahLst/>
                <a:cxnLst/>
                <a:rect l="0" t="0" r="0" b="0"/>
                <a:pathLst>
                  <a:path w="94" h="134">
                    <a:moveTo>
                      <a:pt x="23" y="0"/>
                    </a:moveTo>
                    <a:lnTo>
                      <a:pt x="45" y="0"/>
                    </a:lnTo>
                    <a:lnTo>
                      <a:pt x="56" y="2"/>
                    </a:lnTo>
                    <a:lnTo>
                      <a:pt x="68" y="8"/>
                    </a:lnTo>
                    <a:lnTo>
                      <a:pt x="77" y="17"/>
                    </a:lnTo>
                    <a:lnTo>
                      <a:pt x="85" y="32"/>
                    </a:lnTo>
                    <a:lnTo>
                      <a:pt x="91" y="52"/>
                    </a:lnTo>
                    <a:lnTo>
                      <a:pt x="94" y="82"/>
                    </a:lnTo>
                    <a:lnTo>
                      <a:pt x="91" y="91"/>
                    </a:lnTo>
                    <a:lnTo>
                      <a:pt x="80" y="105"/>
                    </a:lnTo>
                    <a:lnTo>
                      <a:pt x="71" y="114"/>
                    </a:lnTo>
                    <a:lnTo>
                      <a:pt x="62" y="123"/>
                    </a:lnTo>
                    <a:lnTo>
                      <a:pt x="48" y="129"/>
                    </a:lnTo>
                    <a:lnTo>
                      <a:pt x="29" y="134"/>
                    </a:lnTo>
                    <a:lnTo>
                      <a:pt x="29" y="120"/>
                    </a:lnTo>
                    <a:lnTo>
                      <a:pt x="26" y="88"/>
                    </a:lnTo>
                    <a:lnTo>
                      <a:pt x="23" y="70"/>
                    </a:lnTo>
                    <a:lnTo>
                      <a:pt x="18" y="49"/>
                    </a:lnTo>
                    <a:lnTo>
                      <a:pt x="9" y="32"/>
                    </a:lnTo>
                    <a:lnTo>
                      <a:pt x="0" y="17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9" name="任意多边形 80938"/>
              <p:cNvSpPr/>
              <p:nvPr/>
            </p:nvSpPr>
            <p:spPr>
              <a:xfrm>
                <a:off x="35" y="784"/>
                <a:ext cx="117" cy="44"/>
              </a:xfrm>
              <a:custGeom>
                <a:avLst/>
                <a:gdLst/>
                <a:ahLst/>
                <a:cxnLst/>
                <a:rect l="0" t="0" r="0" b="0"/>
                <a:pathLst>
                  <a:path w="1757" h="662">
                    <a:moveTo>
                      <a:pt x="0" y="350"/>
                    </a:moveTo>
                    <a:lnTo>
                      <a:pt x="9" y="389"/>
                    </a:lnTo>
                    <a:lnTo>
                      <a:pt x="17" y="423"/>
                    </a:lnTo>
                    <a:lnTo>
                      <a:pt x="33" y="456"/>
                    </a:lnTo>
                    <a:lnTo>
                      <a:pt x="53" y="488"/>
                    </a:lnTo>
                    <a:lnTo>
                      <a:pt x="65" y="506"/>
                    </a:lnTo>
                    <a:lnTo>
                      <a:pt x="79" y="520"/>
                    </a:lnTo>
                    <a:lnTo>
                      <a:pt x="97" y="536"/>
                    </a:lnTo>
                    <a:lnTo>
                      <a:pt x="114" y="550"/>
                    </a:lnTo>
                    <a:lnTo>
                      <a:pt x="162" y="577"/>
                    </a:lnTo>
                    <a:lnTo>
                      <a:pt x="218" y="603"/>
                    </a:lnTo>
                    <a:lnTo>
                      <a:pt x="250" y="614"/>
                    </a:lnTo>
                    <a:lnTo>
                      <a:pt x="286" y="627"/>
                    </a:lnTo>
                    <a:lnTo>
                      <a:pt x="362" y="645"/>
                    </a:lnTo>
                    <a:lnTo>
                      <a:pt x="441" y="656"/>
                    </a:lnTo>
                    <a:lnTo>
                      <a:pt x="483" y="659"/>
                    </a:lnTo>
                    <a:lnTo>
                      <a:pt x="526" y="662"/>
                    </a:lnTo>
                    <a:lnTo>
                      <a:pt x="571" y="662"/>
                    </a:lnTo>
                    <a:lnTo>
                      <a:pt x="615" y="659"/>
                    </a:lnTo>
                    <a:lnTo>
                      <a:pt x="662" y="656"/>
                    </a:lnTo>
                    <a:lnTo>
                      <a:pt x="707" y="650"/>
                    </a:lnTo>
                    <a:lnTo>
                      <a:pt x="753" y="642"/>
                    </a:lnTo>
                    <a:lnTo>
                      <a:pt x="801" y="630"/>
                    </a:lnTo>
                    <a:lnTo>
                      <a:pt x="844" y="617"/>
                    </a:lnTo>
                    <a:lnTo>
                      <a:pt x="892" y="603"/>
                    </a:lnTo>
                    <a:lnTo>
                      <a:pt x="969" y="571"/>
                    </a:lnTo>
                    <a:lnTo>
                      <a:pt x="1021" y="545"/>
                    </a:lnTo>
                    <a:lnTo>
                      <a:pt x="1057" y="520"/>
                    </a:lnTo>
                    <a:lnTo>
                      <a:pt x="1086" y="500"/>
                    </a:lnTo>
                    <a:lnTo>
                      <a:pt x="1118" y="483"/>
                    </a:lnTo>
                    <a:lnTo>
                      <a:pt x="1160" y="465"/>
                    </a:lnTo>
                    <a:lnTo>
                      <a:pt x="1219" y="451"/>
                    </a:lnTo>
                    <a:lnTo>
                      <a:pt x="1307" y="432"/>
                    </a:lnTo>
                    <a:lnTo>
                      <a:pt x="1381" y="420"/>
                    </a:lnTo>
                    <a:lnTo>
                      <a:pt x="1448" y="406"/>
                    </a:lnTo>
                    <a:lnTo>
                      <a:pt x="1507" y="391"/>
                    </a:lnTo>
                    <a:lnTo>
                      <a:pt x="1557" y="374"/>
                    </a:lnTo>
                    <a:lnTo>
                      <a:pt x="1604" y="353"/>
                    </a:lnTo>
                    <a:lnTo>
                      <a:pt x="1643" y="332"/>
                    </a:lnTo>
                    <a:lnTo>
                      <a:pt x="1672" y="309"/>
                    </a:lnTo>
                    <a:lnTo>
                      <a:pt x="1698" y="283"/>
                    </a:lnTo>
                    <a:lnTo>
                      <a:pt x="1719" y="253"/>
                    </a:lnTo>
                    <a:lnTo>
                      <a:pt x="1737" y="221"/>
                    </a:lnTo>
                    <a:lnTo>
                      <a:pt x="1745" y="189"/>
                    </a:lnTo>
                    <a:lnTo>
                      <a:pt x="1754" y="153"/>
                    </a:lnTo>
                    <a:lnTo>
                      <a:pt x="1757" y="121"/>
                    </a:lnTo>
                    <a:lnTo>
                      <a:pt x="1757" y="85"/>
                    </a:lnTo>
                    <a:lnTo>
                      <a:pt x="1754" y="24"/>
                    </a:lnTo>
                    <a:lnTo>
                      <a:pt x="1751" y="9"/>
                    </a:lnTo>
                    <a:lnTo>
                      <a:pt x="1745" y="2"/>
                    </a:lnTo>
                    <a:lnTo>
                      <a:pt x="1740" y="0"/>
                    </a:lnTo>
                    <a:lnTo>
                      <a:pt x="1731" y="0"/>
                    </a:lnTo>
                    <a:lnTo>
                      <a:pt x="1719" y="2"/>
                    </a:lnTo>
                    <a:lnTo>
                      <a:pt x="1704" y="12"/>
                    </a:lnTo>
                    <a:lnTo>
                      <a:pt x="1672" y="33"/>
                    </a:lnTo>
                    <a:lnTo>
                      <a:pt x="1627" y="62"/>
                    </a:lnTo>
                    <a:lnTo>
                      <a:pt x="1575" y="98"/>
                    </a:lnTo>
                    <a:lnTo>
                      <a:pt x="1513" y="130"/>
                    </a:lnTo>
                    <a:lnTo>
                      <a:pt x="1481" y="147"/>
                    </a:lnTo>
                    <a:lnTo>
                      <a:pt x="1442" y="162"/>
                    </a:lnTo>
                    <a:lnTo>
                      <a:pt x="1392" y="176"/>
                    </a:lnTo>
                    <a:lnTo>
                      <a:pt x="1322" y="192"/>
                    </a:lnTo>
                    <a:lnTo>
                      <a:pt x="1233" y="206"/>
                    </a:lnTo>
                    <a:lnTo>
                      <a:pt x="1131" y="221"/>
                    </a:lnTo>
                    <a:lnTo>
                      <a:pt x="898" y="253"/>
                    </a:lnTo>
                    <a:lnTo>
                      <a:pt x="645" y="283"/>
                    </a:lnTo>
                    <a:lnTo>
                      <a:pt x="403" y="309"/>
                    </a:lnTo>
                    <a:lnTo>
                      <a:pt x="197" y="329"/>
                    </a:lnTo>
                    <a:lnTo>
                      <a:pt x="0" y="350"/>
                    </a:lnTo>
                    <a:close/>
                  </a:path>
                </a:pathLst>
              </a:custGeom>
              <a:solidFill>
                <a:srgbClr val="A0886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0" name="任意多边形 80939"/>
              <p:cNvSpPr/>
              <p:nvPr/>
            </p:nvSpPr>
            <p:spPr>
              <a:xfrm>
                <a:off x="34" y="748"/>
                <a:ext cx="116" cy="74"/>
              </a:xfrm>
              <a:custGeom>
                <a:avLst/>
                <a:gdLst/>
                <a:ahLst/>
                <a:cxnLst/>
                <a:rect l="0" t="0" r="0" b="0"/>
                <a:pathLst>
                  <a:path w="1749" h="1116">
                    <a:moveTo>
                      <a:pt x="734" y="0"/>
                    </a:moveTo>
                    <a:lnTo>
                      <a:pt x="734" y="9"/>
                    </a:lnTo>
                    <a:lnTo>
                      <a:pt x="728" y="39"/>
                    </a:lnTo>
                    <a:lnTo>
                      <a:pt x="718" y="77"/>
                    </a:lnTo>
                    <a:lnTo>
                      <a:pt x="709" y="100"/>
                    </a:lnTo>
                    <a:lnTo>
                      <a:pt x="698" y="127"/>
                    </a:lnTo>
                    <a:lnTo>
                      <a:pt x="680" y="151"/>
                    </a:lnTo>
                    <a:lnTo>
                      <a:pt x="663" y="177"/>
                    </a:lnTo>
                    <a:lnTo>
                      <a:pt x="636" y="201"/>
                    </a:lnTo>
                    <a:lnTo>
                      <a:pt x="607" y="227"/>
                    </a:lnTo>
                    <a:lnTo>
                      <a:pt x="575" y="248"/>
                    </a:lnTo>
                    <a:lnTo>
                      <a:pt x="533" y="268"/>
                    </a:lnTo>
                    <a:lnTo>
                      <a:pt x="486" y="286"/>
                    </a:lnTo>
                    <a:lnTo>
                      <a:pt x="430" y="298"/>
                    </a:lnTo>
                    <a:lnTo>
                      <a:pt x="321" y="321"/>
                    </a:lnTo>
                    <a:lnTo>
                      <a:pt x="271" y="336"/>
                    </a:lnTo>
                    <a:lnTo>
                      <a:pt x="227" y="348"/>
                    </a:lnTo>
                    <a:lnTo>
                      <a:pt x="183" y="365"/>
                    </a:lnTo>
                    <a:lnTo>
                      <a:pt x="145" y="383"/>
                    </a:lnTo>
                    <a:lnTo>
                      <a:pt x="109" y="407"/>
                    </a:lnTo>
                    <a:lnTo>
                      <a:pt x="80" y="433"/>
                    </a:lnTo>
                    <a:lnTo>
                      <a:pt x="68" y="447"/>
                    </a:lnTo>
                    <a:lnTo>
                      <a:pt x="54" y="466"/>
                    </a:lnTo>
                    <a:lnTo>
                      <a:pt x="44" y="483"/>
                    </a:lnTo>
                    <a:lnTo>
                      <a:pt x="32" y="504"/>
                    </a:lnTo>
                    <a:lnTo>
                      <a:pt x="24" y="524"/>
                    </a:lnTo>
                    <a:lnTo>
                      <a:pt x="18" y="548"/>
                    </a:lnTo>
                    <a:lnTo>
                      <a:pt x="6" y="598"/>
                    </a:lnTo>
                    <a:lnTo>
                      <a:pt x="0" y="657"/>
                    </a:lnTo>
                    <a:lnTo>
                      <a:pt x="3" y="725"/>
                    </a:lnTo>
                    <a:lnTo>
                      <a:pt x="9" y="800"/>
                    </a:lnTo>
                    <a:lnTo>
                      <a:pt x="21" y="889"/>
                    </a:lnTo>
                    <a:lnTo>
                      <a:pt x="24" y="901"/>
                    </a:lnTo>
                    <a:lnTo>
                      <a:pt x="30" y="916"/>
                    </a:lnTo>
                    <a:lnTo>
                      <a:pt x="38" y="928"/>
                    </a:lnTo>
                    <a:lnTo>
                      <a:pt x="47" y="942"/>
                    </a:lnTo>
                    <a:lnTo>
                      <a:pt x="77" y="965"/>
                    </a:lnTo>
                    <a:lnTo>
                      <a:pt x="109" y="993"/>
                    </a:lnTo>
                    <a:lnTo>
                      <a:pt x="151" y="1016"/>
                    </a:lnTo>
                    <a:lnTo>
                      <a:pt x="197" y="1036"/>
                    </a:lnTo>
                    <a:lnTo>
                      <a:pt x="251" y="1056"/>
                    </a:lnTo>
                    <a:lnTo>
                      <a:pt x="307" y="1075"/>
                    </a:lnTo>
                    <a:lnTo>
                      <a:pt x="365" y="1089"/>
                    </a:lnTo>
                    <a:lnTo>
                      <a:pt x="427" y="1101"/>
                    </a:lnTo>
                    <a:lnTo>
                      <a:pt x="492" y="1110"/>
                    </a:lnTo>
                    <a:lnTo>
                      <a:pt x="553" y="1116"/>
                    </a:lnTo>
                    <a:lnTo>
                      <a:pt x="615" y="1116"/>
                    </a:lnTo>
                    <a:lnTo>
                      <a:pt x="677" y="1113"/>
                    </a:lnTo>
                    <a:lnTo>
                      <a:pt x="739" y="1104"/>
                    </a:lnTo>
                    <a:lnTo>
                      <a:pt x="795" y="1089"/>
                    </a:lnTo>
                    <a:lnTo>
                      <a:pt x="845" y="1072"/>
                    </a:lnTo>
                    <a:lnTo>
                      <a:pt x="889" y="1056"/>
                    </a:lnTo>
                    <a:lnTo>
                      <a:pt x="963" y="1024"/>
                    </a:lnTo>
                    <a:lnTo>
                      <a:pt x="1016" y="995"/>
                    </a:lnTo>
                    <a:lnTo>
                      <a:pt x="1059" y="971"/>
                    </a:lnTo>
                    <a:lnTo>
                      <a:pt x="1101" y="948"/>
                    </a:lnTo>
                    <a:lnTo>
                      <a:pt x="1139" y="933"/>
                    </a:lnTo>
                    <a:lnTo>
                      <a:pt x="1163" y="925"/>
                    </a:lnTo>
                    <a:lnTo>
                      <a:pt x="1186" y="919"/>
                    </a:lnTo>
                    <a:lnTo>
                      <a:pt x="1216" y="916"/>
                    </a:lnTo>
                    <a:lnTo>
                      <a:pt x="1249" y="913"/>
                    </a:lnTo>
                    <a:lnTo>
                      <a:pt x="1319" y="907"/>
                    </a:lnTo>
                    <a:lnTo>
                      <a:pt x="1389" y="898"/>
                    </a:lnTo>
                    <a:lnTo>
                      <a:pt x="1463" y="883"/>
                    </a:lnTo>
                    <a:lnTo>
                      <a:pt x="1496" y="874"/>
                    </a:lnTo>
                    <a:lnTo>
                      <a:pt x="1531" y="865"/>
                    </a:lnTo>
                    <a:lnTo>
                      <a:pt x="1563" y="854"/>
                    </a:lnTo>
                    <a:lnTo>
                      <a:pt x="1593" y="839"/>
                    </a:lnTo>
                    <a:lnTo>
                      <a:pt x="1619" y="825"/>
                    </a:lnTo>
                    <a:lnTo>
                      <a:pt x="1645" y="810"/>
                    </a:lnTo>
                    <a:lnTo>
                      <a:pt x="1667" y="789"/>
                    </a:lnTo>
                    <a:lnTo>
                      <a:pt x="1687" y="768"/>
                    </a:lnTo>
                    <a:lnTo>
                      <a:pt x="1702" y="745"/>
                    </a:lnTo>
                    <a:lnTo>
                      <a:pt x="1713" y="722"/>
                    </a:lnTo>
                    <a:lnTo>
                      <a:pt x="1728" y="666"/>
                    </a:lnTo>
                    <a:lnTo>
                      <a:pt x="1740" y="609"/>
                    </a:lnTo>
                    <a:lnTo>
                      <a:pt x="1749" y="551"/>
                    </a:lnTo>
                    <a:lnTo>
                      <a:pt x="1749" y="489"/>
                    </a:lnTo>
                    <a:lnTo>
                      <a:pt x="1743" y="424"/>
                    </a:lnTo>
                    <a:lnTo>
                      <a:pt x="1731" y="359"/>
                    </a:lnTo>
                    <a:lnTo>
                      <a:pt x="1722" y="327"/>
                    </a:lnTo>
                    <a:lnTo>
                      <a:pt x="1713" y="292"/>
                    </a:lnTo>
                    <a:lnTo>
                      <a:pt x="1702" y="259"/>
                    </a:lnTo>
                    <a:lnTo>
                      <a:pt x="1687" y="227"/>
                    </a:lnTo>
                    <a:lnTo>
                      <a:pt x="1675" y="210"/>
                    </a:lnTo>
                    <a:lnTo>
                      <a:pt x="1661" y="194"/>
                    </a:lnTo>
                    <a:lnTo>
                      <a:pt x="1642" y="177"/>
                    </a:lnTo>
                    <a:lnTo>
                      <a:pt x="1622" y="165"/>
                    </a:lnTo>
                    <a:lnTo>
                      <a:pt x="1596" y="151"/>
                    </a:lnTo>
                    <a:lnTo>
                      <a:pt x="1567" y="139"/>
                    </a:lnTo>
                    <a:lnTo>
                      <a:pt x="1502" y="116"/>
                    </a:lnTo>
                    <a:lnTo>
                      <a:pt x="1428" y="94"/>
                    </a:lnTo>
                    <a:lnTo>
                      <a:pt x="1348" y="74"/>
                    </a:lnTo>
                    <a:lnTo>
                      <a:pt x="1263" y="59"/>
                    </a:lnTo>
                    <a:lnTo>
                      <a:pt x="1178" y="45"/>
                    </a:lnTo>
                    <a:lnTo>
                      <a:pt x="1013" y="25"/>
                    </a:lnTo>
                    <a:lnTo>
                      <a:pt x="868" y="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rgbClr val="2A347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1" name="任意多边形 80940"/>
              <p:cNvSpPr/>
              <p:nvPr/>
            </p:nvSpPr>
            <p:spPr>
              <a:xfrm>
                <a:off x="53" y="754"/>
                <a:ext cx="61" cy="42"/>
              </a:xfrm>
              <a:custGeom>
                <a:avLst/>
                <a:gdLst/>
                <a:ahLst/>
                <a:cxnLst/>
                <a:rect l="0" t="0" r="0" b="0"/>
                <a:pathLst>
                  <a:path w="927" h="636">
                    <a:moveTo>
                      <a:pt x="459" y="11"/>
                    </a:moveTo>
                    <a:lnTo>
                      <a:pt x="465" y="8"/>
                    </a:lnTo>
                    <a:lnTo>
                      <a:pt x="471" y="5"/>
                    </a:lnTo>
                    <a:lnTo>
                      <a:pt x="494" y="0"/>
                    </a:lnTo>
                    <a:lnTo>
                      <a:pt x="520" y="0"/>
                    </a:lnTo>
                    <a:lnTo>
                      <a:pt x="556" y="0"/>
                    </a:lnTo>
                    <a:lnTo>
                      <a:pt x="597" y="2"/>
                    </a:lnTo>
                    <a:lnTo>
                      <a:pt x="639" y="5"/>
                    </a:lnTo>
                    <a:lnTo>
                      <a:pt x="682" y="14"/>
                    </a:lnTo>
                    <a:lnTo>
                      <a:pt x="730" y="24"/>
                    </a:lnTo>
                    <a:lnTo>
                      <a:pt x="771" y="38"/>
                    </a:lnTo>
                    <a:lnTo>
                      <a:pt x="812" y="50"/>
                    </a:lnTo>
                    <a:lnTo>
                      <a:pt x="850" y="67"/>
                    </a:lnTo>
                    <a:lnTo>
                      <a:pt x="880" y="88"/>
                    </a:lnTo>
                    <a:lnTo>
                      <a:pt x="906" y="109"/>
                    </a:lnTo>
                    <a:lnTo>
                      <a:pt x="915" y="118"/>
                    </a:lnTo>
                    <a:lnTo>
                      <a:pt x="921" y="130"/>
                    </a:lnTo>
                    <a:lnTo>
                      <a:pt x="924" y="144"/>
                    </a:lnTo>
                    <a:lnTo>
                      <a:pt x="927" y="156"/>
                    </a:lnTo>
                    <a:lnTo>
                      <a:pt x="927" y="167"/>
                    </a:lnTo>
                    <a:lnTo>
                      <a:pt x="921" y="182"/>
                    </a:lnTo>
                    <a:lnTo>
                      <a:pt x="898" y="238"/>
                    </a:lnTo>
                    <a:lnTo>
                      <a:pt x="866" y="294"/>
                    </a:lnTo>
                    <a:lnTo>
                      <a:pt x="847" y="321"/>
                    </a:lnTo>
                    <a:lnTo>
                      <a:pt x="827" y="347"/>
                    </a:lnTo>
                    <a:lnTo>
                      <a:pt x="807" y="374"/>
                    </a:lnTo>
                    <a:lnTo>
                      <a:pt x="780" y="400"/>
                    </a:lnTo>
                    <a:lnTo>
                      <a:pt x="753" y="426"/>
                    </a:lnTo>
                    <a:lnTo>
                      <a:pt x="721" y="452"/>
                    </a:lnTo>
                    <a:lnTo>
                      <a:pt x="685" y="480"/>
                    </a:lnTo>
                    <a:lnTo>
                      <a:pt x="650" y="506"/>
                    </a:lnTo>
                    <a:lnTo>
                      <a:pt x="609" y="529"/>
                    </a:lnTo>
                    <a:lnTo>
                      <a:pt x="562" y="556"/>
                    </a:lnTo>
                    <a:lnTo>
                      <a:pt x="512" y="580"/>
                    </a:lnTo>
                    <a:lnTo>
                      <a:pt x="459" y="603"/>
                    </a:lnTo>
                    <a:lnTo>
                      <a:pt x="432" y="614"/>
                    </a:lnTo>
                    <a:lnTo>
                      <a:pt x="403" y="623"/>
                    </a:lnTo>
                    <a:lnTo>
                      <a:pt x="377" y="629"/>
                    </a:lnTo>
                    <a:lnTo>
                      <a:pt x="350" y="633"/>
                    </a:lnTo>
                    <a:lnTo>
                      <a:pt x="326" y="636"/>
                    </a:lnTo>
                    <a:lnTo>
                      <a:pt x="300" y="633"/>
                    </a:lnTo>
                    <a:lnTo>
                      <a:pt x="277" y="629"/>
                    </a:lnTo>
                    <a:lnTo>
                      <a:pt x="253" y="626"/>
                    </a:lnTo>
                    <a:lnTo>
                      <a:pt x="209" y="612"/>
                    </a:lnTo>
                    <a:lnTo>
                      <a:pt x="167" y="594"/>
                    </a:lnTo>
                    <a:lnTo>
                      <a:pt x="130" y="571"/>
                    </a:lnTo>
                    <a:lnTo>
                      <a:pt x="97" y="545"/>
                    </a:lnTo>
                    <a:lnTo>
                      <a:pt x="68" y="512"/>
                    </a:lnTo>
                    <a:lnTo>
                      <a:pt x="41" y="483"/>
                    </a:lnTo>
                    <a:lnTo>
                      <a:pt x="24" y="450"/>
                    </a:lnTo>
                    <a:lnTo>
                      <a:pt x="8" y="418"/>
                    </a:lnTo>
                    <a:lnTo>
                      <a:pt x="3" y="388"/>
                    </a:lnTo>
                    <a:lnTo>
                      <a:pt x="0" y="361"/>
                    </a:lnTo>
                    <a:lnTo>
                      <a:pt x="3" y="350"/>
                    </a:lnTo>
                    <a:lnTo>
                      <a:pt x="5" y="338"/>
                    </a:lnTo>
                    <a:lnTo>
                      <a:pt x="11" y="326"/>
                    </a:lnTo>
                    <a:lnTo>
                      <a:pt x="17" y="318"/>
                    </a:lnTo>
                    <a:lnTo>
                      <a:pt x="36" y="303"/>
                    </a:lnTo>
                    <a:lnTo>
                      <a:pt x="53" y="289"/>
                    </a:lnTo>
                    <a:lnTo>
                      <a:pt x="100" y="259"/>
                    </a:lnTo>
                    <a:lnTo>
                      <a:pt x="153" y="226"/>
                    </a:lnTo>
                    <a:lnTo>
                      <a:pt x="212" y="197"/>
                    </a:lnTo>
                    <a:lnTo>
                      <a:pt x="277" y="162"/>
                    </a:lnTo>
                    <a:lnTo>
                      <a:pt x="338" y="121"/>
                    </a:lnTo>
                    <a:lnTo>
                      <a:pt x="371" y="97"/>
                    </a:lnTo>
                    <a:lnTo>
                      <a:pt x="400" y="70"/>
                    </a:lnTo>
                    <a:lnTo>
                      <a:pt x="429" y="44"/>
                    </a:lnTo>
                    <a:lnTo>
                      <a:pt x="459" y="11"/>
                    </a:lnTo>
                    <a:close/>
                  </a:path>
                </a:pathLst>
              </a:custGeom>
              <a:solidFill>
                <a:srgbClr val="438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2" name="任意多边形 80941"/>
              <p:cNvSpPr/>
              <p:nvPr/>
            </p:nvSpPr>
            <p:spPr>
              <a:xfrm>
                <a:off x="129" y="766"/>
                <a:ext cx="22" cy="41"/>
              </a:xfrm>
              <a:custGeom>
                <a:avLst/>
                <a:gdLst/>
                <a:ahLst/>
                <a:cxnLst/>
                <a:rect l="0" t="0" r="0" b="0"/>
                <a:pathLst>
                  <a:path w="333" h="618">
                    <a:moveTo>
                      <a:pt x="274" y="0"/>
                    </a:moveTo>
                    <a:lnTo>
                      <a:pt x="253" y="13"/>
                    </a:lnTo>
                    <a:lnTo>
                      <a:pt x="230" y="24"/>
                    </a:lnTo>
                    <a:lnTo>
                      <a:pt x="203" y="44"/>
                    </a:lnTo>
                    <a:lnTo>
                      <a:pt x="171" y="74"/>
                    </a:lnTo>
                    <a:lnTo>
                      <a:pt x="135" y="109"/>
                    </a:lnTo>
                    <a:lnTo>
                      <a:pt x="103" y="156"/>
                    </a:lnTo>
                    <a:lnTo>
                      <a:pt x="85" y="182"/>
                    </a:lnTo>
                    <a:lnTo>
                      <a:pt x="71" y="212"/>
                    </a:lnTo>
                    <a:lnTo>
                      <a:pt x="56" y="241"/>
                    </a:lnTo>
                    <a:lnTo>
                      <a:pt x="44" y="277"/>
                    </a:lnTo>
                    <a:lnTo>
                      <a:pt x="32" y="309"/>
                    </a:lnTo>
                    <a:lnTo>
                      <a:pt x="23" y="344"/>
                    </a:lnTo>
                    <a:lnTo>
                      <a:pt x="12" y="412"/>
                    </a:lnTo>
                    <a:lnTo>
                      <a:pt x="6" y="477"/>
                    </a:lnTo>
                    <a:lnTo>
                      <a:pt x="0" y="532"/>
                    </a:lnTo>
                    <a:lnTo>
                      <a:pt x="0" y="580"/>
                    </a:lnTo>
                    <a:lnTo>
                      <a:pt x="0" y="618"/>
                    </a:lnTo>
                    <a:lnTo>
                      <a:pt x="29" y="615"/>
                    </a:lnTo>
                    <a:lnTo>
                      <a:pt x="62" y="606"/>
                    </a:lnTo>
                    <a:lnTo>
                      <a:pt x="100" y="597"/>
                    </a:lnTo>
                    <a:lnTo>
                      <a:pt x="142" y="583"/>
                    </a:lnTo>
                    <a:lnTo>
                      <a:pt x="185" y="562"/>
                    </a:lnTo>
                    <a:lnTo>
                      <a:pt x="206" y="551"/>
                    </a:lnTo>
                    <a:lnTo>
                      <a:pt x="227" y="535"/>
                    </a:lnTo>
                    <a:lnTo>
                      <a:pt x="244" y="521"/>
                    </a:lnTo>
                    <a:lnTo>
                      <a:pt x="259" y="503"/>
                    </a:lnTo>
                    <a:lnTo>
                      <a:pt x="274" y="483"/>
                    </a:lnTo>
                    <a:lnTo>
                      <a:pt x="288" y="463"/>
                    </a:lnTo>
                    <a:lnTo>
                      <a:pt x="300" y="435"/>
                    </a:lnTo>
                    <a:lnTo>
                      <a:pt x="309" y="406"/>
                    </a:lnTo>
                    <a:lnTo>
                      <a:pt x="318" y="374"/>
                    </a:lnTo>
                    <a:lnTo>
                      <a:pt x="327" y="341"/>
                    </a:lnTo>
                    <a:lnTo>
                      <a:pt x="330" y="306"/>
                    </a:lnTo>
                    <a:lnTo>
                      <a:pt x="333" y="270"/>
                    </a:lnTo>
                    <a:lnTo>
                      <a:pt x="333" y="233"/>
                    </a:lnTo>
                    <a:lnTo>
                      <a:pt x="333" y="198"/>
                    </a:lnTo>
                    <a:lnTo>
                      <a:pt x="330" y="162"/>
                    </a:lnTo>
                    <a:lnTo>
                      <a:pt x="324" y="127"/>
                    </a:lnTo>
                    <a:lnTo>
                      <a:pt x="315" y="91"/>
                    </a:lnTo>
                    <a:lnTo>
                      <a:pt x="303" y="59"/>
                    </a:lnTo>
                    <a:lnTo>
                      <a:pt x="291" y="3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rgbClr val="75BFD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3" name="任意多边形 80942"/>
              <p:cNvSpPr/>
              <p:nvPr/>
            </p:nvSpPr>
            <p:spPr>
              <a:xfrm>
                <a:off x="80" y="758"/>
                <a:ext cx="43" cy="41"/>
              </a:xfrm>
              <a:custGeom>
                <a:avLst/>
                <a:gdLst/>
                <a:ahLst/>
                <a:cxnLst/>
                <a:rect l="0" t="0" r="0" b="0"/>
                <a:pathLst>
                  <a:path w="648" h="615">
                    <a:moveTo>
                      <a:pt x="633" y="79"/>
                    </a:moveTo>
                    <a:lnTo>
                      <a:pt x="603" y="126"/>
                    </a:lnTo>
                    <a:lnTo>
                      <a:pt x="554" y="194"/>
                    </a:lnTo>
                    <a:lnTo>
                      <a:pt x="491" y="273"/>
                    </a:lnTo>
                    <a:lnTo>
                      <a:pt x="418" y="358"/>
                    </a:lnTo>
                    <a:lnTo>
                      <a:pt x="377" y="400"/>
                    </a:lnTo>
                    <a:lnTo>
                      <a:pt x="335" y="441"/>
                    </a:lnTo>
                    <a:lnTo>
                      <a:pt x="298" y="479"/>
                    </a:lnTo>
                    <a:lnTo>
                      <a:pt x="256" y="515"/>
                    </a:lnTo>
                    <a:lnTo>
                      <a:pt x="215" y="544"/>
                    </a:lnTo>
                    <a:lnTo>
                      <a:pt x="176" y="571"/>
                    </a:lnTo>
                    <a:lnTo>
                      <a:pt x="138" y="591"/>
                    </a:lnTo>
                    <a:lnTo>
                      <a:pt x="103" y="603"/>
                    </a:lnTo>
                    <a:lnTo>
                      <a:pt x="71" y="612"/>
                    </a:lnTo>
                    <a:lnTo>
                      <a:pt x="47" y="615"/>
                    </a:lnTo>
                    <a:lnTo>
                      <a:pt x="26" y="615"/>
                    </a:lnTo>
                    <a:lnTo>
                      <a:pt x="14" y="612"/>
                    </a:lnTo>
                    <a:lnTo>
                      <a:pt x="6" y="609"/>
                    </a:lnTo>
                    <a:lnTo>
                      <a:pt x="0" y="600"/>
                    </a:lnTo>
                    <a:lnTo>
                      <a:pt x="0" y="591"/>
                    </a:lnTo>
                    <a:lnTo>
                      <a:pt x="3" y="583"/>
                    </a:lnTo>
                    <a:lnTo>
                      <a:pt x="17" y="558"/>
                    </a:lnTo>
                    <a:lnTo>
                      <a:pt x="39" y="535"/>
                    </a:lnTo>
                    <a:lnTo>
                      <a:pt x="65" y="512"/>
                    </a:lnTo>
                    <a:lnTo>
                      <a:pt x="88" y="494"/>
                    </a:lnTo>
                    <a:lnTo>
                      <a:pt x="118" y="473"/>
                    </a:lnTo>
                    <a:lnTo>
                      <a:pt x="156" y="444"/>
                    </a:lnTo>
                    <a:lnTo>
                      <a:pt x="203" y="406"/>
                    </a:lnTo>
                    <a:lnTo>
                      <a:pt x="253" y="358"/>
                    </a:lnTo>
                    <a:lnTo>
                      <a:pt x="306" y="309"/>
                    </a:lnTo>
                    <a:lnTo>
                      <a:pt x="359" y="250"/>
                    </a:lnTo>
                    <a:lnTo>
                      <a:pt x="406" y="191"/>
                    </a:lnTo>
                    <a:lnTo>
                      <a:pt x="429" y="159"/>
                    </a:lnTo>
                    <a:lnTo>
                      <a:pt x="447" y="126"/>
                    </a:lnTo>
                    <a:lnTo>
                      <a:pt x="468" y="97"/>
                    </a:lnTo>
                    <a:lnTo>
                      <a:pt x="489" y="73"/>
                    </a:lnTo>
                    <a:lnTo>
                      <a:pt x="509" y="50"/>
                    </a:lnTo>
                    <a:lnTo>
                      <a:pt x="529" y="32"/>
                    </a:lnTo>
                    <a:lnTo>
                      <a:pt x="548" y="20"/>
                    </a:lnTo>
                    <a:lnTo>
                      <a:pt x="568" y="8"/>
                    </a:lnTo>
                    <a:lnTo>
                      <a:pt x="586" y="3"/>
                    </a:lnTo>
                    <a:lnTo>
                      <a:pt x="600" y="0"/>
                    </a:lnTo>
                    <a:lnTo>
                      <a:pt x="615" y="0"/>
                    </a:lnTo>
                    <a:lnTo>
                      <a:pt x="627" y="3"/>
                    </a:lnTo>
                    <a:lnTo>
                      <a:pt x="639" y="8"/>
                    </a:lnTo>
                    <a:lnTo>
                      <a:pt x="645" y="17"/>
                    </a:lnTo>
                    <a:lnTo>
                      <a:pt x="648" y="29"/>
                    </a:lnTo>
                    <a:lnTo>
                      <a:pt x="645" y="43"/>
                    </a:lnTo>
                    <a:lnTo>
                      <a:pt x="642" y="62"/>
                    </a:lnTo>
                    <a:lnTo>
                      <a:pt x="633" y="79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4" name="任意多边形 80943"/>
              <p:cNvSpPr/>
              <p:nvPr/>
            </p:nvSpPr>
            <p:spPr>
              <a:xfrm>
                <a:off x="45" y="752"/>
                <a:ext cx="4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609" h="371">
                    <a:moveTo>
                      <a:pt x="524" y="41"/>
                    </a:moveTo>
                    <a:lnTo>
                      <a:pt x="471" y="97"/>
                    </a:lnTo>
                    <a:lnTo>
                      <a:pt x="442" y="127"/>
                    </a:lnTo>
                    <a:lnTo>
                      <a:pt x="412" y="154"/>
                    </a:lnTo>
                    <a:lnTo>
                      <a:pt x="379" y="177"/>
                    </a:lnTo>
                    <a:lnTo>
                      <a:pt x="345" y="194"/>
                    </a:lnTo>
                    <a:lnTo>
                      <a:pt x="310" y="209"/>
                    </a:lnTo>
                    <a:lnTo>
                      <a:pt x="291" y="215"/>
                    </a:lnTo>
                    <a:lnTo>
                      <a:pt x="271" y="218"/>
                    </a:lnTo>
                    <a:lnTo>
                      <a:pt x="233" y="225"/>
                    </a:lnTo>
                    <a:lnTo>
                      <a:pt x="197" y="233"/>
                    </a:lnTo>
                    <a:lnTo>
                      <a:pt x="162" y="242"/>
                    </a:lnTo>
                    <a:lnTo>
                      <a:pt x="126" y="254"/>
                    </a:lnTo>
                    <a:lnTo>
                      <a:pt x="94" y="265"/>
                    </a:lnTo>
                    <a:lnTo>
                      <a:pt x="65" y="280"/>
                    </a:lnTo>
                    <a:lnTo>
                      <a:pt x="38" y="291"/>
                    </a:lnTo>
                    <a:lnTo>
                      <a:pt x="18" y="306"/>
                    </a:lnTo>
                    <a:lnTo>
                      <a:pt x="9" y="316"/>
                    </a:lnTo>
                    <a:lnTo>
                      <a:pt x="3" y="324"/>
                    </a:lnTo>
                    <a:lnTo>
                      <a:pt x="0" y="330"/>
                    </a:lnTo>
                    <a:lnTo>
                      <a:pt x="0" y="339"/>
                    </a:lnTo>
                    <a:lnTo>
                      <a:pt x="6" y="348"/>
                    </a:lnTo>
                    <a:lnTo>
                      <a:pt x="12" y="353"/>
                    </a:lnTo>
                    <a:lnTo>
                      <a:pt x="29" y="365"/>
                    </a:lnTo>
                    <a:lnTo>
                      <a:pt x="53" y="371"/>
                    </a:lnTo>
                    <a:lnTo>
                      <a:pt x="80" y="371"/>
                    </a:lnTo>
                    <a:lnTo>
                      <a:pt x="94" y="368"/>
                    </a:lnTo>
                    <a:lnTo>
                      <a:pt x="109" y="365"/>
                    </a:lnTo>
                    <a:lnTo>
                      <a:pt x="123" y="356"/>
                    </a:lnTo>
                    <a:lnTo>
                      <a:pt x="135" y="348"/>
                    </a:lnTo>
                    <a:lnTo>
                      <a:pt x="162" y="330"/>
                    </a:lnTo>
                    <a:lnTo>
                      <a:pt x="191" y="319"/>
                    </a:lnTo>
                    <a:lnTo>
                      <a:pt x="223" y="309"/>
                    </a:lnTo>
                    <a:lnTo>
                      <a:pt x="256" y="300"/>
                    </a:lnTo>
                    <a:lnTo>
                      <a:pt x="333" y="283"/>
                    </a:lnTo>
                    <a:lnTo>
                      <a:pt x="371" y="271"/>
                    </a:lnTo>
                    <a:lnTo>
                      <a:pt x="415" y="254"/>
                    </a:lnTo>
                    <a:lnTo>
                      <a:pt x="453" y="233"/>
                    </a:lnTo>
                    <a:lnTo>
                      <a:pt x="486" y="212"/>
                    </a:lnTo>
                    <a:lnTo>
                      <a:pt x="509" y="194"/>
                    </a:lnTo>
                    <a:lnTo>
                      <a:pt x="530" y="174"/>
                    </a:lnTo>
                    <a:lnTo>
                      <a:pt x="547" y="154"/>
                    </a:lnTo>
                    <a:lnTo>
                      <a:pt x="563" y="129"/>
                    </a:lnTo>
                    <a:lnTo>
                      <a:pt x="592" y="83"/>
                    </a:lnTo>
                    <a:lnTo>
                      <a:pt x="604" y="60"/>
                    </a:lnTo>
                    <a:lnTo>
                      <a:pt x="609" y="35"/>
                    </a:lnTo>
                    <a:lnTo>
                      <a:pt x="606" y="18"/>
                    </a:lnTo>
                    <a:lnTo>
                      <a:pt x="604" y="12"/>
                    </a:lnTo>
                    <a:lnTo>
                      <a:pt x="601" y="6"/>
                    </a:lnTo>
                    <a:lnTo>
                      <a:pt x="595" y="3"/>
                    </a:lnTo>
                    <a:lnTo>
                      <a:pt x="589" y="0"/>
                    </a:lnTo>
                    <a:lnTo>
                      <a:pt x="580" y="3"/>
                    </a:lnTo>
                    <a:lnTo>
                      <a:pt x="571" y="6"/>
                    </a:lnTo>
                    <a:lnTo>
                      <a:pt x="547" y="18"/>
                    </a:lnTo>
                    <a:lnTo>
                      <a:pt x="524" y="41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5" name="任意多边形 80944"/>
              <p:cNvSpPr/>
              <p:nvPr/>
            </p:nvSpPr>
            <p:spPr>
              <a:xfrm>
                <a:off x="98" y="788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462" h="361">
                    <a:moveTo>
                      <a:pt x="53" y="303"/>
                    </a:moveTo>
                    <a:lnTo>
                      <a:pt x="64" y="291"/>
                    </a:lnTo>
                    <a:lnTo>
                      <a:pt x="73" y="279"/>
                    </a:lnTo>
                    <a:lnTo>
                      <a:pt x="82" y="264"/>
                    </a:lnTo>
                    <a:lnTo>
                      <a:pt x="88" y="247"/>
                    </a:lnTo>
                    <a:lnTo>
                      <a:pt x="94" y="209"/>
                    </a:lnTo>
                    <a:lnTo>
                      <a:pt x="103" y="170"/>
                    </a:lnTo>
                    <a:lnTo>
                      <a:pt x="112" y="130"/>
                    </a:lnTo>
                    <a:lnTo>
                      <a:pt x="118" y="108"/>
                    </a:lnTo>
                    <a:lnTo>
                      <a:pt x="129" y="88"/>
                    </a:lnTo>
                    <a:lnTo>
                      <a:pt x="138" y="70"/>
                    </a:lnTo>
                    <a:lnTo>
                      <a:pt x="153" y="53"/>
                    </a:lnTo>
                    <a:lnTo>
                      <a:pt x="173" y="38"/>
                    </a:lnTo>
                    <a:lnTo>
                      <a:pt x="194" y="23"/>
                    </a:lnTo>
                    <a:lnTo>
                      <a:pt x="218" y="14"/>
                    </a:lnTo>
                    <a:lnTo>
                      <a:pt x="238" y="5"/>
                    </a:lnTo>
                    <a:lnTo>
                      <a:pt x="253" y="3"/>
                    </a:lnTo>
                    <a:lnTo>
                      <a:pt x="268" y="0"/>
                    </a:lnTo>
                    <a:lnTo>
                      <a:pt x="280" y="3"/>
                    </a:lnTo>
                    <a:lnTo>
                      <a:pt x="288" y="5"/>
                    </a:lnTo>
                    <a:lnTo>
                      <a:pt x="297" y="11"/>
                    </a:lnTo>
                    <a:lnTo>
                      <a:pt x="300" y="17"/>
                    </a:lnTo>
                    <a:lnTo>
                      <a:pt x="303" y="26"/>
                    </a:lnTo>
                    <a:lnTo>
                      <a:pt x="303" y="33"/>
                    </a:lnTo>
                    <a:lnTo>
                      <a:pt x="303" y="41"/>
                    </a:lnTo>
                    <a:lnTo>
                      <a:pt x="300" y="50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0" y="68"/>
                    </a:lnTo>
                    <a:lnTo>
                      <a:pt x="268" y="70"/>
                    </a:lnTo>
                    <a:lnTo>
                      <a:pt x="247" y="82"/>
                    </a:lnTo>
                    <a:lnTo>
                      <a:pt x="218" y="100"/>
                    </a:lnTo>
                    <a:lnTo>
                      <a:pt x="192" y="124"/>
                    </a:lnTo>
                    <a:lnTo>
                      <a:pt x="167" y="150"/>
                    </a:lnTo>
                    <a:lnTo>
                      <a:pt x="150" y="173"/>
                    </a:lnTo>
                    <a:lnTo>
                      <a:pt x="144" y="182"/>
                    </a:lnTo>
                    <a:lnTo>
                      <a:pt x="141" y="191"/>
                    </a:lnTo>
                    <a:lnTo>
                      <a:pt x="141" y="197"/>
                    </a:lnTo>
                    <a:lnTo>
                      <a:pt x="147" y="202"/>
                    </a:lnTo>
                    <a:lnTo>
                      <a:pt x="153" y="202"/>
                    </a:lnTo>
                    <a:lnTo>
                      <a:pt x="167" y="199"/>
                    </a:lnTo>
                    <a:lnTo>
                      <a:pt x="197" y="194"/>
                    </a:lnTo>
                    <a:lnTo>
                      <a:pt x="221" y="182"/>
                    </a:lnTo>
                    <a:lnTo>
                      <a:pt x="244" y="173"/>
                    </a:lnTo>
                    <a:lnTo>
                      <a:pt x="268" y="159"/>
                    </a:lnTo>
                    <a:lnTo>
                      <a:pt x="312" y="130"/>
                    </a:lnTo>
                    <a:lnTo>
                      <a:pt x="365" y="91"/>
                    </a:lnTo>
                    <a:lnTo>
                      <a:pt x="391" y="73"/>
                    </a:lnTo>
                    <a:lnTo>
                      <a:pt x="417" y="59"/>
                    </a:lnTo>
                    <a:lnTo>
                      <a:pt x="439" y="50"/>
                    </a:lnTo>
                    <a:lnTo>
                      <a:pt x="453" y="47"/>
                    </a:lnTo>
                    <a:lnTo>
                      <a:pt x="459" y="47"/>
                    </a:lnTo>
                    <a:lnTo>
                      <a:pt x="462" y="50"/>
                    </a:lnTo>
                    <a:lnTo>
                      <a:pt x="462" y="56"/>
                    </a:lnTo>
                    <a:lnTo>
                      <a:pt x="462" y="65"/>
                    </a:lnTo>
                    <a:lnTo>
                      <a:pt x="450" y="88"/>
                    </a:lnTo>
                    <a:lnTo>
                      <a:pt x="426" y="127"/>
                    </a:lnTo>
                    <a:lnTo>
                      <a:pt x="394" y="165"/>
                    </a:lnTo>
                    <a:lnTo>
                      <a:pt x="368" y="194"/>
                    </a:lnTo>
                    <a:lnTo>
                      <a:pt x="338" y="218"/>
                    </a:lnTo>
                    <a:lnTo>
                      <a:pt x="315" y="232"/>
                    </a:lnTo>
                    <a:lnTo>
                      <a:pt x="288" y="244"/>
                    </a:lnTo>
                    <a:lnTo>
                      <a:pt x="264" y="253"/>
                    </a:lnTo>
                    <a:lnTo>
                      <a:pt x="221" y="262"/>
                    </a:lnTo>
                    <a:lnTo>
                      <a:pt x="200" y="270"/>
                    </a:lnTo>
                    <a:lnTo>
                      <a:pt x="173" y="282"/>
                    </a:lnTo>
                    <a:lnTo>
                      <a:pt x="115" y="309"/>
                    </a:lnTo>
                    <a:lnTo>
                      <a:pt x="62" y="338"/>
                    </a:lnTo>
                    <a:lnTo>
                      <a:pt x="24" y="358"/>
                    </a:lnTo>
                    <a:lnTo>
                      <a:pt x="11" y="361"/>
                    </a:lnTo>
                    <a:lnTo>
                      <a:pt x="5" y="361"/>
                    </a:lnTo>
                    <a:lnTo>
                      <a:pt x="0" y="358"/>
                    </a:lnTo>
                    <a:lnTo>
                      <a:pt x="0" y="353"/>
                    </a:lnTo>
                    <a:lnTo>
                      <a:pt x="2" y="344"/>
                    </a:lnTo>
                    <a:lnTo>
                      <a:pt x="14" y="332"/>
                    </a:lnTo>
                    <a:lnTo>
                      <a:pt x="30" y="321"/>
                    </a:lnTo>
                    <a:lnTo>
                      <a:pt x="53" y="303"/>
                    </a:lnTo>
                    <a:close/>
                  </a:path>
                </a:pathLst>
              </a:custGeom>
              <a:solidFill>
                <a:srgbClr val="ABADB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6" name="任意多边形 80945"/>
              <p:cNvSpPr/>
              <p:nvPr/>
            </p:nvSpPr>
            <p:spPr>
              <a:xfrm>
                <a:off x="131" y="773"/>
                <a:ext cx="2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312" h="506">
                    <a:moveTo>
                      <a:pt x="289" y="0"/>
                    </a:moveTo>
                    <a:lnTo>
                      <a:pt x="259" y="67"/>
                    </a:lnTo>
                    <a:lnTo>
                      <a:pt x="227" y="138"/>
                    </a:lnTo>
                    <a:lnTo>
                      <a:pt x="188" y="221"/>
                    </a:lnTo>
                    <a:lnTo>
                      <a:pt x="142" y="309"/>
                    </a:lnTo>
                    <a:lnTo>
                      <a:pt x="94" y="391"/>
                    </a:lnTo>
                    <a:lnTo>
                      <a:pt x="71" y="426"/>
                    </a:lnTo>
                    <a:lnTo>
                      <a:pt x="45" y="459"/>
                    </a:lnTo>
                    <a:lnTo>
                      <a:pt x="20" y="485"/>
                    </a:lnTo>
                    <a:lnTo>
                      <a:pt x="0" y="506"/>
                    </a:lnTo>
                    <a:lnTo>
                      <a:pt x="24" y="503"/>
                    </a:lnTo>
                    <a:lnTo>
                      <a:pt x="50" y="500"/>
                    </a:lnTo>
                    <a:lnTo>
                      <a:pt x="82" y="491"/>
                    </a:lnTo>
                    <a:lnTo>
                      <a:pt x="121" y="474"/>
                    </a:lnTo>
                    <a:lnTo>
                      <a:pt x="165" y="453"/>
                    </a:lnTo>
                    <a:lnTo>
                      <a:pt x="185" y="439"/>
                    </a:lnTo>
                    <a:lnTo>
                      <a:pt x="207" y="423"/>
                    </a:lnTo>
                    <a:lnTo>
                      <a:pt x="230" y="403"/>
                    </a:lnTo>
                    <a:lnTo>
                      <a:pt x="250" y="383"/>
                    </a:lnTo>
                    <a:lnTo>
                      <a:pt x="265" y="365"/>
                    </a:lnTo>
                    <a:lnTo>
                      <a:pt x="280" y="345"/>
                    </a:lnTo>
                    <a:lnTo>
                      <a:pt x="289" y="321"/>
                    </a:lnTo>
                    <a:lnTo>
                      <a:pt x="298" y="294"/>
                    </a:lnTo>
                    <a:lnTo>
                      <a:pt x="304" y="271"/>
                    </a:lnTo>
                    <a:lnTo>
                      <a:pt x="309" y="244"/>
                    </a:lnTo>
                    <a:lnTo>
                      <a:pt x="312" y="189"/>
                    </a:lnTo>
                    <a:lnTo>
                      <a:pt x="312" y="135"/>
                    </a:lnTo>
                    <a:lnTo>
                      <a:pt x="306" y="86"/>
                    </a:lnTo>
                    <a:lnTo>
                      <a:pt x="298" y="38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7" name="任意多边形 80946"/>
              <p:cNvSpPr/>
              <p:nvPr/>
            </p:nvSpPr>
            <p:spPr>
              <a:xfrm>
                <a:off x="33" y="772"/>
                <a:ext cx="62" cy="51"/>
              </a:xfrm>
              <a:custGeom>
                <a:avLst/>
                <a:gdLst/>
                <a:ahLst/>
                <a:cxnLst/>
                <a:rect l="0" t="0" r="0" b="0"/>
                <a:pathLst>
                  <a:path w="936" h="768">
                    <a:moveTo>
                      <a:pt x="197" y="6"/>
                    </a:moveTo>
                    <a:lnTo>
                      <a:pt x="214" y="6"/>
                    </a:lnTo>
                    <a:lnTo>
                      <a:pt x="262" y="3"/>
                    </a:lnTo>
                    <a:lnTo>
                      <a:pt x="294" y="0"/>
                    </a:lnTo>
                    <a:lnTo>
                      <a:pt x="333" y="3"/>
                    </a:lnTo>
                    <a:lnTo>
                      <a:pt x="376" y="6"/>
                    </a:lnTo>
                    <a:lnTo>
                      <a:pt x="421" y="13"/>
                    </a:lnTo>
                    <a:lnTo>
                      <a:pt x="467" y="21"/>
                    </a:lnTo>
                    <a:lnTo>
                      <a:pt x="518" y="36"/>
                    </a:lnTo>
                    <a:lnTo>
                      <a:pt x="567" y="56"/>
                    </a:lnTo>
                    <a:lnTo>
                      <a:pt x="618" y="80"/>
                    </a:lnTo>
                    <a:lnTo>
                      <a:pt x="665" y="113"/>
                    </a:lnTo>
                    <a:lnTo>
                      <a:pt x="688" y="130"/>
                    </a:lnTo>
                    <a:lnTo>
                      <a:pt x="712" y="150"/>
                    </a:lnTo>
                    <a:lnTo>
                      <a:pt x="732" y="171"/>
                    </a:lnTo>
                    <a:lnTo>
                      <a:pt x="756" y="195"/>
                    </a:lnTo>
                    <a:lnTo>
                      <a:pt x="774" y="221"/>
                    </a:lnTo>
                    <a:lnTo>
                      <a:pt x="794" y="250"/>
                    </a:lnTo>
                    <a:lnTo>
                      <a:pt x="827" y="307"/>
                    </a:lnTo>
                    <a:lnTo>
                      <a:pt x="856" y="356"/>
                    </a:lnTo>
                    <a:lnTo>
                      <a:pt x="879" y="404"/>
                    </a:lnTo>
                    <a:lnTo>
                      <a:pt x="897" y="447"/>
                    </a:lnTo>
                    <a:lnTo>
                      <a:pt x="912" y="489"/>
                    </a:lnTo>
                    <a:lnTo>
                      <a:pt x="921" y="524"/>
                    </a:lnTo>
                    <a:lnTo>
                      <a:pt x="930" y="557"/>
                    </a:lnTo>
                    <a:lnTo>
                      <a:pt x="933" y="583"/>
                    </a:lnTo>
                    <a:lnTo>
                      <a:pt x="936" y="609"/>
                    </a:lnTo>
                    <a:lnTo>
                      <a:pt x="936" y="631"/>
                    </a:lnTo>
                    <a:lnTo>
                      <a:pt x="930" y="663"/>
                    </a:lnTo>
                    <a:lnTo>
                      <a:pt x="927" y="680"/>
                    </a:lnTo>
                    <a:lnTo>
                      <a:pt x="924" y="689"/>
                    </a:lnTo>
                    <a:lnTo>
                      <a:pt x="897" y="703"/>
                    </a:lnTo>
                    <a:lnTo>
                      <a:pt x="868" y="719"/>
                    </a:lnTo>
                    <a:lnTo>
                      <a:pt x="827" y="733"/>
                    </a:lnTo>
                    <a:lnTo>
                      <a:pt x="777" y="751"/>
                    </a:lnTo>
                    <a:lnTo>
                      <a:pt x="715" y="762"/>
                    </a:lnTo>
                    <a:lnTo>
                      <a:pt x="680" y="765"/>
                    </a:lnTo>
                    <a:lnTo>
                      <a:pt x="641" y="768"/>
                    </a:lnTo>
                    <a:lnTo>
                      <a:pt x="600" y="768"/>
                    </a:lnTo>
                    <a:lnTo>
                      <a:pt x="558" y="765"/>
                    </a:lnTo>
                    <a:lnTo>
                      <a:pt x="473" y="754"/>
                    </a:lnTo>
                    <a:lnTo>
                      <a:pt x="385" y="739"/>
                    </a:lnTo>
                    <a:lnTo>
                      <a:pt x="305" y="719"/>
                    </a:lnTo>
                    <a:lnTo>
                      <a:pt x="229" y="692"/>
                    </a:lnTo>
                    <a:lnTo>
                      <a:pt x="194" y="677"/>
                    </a:lnTo>
                    <a:lnTo>
                      <a:pt x="162" y="663"/>
                    </a:lnTo>
                    <a:lnTo>
                      <a:pt x="132" y="645"/>
                    </a:lnTo>
                    <a:lnTo>
                      <a:pt x="106" y="628"/>
                    </a:lnTo>
                    <a:lnTo>
                      <a:pt x="82" y="609"/>
                    </a:lnTo>
                    <a:lnTo>
                      <a:pt x="61" y="592"/>
                    </a:lnTo>
                    <a:lnTo>
                      <a:pt x="46" y="574"/>
                    </a:lnTo>
                    <a:lnTo>
                      <a:pt x="35" y="557"/>
                    </a:lnTo>
                    <a:lnTo>
                      <a:pt x="26" y="533"/>
                    </a:lnTo>
                    <a:lnTo>
                      <a:pt x="17" y="506"/>
                    </a:lnTo>
                    <a:lnTo>
                      <a:pt x="12" y="472"/>
                    </a:lnTo>
                    <a:lnTo>
                      <a:pt x="6" y="436"/>
                    </a:lnTo>
                    <a:lnTo>
                      <a:pt x="3" y="398"/>
                    </a:lnTo>
                    <a:lnTo>
                      <a:pt x="0" y="356"/>
                    </a:lnTo>
                    <a:lnTo>
                      <a:pt x="0" y="312"/>
                    </a:lnTo>
                    <a:lnTo>
                      <a:pt x="6" y="268"/>
                    </a:lnTo>
                    <a:lnTo>
                      <a:pt x="12" y="227"/>
                    </a:lnTo>
                    <a:lnTo>
                      <a:pt x="23" y="182"/>
                    </a:lnTo>
                    <a:lnTo>
                      <a:pt x="38" y="145"/>
                    </a:lnTo>
                    <a:lnTo>
                      <a:pt x="58" y="107"/>
                    </a:lnTo>
                    <a:lnTo>
                      <a:pt x="85" y="74"/>
                    </a:lnTo>
                    <a:lnTo>
                      <a:pt x="100" y="59"/>
                    </a:lnTo>
                    <a:lnTo>
                      <a:pt x="114" y="48"/>
                    </a:lnTo>
                    <a:lnTo>
                      <a:pt x="132" y="36"/>
                    </a:lnTo>
                    <a:lnTo>
                      <a:pt x="153" y="24"/>
                    </a:lnTo>
                    <a:lnTo>
                      <a:pt x="173" y="16"/>
                    </a:lnTo>
                    <a:lnTo>
                      <a:pt x="197" y="6"/>
                    </a:lnTo>
                    <a:close/>
                  </a:path>
                </a:pathLst>
              </a:custGeom>
              <a:solidFill>
                <a:srgbClr val="75BFD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8" name="任意多边形 80947"/>
              <p:cNvSpPr/>
              <p:nvPr/>
            </p:nvSpPr>
            <p:spPr>
              <a:xfrm>
                <a:off x="36" y="772"/>
                <a:ext cx="24" cy="42"/>
              </a:xfrm>
              <a:custGeom>
                <a:avLst/>
                <a:gdLst/>
                <a:ahLst/>
                <a:cxnLst/>
                <a:rect l="0" t="0" r="0" b="0"/>
                <a:pathLst>
                  <a:path w="357" h="631">
                    <a:moveTo>
                      <a:pt x="357" y="9"/>
                    </a:moveTo>
                    <a:lnTo>
                      <a:pt x="350" y="12"/>
                    </a:lnTo>
                    <a:lnTo>
                      <a:pt x="330" y="19"/>
                    </a:lnTo>
                    <a:lnTo>
                      <a:pt x="298" y="30"/>
                    </a:lnTo>
                    <a:lnTo>
                      <a:pt x="259" y="48"/>
                    </a:lnTo>
                    <a:lnTo>
                      <a:pt x="239" y="62"/>
                    </a:lnTo>
                    <a:lnTo>
                      <a:pt x="219" y="77"/>
                    </a:lnTo>
                    <a:lnTo>
                      <a:pt x="198" y="94"/>
                    </a:lnTo>
                    <a:lnTo>
                      <a:pt x="177" y="119"/>
                    </a:lnTo>
                    <a:lnTo>
                      <a:pt x="156" y="145"/>
                    </a:lnTo>
                    <a:lnTo>
                      <a:pt x="139" y="174"/>
                    </a:lnTo>
                    <a:lnTo>
                      <a:pt x="122" y="207"/>
                    </a:lnTo>
                    <a:lnTo>
                      <a:pt x="107" y="245"/>
                    </a:lnTo>
                    <a:lnTo>
                      <a:pt x="80" y="324"/>
                    </a:lnTo>
                    <a:lnTo>
                      <a:pt x="62" y="395"/>
                    </a:lnTo>
                    <a:lnTo>
                      <a:pt x="54" y="463"/>
                    </a:lnTo>
                    <a:lnTo>
                      <a:pt x="48" y="518"/>
                    </a:lnTo>
                    <a:lnTo>
                      <a:pt x="45" y="566"/>
                    </a:lnTo>
                    <a:lnTo>
                      <a:pt x="45" y="601"/>
                    </a:lnTo>
                    <a:lnTo>
                      <a:pt x="48" y="631"/>
                    </a:lnTo>
                    <a:lnTo>
                      <a:pt x="33" y="621"/>
                    </a:lnTo>
                    <a:lnTo>
                      <a:pt x="22" y="612"/>
                    </a:lnTo>
                    <a:lnTo>
                      <a:pt x="19" y="606"/>
                    </a:lnTo>
                    <a:lnTo>
                      <a:pt x="12" y="598"/>
                    </a:lnTo>
                    <a:lnTo>
                      <a:pt x="9" y="583"/>
                    </a:lnTo>
                    <a:lnTo>
                      <a:pt x="6" y="551"/>
                    </a:lnTo>
                    <a:lnTo>
                      <a:pt x="0" y="507"/>
                    </a:lnTo>
                    <a:lnTo>
                      <a:pt x="0" y="450"/>
                    </a:lnTo>
                    <a:lnTo>
                      <a:pt x="3" y="389"/>
                    </a:lnTo>
                    <a:lnTo>
                      <a:pt x="9" y="327"/>
                    </a:lnTo>
                    <a:lnTo>
                      <a:pt x="15" y="295"/>
                    </a:lnTo>
                    <a:lnTo>
                      <a:pt x="25" y="262"/>
                    </a:lnTo>
                    <a:lnTo>
                      <a:pt x="33" y="230"/>
                    </a:lnTo>
                    <a:lnTo>
                      <a:pt x="45" y="201"/>
                    </a:lnTo>
                    <a:lnTo>
                      <a:pt x="74" y="148"/>
                    </a:lnTo>
                    <a:lnTo>
                      <a:pt x="104" y="104"/>
                    </a:lnTo>
                    <a:lnTo>
                      <a:pt x="133" y="68"/>
                    </a:lnTo>
                    <a:lnTo>
                      <a:pt x="159" y="42"/>
                    </a:lnTo>
                    <a:lnTo>
                      <a:pt x="183" y="24"/>
                    </a:lnTo>
                    <a:lnTo>
                      <a:pt x="204" y="12"/>
                    </a:lnTo>
                    <a:lnTo>
                      <a:pt x="221" y="0"/>
                    </a:lnTo>
                    <a:lnTo>
                      <a:pt x="268" y="0"/>
                    </a:lnTo>
                    <a:lnTo>
                      <a:pt x="316" y="3"/>
                    </a:lnTo>
                    <a:lnTo>
                      <a:pt x="336" y="6"/>
                    </a:lnTo>
                    <a:lnTo>
                      <a:pt x="357" y="9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9" name="任意多边形 80948"/>
              <p:cNvSpPr/>
              <p:nvPr/>
            </p:nvSpPr>
            <p:spPr>
              <a:xfrm>
                <a:off x="45" y="774"/>
                <a:ext cx="30" cy="44"/>
              </a:xfrm>
              <a:custGeom>
                <a:avLst/>
                <a:gdLst/>
                <a:ahLst/>
                <a:cxnLst/>
                <a:rect l="0" t="0" r="0" b="0"/>
                <a:pathLst>
                  <a:path w="453" h="661">
                    <a:moveTo>
                      <a:pt x="339" y="0"/>
                    </a:moveTo>
                    <a:lnTo>
                      <a:pt x="310" y="12"/>
                    </a:lnTo>
                    <a:lnTo>
                      <a:pt x="274" y="29"/>
                    </a:lnTo>
                    <a:lnTo>
                      <a:pt x="233" y="58"/>
                    </a:lnTo>
                    <a:lnTo>
                      <a:pt x="212" y="77"/>
                    </a:lnTo>
                    <a:lnTo>
                      <a:pt x="188" y="97"/>
                    </a:lnTo>
                    <a:lnTo>
                      <a:pt x="165" y="120"/>
                    </a:lnTo>
                    <a:lnTo>
                      <a:pt x="145" y="146"/>
                    </a:lnTo>
                    <a:lnTo>
                      <a:pt x="123" y="179"/>
                    </a:lnTo>
                    <a:lnTo>
                      <a:pt x="106" y="211"/>
                    </a:lnTo>
                    <a:lnTo>
                      <a:pt x="88" y="250"/>
                    </a:lnTo>
                    <a:lnTo>
                      <a:pt x="74" y="291"/>
                    </a:lnTo>
                    <a:lnTo>
                      <a:pt x="54" y="373"/>
                    </a:lnTo>
                    <a:lnTo>
                      <a:pt x="35" y="441"/>
                    </a:lnTo>
                    <a:lnTo>
                      <a:pt x="12" y="550"/>
                    </a:lnTo>
                    <a:lnTo>
                      <a:pt x="3" y="615"/>
                    </a:lnTo>
                    <a:lnTo>
                      <a:pt x="0" y="635"/>
                    </a:lnTo>
                    <a:lnTo>
                      <a:pt x="26" y="647"/>
                    </a:lnTo>
                    <a:lnTo>
                      <a:pt x="50" y="656"/>
                    </a:lnTo>
                    <a:lnTo>
                      <a:pt x="68" y="661"/>
                    </a:lnTo>
                    <a:lnTo>
                      <a:pt x="71" y="627"/>
                    </a:lnTo>
                    <a:lnTo>
                      <a:pt x="77" y="589"/>
                    </a:lnTo>
                    <a:lnTo>
                      <a:pt x="86" y="538"/>
                    </a:lnTo>
                    <a:lnTo>
                      <a:pt x="100" y="482"/>
                    </a:lnTo>
                    <a:lnTo>
                      <a:pt x="118" y="421"/>
                    </a:lnTo>
                    <a:lnTo>
                      <a:pt x="139" y="359"/>
                    </a:lnTo>
                    <a:lnTo>
                      <a:pt x="153" y="330"/>
                    </a:lnTo>
                    <a:lnTo>
                      <a:pt x="168" y="303"/>
                    </a:lnTo>
                    <a:lnTo>
                      <a:pt x="183" y="274"/>
                    </a:lnTo>
                    <a:lnTo>
                      <a:pt x="203" y="247"/>
                    </a:lnTo>
                    <a:lnTo>
                      <a:pt x="224" y="223"/>
                    </a:lnTo>
                    <a:lnTo>
                      <a:pt x="245" y="200"/>
                    </a:lnTo>
                    <a:lnTo>
                      <a:pt x="291" y="159"/>
                    </a:lnTo>
                    <a:lnTo>
                      <a:pt x="339" y="120"/>
                    </a:lnTo>
                    <a:lnTo>
                      <a:pt x="382" y="94"/>
                    </a:lnTo>
                    <a:lnTo>
                      <a:pt x="418" y="71"/>
                    </a:lnTo>
                    <a:lnTo>
                      <a:pt x="453" y="52"/>
                    </a:lnTo>
                    <a:lnTo>
                      <a:pt x="441" y="44"/>
                    </a:lnTo>
                    <a:lnTo>
                      <a:pt x="415" y="26"/>
                    </a:lnTo>
                    <a:lnTo>
                      <a:pt x="398" y="17"/>
                    </a:lnTo>
                    <a:lnTo>
                      <a:pt x="379" y="9"/>
                    </a:lnTo>
                    <a:lnTo>
                      <a:pt x="359" y="3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0" name="任意多边形 80949"/>
              <p:cNvSpPr/>
              <p:nvPr/>
            </p:nvSpPr>
            <p:spPr>
              <a:xfrm>
                <a:off x="55" y="785"/>
                <a:ext cx="33" cy="36"/>
              </a:xfrm>
              <a:custGeom>
                <a:avLst/>
                <a:gdLst/>
                <a:ahLst/>
                <a:cxnLst/>
                <a:rect l="0" t="0" r="0" b="0"/>
                <a:pathLst>
                  <a:path w="500" h="544">
                    <a:moveTo>
                      <a:pt x="426" y="0"/>
                    </a:moveTo>
                    <a:lnTo>
                      <a:pt x="396" y="12"/>
                    </a:lnTo>
                    <a:lnTo>
                      <a:pt x="364" y="23"/>
                    </a:lnTo>
                    <a:lnTo>
                      <a:pt x="323" y="44"/>
                    </a:lnTo>
                    <a:lnTo>
                      <a:pt x="276" y="73"/>
                    </a:lnTo>
                    <a:lnTo>
                      <a:pt x="228" y="109"/>
                    </a:lnTo>
                    <a:lnTo>
                      <a:pt x="205" y="129"/>
                    </a:lnTo>
                    <a:lnTo>
                      <a:pt x="182" y="152"/>
                    </a:lnTo>
                    <a:lnTo>
                      <a:pt x="159" y="179"/>
                    </a:lnTo>
                    <a:lnTo>
                      <a:pt x="137" y="209"/>
                    </a:lnTo>
                    <a:lnTo>
                      <a:pt x="100" y="268"/>
                    </a:lnTo>
                    <a:lnTo>
                      <a:pt x="69" y="326"/>
                    </a:lnTo>
                    <a:lnTo>
                      <a:pt x="46" y="379"/>
                    </a:lnTo>
                    <a:lnTo>
                      <a:pt x="26" y="430"/>
                    </a:lnTo>
                    <a:lnTo>
                      <a:pt x="14" y="467"/>
                    </a:lnTo>
                    <a:lnTo>
                      <a:pt x="5" y="499"/>
                    </a:lnTo>
                    <a:lnTo>
                      <a:pt x="0" y="530"/>
                    </a:lnTo>
                    <a:lnTo>
                      <a:pt x="35" y="535"/>
                    </a:lnTo>
                    <a:lnTo>
                      <a:pt x="64" y="541"/>
                    </a:lnTo>
                    <a:lnTo>
                      <a:pt x="88" y="544"/>
                    </a:lnTo>
                    <a:lnTo>
                      <a:pt x="94" y="515"/>
                    </a:lnTo>
                    <a:lnTo>
                      <a:pt x="105" y="482"/>
                    </a:lnTo>
                    <a:lnTo>
                      <a:pt x="120" y="444"/>
                    </a:lnTo>
                    <a:lnTo>
                      <a:pt x="140" y="397"/>
                    </a:lnTo>
                    <a:lnTo>
                      <a:pt x="164" y="350"/>
                    </a:lnTo>
                    <a:lnTo>
                      <a:pt x="196" y="303"/>
                    </a:lnTo>
                    <a:lnTo>
                      <a:pt x="214" y="279"/>
                    </a:lnTo>
                    <a:lnTo>
                      <a:pt x="231" y="259"/>
                    </a:lnTo>
                    <a:lnTo>
                      <a:pt x="253" y="238"/>
                    </a:lnTo>
                    <a:lnTo>
                      <a:pt x="273" y="220"/>
                    </a:lnTo>
                    <a:lnTo>
                      <a:pt x="320" y="185"/>
                    </a:lnTo>
                    <a:lnTo>
                      <a:pt x="364" y="158"/>
                    </a:lnTo>
                    <a:lnTo>
                      <a:pt x="405" y="135"/>
                    </a:lnTo>
                    <a:lnTo>
                      <a:pt x="444" y="120"/>
                    </a:lnTo>
                    <a:lnTo>
                      <a:pt x="473" y="109"/>
                    </a:lnTo>
                    <a:lnTo>
                      <a:pt x="500" y="97"/>
                    </a:lnTo>
                    <a:lnTo>
                      <a:pt x="470" y="52"/>
                    </a:lnTo>
                    <a:lnTo>
                      <a:pt x="444" y="20"/>
                    </a:lnTo>
                    <a:lnTo>
                      <a:pt x="435" y="9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1" name="任意多边形 80950"/>
              <p:cNvSpPr/>
              <p:nvPr/>
            </p:nvSpPr>
            <p:spPr>
              <a:xfrm>
                <a:off x="66" y="802"/>
                <a:ext cx="29" cy="21"/>
              </a:xfrm>
              <a:custGeom>
                <a:avLst/>
                <a:gdLst/>
                <a:ahLst/>
                <a:cxnLst/>
                <a:rect l="0" t="0" r="0" b="0"/>
                <a:pathLst>
                  <a:path w="430" h="314">
                    <a:moveTo>
                      <a:pt x="403" y="0"/>
                    </a:moveTo>
                    <a:lnTo>
                      <a:pt x="377" y="6"/>
                    </a:lnTo>
                    <a:lnTo>
                      <a:pt x="350" y="15"/>
                    </a:lnTo>
                    <a:lnTo>
                      <a:pt x="315" y="26"/>
                    </a:lnTo>
                    <a:lnTo>
                      <a:pt x="271" y="44"/>
                    </a:lnTo>
                    <a:lnTo>
                      <a:pt x="223" y="67"/>
                    </a:lnTo>
                    <a:lnTo>
                      <a:pt x="174" y="97"/>
                    </a:lnTo>
                    <a:lnTo>
                      <a:pt x="124" y="132"/>
                    </a:lnTo>
                    <a:lnTo>
                      <a:pt x="97" y="155"/>
                    </a:lnTo>
                    <a:lnTo>
                      <a:pt x="73" y="183"/>
                    </a:lnTo>
                    <a:lnTo>
                      <a:pt x="53" y="212"/>
                    </a:lnTo>
                    <a:lnTo>
                      <a:pt x="35" y="241"/>
                    </a:lnTo>
                    <a:lnTo>
                      <a:pt x="9" y="288"/>
                    </a:lnTo>
                    <a:lnTo>
                      <a:pt x="0" y="309"/>
                    </a:lnTo>
                    <a:lnTo>
                      <a:pt x="27" y="311"/>
                    </a:lnTo>
                    <a:lnTo>
                      <a:pt x="73" y="314"/>
                    </a:lnTo>
                    <a:lnTo>
                      <a:pt x="83" y="300"/>
                    </a:lnTo>
                    <a:lnTo>
                      <a:pt x="92" y="282"/>
                    </a:lnTo>
                    <a:lnTo>
                      <a:pt x="106" y="265"/>
                    </a:lnTo>
                    <a:lnTo>
                      <a:pt x="126" y="241"/>
                    </a:lnTo>
                    <a:lnTo>
                      <a:pt x="153" y="217"/>
                    </a:lnTo>
                    <a:lnTo>
                      <a:pt x="189" y="194"/>
                    </a:lnTo>
                    <a:lnTo>
                      <a:pt x="229" y="174"/>
                    </a:lnTo>
                    <a:lnTo>
                      <a:pt x="271" y="152"/>
                    </a:lnTo>
                    <a:lnTo>
                      <a:pt x="309" y="141"/>
                    </a:lnTo>
                    <a:lnTo>
                      <a:pt x="345" y="129"/>
                    </a:lnTo>
                    <a:lnTo>
                      <a:pt x="374" y="123"/>
                    </a:lnTo>
                    <a:lnTo>
                      <a:pt x="415" y="115"/>
                    </a:lnTo>
                    <a:lnTo>
                      <a:pt x="430" y="115"/>
                    </a:lnTo>
                    <a:lnTo>
                      <a:pt x="421" y="67"/>
                    </a:lnTo>
                    <a:lnTo>
                      <a:pt x="413" y="29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3BA2B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2" name="任意多边形 80951"/>
              <p:cNvSpPr/>
              <p:nvPr/>
            </p:nvSpPr>
            <p:spPr>
              <a:xfrm>
                <a:off x="77" y="504"/>
                <a:ext cx="73" cy="265"/>
              </a:xfrm>
              <a:custGeom>
                <a:avLst/>
                <a:gdLst/>
                <a:ahLst/>
                <a:cxnLst/>
                <a:rect l="0" t="0" r="0" b="0"/>
                <a:pathLst>
                  <a:path w="1092" h="3975">
                    <a:moveTo>
                      <a:pt x="44" y="562"/>
                    </a:moveTo>
                    <a:lnTo>
                      <a:pt x="38" y="645"/>
                    </a:lnTo>
                    <a:lnTo>
                      <a:pt x="32" y="774"/>
                    </a:lnTo>
                    <a:lnTo>
                      <a:pt x="29" y="945"/>
                    </a:lnTo>
                    <a:lnTo>
                      <a:pt x="26" y="1148"/>
                    </a:lnTo>
                    <a:lnTo>
                      <a:pt x="23" y="1630"/>
                    </a:lnTo>
                    <a:lnTo>
                      <a:pt x="23" y="2160"/>
                    </a:lnTo>
                    <a:lnTo>
                      <a:pt x="29" y="3134"/>
                    </a:lnTo>
                    <a:lnTo>
                      <a:pt x="29" y="3608"/>
                    </a:lnTo>
                    <a:lnTo>
                      <a:pt x="26" y="3640"/>
                    </a:lnTo>
                    <a:lnTo>
                      <a:pt x="21" y="3672"/>
                    </a:lnTo>
                    <a:lnTo>
                      <a:pt x="12" y="3705"/>
                    </a:lnTo>
                    <a:lnTo>
                      <a:pt x="3" y="3734"/>
                    </a:lnTo>
                    <a:lnTo>
                      <a:pt x="0" y="3763"/>
                    </a:lnTo>
                    <a:lnTo>
                      <a:pt x="0" y="3779"/>
                    </a:lnTo>
                    <a:lnTo>
                      <a:pt x="3" y="3793"/>
                    </a:lnTo>
                    <a:lnTo>
                      <a:pt x="9" y="3808"/>
                    </a:lnTo>
                    <a:lnTo>
                      <a:pt x="18" y="3822"/>
                    </a:lnTo>
                    <a:lnTo>
                      <a:pt x="26" y="3837"/>
                    </a:lnTo>
                    <a:lnTo>
                      <a:pt x="41" y="3851"/>
                    </a:lnTo>
                    <a:lnTo>
                      <a:pt x="58" y="3867"/>
                    </a:lnTo>
                    <a:lnTo>
                      <a:pt x="80" y="3878"/>
                    </a:lnTo>
                    <a:lnTo>
                      <a:pt x="103" y="3890"/>
                    </a:lnTo>
                    <a:lnTo>
                      <a:pt x="129" y="3902"/>
                    </a:lnTo>
                    <a:lnTo>
                      <a:pt x="188" y="3919"/>
                    </a:lnTo>
                    <a:lnTo>
                      <a:pt x="250" y="3934"/>
                    </a:lnTo>
                    <a:lnTo>
                      <a:pt x="314" y="3943"/>
                    </a:lnTo>
                    <a:lnTo>
                      <a:pt x="379" y="3955"/>
                    </a:lnTo>
                    <a:lnTo>
                      <a:pt x="482" y="3967"/>
                    </a:lnTo>
                    <a:lnTo>
                      <a:pt x="533" y="3972"/>
                    </a:lnTo>
                    <a:lnTo>
                      <a:pt x="589" y="3975"/>
                    </a:lnTo>
                    <a:lnTo>
                      <a:pt x="653" y="3972"/>
                    </a:lnTo>
                    <a:lnTo>
                      <a:pt x="724" y="3970"/>
                    </a:lnTo>
                    <a:lnTo>
                      <a:pt x="797" y="3958"/>
                    </a:lnTo>
                    <a:lnTo>
                      <a:pt x="874" y="3941"/>
                    </a:lnTo>
                    <a:lnTo>
                      <a:pt x="912" y="3931"/>
                    </a:lnTo>
                    <a:lnTo>
                      <a:pt x="951" y="3919"/>
                    </a:lnTo>
                    <a:lnTo>
                      <a:pt x="986" y="3905"/>
                    </a:lnTo>
                    <a:lnTo>
                      <a:pt x="1024" y="3887"/>
                    </a:lnTo>
                    <a:lnTo>
                      <a:pt x="1045" y="3876"/>
                    </a:lnTo>
                    <a:lnTo>
                      <a:pt x="1062" y="3861"/>
                    </a:lnTo>
                    <a:lnTo>
                      <a:pt x="1077" y="3843"/>
                    </a:lnTo>
                    <a:lnTo>
                      <a:pt x="1086" y="3825"/>
                    </a:lnTo>
                    <a:lnTo>
                      <a:pt x="1089" y="3805"/>
                    </a:lnTo>
                    <a:lnTo>
                      <a:pt x="1092" y="3784"/>
                    </a:lnTo>
                    <a:lnTo>
                      <a:pt x="1089" y="3760"/>
                    </a:lnTo>
                    <a:lnTo>
                      <a:pt x="1086" y="3734"/>
                    </a:lnTo>
                    <a:lnTo>
                      <a:pt x="1071" y="3679"/>
                    </a:lnTo>
                    <a:lnTo>
                      <a:pt x="1053" y="3611"/>
                    </a:lnTo>
                    <a:lnTo>
                      <a:pt x="1033" y="3537"/>
                    </a:lnTo>
                    <a:lnTo>
                      <a:pt x="1016" y="3455"/>
                    </a:lnTo>
                    <a:lnTo>
                      <a:pt x="1013" y="3426"/>
                    </a:lnTo>
                    <a:lnTo>
                      <a:pt x="1010" y="3381"/>
                    </a:lnTo>
                    <a:lnTo>
                      <a:pt x="1007" y="3252"/>
                    </a:lnTo>
                    <a:lnTo>
                      <a:pt x="1007" y="3075"/>
                    </a:lnTo>
                    <a:lnTo>
                      <a:pt x="1007" y="2860"/>
                    </a:lnTo>
                    <a:lnTo>
                      <a:pt x="1013" y="2339"/>
                    </a:lnTo>
                    <a:lnTo>
                      <a:pt x="1021" y="1760"/>
                    </a:lnTo>
                    <a:lnTo>
                      <a:pt x="1039" y="668"/>
                    </a:lnTo>
                    <a:lnTo>
                      <a:pt x="1045" y="286"/>
                    </a:lnTo>
                    <a:lnTo>
                      <a:pt x="1048" y="162"/>
                    </a:lnTo>
                    <a:lnTo>
                      <a:pt x="1045" y="98"/>
                    </a:lnTo>
                    <a:lnTo>
                      <a:pt x="1042" y="80"/>
                    </a:lnTo>
                    <a:lnTo>
                      <a:pt x="1033" y="65"/>
                    </a:lnTo>
                    <a:lnTo>
                      <a:pt x="1021" y="50"/>
                    </a:lnTo>
                    <a:lnTo>
                      <a:pt x="1004" y="39"/>
                    </a:lnTo>
                    <a:lnTo>
                      <a:pt x="980" y="30"/>
                    </a:lnTo>
                    <a:lnTo>
                      <a:pt x="956" y="18"/>
                    </a:lnTo>
                    <a:lnTo>
                      <a:pt x="927" y="13"/>
                    </a:lnTo>
                    <a:lnTo>
                      <a:pt x="894" y="7"/>
                    </a:lnTo>
                    <a:lnTo>
                      <a:pt x="862" y="4"/>
                    </a:lnTo>
                    <a:lnTo>
                      <a:pt x="824" y="0"/>
                    </a:lnTo>
                    <a:lnTo>
                      <a:pt x="786" y="0"/>
                    </a:lnTo>
                    <a:lnTo>
                      <a:pt x="744" y="0"/>
                    </a:lnTo>
                    <a:lnTo>
                      <a:pt x="703" y="7"/>
                    </a:lnTo>
                    <a:lnTo>
                      <a:pt x="659" y="13"/>
                    </a:lnTo>
                    <a:lnTo>
                      <a:pt x="615" y="21"/>
                    </a:lnTo>
                    <a:lnTo>
                      <a:pt x="570" y="30"/>
                    </a:lnTo>
                    <a:lnTo>
                      <a:pt x="527" y="45"/>
                    </a:lnTo>
                    <a:lnTo>
                      <a:pt x="482" y="59"/>
                    </a:lnTo>
                    <a:lnTo>
                      <a:pt x="439" y="77"/>
                    </a:lnTo>
                    <a:lnTo>
                      <a:pt x="394" y="98"/>
                    </a:lnTo>
                    <a:lnTo>
                      <a:pt x="353" y="121"/>
                    </a:lnTo>
                    <a:lnTo>
                      <a:pt x="312" y="145"/>
                    </a:lnTo>
                    <a:lnTo>
                      <a:pt x="271" y="174"/>
                    </a:lnTo>
                    <a:lnTo>
                      <a:pt x="235" y="207"/>
                    </a:lnTo>
                    <a:lnTo>
                      <a:pt x="200" y="239"/>
                    </a:lnTo>
                    <a:lnTo>
                      <a:pt x="168" y="277"/>
                    </a:lnTo>
                    <a:lnTo>
                      <a:pt x="138" y="315"/>
                    </a:lnTo>
                    <a:lnTo>
                      <a:pt x="112" y="360"/>
                    </a:lnTo>
                    <a:lnTo>
                      <a:pt x="88" y="406"/>
                    </a:lnTo>
                    <a:lnTo>
                      <a:pt x="70" y="454"/>
                    </a:lnTo>
                    <a:lnTo>
                      <a:pt x="55" y="506"/>
                    </a:lnTo>
                    <a:lnTo>
                      <a:pt x="44" y="562"/>
                    </a:lnTo>
                    <a:close/>
                  </a:path>
                </a:pathLst>
              </a:custGeom>
              <a:solidFill>
                <a:srgbClr val="6D737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3" name="任意多边形 80952"/>
              <p:cNvSpPr/>
              <p:nvPr/>
            </p:nvSpPr>
            <p:spPr>
              <a:xfrm>
                <a:off x="76" y="516"/>
                <a:ext cx="27" cy="252"/>
              </a:xfrm>
              <a:custGeom>
                <a:avLst/>
                <a:gdLst/>
                <a:ahLst/>
                <a:cxnLst/>
                <a:rect l="0" t="0" r="0" b="0"/>
                <a:pathLst>
                  <a:path w="415" h="3779">
                    <a:moveTo>
                      <a:pt x="386" y="86"/>
                    </a:moveTo>
                    <a:lnTo>
                      <a:pt x="389" y="266"/>
                    </a:lnTo>
                    <a:lnTo>
                      <a:pt x="397" y="645"/>
                    </a:lnTo>
                    <a:lnTo>
                      <a:pt x="406" y="1155"/>
                    </a:lnTo>
                    <a:lnTo>
                      <a:pt x="412" y="1731"/>
                    </a:lnTo>
                    <a:lnTo>
                      <a:pt x="415" y="2026"/>
                    </a:lnTo>
                    <a:lnTo>
                      <a:pt x="415" y="2314"/>
                    </a:lnTo>
                    <a:lnTo>
                      <a:pt x="412" y="2584"/>
                    </a:lnTo>
                    <a:lnTo>
                      <a:pt x="406" y="2834"/>
                    </a:lnTo>
                    <a:lnTo>
                      <a:pt x="400" y="3055"/>
                    </a:lnTo>
                    <a:lnTo>
                      <a:pt x="389" y="3234"/>
                    </a:lnTo>
                    <a:lnTo>
                      <a:pt x="380" y="3308"/>
                    </a:lnTo>
                    <a:lnTo>
                      <a:pt x="371" y="3370"/>
                    </a:lnTo>
                    <a:lnTo>
                      <a:pt x="363" y="3417"/>
                    </a:lnTo>
                    <a:lnTo>
                      <a:pt x="354" y="3449"/>
                    </a:lnTo>
                    <a:lnTo>
                      <a:pt x="344" y="3473"/>
                    </a:lnTo>
                    <a:lnTo>
                      <a:pt x="338" y="3493"/>
                    </a:lnTo>
                    <a:lnTo>
                      <a:pt x="333" y="3517"/>
                    </a:lnTo>
                    <a:lnTo>
                      <a:pt x="333" y="3538"/>
                    </a:lnTo>
                    <a:lnTo>
                      <a:pt x="333" y="3584"/>
                    </a:lnTo>
                    <a:lnTo>
                      <a:pt x="338" y="3629"/>
                    </a:lnTo>
                    <a:lnTo>
                      <a:pt x="347" y="3669"/>
                    </a:lnTo>
                    <a:lnTo>
                      <a:pt x="363" y="3711"/>
                    </a:lnTo>
                    <a:lnTo>
                      <a:pt x="377" y="3746"/>
                    </a:lnTo>
                    <a:lnTo>
                      <a:pt x="395" y="3779"/>
                    </a:lnTo>
                    <a:lnTo>
                      <a:pt x="333" y="3773"/>
                    </a:lnTo>
                    <a:lnTo>
                      <a:pt x="271" y="3767"/>
                    </a:lnTo>
                    <a:lnTo>
                      <a:pt x="198" y="3752"/>
                    </a:lnTo>
                    <a:lnTo>
                      <a:pt x="162" y="3740"/>
                    </a:lnTo>
                    <a:lnTo>
                      <a:pt x="127" y="3729"/>
                    </a:lnTo>
                    <a:lnTo>
                      <a:pt x="94" y="3714"/>
                    </a:lnTo>
                    <a:lnTo>
                      <a:pt x="65" y="3700"/>
                    </a:lnTo>
                    <a:lnTo>
                      <a:pt x="42" y="3679"/>
                    </a:lnTo>
                    <a:lnTo>
                      <a:pt x="30" y="3667"/>
                    </a:lnTo>
                    <a:lnTo>
                      <a:pt x="21" y="3655"/>
                    </a:lnTo>
                    <a:lnTo>
                      <a:pt x="15" y="3643"/>
                    </a:lnTo>
                    <a:lnTo>
                      <a:pt x="9" y="3629"/>
                    </a:lnTo>
                    <a:lnTo>
                      <a:pt x="6" y="3614"/>
                    </a:lnTo>
                    <a:lnTo>
                      <a:pt x="6" y="3600"/>
                    </a:lnTo>
                    <a:lnTo>
                      <a:pt x="9" y="3538"/>
                    </a:lnTo>
                    <a:lnTo>
                      <a:pt x="15" y="3475"/>
                    </a:lnTo>
                    <a:lnTo>
                      <a:pt x="36" y="3358"/>
                    </a:lnTo>
                    <a:lnTo>
                      <a:pt x="47" y="3293"/>
                    </a:lnTo>
                    <a:lnTo>
                      <a:pt x="56" y="3228"/>
                    </a:lnTo>
                    <a:lnTo>
                      <a:pt x="65" y="3158"/>
                    </a:lnTo>
                    <a:lnTo>
                      <a:pt x="68" y="3079"/>
                    </a:lnTo>
                    <a:lnTo>
                      <a:pt x="65" y="2899"/>
                    </a:lnTo>
                    <a:lnTo>
                      <a:pt x="59" y="2555"/>
                    </a:lnTo>
                    <a:lnTo>
                      <a:pt x="36" y="1602"/>
                    </a:lnTo>
                    <a:lnTo>
                      <a:pt x="11" y="657"/>
                    </a:lnTo>
                    <a:lnTo>
                      <a:pt x="3" y="327"/>
                    </a:lnTo>
                    <a:lnTo>
                      <a:pt x="0" y="168"/>
                    </a:lnTo>
                    <a:lnTo>
                      <a:pt x="3" y="154"/>
                    </a:lnTo>
                    <a:lnTo>
                      <a:pt x="6" y="139"/>
                    </a:lnTo>
                    <a:lnTo>
                      <a:pt x="11" y="128"/>
                    </a:lnTo>
                    <a:lnTo>
                      <a:pt x="18" y="113"/>
                    </a:lnTo>
                    <a:lnTo>
                      <a:pt x="39" y="90"/>
                    </a:lnTo>
                    <a:lnTo>
                      <a:pt x="62" y="68"/>
                    </a:lnTo>
                    <a:lnTo>
                      <a:pt x="91" y="48"/>
                    </a:lnTo>
                    <a:lnTo>
                      <a:pt x="124" y="34"/>
                    </a:lnTo>
                    <a:lnTo>
                      <a:pt x="159" y="19"/>
                    </a:lnTo>
                    <a:lnTo>
                      <a:pt x="195" y="10"/>
                    </a:lnTo>
                    <a:lnTo>
                      <a:pt x="233" y="4"/>
                    </a:lnTo>
                    <a:lnTo>
                      <a:pt x="266" y="0"/>
                    </a:lnTo>
                    <a:lnTo>
                      <a:pt x="298" y="4"/>
                    </a:lnTo>
                    <a:lnTo>
                      <a:pt x="327" y="10"/>
                    </a:lnTo>
                    <a:lnTo>
                      <a:pt x="354" y="22"/>
                    </a:lnTo>
                    <a:lnTo>
                      <a:pt x="363" y="28"/>
                    </a:lnTo>
                    <a:lnTo>
                      <a:pt x="371" y="36"/>
                    </a:lnTo>
                    <a:lnTo>
                      <a:pt x="377" y="48"/>
                    </a:lnTo>
                    <a:lnTo>
                      <a:pt x="383" y="57"/>
                    </a:lnTo>
                    <a:lnTo>
                      <a:pt x="386" y="71"/>
                    </a:lnTo>
                    <a:lnTo>
                      <a:pt x="386" y="86"/>
                    </a:lnTo>
                    <a:close/>
                  </a:path>
                </a:pathLst>
              </a:custGeom>
              <a:solidFill>
                <a:srgbClr val="5E656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4" name="任意多边形 80953"/>
              <p:cNvSpPr/>
              <p:nvPr/>
            </p:nvSpPr>
            <p:spPr>
              <a:xfrm>
                <a:off x="72" y="569"/>
                <a:ext cx="17" cy="196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942">
                    <a:moveTo>
                      <a:pt x="256" y="106"/>
                    </a:moveTo>
                    <a:lnTo>
                      <a:pt x="254" y="179"/>
                    </a:lnTo>
                    <a:lnTo>
                      <a:pt x="245" y="288"/>
                    </a:lnTo>
                    <a:lnTo>
                      <a:pt x="221" y="564"/>
                    </a:lnTo>
                    <a:lnTo>
                      <a:pt x="194" y="864"/>
                    </a:lnTo>
                    <a:lnTo>
                      <a:pt x="186" y="1000"/>
                    </a:lnTo>
                    <a:lnTo>
                      <a:pt x="183" y="1111"/>
                    </a:lnTo>
                    <a:lnTo>
                      <a:pt x="186" y="1208"/>
                    </a:lnTo>
                    <a:lnTo>
                      <a:pt x="189" y="1300"/>
                    </a:lnTo>
                    <a:lnTo>
                      <a:pt x="200" y="1476"/>
                    </a:lnTo>
                    <a:lnTo>
                      <a:pt x="209" y="1641"/>
                    </a:lnTo>
                    <a:lnTo>
                      <a:pt x="212" y="1720"/>
                    </a:lnTo>
                    <a:lnTo>
                      <a:pt x="212" y="1800"/>
                    </a:lnTo>
                    <a:lnTo>
                      <a:pt x="206" y="1994"/>
                    </a:lnTo>
                    <a:lnTo>
                      <a:pt x="203" y="2112"/>
                    </a:lnTo>
                    <a:lnTo>
                      <a:pt x="200" y="2230"/>
                    </a:lnTo>
                    <a:lnTo>
                      <a:pt x="192" y="2344"/>
                    </a:lnTo>
                    <a:lnTo>
                      <a:pt x="183" y="2451"/>
                    </a:lnTo>
                    <a:lnTo>
                      <a:pt x="177" y="2494"/>
                    </a:lnTo>
                    <a:lnTo>
                      <a:pt x="168" y="2535"/>
                    </a:lnTo>
                    <a:lnTo>
                      <a:pt x="159" y="2571"/>
                    </a:lnTo>
                    <a:lnTo>
                      <a:pt x="147" y="2597"/>
                    </a:lnTo>
                    <a:lnTo>
                      <a:pt x="135" y="2620"/>
                    </a:lnTo>
                    <a:lnTo>
                      <a:pt x="129" y="2648"/>
                    </a:lnTo>
                    <a:lnTo>
                      <a:pt x="124" y="2671"/>
                    </a:lnTo>
                    <a:lnTo>
                      <a:pt x="118" y="2697"/>
                    </a:lnTo>
                    <a:lnTo>
                      <a:pt x="115" y="2721"/>
                    </a:lnTo>
                    <a:lnTo>
                      <a:pt x="115" y="2745"/>
                    </a:lnTo>
                    <a:lnTo>
                      <a:pt x="121" y="2794"/>
                    </a:lnTo>
                    <a:lnTo>
                      <a:pt x="129" y="2839"/>
                    </a:lnTo>
                    <a:lnTo>
                      <a:pt x="141" y="2879"/>
                    </a:lnTo>
                    <a:lnTo>
                      <a:pt x="157" y="2915"/>
                    </a:lnTo>
                    <a:lnTo>
                      <a:pt x="174" y="2942"/>
                    </a:lnTo>
                    <a:lnTo>
                      <a:pt x="154" y="2942"/>
                    </a:lnTo>
                    <a:lnTo>
                      <a:pt x="132" y="2939"/>
                    </a:lnTo>
                    <a:lnTo>
                      <a:pt x="106" y="2930"/>
                    </a:lnTo>
                    <a:lnTo>
                      <a:pt x="80" y="2921"/>
                    </a:lnTo>
                    <a:lnTo>
                      <a:pt x="53" y="2904"/>
                    </a:lnTo>
                    <a:lnTo>
                      <a:pt x="38" y="2895"/>
                    </a:lnTo>
                    <a:lnTo>
                      <a:pt x="30" y="2882"/>
                    </a:lnTo>
                    <a:lnTo>
                      <a:pt x="18" y="2868"/>
                    </a:lnTo>
                    <a:lnTo>
                      <a:pt x="12" y="2850"/>
                    </a:lnTo>
                    <a:lnTo>
                      <a:pt x="6" y="2836"/>
                    </a:lnTo>
                    <a:lnTo>
                      <a:pt x="3" y="2818"/>
                    </a:lnTo>
                    <a:lnTo>
                      <a:pt x="0" y="2785"/>
                    </a:lnTo>
                    <a:lnTo>
                      <a:pt x="3" y="2748"/>
                    </a:lnTo>
                    <a:lnTo>
                      <a:pt x="12" y="2709"/>
                    </a:lnTo>
                    <a:lnTo>
                      <a:pt x="21" y="2662"/>
                    </a:lnTo>
                    <a:lnTo>
                      <a:pt x="30" y="2609"/>
                    </a:lnTo>
                    <a:lnTo>
                      <a:pt x="35" y="2548"/>
                    </a:lnTo>
                    <a:lnTo>
                      <a:pt x="38" y="2471"/>
                    </a:lnTo>
                    <a:lnTo>
                      <a:pt x="41" y="2185"/>
                    </a:lnTo>
                    <a:lnTo>
                      <a:pt x="50" y="1756"/>
                    </a:lnTo>
                    <a:lnTo>
                      <a:pt x="53" y="1527"/>
                    </a:lnTo>
                    <a:lnTo>
                      <a:pt x="53" y="1318"/>
                    </a:lnTo>
                    <a:lnTo>
                      <a:pt x="53" y="1139"/>
                    </a:lnTo>
                    <a:lnTo>
                      <a:pt x="47" y="1011"/>
                    </a:lnTo>
                    <a:lnTo>
                      <a:pt x="35" y="767"/>
                    </a:lnTo>
                    <a:lnTo>
                      <a:pt x="24" y="476"/>
                    </a:lnTo>
                    <a:lnTo>
                      <a:pt x="15" y="214"/>
                    </a:lnTo>
                    <a:lnTo>
                      <a:pt x="12" y="70"/>
                    </a:lnTo>
                    <a:lnTo>
                      <a:pt x="15" y="55"/>
                    </a:lnTo>
                    <a:lnTo>
                      <a:pt x="21" y="41"/>
                    </a:lnTo>
                    <a:lnTo>
                      <a:pt x="32" y="29"/>
                    </a:lnTo>
                    <a:lnTo>
                      <a:pt x="50" y="20"/>
                    </a:lnTo>
                    <a:lnTo>
                      <a:pt x="68" y="12"/>
                    </a:lnTo>
                    <a:lnTo>
                      <a:pt x="89" y="6"/>
                    </a:lnTo>
                    <a:lnTo>
                      <a:pt x="112" y="0"/>
                    </a:lnTo>
                    <a:lnTo>
                      <a:pt x="132" y="0"/>
                    </a:lnTo>
                    <a:lnTo>
                      <a:pt x="157" y="0"/>
                    </a:lnTo>
                    <a:lnTo>
                      <a:pt x="180" y="6"/>
                    </a:lnTo>
                    <a:lnTo>
                      <a:pt x="200" y="12"/>
                    </a:lnTo>
                    <a:lnTo>
                      <a:pt x="218" y="23"/>
                    </a:lnTo>
                    <a:lnTo>
                      <a:pt x="232" y="38"/>
                    </a:lnTo>
                    <a:lnTo>
                      <a:pt x="245" y="55"/>
                    </a:lnTo>
                    <a:lnTo>
                      <a:pt x="254" y="78"/>
                    </a:lnTo>
                    <a:lnTo>
                      <a:pt x="256" y="106"/>
                    </a:lnTo>
                    <a:close/>
                  </a:path>
                </a:pathLst>
              </a:custGeom>
              <a:solidFill>
                <a:srgbClr val="4A515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5" name="任意多边形 80954"/>
              <p:cNvSpPr/>
              <p:nvPr/>
            </p:nvSpPr>
            <p:spPr>
              <a:xfrm>
                <a:off x="136" y="517"/>
                <a:ext cx="17" cy="249"/>
              </a:xfrm>
              <a:custGeom>
                <a:avLst/>
                <a:gdLst/>
                <a:ahLst/>
                <a:cxnLst/>
                <a:rect l="0" t="0" r="0" b="0"/>
                <a:pathLst>
                  <a:path w="259" h="3742">
                    <a:moveTo>
                      <a:pt x="14" y="862"/>
                    </a:moveTo>
                    <a:lnTo>
                      <a:pt x="11" y="1114"/>
                    </a:lnTo>
                    <a:lnTo>
                      <a:pt x="3" y="1559"/>
                    </a:lnTo>
                    <a:lnTo>
                      <a:pt x="0" y="1797"/>
                    </a:lnTo>
                    <a:lnTo>
                      <a:pt x="0" y="2021"/>
                    </a:lnTo>
                    <a:lnTo>
                      <a:pt x="6" y="2204"/>
                    </a:lnTo>
                    <a:lnTo>
                      <a:pt x="8" y="2277"/>
                    </a:lnTo>
                    <a:lnTo>
                      <a:pt x="14" y="2330"/>
                    </a:lnTo>
                    <a:lnTo>
                      <a:pt x="26" y="2424"/>
                    </a:lnTo>
                    <a:lnTo>
                      <a:pt x="36" y="2527"/>
                    </a:lnTo>
                    <a:lnTo>
                      <a:pt x="44" y="2639"/>
                    </a:lnTo>
                    <a:lnTo>
                      <a:pt x="47" y="2751"/>
                    </a:lnTo>
                    <a:lnTo>
                      <a:pt x="50" y="2963"/>
                    </a:lnTo>
                    <a:lnTo>
                      <a:pt x="53" y="3137"/>
                    </a:lnTo>
                    <a:lnTo>
                      <a:pt x="56" y="3212"/>
                    </a:lnTo>
                    <a:lnTo>
                      <a:pt x="62" y="3298"/>
                    </a:lnTo>
                    <a:lnTo>
                      <a:pt x="71" y="3389"/>
                    </a:lnTo>
                    <a:lnTo>
                      <a:pt x="76" y="3477"/>
                    </a:lnTo>
                    <a:lnTo>
                      <a:pt x="76" y="3522"/>
                    </a:lnTo>
                    <a:lnTo>
                      <a:pt x="76" y="3562"/>
                    </a:lnTo>
                    <a:lnTo>
                      <a:pt x="73" y="3601"/>
                    </a:lnTo>
                    <a:lnTo>
                      <a:pt x="68" y="3636"/>
                    </a:lnTo>
                    <a:lnTo>
                      <a:pt x="59" y="3669"/>
                    </a:lnTo>
                    <a:lnTo>
                      <a:pt x="44" y="3698"/>
                    </a:lnTo>
                    <a:lnTo>
                      <a:pt x="26" y="3724"/>
                    </a:lnTo>
                    <a:lnTo>
                      <a:pt x="17" y="3733"/>
                    </a:lnTo>
                    <a:lnTo>
                      <a:pt x="6" y="3742"/>
                    </a:lnTo>
                    <a:lnTo>
                      <a:pt x="36" y="3739"/>
                    </a:lnTo>
                    <a:lnTo>
                      <a:pt x="100" y="3727"/>
                    </a:lnTo>
                    <a:lnTo>
                      <a:pt x="138" y="3718"/>
                    </a:lnTo>
                    <a:lnTo>
                      <a:pt x="170" y="3704"/>
                    </a:lnTo>
                    <a:lnTo>
                      <a:pt x="185" y="3698"/>
                    </a:lnTo>
                    <a:lnTo>
                      <a:pt x="197" y="3689"/>
                    </a:lnTo>
                    <a:lnTo>
                      <a:pt x="209" y="3681"/>
                    </a:lnTo>
                    <a:lnTo>
                      <a:pt x="215" y="3672"/>
                    </a:lnTo>
                    <a:lnTo>
                      <a:pt x="224" y="3648"/>
                    </a:lnTo>
                    <a:lnTo>
                      <a:pt x="230" y="3616"/>
                    </a:lnTo>
                    <a:lnTo>
                      <a:pt x="232" y="3581"/>
                    </a:lnTo>
                    <a:lnTo>
                      <a:pt x="235" y="3542"/>
                    </a:lnTo>
                    <a:lnTo>
                      <a:pt x="232" y="3501"/>
                    </a:lnTo>
                    <a:lnTo>
                      <a:pt x="227" y="3457"/>
                    </a:lnTo>
                    <a:lnTo>
                      <a:pt x="218" y="3413"/>
                    </a:lnTo>
                    <a:lnTo>
                      <a:pt x="206" y="3371"/>
                    </a:lnTo>
                    <a:lnTo>
                      <a:pt x="199" y="3345"/>
                    </a:lnTo>
                    <a:lnTo>
                      <a:pt x="194" y="3303"/>
                    </a:lnTo>
                    <a:lnTo>
                      <a:pt x="182" y="3192"/>
                    </a:lnTo>
                    <a:lnTo>
                      <a:pt x="173" y="3044"/>
                    </a:lnTo>
                    <a:lnTo>
                      <a:pt x="165" y="2880"/>
                    </a:lnTo>
                    <a:lnTo>
                      <a:pt x="156" y="2536"/>
                    </a:lnTo>
                    <a:lnTo>
                      <a:pt x="153" y="2256"/>
                    </a:lnTo>
                    <a:lnTo>
                      <a:pt x="156" y="2121"/>
                    </a:lnTo>
                    <a:lnTo>
                      <a:pt x="165" y="1936"/>
                    </a:lnTo>
                    <a:lnTo>
                      <a:pt x="188" y="1492"/>
                    </a:lnTo>
                    <a:lnTo>
                      <a:pt x="212" y="1068"/>
                    </a:lnTo>
                    <a:lnTo>
                      <a:pt x="218" y="909"/>
                    </a:lnTo>
                    <a:lnTo>
                      <a:pt x="218" y="850"/>
                    </a:lnTo>
                    <a:lnTo>
                      <a:pt x="218" y="809"/>
                    </a:lnTo>
                    <a:lnTo>
                      <a:pt x="218" y="726"/>
                    </a:lnTo>
                    <a:lnTo>
                      <a:pt x="224" y="621"/>
                    </a:lnTo>
                    <a:lnTo>
                      <a:pt x="244" y="365"/>
                    </a:lnTo>
                    <a:lnTo>
                      <a:pt x="253" y="241"/>
                    </a:lnTo>
                    <a:lnTo>
                      <a:pt x="259" y="135"/>
                    </a:lnTo>
                    <a:lnTo>
                      <a:pt x="259" y="52"/>
                    </a:lnTo>
                    <a:lnTo>
                      <a:pt x="259" y="26"/>
                    </a:lnTo>
                    <a:lnTo>
                      <a:pt x="253" y="12"/>
                    </a:lnTo>
                    <a:lnTo>
                      <a:pt x="247" y="3"/>
                    </a:lnTo>
                    <a:lnTo>
                      <a:pt x="235" y="0"/>
                    </a:lnTo>
                    <a:lnTo>
                      <a:pt x="221" y="0"/>
                    </a:lnTo>
                    <a:lnTo>
                      <a:pt x="203" y="9"/>
                    </a:lnTo>
                    <a:lnTo>
                      <a:pt x="185" y="23"/>
                    </a:lnTo>
                    <a:lnTo>
                      <a:pt x="165" y="44"/>
                    </a:lnTo>
                    <a:lnTo>
                      <a:pt x="141" y="77"/>
                    </a:lnTo>
                    <a:lnTo>
                      <a:pt x="121" y="117"/>
                    </a:lnTo>
                    <a:lnTo>
                      <a:pt x="100" y="168"/>
                    </a:lnTo>
                    <a:lnTo>
                      <a:pt x="79" y="226"/>
                    </a:lnTo>
                    <a:lnTo>
                      <a:pt x="62" y="300"/>
                    </a:lnTo>
                    <a:lnTo>
                      <a:pt x="44" y="385"/>
                    </a:lnTo>
                    <a:lnTo>
                      <a:pt x="33" y="482"/>
                    </a:lnTo>
                    <a:lnTo>
                      <a:pt x="23" y="594"/>
                    </a:lnTo>
                    <a:lnTo>
                      <a:pt x="17" y="721"/>
                    </a:lnTo>
                    <a:lnTo>
                      <a:pt x="14" y="862"/>
                    </a:lnTo>
                    <a:close/>
                  </a:path>
                </a:pathLst>
              </a:custGeom>
              <a:solidFill>
                <a:srgbClr val="5E656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6" name="任意多边形 80955"/>
              <p:cNvSpPr/>
              <p:nvPr/>
            </p:nvSpPr>
            <p:spPr>
              <a:xfrm>
                <a:off x="85" y="763"/>
                <a:ext cx="24" cy="24"/>
              </a:xfrm>
              <a:custGeom>
                <a:avLst/>
                <a:gdLst/>
                <a:ahLst/>
                <a:cxnLst/>
                <a:rect l="0" t="0" r="0" b="0"/>
                <a:pathLst>
                  <a:path w="364" h="356">
                    <a:moveTo>
                      <a:pt x="56" y="32"/>
                    </a:moveTo>
                    <a:lnTo>
                      <a:pt x="79" y="18"/>
                    </a:lnTo>
                    <a:lnTo>
                      <a:pt x="105" y="6"/>
                    </a:lnTo>
                    <a:lnTo>
                      <a:pt x="132" y="0"/>
                    </a:lnTo>
                    <a:lnTo>
                      <a:pt x="162" y="0"/>
                    </a:lnTo>
                    <a:lnTo>
                      <a:pt x="188" y="0"/>
                    </a:lnTo>
                    <a:lnTo>
                      <a:pt x="218" y="6"/>
                    </a:lnTo>
                    <a:lnTo>
                      <a:pt x="244" y="15"/>
                    </a:lnTo>
                    <a:lnTo>
                      <a:pt x="267" y="26"/>
                    </a:lnTo>
                    <a:lnTo>
                      <a:pt x="291" y="38"/>
                    </a:lnTo>
                    <a:lnTo>
                      <a:pt x="312" y="53"/>
                    </a:lnTo>
                    <a:lnTo>
                      <a:pt x="329" y="71"/>
                    </a:lnTo>
                    <a:lnTo>
                      <a:pt x="344" y="91"/>
                    </a:lnTo>
                    <a:lnTo>
                      <a:pt x="355" y="109"/>
                    </a:lnTo>
                    <a:lnTo>
                      <a:pt x="361" y="129"/>
                    </a:lnTo>
                    <a:lnTo>
                      <a:pt x="364" y="153"/>
                    </a:lnTo>
                    <a:lnTo>
                      <a:pt x="361" y="174"/>
                    </a:lnTo>
                    <a:lnTo>
                      <a:pt x="347" y="215"/>
                    </a:lnTo>
                    <a:lnTo>
                      <a:pt x="329" y="256"/>
                    </a:lnTo>
                    <a:lnTo>
                      <a:pt x="309" y="291"/>
                    </a:lnTo>
                    <a:lnTo>
                      <a:pt x="288" y="321"/>
                    </a:lnTo>
                    <a:lnTo>
                      <a:pt x="276" y="333"/>
                    </a:lnTo>
                    <a:lnTo>
                      <a:pt x="264" y="342"/>
                    </a:lnTo>
                    <a:lnTo>
                      <a:pt x="253" y="347"/>
                    </a:lnTo>
                    <a:lnTo>
                      <a:pt x="241" y="353"/>
                    </a:lnTo>
                    <a:lnTo>
                      <a:pt x="229" y="356"/>
                    </a:lnTo>
                    <a:lnTo>
                      <a:pt x="218" y="356"/>
                    </a:lnTo>
                    <a:lnTo>
                      <a:pt x="202" y="350"/>
                    </a:lnTo>
                    <a:lnTo>
                      <a:pt x="191" y="345"/>
                    </a:lnTo>
                    <a:lnTo>
                      <a:pt x="167" y="324"/>
                    </a:lnTo>
                    <a:lnTo>
                      <a:pt x="147" y="297"/>
                    </a:lnTo>
                    <a:lnTo>
                      <a:pt x="130" y="271"/>
                    </a:lnTo>
                    <a:lnTo>
                      <a:pt x="111" y="242"/>
                    </a:lnTo>
                    <a:lnTo>
                      <a:pt x="97" y="212"/>
                    </a:lnTo>
                    <a:lnTo>
                      <a:pt x="79" y="188"/>
                    </a:lnTo>
                    <a:lnTo>
                      <a:pt x="59" y="168"/>
                    </a:lnTo>
                    <a:lnTo>
                      <a:pt x="47" y="159"/>
                    </a:lnTo>
                    <a:lnTo>
                      <a:pt x="34" y="153"/>
                    </a:lnTo>
                    <a:lnTo>
                      <a:pt x="14" y="141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0" y="118"/>
                    </a:lnTo>
                    <a:lnTo>
                      <a:pt x="0" y="115"/>
                    </a:lnTo>
                    <a:lnTo>
                      <a:pt x="3" y="109"/>
                    </a:lnTo>
                    <a:lnTo>
                      <a:pt x="8" y="106"/>
                    </a:lnTo>
                    <a:lnTo>
                      <a:pt x="14" y="103"/>
                    </a:lnTo>
                    <a:lnTo>
                      <a:pt x="32" y="103"/>
                    </a:lnTo>
                    <a:lnTo>
                      <a:pt x="56" y="112"/>
                    </a:lnTo>
                    <a:lnTo>
                      <a:pt x="82" y="126"/>
                    </a:lnTo>
                    <a:lnTo>
                      <a:pt x="111" y="148"/>
                    </a:lnTo>
                    <a:lnTo>
                      <a:pt x="141" y="168"/>
                    </a:lnTo>
                    <a:lnTo>
                      <a:pt x="164" y="188"/>
                    </a:lnTo>
                    <a:lnTo>
                      <a:pt x="191" y="203"/>
                    </a:lnTo>
                    <a:lnTo>
                      <a:pt x="211" y="215"/>
                    </a:lnTo>
                    <a:lnTo>
                      <a:pt x="221" y="217"/>
                    </a:lnTo>
                    <a:lnTo>
                      <a:pt x="232" y="220"/>
                    </a:lnTo>
                    <a:lnTo>
                      <a:pt x="241" y="217"/>
                    </a:lnTo>
                    <a:lnTo>
                      <a:pt x="250" y="215"/>
                    </a:lnTo>
                    <a:lnTo>
                      <a:pt x="259" y="209"/>
                    </a:lnTo>
                    <a:lnTo>
                      <a:pt x="264" y="200"/>
                    </a:lnTo>
                    <a:lnTo>
                      <a:pt x="273" y="191"/>
                    </a:lnTo>
                    <a:lnTo>
                      <a:pt x="276" y="180"/>
                    </a:lnTo>
                    <a:lnTo>
                      <a:pt x="276" y="171"/>
                    </a:lnTo>
                    <a:lnTo>
                      <a:pt x="276" y="162"/>
                    </a:lnTo>
                    <a:lnTo>
                      <a:pt x="276" y="151"/>
                    </a:lnTo>
                    <a:lnTo>
                      <a:pt x="270" y="141"/>
                    </a:lnTo>
                    <a:lnTo>
                      <a:pt x="259" y="123"/>
                    </a:lnTo>
                    <a:lnTo>
                      <a:pt x="238" y="109"/>
                    </a:lnTo>
                    <a:lnTo>
                      <a:pt x="218" y="97"/>
                    </a:lnTo>
                    <a:lnTo>
                      <a:pt x="191" y="86"/>
                    </a:lnTo>
                    <a:lnTo>
                      <a:pt x="164" y="80"/>
                    </a:lnTo>
                    <a:lnTo>
                      <a:pt x="132" y="77"/>
                    </a:lnTo>
                    <a:lnTo>
                      <a:pt x="97" y="80"/>
                    </a:lnTo>
                    <a:lnTo>
                      <a:pt x="29" y="86"/>
                    </a:lnTo>
                    <a:lnTo>
                      <a:pt x="8" y="86"/>
                    </a:lnTo>
                    <a:lnTo>
                      <a:pt x="5" y="83"/>
                    </a:lnTo>
                    <a:lnTo>
                      <a:pt x="3" y="77"/>
                    </a:lnTo>
                    <a:lnTo>
                      <a:pt x="8" y="71"/>
                    </a:lnTo>
                    <a:lnTo>
                      <a:pt x="17" y="59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7" name="任意多边形 80956"/>
              <p:cNvSpPr/>
              <p:nvPr/>
            </p:nvSpPr>
            <p:spPr>
              <a:xfrm>
                <a:off x="84" y="771"/>
                <a:ext cx="2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99" h="247">
                    <a:moveTo>
                      <a:pt x="6" y="5"/>
                    </a:moveTo>
                    <a:lnTo>
                      <a:pt x="14" y="3"/>
                    </a:lnTo>
                    <a:lnTo>
                      <a:pt x="26" y="0"/>
                    </a:lnTo>
                    <a:lnTo>
                      <a:pt x="38" y="3"/>
                    </a:lnTo>
                    <a:lnTo>
                      <a:pt x="49" y="5"/>
                    </a:lnTo>
                    <a:lnTo>
                      <a:pt x="65" y="17"/>
                    </a:lnTo>
                    <a:lnTo>
                      <a:pt x="82" y="33"/>
                    </a:lnTo>
                    <a:lnTo>
                      <a:pt x="100" y="53"/>
                    </a:lnTo>
                    <a:lnTo>
                      <a:pt x="120" y="82"/>
                    </a:lnTo>
                    <a:lnTo>
                      <a:pt x="144" y="115"/>
                    </a:lnTo>
                    <a:lnTo>
                      <a:pt x="170" y="141"/>
                    </a:lnTo>
                    <a:lnTo>
                      <a:pt x="194" y="162"/>
                    </a:lnTo>
                    <a:lnTo>
                      <a:pt x="221" y="179"/>
                    </a:lnTo>
                    <a:lnTo>
                      <a:pt x="244" y="191"/>
                    </a:lnTo>
                    <a:lnTo>
                      <a:pt x="265" y="199"/>
                    </a:lnTo>
                    <a:lnTo>
                      <a:pt x="285" y="199"/>
                    </a:lnTo>
                    <a:lnTo>
                      <a:pt x="291" y="196"/>
                    </a:lnTo>
                    <a:lnTo>
                      <a:pt x="299" y="194"/>
                    </a:lnTo>
                    <a:lnTo>
                      <a:pt x="294" y="206"/>
                    </a:lnTo>
                    <a:lnTo>
                      <a:pt x="288" y="218"/>
                    </a:lnTo>
                    <a:lnTo>
                      <a:pt x="279" y="229"/>
                    </a:lnTo>
                    <a:lnTo>
                      <a:pt x="267" y="238"/>
                    </a:lnTo>
                    <a:lnTo>
                      <a:pt x="250" y="244"/>
                    </a:lnTo>
                    <a:lnTo>
                      <a:pt x="241" y="247"/>
                    </a:lnTo>
                    <a:lnTo>
                      <a:pt x="233" y="247"/>
                    </a:lnTo>
                    <a:lnTo>
                      <a:pt x="221" y="244"/>
                    </a:lnTo>
                    <a:lnTo>
                      <a:pt x="205" y="238"/>
                    </a:lnTo>
                    <a:lnTo>
                      <a:pt x="194" y="232"/>
                    </a:lnTo>
                    <a:lnTo>
                      <a:pt x="182" y="224"/>
                    </a:lnTo>
                    <a:lnTo>
                      <a:pt x="159" y="206"/>
                    </a:lnTo>
                    <a:lnTo>
                      <a:pt x="141" y="182"/>
                    </a:lnTo>
                    <a:lnTo>
                      <a:pt x="123" y="156"/>
                    </a:lnTo>
                    <a:lnTo>
                      <a:pt x="94" y="105"/>
                    </a:lnTo>
                    <a:lnTo>
                      <a:pt x="82" y="85"/>
                    </a:lnTo>
                    <a:lnTo>
                      <a:pt x="71" y="70"/>
                    </a:lnTo>
                    <a:lnTo>
                      <a:pt x="59" y="59"/>
                    </a:lnTo>
                    <a:lnTo>
                      <a:pt x="43" y="47"/>
                    </a:lnTo>
                    <a:lnTo>
                      <a:pt x="17" y="30"/>
                    </a:lnTo>
                    <a:lnTo>
                      <a:pt x="6" y="23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8" name="任意多边形 80957"/>
              <p:cNvSpPr/>
              <p:nvPr/>
            </p:nvSpPr>
            <p:spPr>
              <a:xfrm>
                <a:off x="84" y="765"/>
                <a:ext cx="2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303" h="165">
                    <a:moveTo>
                      <a:pt x="73" y="15"/>
                    </a:moveTo>
                    <a:lnTo>
                      <a:pt x="82" y="12"/>
                    </a:lnTo>
                    <a:lnTo>
                      <a:pt x="94" y="6"/>
                    </a:lnTo>
                    <a:lnTo>
                      <a:pt x="120" y="0"/>
                    </a:lnTo>
                    <a:lnTo>
                      <a:pt x="153" y="0"/>
                    </a:lnTo>
                    <a:lnTo>
                      <a:pt x="185" y="3"/>
                    </a:lnTo>
                    <a:lnTo>
                      <a:pt x="214" y="9"/>
                    </a:lnTo>
                    <a:lnTo>
                      <a:pt x="244" y="22"/>
                    </a:lnTo>
                    <a:lnTo>
                      <a:pt x="270" y="39"/>
                    </a:lnTo>
                    <a:lnTo>
                      <a:pt x="279" y="48"/>
                    </a:lnTo>
                    <a:lnTo>
                      <a:pt x="288" y="56"/>
                    </a:lnTo>
                    <a:lnTo>
                      <a:pt x="299" y="80"/>
                    </a:lnTo>
                    <a:lnTo>
                      <a:pt x="303" y="97"/>
                    </a:lnTo>
                    <a:lnTo>
                      <a:pt x="299" y="118"/>
                    </a:lnTo>
                    <a:lnTo>
                      <a:pt x="294" y="133"/>
                    </a:lnTo>
                    <a:lnTo>
                      <a:pt x="288" y="148"/>
                    </a:lnTo>
                    <a:lnTo>
                      <a:pt x="279" y="156"/>
                    </a:lnTo>
                    <a:lnTo>
                      <a:pt x="270" y="165"/>
                    </a:lnTo>
                    <a:lnTo>
                      <a:pt x="273" y="156"/>
                    </a:lnTo>
                    <a:lnTo>
                      <a:pt x="276" y="145"/>
                    </a:lnTo>
                    <a:lnTo>
                      <a:pt x="273" y="133"/>
                    </a:lnTo>
                    <a:lnTo>
                      <a:pt x="270" y="118"/>
                    </a:lnTo>
                    <a:lnTo>
                      <a:pt x="262" y="103"/>
                    </a:lnTo>
                    <a:lnTo>
                      <a:pt x="250" y="88"/>
                    </a:lnTo>
                    <a:lnTo>
                      <a:pt x="227" y="74"/>
                    </a:lnTo>
                    <a:lnTo>
                      <a:pt x="203" y="62"/>
                    </a:lnTo>
                    <a:lnTo>
                      <a:pt x="179" y="56"/>
                    </a:lnTo>
                    <a:lnTo>
                      <a:pt x="159" y="51"/>
                    </a:lnTo>
                    <a:lnTo>
                      <a:pt x="138" y="48"/>
                    </a:lnTo>
                    <a:lnTo>
                      <a:pt x="117" y="48"/>
                    </a:lnTo>
                    <a:lnTo>
                      <a:pt x="100" y="48"/>
                    </a:lnTo>
                    <a:lnTo>
                      <a:pt x="62" y="53"/>
                    </a:lnTo>
                    <a:lnTo>
                      <a:pt x="29" y="59"/>
                    </a:lnTo>
                    <a:lnTo>
                      <a:pt x="9" y="62"/>
                    </a:lnTo>
                    <a:lnTo>
                      <a:pt x="3" y="59"/>
                    </a:lnTo>
                    <a:lnTo>
                      <a:pt x="0" y="59"/>
                    </a:lnTo>
                    <a:lnTo>
                      <a:pt x="0" y="56"/>
                    </a:lnTo>
                    <a:lnTo>
                      <a:pt x="3" y="51"/>
                    </a:lnTo>
                    <a:lnTo>
                      <a:pt x="9" y="45"/>
                    </a:lnTo>
                    <a:lnTo>
                      <a:pt x="17" y="42"/>
                    </a:lnTo>
                    <a:lnTo>
                      <a:pt x="38" y="33"/>
                    </a:lnTo>
                    <a:lnTo>
                      <a:pt x="59" y="24"/>
                    </a:lnTo>
                    <a:lnTo>
                      <a:pt x="73" y="15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9" name="任意多边形 80958"/>
              <p:cNvSpPr/>
              <p:nvPr/>
            </p:nvSpPr>
            <p:spPr>
              <a:xfrm>
                <a:off x="60" y="753"/>
                <a:ext cx="2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382" h="298">
                    <a:moveTo>
                      <a:pt x="371" y="147"/>
                    </a:moveTo>
                    <a:lnTo>
                      <a:pt x="362" y="120"/>
                    </a:lnTo>
                    <a:lnTo>
                      <a:pt x="347" y="97"/>
                    </a:lnTo>
                    <a:lnTo>
                      <a:pt x="329" y="74"/>
                    </a:lnTo>
                    <a:lnTo>
                      <a:pt x="312" y="56"/>
                    </a:lnTo>
                    <a:lnTo>
                      <a:pt x="288" y="39"/>
                    </a:lnTo>
                    <a:lnTo>
                      <a:pt x="265" y="23"/>
                    </a:lnTo>
                    <a:lnTo>
                      <a:pt x="238" y="15"/>
                    </a:lnTo>
                    <a:lnTo>
                      <a:pt x="215" y="6"/>
                    </a:lnTo>
                    <a:lnTo>
                      <a:pt x="188" y="0"/>
                    </a:lnTo>
                    <a:lnTo>
                      <a:pt x="161" y="0"/>
                    </a:lnTo>
                    <a:lnTo>
                      <a:pt x="138" y="0"/>
                    </a:lnTo>
                    <a:lnTo>
                      <a:pt x="115" y="6"/>
                    </a:lnTo>
                    <a:lnTo>
                      <a:pt x="91" y="15"/>
                    </a:lnTo>
                    <a:lnTo>
                      <a:pt x="73" y="26"/>
                    </a:lnTo>
                    <a:lnTo>
                      <a:pt x="55" y="42"/>
                    </a:lnTo>
                    <a:lnTo>
                      <a:pt x="44" y="59"/>
                    </a:lnTo>
                    <a:lnTo>
                      <a:pt x="24" y="103"/>
                    </a:lnTo>
                    <a:lnTo>
                      <a:pt x="12" y="145"/>
                    </a:lnTo>
                    <a:lnTo>
                      <a:pt x="3" y="185"/>
                    </a:lnTo>
                    <a:lnTo>
                      <a:pt x="0" y="221"/>
                    </a:lnTo>
                    <a:lnTo>
                      <a:pt x="3" y="236"/>
                    </a:lnTo>
                    <a:lnTo>
                      <a:pt x="6" y="250"/>
                    </a:lnTo>
                    <a:lnTo>
                      <a:pt x="12" y="262"/>
                    </a:lnTo>
                    <a:lnTo>
                      <a:pt x="18" y="274"/>
                    </a:lnTo>
                    <a:lnTo>
                      <a:pt x="26" y="282"/>
                    </a:lnTo>
                    <a:lnTo>
                      <a:pt x="38" y="291"/>
                    </a:lnTo>
                    <a:lnTo>
                      <a:pt x="50" y="294"/>
                    </a:lnTo>
                    <a:lnTo>
                      <a:pt x="64" y="298"/>
                    </a:lnTo>
                    <a:lnTo>
                      <a:pt x="97" y="298"/>
                    </a:lnTo>
                    <a:lnTo>
                      <a:pt x="126" y="291"/>
                    </a:lnTo>
                    <a:lnTo>
                      <a:pt x="158" y="282"/>
                    </a:lnTo>
                    <a:lnTo>
                      <a:pt x="191" y="271"/>
                    </a:lnTo>
                    <a:lnTo>
                      <a:pt x="220" y="259"/>
                    </a:lnTo>
                    <a:lnTo>
                      <a:pt x="249" y="253"/>
                    </a:lnTo>
                    <a:lnTo>
                      <a:pt x="280" y="250"/>
                    </a:lnTo>
                    <a:lnTo>
                      <a:pt x="294" y="250"/>
                    </a:lnTo>
                    <a:lnTo>
                      <a:pt x="306" y="253"/>
                    </a:lnTo>
                    <a:lnTo>
                      <a:pt x="320" y="256"/>
                    </a:lnTo>
                    <a:lnTo>
                      <a:pt x="329" y="259"/>
                    </a:lnTo>
                    <a:lnTo>
                      <a:pt x="342" y="259"/>
                    </a:lnTo>
                    <a:lnTo>
                      <a:pt x="347" y="256"/>
                    </a:lnTo>
                    <a:lnTo>
                      <a:pt x="353" y="253"/>
                    </a:lnTo>
                    <a:lnTo>
                      <a:pt x="359" y="247"/>
                    </a:lnTo>
                    <a:lnTo>
                      <a:pt x="359" y="241"/>
                    </a:lnTo>
                    <a:lnTo>
                      <a:pt x="359" y="236"/>
                    </a:lnTo>
                    <a:lnTo>
                      <a:pt x="356" y="230"/>
                    </a:lnTo>
                    <a:lnTo>
                      <a:pt x="350" y="221"/>
                    </a:lnTo>
                    <a:lnTo>
                      <a:pt x="344" y="215"/>
                    </a:lnTo>
                    <a:lnTo>
                      <a:pt x="332" y="210"/>
                    </a:lnTo>
                    <a:lnTo>
                      <a:pt x="317" y="203"/>
                    </a:lnTo>
                    <a:lnTo>
                      <a:pt x="300" y="197"/>
                    </a:lnTo>
                    <a:lnTo>
                      <a:pt x="280" y="194"/>
                    </a:lnTo>
                    <a:lnTo>
                      <a:pt x="253" y="191"/>
                    </a:lnTo>
                    <a:lnTo>
                      <a:pt x="217" y="188"/>
                    </a:lnTo>
                    <a:lnTo>
                      <a:pt x="188" y="188"/>
                    </a:lnTo>
                    <a:lnTo>
                      <a:pt x="161" y="188"/>
                    </a:lnTo>
                    <a:lnTo>
                      <a:pt x="138" y="188"/>
                    </a:lnTo>
                    <a:lnTo>
                      <a:pt x="120" y="185"/>
                    </a:lnTo>
                    <a:lnTo>
                      <a:pt x="115" y="179"/>
                    </a:lnTo>
                    <a:lnTo>
                      <a:pt x="109" y="177"/>
                    </a:lnTo>
                    <a:lnTo>
                      <a:pt x="103" y="171"/>
                    </a:lnTo>
                    <a:lnTo>
                      <a:pt x="100" y="162"/>
                    </a:lnTo>
                    <a:lnTo>
                      <a:pt x="100" y="142"/>
                    </a:lnTo>
                    <a:lnTo>
                      <a:pt x="100" y="130"/>
                    </a:lnTo>
                    <a:lnTo>
                      <a:pt x="106" y="117"/>
                    </a:lnTo>
                    <a:lnTo>
                      <a:pt x="109" y="109"/>
                    </a:lnTo>
                    <a:lnTo>
                      <a:pt x="118" y="103"/>
                    </a:lnTo>
                    <a:lnTo>
                      <a:pt x="123" y="97"/>
                    </a:lnTo>
                    <a:lnTo>
                      <a:pt x="132" y="91"/>
                    </a:lnTo>
                    <a:lnTo>
                      <a:pt x="155" y="88"/>
                    </a:lnTo>
                    <a:lnTo>
                      <a:pt x="180" y="88"/>
                    </a:lnTo>
                    <a:lnTo>
                      <a:pt x="206" y="91"/>
                    </a:lnTo>
                    <a:lnTo>
                      <a:pt x="232" y="100"/>
                    </a:lnTo>
                    <a:lnTo>
                      <a:pt x="256" y="114"/>
                    </a:lnTo>
                    <a:lnTo>
                      <a:pt x="282" y="133"/>
                    </a:lnTo>
                    <a:lnTo>
                      <a:pt x="309" y="156"/>
                    </a:lnTo>
                    <a:lnTo>
                      <a:pt x="353" y="206"/>
                    </a:lnTo>
                    <a:lnTo>
                      <a:pt x="371" y="218"/>
                    </a:lnTo>
                    <a:lnTo>
                      <a:pt x="377" y="218"/>
                    </a:lnTo>
                    <a:lnTo>
                      <a:pt x="379" y="215"/>
                    </a:lnTo>
                    <a:lnTo>
                      <a:pt x="382" y="206"/>
                    </a:lnTo>
                    <a:lnTo>
                      <a:pt x="379" y="194"/>
                    </a:lnTo>
                    <a:lnTo>
                      <a:pt x="371" y="147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0" name="任意多边形 80959"/>
              <p:cNvSpPr/>
              <p:nvPr/>
            </p:nvSpPr>
            <p:spPr>
              <a:xfrm>
                <a:off x="60" y="767"/>
                <a:ext cx="23" cy="6"/>
              </a:xfrm>
              <a:custGeom>
                <a:avLst/>
                <a:gdLst/>
                <a:ahLst/>
                <a:cxnLst/>
                <a:rect l="0" t="0" r="0" b="0"/>
                <a:pathLst>
                  <a:path w="353" h="96">
                    <a:moveTo>
                      <a:pt x="353" y="43"/>
                    </a:moveTo>
                    <a:lnTo>
                      <a:pt x="347" y="34"/>
                    </a:lnTo>
                    <a:lnTo>
                      <a:pt x="342" y="26"/>
                    </a:lnTo>
                    <a:lnTo>
                      <a:pt x="329" y="20"/>
                    </a:lnTo>
                    <a:lnTo>
                      <a:pt x="317" y="17"/>
                    </a:lnTo>
                    <a:lnTo>
                      <a:pt x="300" y="14"/>
                    </a:lnTo>
                    <a:lnTo>
                      <a:pt x="277" y="14"/>
                    </a:lnTo>
                    <a:lnTo>
                      <a:pt x="247" y="20"/>
                    </a:lnTo>
                    <a:lnTo>
                      <a:pt x="215" y="29"/>
                    </a:lnTo>
                    <a:lnTo>
                      <a:pt x="177" y="37"/>
                    </a:lnTo>
                    <a:lnTo>
                      <a:pt x="141" y="40"/>
                    </a:lnTo>
                    <a:lnTo>
                      <a:pt x="106" y="40"/>
                    </a:lnTo>
                    <a:lnTo>
                      <a:pt x="76" y="37"/>
                    </a:lnTo>
                    <a:lnTo>
                      <a:pt x="50" y="31"/>
                    </a:lnTo>
                    <a:lnTo>
                      <a:pt x="29" y="23"/>
                    </a:lnTo>
                    <a:lnTo>
                      <a:pt x="15" y="11"/>
                    </a:lnTo>
                    <a:lnTo>
                      <a:pt x="6" y="0"/>
                    </a:lnTo>
                    <a:lnTo>
                      <a:pt x="3" y="11"/>
                    </a:lnTo>
                    <a:lnTo>
                      <a:pt x="0" y="23"/>
                    </a:lnTo>
                    <a:lnTo>
                      <a:pt x="0" y="37"/>
                    </a:lnTo>
                    <a:lnTo>
                      <a:pt x="3" y="52"/>
                    </a:lnTo>
                    <a:lnTo>
                      <a:pt x="9" y="66"/>
                    </a:lnTo>
                    <a:lnTo>
                      <a:pt x="18" y="75"/>
                    </a:lnTo>
                    <a:lnTo>
                      <a:pt x="24" y="81"/>
                    </a:lnTo>
                    <a:lnTo>
                      <a:pt x="35" y="88"/>
                    </a:lnTo>
                    <a:lnTo>
                      <a:pt x="47" y="94"/>
                    </a:lnTo>
                    <a:lnTo>
                      <a:pt x="61" y="96"/>
                    </a:lnTo>
                    <a:lnTo>
                      <a:pt x="76" y="96"/>
                    </a:lnTo>
                    <a:lnTo>
                      <a:pt x="106" y="96"/>
                    </a:lnTo>
                    <a:lnTo>
                      <a:pt x="135" y="91"/>
                    </a:lnTo>
                    <a:lnTo>
                      <a:pt x="164" y="81"/>
                    </a:lnTo>
                    <a:lnTo>
                      <a:pt x="220" y="64"/>
                    </a:lnTo>
                    <a:lnTo>
                      <a:pt x="241" y="55"/>
                    </a:lnTo>
                    <a:lnTo>
                      <a:pt x="262" y="49"/>
                    </a:lnTo>
                    <a:lnTo>
                      <a:pt x="280" y="49"/>
                    </a:lnTo>
                    <a:lnTo>
                      <a:pt x="297" y="49"/>
                    </a:lnTo>
                    <a:lnTo>
                      <a:pt x="329" y="55"/>
                    </a:lnTo>
                    <a:lnTo>
                      <a:pt x="342" y="55"/>
                    </a:lnTo>
                    <a:lnTo>
                      <a:pt x="350" y="55"/>
                    </a:lnTo>
                    <a:lnTo>
                      <a:pt x="353" y="52"/>
                    </a:lnTo>
                    <a:lnTo>
                      <a:pt x="353" y="43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1" name="任意多边形 80960"/>
              <p:cNvSpPr/>
              <p:nvPr/>
            </p:nvSpPr>
            <p:spPr>
              <a:xfrm>
                <a:off x="67" y="756"/>
                <a:ext cx="1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79" h="188">
                    <a:moveTo>
                      <a:pt x="247" y="108"/>
                    </a:moveTo>
                    <a:lnTo>
                      <a:pt x="244" y="100"/>
                    </a:lnTo>
                    <a:lnTo>
                      <a:pt x="239" y="88"/>
                    </a:lnTo>
                    <a:lnTo>
                      <a:pt x="220" y="67"/>
                    </a:lnTo>
                    <a:lnTo>
                      <a:pt x="200" y="46"/>
                    </a:lnTo>
                    <a:lnTo>
                      <a:pt x="171" y="29"/>
                    </a:lnTo>
                    <a:lnTo>
                      <a:pt x="144" y="14"/>
                    </a:lnTo>
                    <a:lnTo>
                      <a:pt x="112" y="3"/>
                    </a:lnTo>
                    <a:lnTo>
                      <a:pt x="83" y="0"/>
                    </a:lnTo>
                    <a:lnTo>
                      <a:pt x="71" y="0"/>
                    </a:lnTo>
                    <a:lnTo>
                      <a:pt x="55" y="3"/>
                    </a:lnTo>
                    <a:lnTo>
                      <a:pt x="35" y="11"/>
                    </a:lnTo>
                    <a:lnTo>
                      <a:pt x="20" y="26"/>
                    </a:lnTo>
                    <a:lnTo>
                      <a:pt x="9" y="40"/>
                    </a:lnTo>
                    <a:lnTo>
                      <a:pt x="3" y="55"/>
                    </a:lnTo>
                    <a:lnTo>
                      <a:pt x="0" y="72"/>
                    </a:lnTo>
                    <a:lnTo>
                      <a:pt x="0" y="85"/>
                    </a:lnTo>
                    <a:lnTo>
                      <a:pt x="0" y="97"/>
                    </a:lnTo>
                    <a:lnTo>
                      <a:pt x="3" y="88"/>
                    </a:lnTo>
                    <a:lnTo>
                      <a:pt x="9" y="79"/>
                    </a:lnTo>
                    <a:lnTo>
                      <a:pt x="18" y="69"/>
                    </a:lnTo>
                    <a:lnTo>
                      <a:pt x="29" y="61"/>
                    </a:lnTo>
                    <a:lnTo>
                      <a:pt x="47" y="52"/>
                    </a:lnTo>
                    <a:lnTo>
                      <a:pt x="68" y="52"/>
                    </a:lnTo>
                    <a:lnTo>
                      <a:pt x="94" y="55"/>
                    </a:lnTo>
                    <a:lnTo>
                      <a:pt x="117" y="61"/>
                    </a:lnTo>
                    <a:lnTo>
                      <a:pt x="141" y="69"/>
                    </a:lnTo>
                    <a:lnTo>
                      <a:pt x="162" y="82"/>
                    </a:lnTo>
                    <a:lnTo>
                      <a:pt x="180" y="94"/>
                    </a:lnTo>
                    <a:lnTo>
                      <a:pt x="194" y="105"/>
                    </a:lnTo>
                    <a:lnTo>
                      <a:pt x="209" y="117"/>
                    </a:lnTo>
                    <a:lnTo>
                      <a:pt x="232" y="146"/>
                    </a:lnTo>
                    <a:lnTo>
                      <a:pt x="253" y="173"/>
                    </a:lnTo>
                    <a:lnTo>
                      <a:pt x="268" y="185"/>
                    </a:lnTo>
                    <a:lnTo>
                      <a:pt x="274" y="188"/>
                    </a:lnTo>
                    <a:lnTo>
                      <a:pt x="277" y="188"/>
                    </a:lnTo>
                    <a:lnTo>
                      <a:pt x="279" y="188"/>
                    </a:lnTo>
                    <a:lnTo>
                      <a:pt x="279" y="182"/>
                    </a:lnTo>
                    <a:lnTo>
                      <a:pt x="279" y="173"/>
                    </a:lnTo>
                    <a:lnTo>
                      <a:pt x="274" y="165"/>
                    </a:lnTo>
                    <a:lnTo>
                      <a:pt x="265" y="146"/>
                    </a:lnTo>
                    <a:lnTo>
                      <a:pt x="253" y="126"/>
                    </a:lnTo>
                    <a:lnTo>
                      <a:pt x="247" y="108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2" name="任意多边形 80961"/>
              <p:cNvSpPr/>
              <p:nvPr/>
            </p:nvSpPr>
            <p:spPr>
              <a:xfrm>
                <a:off x="50" y="771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486" h="282">
                    <a:moveTo>
                      <a:pt x="438" y="3"/>
                    </a:moveTo>
                    <a:lnTo>
                      <a:pt x="394" y="14"/>
                    </a:lnTo>
                    <a:lnTo>
                      <a:pt x="362" y="20"/>
                    </a:lnTo>
                    <a:lnTo>
                      <a:pt x="324" y="33"/>
                    </a:lnTo>
                    <a:lnTo>
                      <a:pt x="279" y="47"/>
                    </a:lnTo>
                    <a:lnTo>
                      <a:pt x="238" y="68"/>
                    </a:lnTo>
                    <a:lnTo>
                      <a:pt x="217" y="82"/>
                    </a:lnTo>
                    <a:lnTo>
                      <a:pt x="197" y="97"/>
                    </a:lnTo>
                    <a:lnTo>
                      <a:pt x="176" y="114"/>
                    </a:lnTo>
                    <a:lnTo>
                      <a:pt x="159" y="133"/>
                    </a:lnTo>
                    <a:lnTo>
                      <a:pt x="140" y="153"/>
                    </a:lnTo>
                    <a:lnTo>
                      <a:pt x="123" y="165"/>
                    </a:lnTo>
                    <a:lnTo>
                      <a:pt x="108" y="176"/>
                    </a:lnTo>
                    <a:lnTo>
                      <a:pt x="94" y="185"/>
                    </a:lnTo>
                    <a:lnTo>
                      <a:pt x="71" y="194"/>
                    </a:lnTo>
                    <a:lnTo>
                      <a:pt x="49" y="197"/>
                    </a:lnTo>
                    <a:lnTo>
                      <a:pt x="35" y="194"/>
                    </a:lnTo>
                    <a:lnTo>
                      <a:pt x="20" y="197"/>
                    </a:lnTo>
                    <a:lnTo>
                      <a:pt x="17" y="197"/>
                    </a:lnTo>
                    <a:lnTo>
                      <a:pt x="11" y="200"/>
                    </a:lnTo>
                    <a:lnTo>
                      <a:pt x="6" y="215"/>
                    </a:lnTo>
                    <a:lnTo>
                      <a:pt x="0" y="233"/>
                    </a:lnTo>
                    <a:lnTo>
                      <a:pt x="3" y="250"/>
                    </a:lnTo>
                    <a:lnTo>
                      <a:pt x="9" y="265"/>
                    </a:lnTo>
                    <a:lnTo>
                      <a:pt x="20" y="276"/>
                    </a:lnTo>
                    <a:lnTo>
                      <a:pt x="26" y="279"/>
                    </a:lnTo>
                    <a:lnTo>
                      <a:pt x="38" y="282"/>
                    </a:lnTo>
                    <a:lnTo>
                      <a:pt x="58" y="282"/>
                    </a:lnTo>
                    <a:lnTo>
                      <a:pt x="85" y="273"/>
                    </a:lnTo>
                    <a:lnTo>
                      <a:pt x="117" y="259"/>
                    </a:lnTo>
                    <a:lnTo>
                      <a:pt x="147" y="238"/>
                    </a:lnTo>
                    <a:lnTo>
                      <a:pt x="173" y="215"/>
                    </a:lnTo>
                    <a:lnTo>
                      <a:pt x="217" y="168"/>
                    </a:lnTo>
                    <a:lnTo>
                      <a:pt x="241" y="147"/>
                    </a:lnTo>
                    <a:lnTo>
                      <a:pt x="265" y="127"/>
                    </a:lnTo>
                    <a:lnTo>
                      <a:pt x="294" y="105"/>
                    </a:lnTo>
                    <a:lnTo>
                      <a:pt x="332" y="91"/>
                    </a:lnTo>
                    <a:lnTo>
                      <a:pt x="447" y="59"/>
                    </a:lnTo>
                    <a:lnTo>
                      <a:pt x="461" y="53"/>
                    </a:lnTo>
                    <a:lnTo>
                      <a:pt x="473" y="47"/>
                    </a:lnTo>
                    <a:lnTo>
                      <a:pt x="479" y="39"/>
                    </a:lnTo>
                    <a:lnTo>
                      <a:pt x="486" y="33"/>
                    </a:lnTo>
                    <a:lnTo>
                      <a:pt x="483" y="14"/>
                    </a:lnTo>
                    <a:lnTo>
                      <a:pt x="479" y="9"/>
                    </a:lnTo>
                    <a:lnTo>
                      <a:pt x="476" y="6"/>
                    </a:lnTo>
                    <a:lnTo>
                      <a:pt x="470" y="3"/>
                    </a:lnTo>
                    <a:lnTo>
                      <a:pt x="461" y="0"/>
                    </a:lnTo>
                    <a:lnTo>
                      <a:pt x="453" y="0"/>
                    </a:lnTo>
                    <a:lnTo>
                      <a:pt x="438" y="3"/>
                    </a:lnTo>
                    <a:close/>
                  </a:path>
                </a:pathLst>
              </a:custGeom>
              <a:solidFill>
                <a:srgbClr val="B2B3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3" name="任意多边形 80962"/>
              <p:cNvSpPr/>
              <p:nvPr/>
            </p:nvSpPr>
            <p:spPr>
              <a:xfrm>
                <a:off x="75" y="771"/>
                <a:ext cx="1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147" h="386">
                    <a:moveTo>
                      <a:pt x="100" y="9"/>
                    </a:moveTo>
                    <a:lnTo>
                      <a:pt x="77" y="29"/>
                    </a:lnTo>
                    <a:lnTo>
                      <a:pt x="62" y="44"/>
                    </a:lnTo>
                    <a:lnTo>
                      <a:pt x="48" y="62"/>
                    </a:lnTo>
                    <a:lnTo>
                      <a:pt x="30" y="85"/>
                    </a:lnTo>
                    <a:lnTo>
                      <a:pt x="17" y="108"/>
                    </a:lnTo>
                    <a:lnTo>
                      <a:pt x="6" y="133"/>
                    </a:lnTo>
                    <a:lnTo>
                      <a:pt x="0" y="159"/>
                    </a:lnTo>
                    <a:lnTo>
                      <a:pt x="0" y="182"/>
                    </a:lnTo>
                    <a:lnTo>
                      <a:pt x="3" y="202"/>
                    </a:lnTo>
                    <a:lnTo>
                      <a:pt x="12" y="221"/>
                    </a:lnTo>
                    <a:lnTo>
                      <a:pt x="21" y="235"/>
                    </a:lnTo>
                    <a:lnTo>
                      <a:pt x="27" y="253"/>
                    </a:lnTo>
                    <a:lnTo>
                      <a:pt x="30" y="270"/>
                    </a:lnTo>
                    <a:lnTo>
                      <a:pt x="27" y="295"/>
                    </a:lnTo>
                    <a:lnTo>
                      <a:pt x="17" y="324"/>
                    </a:lnTo>
                    <a:lnTo>
                      <a:pt x="9" y="338"/>
                    </a:lnTo>
                    <a:lnTo>
                      <a:pt x="6" y="350"/>
                    </a:lnTo>
                    <a:lnTo>
                      <a:pt x="6" y="362"/>
                    </a:lnTo>
                    <a:lnTo>
                      <a:pt x="6" y="370"/>
                    </a:lnTo>
                    <a:lnTo>
                      <a:pt x="9" y="376"/>
                    </a:lnTo>
                    <a:lnTo>
                      <a:pt x="15" y="383"/>
                    </a:lnTo>
                    <a:lnTo>
                      <a:pt x="21" y="386"/>
                    </a:lnTo>
                    <a:lnTo>
                      <a:pt x="27" y="386"/>
                    </a:lnTo>
                    <a:lnTo>
                      <a:pt x="45" y="386"/>
                    </a:lnTo>
                    <a:lnTo>
                      <a:pt x="59" y="379"/>
                    </a:lnTo>
                    <a:lnTo>
                      <a:pt x="74" y="370"/>
                    </a:lnTo>
                    <a:lnTo>
                      <a:pt x="85" y="356"/>
                    </a:lnTo>
                    <a:lnTo>
                      <a:pt x="91" y="338"/>
                    </a:lnTo>
                    <a:lnTo>
                      <a:pt x="94" y="321"/>
                    </a:lnTo>
                    <a:lnTo>
                      <a:pt x="94" y="300"/>
                    </a:lnTo>
                    <a:lnTo>
                      <a:pt x="94" y="276"/>
                    </a:lnTo>
                    <a:lnTo>
                      <a:pt x="91" y="233"/>
                    </a:lnTo>
                    <a:lnTo>
                      <a:pt x="82" y="194"/>
                    </a:lnTo>
                    <a:lnTo>
                      <a:pt x="80" y="176"/>
                    </a:lnTo>
                    <a:lnTo>
                      <a:pt x="82" y="156"/>
                    </a:lnTo>
                    <a:lnTo>
                      <a:pt x="88" y="136"/>
                    </a:lnTo>
                    <a:lnTo>
                      <a:pt x="100" y="117"/>
                    </a:lnTo>
                    <a:lnTo>
                      <a:pt x="124" y="79"/>
                    </a:lnTo>
                    <a:lnTo>
                      <a:pt x="142" y="47"/>
                    </a:lnTo>
                    <a:lnTo>
                      <a:pt x="147" y="36"/>
                    </a:lnTo>
                    <a:lnTo>
                      <a:pt x="147" y="23"/>
                    </a:lnTo>
                    <a:lnTo>
                      <a:pt x="147" y="14"/>
                    </a:lnTo>
                    <a:lnTo>
                      <a:pt x="142" y="6"/>
                    </a:lnTo>
                    <a:lnTo>
                      <a:pt x="136" y="3"/>
                    </a:lnTo>
                    <a:lnTo>
                      <a:pt x="127" y="0"/>
                    </a:lnTo>
                    <a:lnTo>
                      <a:pt x="115" y="3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4" name="任意多边形 80963"/>
              <p:cNvSpPr/>
              <p:nvPr/>
            </p:nvSpPr>
            <p:spPr>
              <a:xfrm>
                <a:off x="81" y="765"/>
                <a:ext cx="6" cy="8"/>
              </a:xfrm>
              <a:custGeom>
                <a:avLst/>
                <a:gdLst/>
                <a:ahLst/>
                <a:cxnLst/>
                <a:rect l="0" t="0" r="0" b="0"/>
                <a:pathLst>
                  <a:path w="94" h="132">
                    <a:moveTo>
                      <a:pt x="71" y="0"/>
                    </a:moveTo>
                    <a:lnTo>
                      <a:pt x="51" y="0"/>
                    </a:lnTo>
                    <a:lnTo>
                      <a:pt x="39" y="2"/>
                    </a:lnTo>
                    <a:lnTo>
                      <a:pt x="27" y="8"/>
                    </a:lnTo>
                    <a:lnTo>
                      <a:pt x="19" y="17"/>
                    </a:lnTo>
                    <a:lnTo>
                      <a:pt x="9" y="33"/>
                    </a:lnTo>
                    <a:lnTo>
                      <a:pt x="3" y="53"/>
                    </a:lnTo>
                    <a:lnTo>
                      <a:pt x="0" y="82"/>
                    </a:lnTo>
                    <a:lnTo>
                      <a:pt x="3" y="88"/>
                    </a:lnTo>
                    <a:lnTo>
                      <a:pt x="12" y="105"/>
                    </a:lnTo>
                    <a:lnTo>
                      <a:pt x="22" y="114"/>
                    </a:lnTo>
                    <a:lnTo>
                      <a:pt x="33" y="124"/>
                    </a:lnTo>
                    <a:lnTo>
                      <a:pt x="48" y="129"/>
                    </a:lnTo>
                    <a:lnTo>
                      <a:pt x="65" y="132"/>
                    </a:lnTo>
                    <a:lnTo>
                      <a:pt x="65" y="121"/>
                    </a:lnTo>
                    <a:lnTo>
                      <a:pt x="68" y="88"/>
                    </a:lnTo>
                    <a:lnTo>
                      <a:pt x="71" y="70"/>
                    </a:lnTo>
                    <a:lnTo>
                      <a:pt x="77" y="50"/>
                    </a:lnTo>
                    <a:lnTo>
                      <a:pt x="83" y="33"/>
                    </a:lnTo>
                    <a:lnTo>
                      <a:pt x="94" y="17"/>
                    </a:lnTo>
                    <a:lnTo>
                      <a:pt x="89" y="8"/>
                    </a:lnTo>
                    <a:lnTo>
                      <a:pt x="83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7D8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5" name="任意多边形 80964"/>
              <p:cNvSpPr/>
              <p:nvPr/>
            </p:nvSpPr>
            <p:spPr>
              <a:xfrm>
                <a:off x="34" y="521"/>
                <a:ext cx="37" cy="57"/>
              </a:xfrm>
              <a:custGeom>
                <a:avLst/>
                <a:gdLst/>
                <a:ahLst/>
                <a:cxnLst/>
                <a:rect l="0" t="0" r="0" b="0"/>
                <a:pathLst>
                  <a:path w="557" h="857">
                    <a:moveTo>
                      <a:pt x="421" y="80"/>
                    </a:moveTo>
                    <a:lnTo>
                      <a:pt x="444" y="122"/>
                    </a:lnTo>
                    <a:lnTo>
                      <a:pt x="477" y="174"/>
                    </a:lnTo>
                    <a:lnTo>
                      <a:pt x="492" y="204"/>
                    </a:lnTo>
                    <a:lnTo>
                      <a:pt x="503" y="233"/>
                    </a:lnTo>
                    <a:lnTo>
                      <a:pt x="515" y="265"/>
                    </a:lnTo>
                    <a:lnTo>
                      <a:pt x="521" y="301"/>
                    </a:lnTo>
                    <a:lnTo>
                      <a:pt x="524" y="333"/>
                    </a:lnTo>
                    <a:lnTo>
                      <a:pt x="521" y="365"/>
                    </a:lnTo>
                    <a:lnTo>
                      <a:pt x="515" y="398"/>
                    </a:lnTo>
                    <a:lnTo>
                      <a:pt x="506" y="415"/>
                    </a:lnTo>
                    <a:lnTo>
                      <a:pt x="498" y="430"/>
                    </a:lnTo>
                    <a:lnTo>
                      <a:pt x="489" y="444"/>
                    </a:lnTo>
                    <a:lnTo>
                      <a:pt x="474" y="460"/>
                    </a:lnTo>
                    <a:lnTo>
                      <a:pt x="459" y="475"/>
                    </a:lnTo>
                    <a:lnTo>
                      <a:pt x="444" y="486"/>
                    </a:lnTo>
                    <a:lnTo>
                      <a:pt x="424" y="501"/>
                    </a:lnTo>
                    <a:lnTo>
                      <a:pt x="404" y="512"/>
                    </a:lnTo>
                    <a:lnTo>
                      <a:pt x="376" y="524"/>
                    </a:lnTo>
                    <a:lnTo>
                      <a:pt x="350" y="536"/>
                    </a:lnTo>
                    <a:lnTo>
                      <a:pt x="336" y="545"/>
                    </a:lnTo>
                    <a:lnTo>
                      <a:pt x="333" y="548"/>
                    </a:lnTo>
                    <a:lnTo>
                      <a:pt x="330" y="554"/>
                    </a:lnTo>
                    <a:lnTo>
                      <a:pt x="333" y="557"/>
                    </a:lnTo>
                    <a:lnTo>
                      <a:pt x="336" y="563"/>
                    </a:lnTo>
                    <a:lnTo>
                      <a:pt x="344" y="572"/>
                    </a:lnTo>
                    <a:lnTo>
                      <a:pt x="359" y="577"/>
                    </a:lnTo>
                    <a:lnTo>
                      <a:pt x="374" y="583"/>
                    </a:lnTo>
                    <a:lnTo>
                      <a:pt x="392" y="583"/>
                    </a:lnTo>
                    <a:lnTo>
                      <a:pt x="404" y="583"/>
                    </a:lnTo>
                    <a:lnTo>
                      <a:pt x="407" y="580"/>
                    </a:lnTo>
                    <a:lnTo>
                      <a:pt x="409" y="574"/>
                    </a:lnTo>
                    <a:lnTo>
                      <a:pt x="412" y="566"/>
                    </a:lnTo>
                    <a:lnTo>
                      <a:pt x="412" y="536"/>
                    </a:lnTo>
                    <a:lnTo>
                      <a:pt x="415" y="521"/>
                    </a:lnTo>
                    <a:lnTo>
                      <a:pt x="424" y="509"/>
                    </a:lnTo>
                    <a:lnTo>
                      <a:pt x="430" y="507"/>
                    </a:lnTo>
                    <a:lnTo>
                      <a:pt x="438" y="501"/>
                    </a:lnTo>
                    <a:lnTo>
                      <a:pt x="447" y="501"/>
                    </a:lnTo>
                    <a:lnTo>
                      <a:pt x="459" y="498"/>
                    </a:lnTo>
                    <a:lnTo>
                      <a:pt x="474" y="501"/>
                    </a:lnTo>
                    <a:lnTo>
                      <a:pt x="486" y="507"/>
                    </a:lnTo>
                    <a:lnTo>
                      <a:pt x="498" y="518"/>
                    </a:lnTo>
                    <a:lnTo>
                      <a:pt x="509" y="530"/>
                    </a:lnTo>
                    <a:lnTo>
                      <a:pt x="518" y="548"/>
                    </a:lnTo>
                    <a:lnTo>
                      <a:pt x="530" y="566"/>
                    </a:lnTo>
                    <a:lnTo>
                      <a:pt x="544" y="606"/>
                    </a:lnTo>
                    <a:lnTo>
                      <a:pt x="554" y="654"/>
                    </a:lnTo>
                    <a:lnTo>
                      <a:pt x="557" y="698"/>
                    </a:lnTo>
                    <a:lnTo>
                      <a:pt x="554" y="719"/>
                    </a:lnTo>
                    <a:lnTo>
                      <a:pt x="551" y="739"/>
                    </a:lnTo>
                    <a:lnTo>
                      <a:pt x="544" y="760"/>
                    </a:lnTo>
                    <a:lnTo>
                      <a:pt x="538" y="774"/>
                    </a:lnTo>
                    <a:lnTo>
                      <a:pt x="527" y="789"/>
                    </a:lnTo>
                    <a:lnTo>
                      <a:pt x="512" y="800"/>
                    </a:lnTo>
                    <a:lnTo>
                      <a:pt x="498" y="813"/>
                    </a:lnTo>
                    <a:lnTo>
                      <a:pt x="480" y="822"/>
                    </a:lnTo>
                    <a:lnTo>
                      <a:pt x="436" y="836"/>
                    </a:lnTo>
                    <a:lnTo>
                      <a:pt x="389" y="845"/>
                    </a:lnTo>
                    <a:lnTo>
                      <a:pt x="342" y="854"/>
                    </a:lnTo>
                    <a:lnTo>
                      <a:pt x="294" y="857"/>
                    </a:lnTo>
                    <a:lnTo>
                      <a:pt x="253" y="854"/>
                    </a:lnTo>
                    <a:lnTo>
                      <a:pt x="221" y="851"/>
                    </a:lnTo>
                    <a:lnTo>
                      <a:pt x="206" y="848"/>
                    </a:lnTo>
                    <a:lnTo>
                      <a:pt x="188" y="839"/>
                    </a:lnTo>
                    <a:lnTo>
                      <a:pt x="174" y="828"/>
                    </a:lnTo>
                    <a:lnTo>
                      <a:pt x="156" y="813"/>
                    </a:lnTo>
                    <a:lnTo>
                      <a:pt x="118" y="774"/>
                    </a:lnTo>
                    <a:lnTo>
                      <a:pt x="83" y="731"/>
                    </a:lnTo>
                    <a:lnTo>
                      <a:pt x="51" y="680"/>
                    </a:lnTo>
                    <a:lnTo>
                      <a:pt x="26" y="634"/>
                    </a:lnTo>
                    <a:lnTo>
                      <a:pt x="9" y="592"/>
                    </a:lnTo>
                    <a:lnTo>
                      <a:pt x="3" y="572"/>
                    </a:lnTo>
                    <a:lnTo>
                      <a:pt x="0" y="557"/>
                    </a:lnTo>
                    <a:lnTo>
                      <a:pt x="6" y="512"/>
                    </a:lnTo>
                    <a:lnTo>
                      <a:pt x="18" y="450"/>
                    </a:lnTo>
                    <a:lnTo>
                      <a:pt x="35" y="375"/>
                    </a:lnTo>
                    <a:lnTo>
                      <a:pt x="59" y="292"/>
                    </a:lnTo>
                    <a:lnTo>
                      <a:pt x="100" y="142"/>
                    </a:lnTo>
                    <a:lnTo>
                      <a:pt x="126" y="62"/>
                    </a:lnTo>
                    <a:lnTo>
                      <a:pt x="133" y="54"/>
                    </a:lnTo>
                    <a:lnTo>
                      <a:pt x="139" y="45"/>
                    </a:lnTo>
                    <a:lnTo>
                      <a:pt x="165" y="30"/>
                    </a:lnTo>
                    <a:lnTo>
                      <a:pt x="203" y="12"/>
                    </a:lnTo>
                    <a:lnTo>
                      <a:pt x="224" y="6"/>
                    </a:lnTo>
                    <a:lnTo>
                      <a:pt x="245" y="3"/>
                    </a:lnTo>
                    <a:lnTo>
                      <a:pt x="268" y="0"/>
                    </a:lnTo>
                    <a:lnTo>
                      <a:pt x="291" y="0"/>
                    </a:lnTo>
                    <a:lnTo>
                      <a:pt x="315" y="3"/>
                    </a:lnTo>
                    <a:lnTo>
                      <a:pt x="339" y="9"/>
                    </a:lnTo>
                    <a:lnTo>
                      <a:pt x="359" y="22"/>
                    </a:lnTo>
                    <a:lnTo>
                      <a:pt x="379" y="36"/>
                    </a:lnTo>
                    <a:lnTo>
                      <a:pt x="401" y="54"/>
                    </a:lnTo>
                    <a:lnTo>
                      <a:pt x="421" y="80"/>
                    </a:lnTo>
                    <a:close/>
                  </a:path>
                </a:pathLst>
              </a:custGeom>
              <a:solidFill>
                <a:srgbClr val="F4D9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6" name="任意多边形 80965"/>
              <p:cNvSpPr/>
              <p:nvPr/>
            </p:nvSpPr>
            <p:spPr>
              <a:xfrm>
                <a:off x="37" y="539"/>
                <a:ext cx="34" cy="36"/>
              </a:xfrm>
              <a:custGeom>
                <a:avLst/>
                <a:gdLst/>
                <a:ahLst/>
                <a:cxnLst/>
                <a:rect l="0" t="0" r="0" b="0"/>
                <a:pathLst>
                  <a:path w="510" h="532">
                    <a:moveTo>
                      <a:pt x="74" y="14"/>
                    </a:moveTo>
                    <a:lnTo>
                      <a:pt x="65" y="23"/>
                    </a:lnTo>
                    <a:lnTo>
                      <a:pt x="56" y="37"/>
                    </a:lnTo>
                    <a:lnTo>
                      <a:pt x="47" y="55"/>
                    </a:lnTo>
                    <a:lnTo>
                      <a:pt x="39" y="78"/>
                    </a:lnTo>
                    <a:lnTo>
                      <a:pt x="33" y="102"/>
                    </a:lnTo>
                    <a:lnTo>
                      <a:pt x="30" y="129"/>
                    </a:lnTo>
                    <a:lnTo>
                      <a:pt x="30" y="158"/>
                    </a:lnTo>
                    <a:lnTo>
                      <a:pt x="30" y="191"/>
                    </a:lnTo>
                    <a:lnTo>
                      <a:pt x="33" y="220"/>
                    </a:lnTo>
                    <a:lnTo>
                      <a:pt x="30" y="249"/>
                    </a:lnTo>
                    <a:lnTo>
                      <a:pt x="27" y="279"/>
                    </a:lnTo>
                    <a:lnTo>
                      <a:pt x="24" y="302"/>
                    </a:lnTo>
                    <a:lnTo>
                      <a:pt x="10" y="346"/>
                    </a:lnTo>
                    <a:lnTo>
                      <a:pt x="0" y="376"/>
                    </a:lnTo>
                    <a:lnTo>
                      <a:pt x="13" y="396"/>
                    </a:lnTo>
                    <a:lnTo>
                      <a:pt x="42" y="444"/>
                    </a:lnTo>
                    <a:lnTo>
                      <a:pt x="59" y="470"/>
                    </a:lnTo>
                    <a:lnTo>
                      <a:pt x="77" y="496"/>
                    </a:lnTo>
                    <a:lnTo>
                      <a:pt x="95" y="516"/>
                    </a:lnTo>
                    <a:lnTo>
                      <a:pt x="112" y="529"/>
                    </a:lnTo>
                    <a:lnTo>
                      <a:pt x="121" y="532"/>
                    </a:lnTo>
                    <a:lnTo>
                      <a:pt x="133" y="532"/>
                    </a:lnTo>
                    <a:lnTo>
                      <a:pt x="162" y="532"/>
                    </a:lnTo>
                    <a:lnTo>
                      <a:pt x="198" y="522"/>
                    </a:lnTo>
                    <a:lnTo>
                      <a:pt x="236" y="514"/>
                    </a:lnTo>
                    <a:lnTo>
                      <a:pt x="271" y="496"/>
                    </a:lnTo>
                    <a:lnTo>
                      <a:pt x="303" y="479"/>
                    </a:lnTo>
                    <a:lnTo>
                      <a:pt x="318" y="470"/>
                    </a:lnTo>
                    <a:lnTo>
                      <a:pt x="327" y="461"/>
                    </a:lnTo>
                    <a:lnTo>
                      <a:pt x="335" y="450"/>
                    </a:lnTo>
                    <a:lnTo>
                      <a:pt x="342" y="438"/>
                    </a:lnTo>
                    <a:lnTo>
                      <a:pt x="354" y="396"/>
                    </a:lnTo>
                    <a:lnTo>
                      <a:pt x="368" y="361"/>
                    </a:lnTo>
                    <a:lnTo>
                      <a:pt x="374" y="346"/>
                    </a:lnTo>
                    <a:lnTo>
                      <a:pt x="380" y="337"/>
                    </a:lnTo>
                    <a:lnTo>
                      <a:pt x="389" y="337"/>
                    </a:lnTo>
                    <a:lnTo>
                      <a:pt x="395" y="340"/>
                    </a:lnTo>
                    <a:lnTo>
                      <a:pt x="436" y="390"/>
                    </a:lnTo>
                    <a:lnTo>
                      <a:pt x="457" y="414"/>
                    </a:lnTo>
                    <a:lnTo>
                      <a:pt x="462" y="414"/>
                    </a:lnTo>
                    <a:lnTo>
                      <a:pt x="457" y="396"/>
                    </a:lnTo>
                    <a:lnTo>
                      <a:pt x="433" y="337"/>
                    </a:lnTo>
                    <a:lnTo>
                      <a:pt x="425" y="311"/>
                    </a:lnTo>
                    <a:lnTo>
                      <a:pt x="421" y="299"/>
                    </a:lnTo>
                    <a:lnTo>
                      <a:pt x="421" y="293"/>
                    </a:lnTo>
                    <a:lnTo>
                      <a:pt x="425" y="282"/>
                    </a:lnTo>
                    <a:lnTo>
                      <a:pt x="433" y="276"/>
                    </a:lnTo>
                    <a:lnTo>
                      <a:pt x="445" y="276"/>
                    </a:lnTo>
                    <a:lnTo>
                      <a:pt x="460" y="276"/>
                    </a:lnTo>
                    <a:lnTo>
                      <a:pt x="474" y="285"/>
                    </a:lnTo>
                    <a:lnTo>
                      <a:pt x="489" y="293"/>
                    </a:lnTo>
                    <a:lnTo>
                      <a:pt x="500" y="308"/>
                    </a:lnTo>
                    <a:lnTo>
                      <a:pt x="510" y="325"/>
                    </a:lnTo>
                    <a:lnTo>
                      <a:pt x="506" y="311"/>
                    </a:lnTo>
                    <a:lnTo>
                      <a:pt x="494" y="276"/>
                    </a:lnTo>
                    <a:lnTo>
                      <a:pt x="489" y="258"/>
                    </a:lnTo>
                    <a:lnTo>
                      <a:pt x="477" y="237"/>
                    </a:lnTo>
                    <a:lnTo>
                      <a:pt x="465" y="223"/>
                    </a:lnTo>
                    <a:lnTo>
                      <a:pt x="451" y="208"/>
                    </a:lnTo>
                    <a:lnTo>
                      <a:pt x="436" y="202"/>
                    </a:lnTo>
                    <a:lnTo>
                      <a:pt x="421" y="202"/>
                    </a:lnTo>
                    <a:lnTo>
                      <a:pt x="403" y="208"/>
                    </a:lnTo>
                    <a:lnTo>
                      <a:pt x="392" y="217"/>
                    </a:lnTo>
                    <a:lnTo>
                      <a:pt x="380" y="228"/>
                    </a:lnTo>
                    <a:lnTo>
                      <a:pt x="371" y="240"/>
                    </a:lnTo>
                    <a:lnTo>
                      <a:pt x="363" y="255"/>
                    </a:lnTo>
                    <a:lnTo>
                      <a:pt x="363" y="270"/>
                    </a:lnTo>
                    <a:lnTo>
                      <a:pt x="360" y="285"/>
                    </a:lnTo>
                    <a:lnTo>
                      <a:pt x="357" y="293"/>
                    </a:lnTo>
                    <a:lnTo>
                      <a:pt x="351" y="296"/>
                    </a:lnTo>
                    <a:lnTo>
                      <a:pt x="342" y="299"/>
                    </a:lnTo>
                    <a:lnTo>
                      <a:pt x="335" y="299"/>
                    </a:lnTo>
                    <a:lnTo>
                      <a:pt x="327" y="296"/>
                    </a:lnTo>
                    <a:lnTo>
                      <a:pt x="318" y="291"/>
                    </a:lnTo>
                    <a:lnTo>
                      <a:pt x="312" y="282"/>
                    </a:lnTo>
                    <a:lnTo>
                      <a:pt x="303" y="270"/>
                    </a:lnTo>
                    <a:lnTo>
                      <a:pt x="303" y="258"/>
                    </a:lnTo>
                    <a:lnTo>
                      <a:pt x="306" y="246"/>
                    </a:lnTo>
                    <a:lnTo>
                      <a:pt x="312" y="234"/>
                    </a:lnTo>
                    <a:lnTo>
                      <a:pt x="324" y="223"/>
                    </a:lnTo>
                    <a:lnTo>
                      <a:pt x="342" y="208"/>
                    </a:lnTo>
                    <a:lnTo>
                      <a:pt x="386" y="176"/>
                    </a:lnTo>
                    <a:lnTo>
                      <a:pt x="397" y="163"/>
                    </a:lnTo>
                    <a:lnTo>
                      <a:pt x="406" y="149"/>
                    </a:lnTo>
                    <a:lnTo>
                      <a:pt x="415" y="134"/>
                    </a:lnTo>
                    <a:lnTo>
                      <a:pt x="418" y="117"/>
                    </a:lnTo>
                    <a:lnTo>
                      <a:pt x="418" y="97"/>
                    </a:lnTo>
                    <a:lnTo>
                      <a:pt x="415" y="78"/>
                    </a:lnTo>
                    <a:lnTo>
                      <a:pt x="406" y="61"/>
                    </a:lnTo>
                    <a:lnTo>
                      <a:pt x="395" y="46"/>
                    </a:lnTo>
                    <a:lnTo>
                      <a:pt x="386" y="40"/>
                    </a:lnTo>
                    <a:lnTo>
                      <a:pt x="371" y="34"/>
                    </a:lnTo>
                    <a:lnTo>
                      <a:pt x="335" y="23"/>
                    </a:lnTo>
                    <a:lnTo>
                      <a:pt x="289" y="11"/>
                    </a:lnTo>
                    <a:lnTo>
                      <a:pt x="236" y="2"/>
                    </a:lnTo>
                    <a:lnTo>
                      <a:pt x="186" y="0"/>
                    </a:lnTo>
                    <a:lnTo>
                      <a:pt x="136" y="0"/>
                    </a:lnTo>
                    <a:lnTo>
                      <a:pt x="118" y="0"/>
                    </a:lnTo>
                    <a:lnTo>
                      <a:pt x="101" y="2"/>
                    </a:lnTo>
                    <a:lnTo>
                      <a:pt x="85" y="8"/>
                    </a:lnTo>
                    <a:lnTo>
                      <a:pt x="74" y="14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7" name="任意多边形 80966"/>
              <p:cNvSpPr/>
              <p:nvPr/>
            </p:nvSpPr>
            <p:spPr>
              <a:xfrm>
                <a:off x="42" y="558"/>
                <a:ext cx="27" cy="21"/>
              </a:xfrm>
              <a:custGeom>
                <a:avLst/>
                <a:gdLst/>
                <a:ahLst/>
                <a:cxnLst/>
                <a:rect l="0" t="0" r="0" b="0"/>
                <a:pathLst>
                  <a:path w="403" h="308">
                    <a:moveTo>
                      <a:pt x="262" y="143"/>
                    </a:moveTo>
                    <a:lnTo>
                      <a:pt x="267" y="132"/>
                    </a:lnTo>
                    <a:lnTo>
                      <a:pt x="267" y="120"/>
                    </a:lnTo>
                    <a:lnTo>
                      <a:pt x="271" y="91"/>
                    </a:lnTo>
                    <a:lnTo>
                      <a:pt x="274" y="74"/>
                    </a:lnTo>
                    <a:lnTo>
                      <a:pt x="277" y="58"/>
                    </a:lnTo>
                    <a:lnTo>
                      <a:pt x="286" y="46"/>
                    </a:lnTo>
                    <a:lnTo>
                      <a:pt x="297" y="35"/>
                    </a:lnTo>
                    <a:lnTo>
                      <a:pt x="306" y="29"/>
                    </a:lnTo>
                    <a:lnTo>
                      <a:pt x="312" y="26"/>
                    </a:lnTo>
                    <a:lnTo>
                      <a:pt x="321" y="26"/>
                    </a:lnTo>
                    <a:lnTo>
                      <a:pt x="326" y="29"/>
                    </a:lnTo>
                    <a:lnTo>
                      <a:pt x="341" y="38"/>
                    </a:lnTo>
                    <a:lnTo>
                      <a:pt x="350" y="52"/>
                    </a:lnTo>
                    <a:lnTo>
                      <a:pt x="362" y="71"/>
                    </a:lnTo>
                    <a:lnTo>
                      <a:pt x="368" y="91"/>
                    </a:lnTo>
                    <a:lnTo>
                      <a:pt x="374" y="114"/>
                    </a:lnTo>
                    <a:lnTo>
                      <a:pt x="377" y="140"/>
                    </a:lnTo>
                    <a:lnTo>
                      <a:pt x="380" y="182"/>
                    </a:lnTo>
                    <a:lnTo>
                      <a:pt x="380" y="197"/>
                    </a:lnTo>
                    <a:lnTo>
                      <a:pt x="380" y="211"/>
                    </a:lnTo>
                    <a:lnTo>
                      <a:pt x="374" y="223"/>
                    </a:lnTo>
                    <a:lnTo>
                      <a:pt x="365" y="234"/>
                    </a:lnTo>
                    <a:lnTo>
                      <a:pt x="350" y="244"/>
                    </a:lnTo>
                    <a:lnTo>
                      <a:pt x="332" y="256"/>
                    </a:lnTo>
                    <a:lnTo>
                      <a:pt x="306" y="265"/>
                    </a:lnTo>
                    <a:lnTo>
                      <a:pt x="277" y="273"/>
                    </a:lnTo>
                    <a:lnTo>
                      <a:pt x="244" y="279"/>
                    </a:lnTo>
                    <a:lnTo>
                      <a:pt x="212" y="285"/>
                    </a:lnTo>
                    <a:lnTo>
                      <a:pt x="179" y="288"/>
                    </a:lnTo>
                    <a:lnTo>
                      <a:pt x="150" y="288"/>
                    </a:lnTo>
                    <a:lnTo>
                      <a:pt x="124" y="285"/>
                    </a:lnTo>
                    <a:lnTo>
                      <a:pt x="106" y="282"/>
                    </a:lnTo>
                    <a:lnTo>
                      <a:pt x="85" y="270"/>
                    </a:lnTo>
                    <a:lnTo>
                      <a:pt x="50" y="240"/>
                    </a:lnTo>
                    <a:lnTo>
                      <a:pt x="0" y="203"/>
                    </a:lnTo>
                    <a:lnTo>
                      <a:pt x="30" y="237"/>
                    </a:lnTo>
                    <a:lnTo>
                      <a:pt x="59" y="270"/>
                    </a:lnTo>
                    <a:lnTo>
                      <a:pt x="88" y="299"/>
                    </a:lnTo>
                    <a:lnTo>
                      <a:pt x="97" y="302"/>
                    </a:lnTo>
                    <a:lnTo>
                      <a:pt x="109" y="305"/>
                    </a:lnTo>
                    <a:lnTo>
                      <a:pt x="144" y="308"/>
                    </a:lnTo>
                    <a:lnTo>
                      <a:pt x="189" y="305"/>
                    </a:lnTo>
                    <a:lnTo>
                      <a:pt x="235" y="299"/>
                    </a:lnTo>
                    <a:lnTo>
                      <a:pt x="286" y="288"/>
                    </a:lnTo>
                    <a:lnTo>
                      <a:pt x="326" y="276"/>
                    </a:lnTo>
                    <a:lnTo>
                      <a:pt x="347" y="267"/>
                    </a:lnTo>
                    <a:lnTo>
                      <a:pt x="362" y="259"/>
                    </a:lnTo>
                    <a:lnTo>
                      <a:pt x="374" y="250"/>
                    </a:lnTo>
                    <a:lnTo>
                      <a:pt x="383" y="240"/>
                    </a:lnTo>
                    <a:lnTo>
                      <a:pt x="391" y="223"/>
                    </a:lnTo>
                    <a:lnTo>
                      <a:pt x="397" y="205"/>
                    </a:lnTo>
                    <a:lnTo>
                      <a:pt x="400" y="188"/>
                    </a:lnTo>
                    <a:lnTo>
                      <a:pt x="403" y="170"/>
                    </a:lnTo>
                    <a:lnTo>
                      <a:pt x="400" y="152"/>
                    </a:lnTo>
                    <a:lnTo>
                      <a:pt x="397" y="135"/>
                    </a:lnTo>
                    <a:lnTo>
                      <a:pt x="389" y="100"/>
                    </a:lnTo>
                    <a:lnTo>
                      <a:pt x="371" y="52"/>
                    </a:lnTo>
                    <a:lnTo>
                      <a:pt x="359" y="23"/>
                    </a:lnTo>
                    <a:lnTo>
                      <a:pt x="354" y="14"/>
                    </a:lnTo>
                    <a:lnTo>
                      <a:pt x="347" y="9"/>
                    </a:lnTo>
                    <a:lnTo>
                      <a:pt x="341" y="3"/>
                    </a:lnTo>
                    <a:lnTo>
                      <a:pt x="332" y="0"/>
                    </a:lnTo>
                    <a:lnTo>
                      <a:pt x="321" y="0"/>
                    </a:lnTo>
                    <a:lnTo>
                      <a:pt x="309" y="3"/>
                    </a:lnTo>
                    <a:lnTo>
                      <a:pt x="300" y="9"/>
                    </a:lnTo>
                    <a:lnTo>
                      <a:pt x="292" y="17"/>
                    </a:lnTo>
                    <a:lnTo>
                      <a:pt x="274" y="35"/>
                    </a:lnTo>
                    <a:lnTo>
                      <a:pt x="262" y="58"/>
                    </a:lnTo>
                    <a:lnTo>
                      <a:pt x="253" y="88"/>
                    </a:lnTo>
                    <a:lnTo>
                      <a:pt x="247" y="120"/>
                    </a:lnTo>
                    <a:lnTo>
                      <a:pt x="241" y="135"/>
                    </a:lnTo>
                    <a:lnTo>
                      <a:pt x="232" y="149"/>
                    </a:lnTo>
                    <a:lnTo>
                      <a:pt x="218" y="159"/>
                    </a:lnTo>
                    <a:lnTo>
                      <a:pt x="200" y="165"/>
                    </a:lnTo>
                    <a:lnTo>
                      <a:pt x="192" y="162"/>
                    </a:lnTo>
                    <a:lnTo>
                      <a:pt x="176" y="159"/>
                    </a:lnTo>
                    <a:lnTo>
                      <a:pt x="165" y="149"/>
                    </a:lnTo>
                    <a:lnTo>
                      <a:pt x="150" y="135"/>
                    </a:lnTo>
                    <a:lnTo>
                      <a:pt x="121" y="103"/>
                    </a:lnTo>
                    <a:lnTo>
                      <a:pt x="88" y="58"/>
                    </a:lnTo>
                    <a:lnTo>
                      <a:pt x="94" y="76"/>
                    </a:lnTo>
                    <a:lnTo>
                      <a:pt x="118" y="114"/>
                    </a:lnTo>
                    <a:lnTo>
                      <a:pt x="133" y="135"/>
                    </a:lnTo>
                    <a:lnTo>
                      <a:pt x="150" y="156"/>
                    </a:lnTo>
                    <a:lnTo>
                      <a:pt x="167" y="170"/>
                    </a:lnTo>
                    <a:lnTo>
                      <a:pt x="179" y="176"/>
                    </a:lnTo>
                    <a:lnTo>
                      <a:pt x="189" y="179"/>
                    </a:lnTo>
                    <a:lnTo>
                      <a:pt x="200" y="179"/>
                    </a:lnTo>
                    <a:lnTo>
                      <a:pt x="209" y="179"/>
                    </a:lnTo>
                    <a:lnTo>
                      <a:pt x="230" y="173"/>
                    </a:lnTo>
                    <a:lnTo>
                      <a:pt x="247" y="162"/>
                    </a:lnTo>
                    <a:lnTo>
                      <a:pt x="262" y="143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8" name="任意多边形 80967"/>
              <p:cNvSpPr/>
              <p:nvPr/>
            </p:nvSpPr>
            <p:spPr>
              <a:xfrm>
                <a:off x="54" y="552"/>
                <a:ext cx="18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80" h="350">
                    <a:moveTo>
                      <a:pt x="0" y="156"/>
                    </a:moveTo>
                    <a:lnTo>
                      <a:pt x="51" y="152"/>
                    </a:lnTo>
                    <a:lnTo>
                      <a:pt x="77" y="149"/>
                    </a:lnTo>
                    <a:lnTo>
                      <a:pt x="95" y="143"/>
                    </a:lnTo>
                    <a:lnTo>
                      <a:pt x="107" y="137"/>
                    </a:lnTo>
                    <a:lnTo>
                      <a:pt x="116" y="123"/>
                    </a:lnTo>
                    <a:lnTo>
                      <a:pt x="124" y="108"/>
                    </a:lnTo>
                    <a:lnTo>
                      <a:pt x="124" y="94"/>
                    </a:lnTo>
                    <a:lnTo>
                      <a:pt x="121" y="73"/>
                    </a:lnTo>
                    <a:lnTo>
                      <a:pt x="121" y="52"/>
                    </a:lnTo>
                    <a:lnTo>
                      <a:pt x="124" y="43"/>
                    </a:lnTo>
                    <a:lnTo>
                      <a:pt x="130" y="34"/>
                    </a:lnTo>
                    <a:lnTo>
                      <a:pt x="139" y="26"/>
                    </a:lnTo>
                    <a:lnTo>
                      <a:pt x="150" y="20"/>
                    </a:lnTo>
                    <a:lnTo>
                      <a:pt x="162" y="14"/>
                    </a:lnTo>
                    <a:lnTo>
                      <a:pt x="178" y="11"/>
                    </a:lnTo>
                    <a:lnTo>
                      <a:pt x="189" y="11"/>
                    </a:lnTo>
                    <a:lnTo>
                      <a:pt x="201" y="17"/>
                    </a:lnTo>
                    <a:lnTo>
                      <a:pt x="213" y="23"/>
                    </a:lnTo>
                    <a:lnTo>
                      <a:pt x="221" y="32"/>
                    </a:lnTo>
                    <a:lnTo>
                      <a:pt x="230" y="40"/>
                    </a:lnTo>
                    <a:lnTo>
                      <a:pt x="236" y="55"/>
                    </a:lnTo>
                    <a:lnTo>
                      <a:pt x="247" y="94"/>
                    </a:lnTo>
                    <a:lnTo>
                      <a:pt x="259" y="140"/>
                    </a:lnTo>
                    <a:lnTo>
                      <a:pt x="266" y="188"/>
                    </a:lnTo>
                    <a:lnTo>
                      <a:pt x="269" y="217"/>
                    </a:lnTo>
                    <a:lnTo>
                      <a:pt x="266" y="228"/>
                    </a:lnTo>
                    <a:lnTo>
                      <a:pt x="259" y="244"/>
                    </a:lnTo>
                    <a:lnTo>
                      <a:pt x="242" y="279"/>
                    </a:lnTo>
                    <a:lnTo>
                      <a:pt x="221" y="311"/>
                    </a:lnTo>
                    <a:lnTo>
                      <a:pt x="207" y="328"/>
                    </a:lnTo>
                    <a:lnTo>
                      <a:pt x="186" y="344"/>
                    </a:lnTo>
                    <a:lnTo>
                      <a:pt x="181" y="350"/>
                    </a:lnTo>
                    <a:lnTo>
                      <a:pt x="183" y="350"/>
                    </a:lnTo>
                    <a:lnTo>
                      <a:pt x="198" y="344"/>
                    </a:lnTo>
                    <a:lnTo>
                      <a:pt x="213" y="338"/>
                    </a:lnTo>
                    <a:lnTo>
                      <a:pt x="230" y="325"/>
                    </a:lnTo>
                    <a:lnTo>
                      <a:pt x="245" y="311"/>
                    </a:lnTo>
                    <a:lnTo>
                      <a:pt x="259" y="291"/>
                    </a:lnTo>
                    <a:lnTo>
                      <a:pt x="272" y="264"/>
                    </a:lnTo>
                    <a:lnTo>
                      <a:pt x="278" y="247"/>
                    </a:lnTo>
                    <a:lnTo>
                      <a:pt x="278" y="228"/>
                    </a:lnTo>
                    <a:lnTo>
                      <a:pt x="280" y="202"/>
                    </a:lnTo>
                    <a:lnTo>
                      <a:pt x="278" y="173"/>
                    </a:lnTo>
                    <a:lnTo>
                      <a:pt x="275" y="143"/>
                    </a:lnTo>
                    <a:lnTo>
                      <a:pt x="269" y="117"/>
                    </a:lnTo>
                    <a:lnTo>
                      <a:pt x="259" y="88"/>
                    </a:lnTo>
                    <a:lnTo>
                      <a:pt x="253" y="64"/>
                    </a:lnTo>
                    <a:lnTo>
                      <a:pt x="242" y="43"/>
                    </a:lnTo>
                    <a:lnTo>
                      <a:pt x="233" y="26"/>
                    </a:lnTo>
                    <a:lnTo>
                      <a:pt x="224" y="14"/>
                    </a:lnTo>
                    <a:lnTo>
                      <a:pt x="213" y="5"/>
                    </a:lnTo>
                    <a:lnTo>
                      <a:pt x="201" y="2"/>
                    </a:lnTo>
                    <a:lnTo>
                      <a:pt x="189" y="0"/>
                    </a:lnTo>
                    <a:lnTo>
                      <a:pt x="178" y="0"/>
                    </a:lnTo>
                    <a:lnTo>
                      <a:pt x="165" y="0"/>
                    </a:lnTo>
                    <a:lnTo>
                      <a:pt x="153" y="5"/>
                    </a:lnTo>
                    <a:lnTo>
                      <a:pt x="145" y="8"/>
                    </a:lnTo>
                    <a:lnTo>
                      <a:pt x="130" y="23"/>
                    </a:lnTo>
                    <a:lnTo>
                      <a:pt x="121" y="37"/>
                    </a:lnTo>
                    <a:lnTo>
                      <a:pt x="116" y="58"/>
                    </a:lnTo>
                    <a:lnTo>
                      <a:pt x="116" y="76"/>
                    </a:lnTo>
                    <a:lnTo>
                      <a:pt x="113" y="97"/>
                    </a:lnTo>
                    <a:lnTo>
                      <a:pt x="110" y="111"/>
                    </a:lnTo>
                    <a:lnTo>
                      <a:pt x="101" y="123"/>
                    </a:lnTo>
                    <a:lnTo>
                      <a:pt x="91" y="129"/>
                    </a:lnTo>
                    <a:lnTo>
                      <a:pt x="36" y="143"/>
                    </a:lnTo>
                    <a:lnTo>
                      <a:pt x="6" y="152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9" name="任意多边形 80968"/>
              <p:cNvSpPr/>
              <p:nvPr/>
            </p:nvSpPr>
            <p:spPr>
              <a:xfrm>
                <a:off x="39" y="531"/>
                <a:ext cx="27" cy="42"/>
              </a:xfrm>
              <a:custGeom>
                <a:avLst/>
                <a:gdLst/>
                <a:ahLst/>
                <a:cxnLst/>
                <a:rect l="0" t="0" r="0" b="0"/>
                <a:pathLst>
                  <a:path w="400" h="638">
                    <a:moveTo>
                      <a:pt x="397" y="167"/>
                    </a:moveTo>
                    <a:lnTo>
                      <a:pt x="397" y="173"/>
                    </a:lnTo>
                    <a:lnTo>
                      <a:pt x="400" y="185"/>
                    </a:lnTo>
                    <a:lnTo>
                      <a:pt x="400" y="202"/>
                    </a:lnTo>
                    <a:lnTo>
                      <a:pt x="394" y="227"/>
                    </a:lnTo>
                    <a:lnTo>
                      <a:pt x="389" y="238"/>
                    </a:lnTo>
                    <a:lnTo>
                      <a:pt x="379" y="253"/>
                    </a:lnTo>
                    <a:lnTo>
                      <a:pt x="367" y="267"/>
                    </a:lnTo>
                    <a:lnTo>
                      <a:pt x="353" y="282"/>
                    </a:lnTo>
                    <a:lnTo>
                      <a:pt x="332" y="296"/>
                    </a:lnTo>
                    <a:lnTo>
                      <a:pt x="309" y="312"/>
                    </a:lnTo>
                    <a:lnTo>
                      <a:pt x="282" y="326"/>
                    </a:lnTo>
                    <a:lnTo>
                      <a:pt x="247" y="341"/>
                    </a:lnTo>
                    <a:lnTo>
                      <a:pt x="235" y="347"/>
                    </a:lnTo>
                    <a:lnTo>
                      <a:pt x="230" y="353"/>
                    </a:lnTo>
                    <a:lnTo>
                      <a:pt x="227" y="361"/>
                    </a:lnTo>
                    <a:lnTo>
                      <a:pt x="227" y="370"/>
                    </a:lnTo>
                    <a:lnTo>
                      <a:pt x="230" y="394"/>
                    </a:lnTo>
                    <a:lnTo>
                      <a:pt x="238" y="423"/>
                    </a:lnTo>
                    <a:lnTo>
                      <a:pt x="241" y="438"/>
                    </a:lnTo>
                    <a:lnTo>
                      <a:pt x="241" y="455"/>
                    </a:lnTo>
                    <a:lnTo>
                      <a:pt x="238" y="473"/>
                    </a:lnTo>
                    <a:lnTo>
                      <a:pt x="233" y="494"/>
                    </a:lnTo>
                    <a:lnTo>
                      <a:pt x="224" y="518"/>
                    </a:lnTo>
                    <a:lnTo>
                      <a:pt x="208" y="538"/>
                    </a:lnTo>
                    <a:lnTo>
                      <a:pt x="191" y="564"/>
                    </a:lnTo>
                    <a:lnTo>
                      <a:pt x="162" y="591"/>
                    </a:lnTo>
                    <a:lnTo>
                      <a:pt x="147" y="603"/>
                    </a:lnTo>
                    <a:lnTo>
                      <a:pt x="132" y="615"/>
                    </a:lnTo>
                    <a:lnTo>
                      <a:pt x="114" y="623"/>
                    </a:lnTo>
                    <a:lnTo>
                      <a:pt x="97" y="632"/>
                    </a:lnTo>
                    <a:lnTo>
                      <a:pt x="82" y="635"/>
                    </a:lnTo>
                    <a:lnTo>
                      <a:pt x="68" y="638"/>
                    </a:lnTo>
                    <a:lnTo>
                      <a:pt x="53" y="638"/>
                    </a:lnTo>
                    <a:lnTo>
                      <a:pt x="38" y="635"/>
                    </a:lnTo>
                    <a:lnTo>
                      <a:pt x="26" y="632"/>
                    </a:lnTo>
                    <a:lnTo>
                      <a:pt x="17" y="623"/>
                    </a:lnTo>
                    <a:lnTo>
                      <a:pt x="8" y="615"/>
                    </a:lnTo>
                    <a:lnTo>
                      <a:pt x="3" y="600"/>
                    </a:lnTo>
                    <a:lnTo>
                      <a:pt x="0" y="585"/>
                    </a:lnTo>
                    <a:lnTo>
                      <a:pt x="0" y="564"/>
                    </a:lnTo>
                    <a:lnTo>
                      <a:pt x="3" y="544"/>
                    </a:lnTo>
                    <a:lnTo>
                      <a:pt x="11" y="518"/>
                    </a:lnTo>
                    <a:lnTo>
                      <a:pt x="23" y="464"/>
                    </a:lnTo>
                    <a:lnTo>
                      <a:pt x="32" y="423"/>
                    </a:lnTo>
                    <a:lnTo>
                      <a:pt x="32" y="390"/>
                    </a:lnTo>
                    <a:lnTo>
                      <a:pt x="29" y="364"/>
                    </a:lnTo>
                    <a:lnTo>
                      <a:pt x="23" y="341"/>
                    </a:lnTo>
                    <a:lnTo>
                      <a:pt x="17" y="321"/>
                    </a:lnTo>
                    <a:lnTo>
                      <a:pt x="11" y="299"/>
                    </a:lnTo>
                    <a:lnTo>
                      <a:pt x="6" y="273"/>
                    </a:lnTo>
                    <a:lnTo>
                      <a:pt x="6" y="244"/>
                    </a:lnTo>
                    <a:lnTo>
                      <a:pt x="8" y="205"/>
                    </a:lnTo>
                    <a:lnTo>
                      <a:pt x="17" y="167"/>
                    </a:lnTo>
                    <a:lnTo>
                      <a:pt x="29" y="130"/>
                    </a:lnTo>
                    <a:lnTo>
                      <a:pt x="46" y="94"/>
                    </a:lnTo>
                    <a:lnTo>
                      <a:pt x="68" y="62"/>
                    </a:lnTo>
                    <a:lnTo>
                      <a:pt x="82" y="47"/>
                    </a:lnTo>
                    <a:lnTo>
                      <a:pt x="94" y="32"/>
                    </a:lnTo>
                    <a:lnTo>
                      <a:pt x="108" y="23"/>
                    </a:lnTo>
                    <a:lnTo>
                      <a:pt x="126" y="14"/>
                    </a:lnTo>
                    <a:lnTo>
                      <a:pt x="144" y="8"/>
                    </a:lnTo>
                    <a:lnTo>
                      <a:pt x="165" y="3"/>
                    </a:lnTo>
                    <a:lnTo>
                      <a:pt x="185" y="3"/>
                    </a:lnTo>
                    <a:lnTo>
                      <a:pt x="208" y="0"/>
                    </a:lnTo>
                    <a:lnTo>
                      <a:pt x="233" y="3"/>
                    </a:lnTo>
                    <a:lnTo>
                      <a:pt x="256" y="5"/>
                    </a:lnTo>
                    <a:lnTo>
                      <a:pt x="279" y="11"/>
                    </a:lnTo>
                    <a:lnTo>
                      <a:pt x="299" y="17"/>
                    </a:lnTo>
                    <a:lnTo>
                      <a:pt x="321" y="29"/>
                    </a:lnTo>
                    <a:lnTo>
                      <a:pt x="341" y="40"/>
                    </a:lnTo>
                    <a:lnTo>
                      <a:pt x="359" y="56"/>
                    </a:lnTo>
                    <a:lnTo>
                      <a:pt x="373" y="73"/>
                    </a:lnTo>
                    <a:lnTo>
                      <a:pt x="385" y="91"/>
                    </a:lnTo>
                    <a:lnTo>
                      <a:pt x="392" y="114"/>
                    </a:lnTo>
                    <a:lnTo>
                      <a:pt x="397" y="141"/>
                    </a:lnTo>
                    <a:lnTo>
                      <a:pt x="397" y="167"/>
                    </a:lnTo>
                    <a:close/>
                  </a:path>
                </a:pathLst>
              </a:custGeom>
              <a:solidFill>
                <a:srgbClr val="F4D9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0" name="任意多边形 80969"/>
              <p:cNvSpPr/>
              <p:nvPr/>
            </p:nvSpPr>
            <p:spPr>
              <a:xfrm>
                <a:off x="39" y="544"/>
                <a:ext cx="26" cy="29"/>
              </a:xfrm>
              <a:custGeom>
                <a:avLst/>
                <a:gdLst/>
                <a:ahLst/>
                <a:cxnLst/>
                <a:rect l="0" t="0" r="0" b="0"/>
                <a:pathLst>
                  <a:path w="394" h="439">
                    <a:moveTo>
                      <a:pt x="394" y="6"/>
                    </a:moveTo>
                    <a:lnTo>
                      <a:pt x="394" y="0"/>
                    </a:lnTo>
                    <a:lnTo>
                      <a:pt x="391" y="6"/>
                    </a:lnTo>
                    <a:lnTo>
                      <a:pt x="388" y="22"/>
                    </a:lnTo>
                    <a:lnTo>
                      <a:pt x="382" y="39"/>
                    </a:lnTo>
                    <a:lnTo>
                      <a:pt x="371" y="59"/>
                    </a:lnTo>
                    <a:lnTo>
                      <a:pt x="353" y="80"/>
                    </a:lnTo>
                    <a:lnTo>
                      <a:pt x="342" y="89"/>
                    </a:lnTo>
                    <a:lnTo>
                      <a:pt x="330" y="97"/>
                    </a:lnTo>
                    <a:lnTo>
                      <a:pt x="318" y="107"/>
                    </a:lnTo>
                    <a:lnTo>
                      <a:pt x="300" y="113"/>
                    </a:lnTo>
                    <a:lnTo>
                      <a:pt x="268" y="124"/>
                    </a:lnTo>
                    <a:lnTo>
                      <a:pt x="253" y="130"/>
                    </a:lnTo>
                    <a:lnTo>
                      <a:pt x="245" y="136"/>
                    </a:lnTo>
                    <a:lnTo>
                      <a:pt x="236" y="145"/>
                    </a:lnTo>
                    <a:lnTo>
                      <a:pt x="229" y="154"/>
                    </a:lnTo>
                    <a:lnTo>
                      <a:pt x="226" y="165"/>
                    </a:lnTo>
                    <a:lnTo>
                      <a:pt x="226" y="177"/>
                    </a:lnTo>
                    <a:lnTo>
                      <a:pt x="233" y="213"/>
                    </a:lnTo>
                    <a:lnTo>
                      <a:pt x="236" y="230"/>
                    </a:lnTo>
                    <a:lnTo>
                      <a:pt x="239" y="251"/>
                    </a:lnTo>
                    <a:lnTo>
                      <a:pt x="239" y="271"/>
                    </a:lnTo>
                    <a:lnTo>
                      <a:pt x="233" y="295"/>
                    </a:lnTo>
                    <a:lnTo>
                      <a:pt x="223" y="318"/>
                    </a:lnTo>
                    <a:lnTo>
                      <a:pt x="206" y="345"/>
                    </a:lnTo>
                    <a:lnTo>
                      <a:pt x="185" y="372"/>
                    </a:lnTo>
                    <a:lnTo>
                      <a:pt x="159" y="392"/>
                    </a:lnTo>
                    <a:lnTo>
                      <a:pt x="132" y="407"/>
                    </a:lnTo>
                    <a:lnTo>
                      <a:pt x="103" y="418"/>
                    </a:lnTo>
                    <a:lnTo>
                      <a:pt x="80" y="424"/>
                    </a:lnTo>
                    <a:lnTo>
                      <a:pt x="55" y="424"/>
                    </a:lnTo>
                    <a:lnTo>
                      <a:pt x="38" y="418"/>
                    </a:lnTo>
                    <a:lnTo>
                      <a:pt x="32" y="413"/>
                    </a:lnTo>
                    <a:lnTo>
                      <a:pt x="26" y="407"/>
                    </a:lnTo>
                    <a:lnTo>
                      <a:pt x="20" y="395"/>
                    </a:lnTo>
                    <a:lnTo>
                      <a:pt x="18" y="380"/>
                    </a:lnTo>
                    <a:lnTo>
                      <a:pt x="15" y="366"/>
                    </a:lnTo>
                    <a:lnTo>
                      <a:pt x="15" y="350"/>
                    </a:lnTo>
                    <a:lnTo>
                      <a:pt x="20" y="318"/>
                    </a:lnTo>
                    <a:lnTo>
                      <a:pt x="29" y="281"/>
                    </a:lnTo>
                    <a:lnTo>
                      <a:pt x="23" y="295"/>
                    </a:lnTo>
                    <a:lnTo>
                      <a:pt x="12" y="327"/>
                    </a:lnTo>
                    <a:lnTo>
                      <a:pt x="3" y="348"/>
                    </a:lnTo>
                    <a:lnTo>
                      <a:pt x="0" y="366"/>
                    </a:lnTo>
                    <a:lnTo>
                      <a:pt x="0" y="386"/>
                    </a:lnTo>
                    <a:lnTo>
                      <a:pt x="3" y="398"/>
                    </a:lnTo>
                    <a:lnTo>
                      <a:pt x="9" y="410"/>
                    </a:lnTo>
                    <a:lnTo>
                      <a:pt x="18" y="421"/>
                    </a:lnTo>
                    <a:lnTo>
                      <a:pt x="29" y="427"/>
                    </a:lnTo>
                    <a:lnTo>
                      <a:pt x="44" y="433"/>
                    </a:lnTo>
                    <a:lnTo>
                      <a:pt x="58" y="439"/>
                    </a:lnTo>
                    <a:lnTo>
                      <a:pt x="77" y="439"/>
                    </a:lnTo>
                    <a:lnTo>
                      <a:pt x="94" y="439"/>
                    </a:lnTo>
                    <a:lnTo>
                      <a:pt x="112" y="436"/>
                    </a:lnTo>
                    <a:lnTo>
                      <a:pt x="132" y="427"/>
                    </a:lnTo>
                    <a:lnTo>
                      <a:pt x="156" y="415"/>
                    </a:lnTo>
                    <a:lnTo>
                      <a:pt x="177" y="401"/>
                    </a:lnTo>
                    <a:lnTo>
                      <a:pt x="200" y="380"/>
                    </a:lnTo>
                    <a:lnTo>
                      <a:pt x="217" y="356"/>
                    </a:lnTo>
                    <a:lnTo>
                      <a:pt x="236" y="330"/>
                    </a:lnTo>
                    <a:lnTo>
                      <a:pt x="247" y="304"/>
                    </a:lnTo>
                    <a:lnTo>
                      <a:pt x="256" y="278"/>
                    </a:lnTo>
                    <a:lnTo>
                      <a:pt x="259" y="251"/>
                    </a:lnTo>
                    <a:lnTo>
                      <a:pt x="256" y="227"/>
                    </a:lnTo>
                    <a:lnTo>
                      <a:pt x="250" y="188"/>
                    </a:lnTo>
                    <a:lnTo>
                      <a:pt x="247" y="174"/>
                    </a:lnTo>
                    <a:lnTo>
                      <a:pt x="250" y="159"/>
                    </a:lnTo>
                    <a:lnTo>
                      <a:pt x="259" y="148"/>
                    </a:lnTo>
                    <a:lnTo>
                      <a:pt x="277" y="136"/>
                    </a:lnTo>
                    <a:lnTo>
                      <a:pt x="318" y="119"/>
                    </a:lnTo>
                    <a:lnTo>
                      <a:pt x="339" y="110"/>
                    </a:lnTo>
                    <a:lnTo>
                      <a:pt x="356" y="97"/>
                    </a:lnTo>
                    <a:lnTo>
                      <a:pt x="373" y="80"/>
                    </a:lnTo>
                    <a:lnTo>
                      <a:pt x="385" y="62"/>
                    </a:lnTo>
                    <a:lnTo>
                      <a:pt x="391" y="36"/>
                    </a:lnTo>
                    <a:lnTo>
                      <a:pt x="394" y="6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1" name="任意多边形 80970"/>
              <p:cNvSpPr/>
              <p:nvPr/>
            </p:nvSpPr>
            <p:spPr>
              <a:xfrm>
                <a:off x="231" y="520"/>
                <a:ext cx="37" cy="58"/>
              </a:xfrm>
              <a:custGeom>
                <a:avLst/>
                <a:gdLst/>
                <a:ahLst/>
                <a:cxnLst/>
                <a:rect l="0" t="0" r="0" b="0"/>
                <a:pathLst>
                  <a:path w="554" h="857">
                    <a:moveTo>
                      <a:pt x="136" y="80"/>
                    </a:moveTo>
                    <a:lnTo>
                      <a:pt x="109" y="122"/>
                    </a:lnTo>
                    <a:lnTo>
                      <a:pt x="80" y="174"/>
                    </a:lnTo>
                    <a:lnTo>
                      <a:pt x="65" y="204"/>
                    </a:lnTo>
                    <a:lnTo>
                      <a:pt x="54" y="233"/>
                    </a:lnTo>
                    <a:lnTo>
                      <a:pt x="42" y="265"/>
                    </a:lnTo>
                    <a:lnTo>
                      <a:pt x="35" y="301"/>
                    </a:lnTo>
                    <a:lnTo>
                      <a:pt x="32" y="333"/>
                    </a:lnTo>
                    <a:lnTo>
                      <a:pt x="32" y="365"/>
                    </a:lnTo>
                    <a:lnTo>
                      <a:pt x="42" y="398"/>
                    </a:lnTo>
                    <a:lnTo>
                      <a:pt x="51" y="415"/>
                    </a:lnTo>
                    <a:lnTo>
                      <a:pt x="57" y="430"/>
                    </a:lnTo>
                    <a:lnTo>
                      <a:pt x="68" y="445"/>
                    </a:lnTo>
                    <a:lnTo>
                      <a:pt x="80" y="460"/>
                    </a:lnTo>
                    <a:lnTo>
                      <a:pt x="94" y="475"/>
                    </a:lnTo>
                    <a:lnTo>
                      <a:pt x="112" y="486"/>
                    </a:lnTo>
                    <a:lnTo>
                      <a:pt x="133" y="501"/>
                    </a:lnTo>
                    <a:lnTo>
                      <a:pt x="154" y="512"/>
                    </a:lnTo>
                    <a:lnTo>
                      <a:pt x="180" y="524"/>
                    </a:lnTo>
                    <a:lnTo>
                      <a:pt x="207" y="536"/>
                    </a:lnTo>
                    <a:lnTo>
                      <a:pt x="216" y="539"/>
                    </a:lnTo>
                    <a:lnTo>
                      <a:pt x="222" y="544"/>
                    </a:lnTo>
                    <a:lnTo>
                      <a:pt x="224" y="548"/>
                    </a:lnTo>
                    <a:lnTo>
                      <a:pt x="224" y="554"/>
                    </a:lnTo>
                    <a:lnTo>
                      <a:pt x="224" y="557"/>
                    </a:lnTo>
                    <a:lnTo>
                      <a:pt x="222" y="563"/>
                    </a:lnTo>
                    <a:lnTo>
                      <a:pt x="213" y="572"/>
                    </a:lnTo>
                    <a:lnTo>
                      <a:pt x="197" y="577"/>
                    </a:lnTo>
                    <a:lnTo>
                      <a:pt x="180" y="583"/>
                    </a:lnTo>
                    <a:lnTo>
                      <a:pt x="165" y="583"/>
                    </a:lnTo>
                    <a:lnTo>
                      <a:pt x="154" y="583"/>
                    </a:lnTo>
                    <a:lnTo>
                      <a:pt x="151" y="580"/>
                    </a:lnTo>
                    <a:lnTo>
                      <a:pt x="148" y="575"/>
                    </a:lnTo>
                    <a:lnTo>
                      <a:pt x="145" y="566"/>
                    </a:lnTo>
                    <a:lnTo>
                      <a:pt x="142" y="536"/>
                    </a:lnTo>
                    <a:lnTo>
                      <a:pt x="139" y="521"/>
                    </a:lnTo>
                    <a:lnTo>
                      <a:pt x="133" y="510"/>
                    </a:lnTo>
                    <a:lnTo>
                      <a:pt x="127" y="507"/>
                    </a:lnTo>
                    <a:lnTo>
                      <a:pt x="118" y="501"/>
                    </a:lnTo>
                    <a:lnTo>
                      <a:pt x="109" y="501"/>
                    </a:lnTo>
                    <a:lnTo>
                      <a:pt x="97" y="498"/>
                    </a:lnTo>
                    <a:lnTo>
                      <a:pt x="83" y="501"/>
                    </a:lnTo>
                    <a:lnTo>
                      <a:pt x="71" y="507"/>
                    </a:lnTo>
                    <a:lnTo>
                      <a:pt x="60" y="518"/>
                    </a:lnTo>
                    <a:lnTo>
                      <a:pt x="48" y="530"/>
                    </a:lnTo>
                    <a:lnTo>
                      <a:pt x="35" y="548"/>
                    </a:lnTo>
                    <a:lnTo>
                      <a:pt x="27" y="566"/>
                    </a:lnTo>
                    <a:lnTo>
                      <a:pt x="12" y="607"/>
                    </a:lnTo>
                    <a:lnTo>
                      <a:pt x="3" y="654"/>
                    </a:lnTo>
                    <a:lnTo>
                      <a:pt x="0" y="698"/>
                    </a:lnTo>
                    <a:lnTo>
                      <a:pt x="3" y="722"/>
                    </a:lnTo>
                    <a:lnTo>
                      <a:pt x="6" y="739"/>
                    </a:lnTo>
                    <a:lnTo>
                      <a:pt x="12" y="760"/>
                    </a:lnTo>
                    <a:lnTo>
                      <a:pt x="18" y="774"/>
                    </a:lnTo>
                    <a:lnTo>
                      <a:pt x="29" y="789"/>
                    </a:lnTo>
                    <a:lnTo>
                      <a:pt x="42" y="800"/>
                    </a:lnTo>
                    <a:lnTo>
                      <a:pt x="60" y="813"/>
                    </a:lnTo>
                    <a:lnTo>
                      <a:pt x="77" y="822"/>
                    </a:lnTo>
                    <a:lnTo>
                      <a:pt x="122" y="836"/>
                    </a:lnTo>
                    <a:lnTo>
                      <a:pt x="168" y="848"/>
                    </a:lnTo>
                    <a:lnTo>
                      <a:pt x="216" y="854"/>
                    </a:lnTo>
                    <a:lnTo>
                      <a:pt x="262" y="857"/>
                    </a:lnTo>
                    <a:lnTo>
                      <a:pt x="304" y="857"/>
                    </a:lnTo>
                    <a:lnTo>
                      <a:pt x="336" y="854"/>
                    </a:lnTo>
                    <a:lnTo>
                      <a:pt x="350" y="848"/>
                    </a:lnTo>
                    <a:lnTo>
                      <a:pt x="365" y="839"/>
                    </a:lnTo>
                    <a:lnTo>
                      <a:pt x="383" y="828"/>
                    </a:lnTo>
                    <a:lnTo>
                      <a:pt x="401" y="813"/>
                    </a:lnTo>
                    <a:lnTo>
                      <a:pt x="436" y="774"/>
                    </a:lnTo>
                    <a:lnTo>
                      <a:pt x="472" y="731"/>
                    </a:lnTo>
                    <a:lnTo>
                      <a:pt x="504" y="680"/>
                    </a:lnTo>
                    <a:lnTo>
                      <a:pt x="530" y="634"/>
                    </a:lnTo>
                    <a:lnTo>
                      <a:pt x="548" y="592"/>
                    </a:lnTo>
                    <a:lnTo>
                      <a:pt x="554" y="572"/>
                    </a:lnTo>
                    <a:lnTo>
                      <a:pt x="554" y="557"/>
                    </a:lnTo>
                    <a:lnTo>
                      <a:pt x="551" y="512"/>
                    </a:lnTo>
                    <a:lnTo>
                      <a:pt x="536" y="450"/>
                    </a:lnTo>
                    <a:lnTo>
                      <a:pt x="518" y="375"/>
                    </a:lnTo>
                    <a:lnTo>
                      <a:pt x="498" y="292"/>
                    </a:lnTo>
                    <a:lnTo>
                      <a:pt x="456" y="145"/>
                    </a:lnTo>
                    <a:lnTo>
                      <a:pt x="430" y="62"/>
                    </a:lnTo>
                    <a:lnTo>
                      <a:pt x="424" y="54"/>
                    </a:lnTo>
                    <a:lnTo>
                      <a:pt x="415" y="48"/>
                    </a:lnTo>
                    <a:lnTo>
                      <a:pt x="389" y="30"/>
                    </a:lnTo>
                    <a:lnTo>
                      <a:pt x="353" y="12"/>
                    </a:lnTo>
                    <a:lnTo>
                      <a:pt x="333" y="6"/>
                    </a:lnTo>
                    <a:lnTo>
                      <a:pt x="313" y="3"/>
                    </a:lnTo>
                    <a:lnTo>
                      <a:pt x="288" y="0"/>
                    </a:lnTo>
                    <a:lnTo>
                      <a:pt x="265" y="0"/>
                    </a:lnTo>
                    <a:lnTo>
                      <a:pt x="242" y="3"/>
                    </a:lnTo>
                    <a:lnTo>
                      <a:pt x="219" y="9"/>
                    </a:lnTo>
                    <a:lnTo>
                      <a:pt x="197" y="22"/>
                    </a:lnTo>
                    <a:lnTo>
                      <a:pt x="174" y="36"/>
                    </a:lnTo>
                    <a:lnTo>
                      <a:pt x="154" y="54"/>
                    </a:lnTo>
                    <a:lnTo>
                      <a:pt x="136" y="80"/>
                    </a:lnTo>
                    <a:close/>
                  </a:path>
                </a:pathLst>
              </a:custGeom>
              <a:solidFill>
                <a:srgbClr val="F4D9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2" name="任意多边形 80971"/>
              <p:cNvSpPr/>
              <p:nvPr/>
            </p:nvSpPr>
            <p:spPr>
              <a:xfrm>
                <a:off x="231" y="539"/>
                <a:ext cx="34" cy="36"/>
              </a:xfrm>
              <a:custGeom>
                <a:avLst/>
                <a:gdLst/>
                <a:ahLst/>
                <a:cxnLst/>
                <a:rect l="0" t="0" r="0" b="0"/>
                <a:pathLst>
                  <a:path w="509" h="533">
                    <a:moveTo>
                      <a:pt x="433" y="15"/>
                    </a:moveTo>
                    <a:lnTo>
                      <a:pt x="444" y="24"/>
                    </a:lnTo>
                    <a:lnTo>
                      <a:pt x="454" y="38"/>
                    </a:lnTo>
                    <a:lnTo>
                      <a:pt x="463" y="59"/>
                    </a:lnTo>
                    <a:lnTo>
                      <a:pt x="469" y="79"/>
                    </a:lnTo>
                    <a:lnTo>
                      <a:pt x="474" y="103"/>
                    </a:lnTo>
                    <a:lnTo>
                      <a:pt x="480" y="130"/>
                    </a:lnTo>
                    <a:lnTo>
                      <a:pt x="480" y="159"/>
                    </a:lnTo>
                    <a:lnTo>
                      <a:pt x="480" y="192"/>
                    </a:lnTo>
                    <a:lnTo>
                      <a:pt x="477" y="221"/>
                    </a:lnTo>
                    <a:lnTo>
                      <a:pt x="480" y="250"/>
                    </a:lnTo>
                    <a:lnTo>
                      <a:pt x="483" y="280"/>
                    </a:lnTo>
                    <a:lnTo>
                      <a:pt x="486" y="306"/>
                    </a:lnTo>
                    <a:lnTo>
                      <a:pt x="498" y="347"/>
                    </a:lnTo>
                    <a:lnTo>
                      <a:pt x="509" y="377"/>
                    </a:lnTo>
                    <a:lnTo>
                      <a:pt x="498" y="397"/>
                    </a:lnTo>
                    <a:lnTo>
                      <a:pt x="469" y="445"/>
                    </a:lnTo>
                    <a:lnTo>
                      <a:pt x="450" y="471"/>
                    </a:lnTo>
                    <a:lnTo>
                      <a:pt x="433" y="497"/>
                    </a:lnTo>
                    <a:lnTo>
                      <a:pt x="412" y="518"/>
                    </a:lnTo>
                    <a:lnTo>
                      <a:pt x="398" y="530"/>
                    </a:lnTo>
                    <a:lnTo>
                      <a:pt x="389" y="533"/>
                    </a:lnTo>
                    <a:lnTo>
                      <a:pt x="377" y="533"/>
                    </a:lnTo>
                    <a:lnTo>
                      <a:pt x="347" y="533"/>
                    </a:lnTo>
                    <a:lnTo>
                      <a:pt x="312" y="523"/>
                    </a:lnTo>
                    <a:lnTo>
                      <a:pt x="274" y="515"/>
                    </a:lnTo>
                    <a:lnTo>
                      <a:pt x="236" y="497"/>
                    </a:lnTo>
                    <a:lnTo>
                      <a:pt x="207" y="480"/>
                    </a:lnTo>
                    <a:lnTo>
                      <a:pt x="191" y="471"/>
                    </a:lnTo>
                    <a:lnTo>
                      <a:pt x="180" y="462"/>
                    </a:lnTo>
                    <a:lnTo>
                      <a:pt x="174" y="451"/>
                    </a:lnTo>
                    <a:lnTo>
                      <a:pt x="168" y="438"/>
                    </a:lnTo>
                    <a:lnTo>
                      <a:pt x="156" y="397"/>
                    </a:lnTo>
                    <a:lnTo>
                      <a:pt x="142" y="362"/>
                    </a:lnTo>
                    <a:lnTo>
                      <a:pt x="136" y="347"/>
                    </a:lnTo>
                    <a:lnTo>
                      <a:pt x="127" y="338"/>
                    </a:lnTo>
                    <a:lnTo>
                      <a:pt x="121" y="338"/>
                    </a:lnTo>
                    <a:lnTo>
                      <a:pt x="116" y="341"/>
                    </a:lnTo>
                    <a:lnTo>
                      <a:pt x="74" y="392"/>
                    </a:lnTo>
                    <a:lnTo>
                      <a:pt x="54" y="415"/>
                    </a:lnTo>
                    <a:lnTo>
                      <a:pt x="48" y="418"/>
                    </a:lnTo>
                    <a:lnTo>
                      <a:pt x="48" y="415"/>
                    </a:lnTo>
                    <a:lnTo>
                      <a:pt x="51" y="397"/>
                    </a:lnTo>
                    <a:lnTo>
                      <a:pt x="77" y="338"/>
                    </a:lnTo>
                    <a:lnTo>
                      <a:pt x="86" y="312"/>
                    </a:lnTo>
                    <a:lnTo>
                      <a:pt x="88" y="300"/>
                    </a:lnTo>
                    <a:lnTo>
                      <a:pt x="88" y="295"/>
                    </a:lnTo>
                    <a:lnTo>
                      <a:pt x="86" y="283"/>
                    </a:lnTo>
                    <a:lnTo>
                      <a:pt x="77" y="277"/>
                    </a:lnTo>
                    <a:lnTo>
                      <a:pt x="65" y="277"/>
                    </a:lnTo>
                    <a:lnTo>
                      <a:pt x="51" y="277"/>
                    </a:lnTo>
                    <a:lnTo>
                      <a:pt x="36" y="286"/>
                    </a:lnTo>
                    <a:lnTo>
                      <a:pt x="21" y="295"/>
                    </a:lnTo>
                    <a:lnTo>
                      <a:pt x="9" y="309"/>
                    </a:lnTo>
                    <a:lnTo>
                      <a:pt x="0" y="327"/>
                    </a:lnTo>
                    <a:lnTo>
                      <a:pt x="3" y="312"/>
                    </a:lnTo>
                    <a:lnTo>
                      <a:pt x="15" y="277"/>
                    </a:lnTo>
                    <a:lnTo>
                      <a:pt x="21" y="259"/>
                    </a:lnTo>
                    <a:lnTo>
                      <a:pt x="33" y="238"/>
                    </a:lnTo>
                    <a:lnTo>
                      <a:pt x="45" y="224"/>
                    </a:lnTo>
                    <a:lnTo>
                      <a:pt x="56" y="212"/>
                    </a:lnTo>
                    <a:lnTo>
                      <a:pt x="74" y="203"/>
                    </a:lnTo>
                    <a:lnTo>
                      <a:pt x="88" y="203"/>
                    </a:lnTo>
                    <a:lnTo>
                      <a:pt x="103" y="209"/>
                    </a:lnTo>
                    <a:lnTo>
                      <a:pt x="119" y="218"/>
                    </a:lnTo>
                    <a:lnTo>
                      <a:pt x="130" y="230"/>
                    </a:lnTo>
                    <a:lnTo>
                      <a:pt x="139" y="241"/>
                    </a:lnTo>
                    <a:lnTo>
                      <a:pt x="145" y="256"/>
                    </a:lnTo>
                    <a:lnTo>
                      <a:pt x="148" y="271"/>
                    </a:lnTo>
                    <a:lnTo>
                      <a:pt x="151" y="286"/>
                    </a:lnTo>
                    <a:lnTo>
                      <a:pt x="153" y="295"/>
                    </a:lnTo>
                    <a:lnTo>
                      <a:pt x="159" y="297"/>
                    </a:lnTo>
                    <a:lnTo>
                      <a:pt x="168" y="300"/>
                    </a:lnTo>
                    <a:lnTo>
                      <a:pt x="174" y="300"/>
                    </a:lnTo>
                    <a:lnTo>
                      <a:pt x="183" y="297"/>
                    </a:lnTo>
                    <a:lnTo>
                      <a:pt x="191" y="292"/>
                    </a:lnTo>
                    <a:lnTo>
                      <a:pt x="197" y="286"/>
                    </a:lnTo>
                    <a:lnTo>
                      <a:pt x="204" y="271"/>
                    </a:lnTo>
                    <a:lnTo>
                      <a:pt x="207" y="259"/>
                    </a:lnTo>
                    <a:lnTo>
                      <a:pt x="204" y="247"/>
                    </a:lnTo>
                    <a:lnTo>
                      <a:pt x="197" y="235"/>
                    </a:lnTo>
                    <a:lnTo>
                      <a:pt x="185" y="224"/>
                    </a:lnTo>
                    <a:lnTo>
                      <a:pt x="168" y="209"/>
                    </a:lnTo>
                    <a:lnTo>
                      <a:pt x="124" y="176"/>
                    </a:lnTo>
                    <a:lnTo>
                      <a:pt x="112" y="165"/>
                    </a:lnTo>
                    <a:lnTo>
                      <a:pt x="100" y="150"/>
                    </a:lnTo>
                    <a:lnTo>
                      <a:pt x="94" y="135"/>
                    </a:lnTo>
                    <a:lnTo>
                      <a:pt x="91" y="118"/>
                    </a:lnTo>
                    <a:lnTo>
                      <a:pt x="91" y="98"/>
                    </a:lnTo>
                    <a:lnTo>
                      <a:pt x="94" y="79"/>
                    </a:lnTo>
                    <a:lnTo>
                      <a:pt x="103" y="62"/>
                    </a:lnTo>
                    <a:lnTo>
                      <a:pt x="116" y="47"/>
                    </a:lnTo>
                    <a:lnTo>
                      <a:pt x="124" y="41"/>
                    </a:lnTo>
                    <a:lnTo>
                      <a:pt x="139" y="36"/>
                    </a:lnTo>
                    <a:lnTo>
                      <a:pt x="174" y="24"/>
                    </a:lnTo>
                    <a:lnTo>
                      <a:pt x="221" y="12"/>
                    </a:lnTo>
                    <a:lnTo>
                      <a:pt x="274" y="4"/>
                    </a:lnTo>
                    <a:lnTo>
                      <a:pt x="324" y="0"/>
                    </a:lnTo>
                    <a:lnTo>
                      <a:pt x="372" y="0"/>
                    </a:lnTo>
                    <a:lnTo>
                      <a:pt x="392" y="0"/>
                    </a:lnTo>
                    <a:lnTo>
                      <a:pt x="409" y="4"/>
                    </a:lnTo>
                    <a:lnTo>
                      <a:pt x="424" y="9"/>
                    </a:lnTo>
                    <a:lnTo>
                      <a:pt x="433" y="15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3" name="任意多边形 80972"/>
              <p:cNvSpPr/>
              <p:nvPr/>
            </p:nvSpPr>
            <p:spPr>
              <a:xfrm>
                <a:off x="234" y="558"/>
                <a:ext cx="27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03" h="305">
                    <a:moveTo>
                      <a:pt x="141" y="140"/>
                    </a:moveTo>
                    <a:lnTo>
                      <a:pt x="135" y="129"/>
                    </a:lnTo>
                    <a:lnTo>
                      <a:pt x="132" y="117"/>
                    </a:lnTo>
                    <a:lnTo>
                      <a:pt x="129" y="88"/>
                    </a:lnTo>
                    <a:lnTo>
                      <a:pt x="129" y="71"/>
                    </a:lnTo>
                    <a:lnTo>
                      <a:pt x="123" y="55"/>
                    </a:lnTo>
                    <a:lnTo>
                      <a:pt x="117" y="43"/>
                    </a:lnTo>
                    <a:lnTo>
                      <a:pt x="103" y="32"/>
                    </a:lnTo>
                    <a:lnTo>
                      <a:pt x="97" y="26"/>
                    </a:lnTo>
                    <a:lnTo>
                      <a:pt x="88" y="23"/>
                    </a:lnTo>
                    <a:lnTo>
                      <a:pt x="83" y="23"/>
                    </a:lnTo>
                    <a:lnTo>
                      <a:pt x="73" y="26"/>
                    </a:lnTo>
                    <a:lnTo>
                      <a:pt x="61" y="35"/>
                    </a:lnTo>
                    <a:lnTo>
                      <a:pt x="50" y="49"/>
                    </a:lnTo>
                    <a:lnTo>
                      <a:pt x="41" y="68"/>
                    </a:lnTo>
                    <a:lnTo>
                      <a:pt x="35" y="88"/>
                    </a:lnTo>
                    <a:lnTo>
                      <a:pt x="29" y="114"/>
                    </a:lnTo>
                    <a:lnTo>
                      <a:pt x="26" y="138"/>
                    </a:lnTo>
                    <a:lnTo>
                      <a:pt x="23" y="179"/>
                    </a:lnTo>
                    <a:lnTo>
                      <a:pt x="23" y="194"/>
                    </a:lnTo>
                    <a:lnTo>
                      <a:pt x="23" y="208"/>
                    </a:lnTo>
                    <a:lnTo>
                      <a:pt x="29" y="220"/>
                    </a:lnTo>
                    <a:lnTo>
                      <a:pt x="38" y="232"/>
                    </a:lnTo>
                    <a:lnTo>
                      <a:pt x="50" y="240"/>
                    </a:lnTo>
                    <a:lnTo>
                      <a:pt x="70" y="253"/>
                    </a:lnTo>
                    <a:lnTo>
                      <a:pt x="97" y="262"/>
                    </a:lnTo>
                    <a:lnTo>
                      <a:pt x="126" y="270"/>
                    </a:lnTo>
                    <a:lnTo>
                      <a:pt x="158" y="276"/>
                    </a:lnTo>
                    <a:lnTo>
                      <a:pt x="191" y="282"/>
                    </a:lnTo>
                    <a:lnTo>
                      <a:pt x="223" y="285"/>
                    </a:lnTo>
                    <a:lnTo>
                      <a:pt x="253" y="285"/>
                    </a:lnTo>
                    <a:lnTo>
                      <a:pt x="276" y="285"/>
                    </a:lnTo>
                    <a:lnTo>
                      <a:pt x="297" y="279"/>
                    </a:lnTo>
                    <a:lnTo>
                      <a:pt x="317" y="267"/>
                    </a:lnTo>
                    <a:lnTo>
                      <a:pt x="353" y="237"/>
                    </a:lnTo>
                    <a:lnTo>
                      <a:pt x="403" y="200"/>
                    </a:lnTo>
                    <a:lnTo>
                      <a:pt x="371" y="234"/>
                    </a:lnTo>
                    <a:lnTo>
                      <a:pt x="344" y="267"/>
                    </a:lnTo>
                    <a:lnTo>
                      <a:pt x="314" y="297"/>
                    </a:lnTo>
                    <a:lnTo>
                      <a:pt x="306" y="299"/>
                    </a:lnTo>
                    <a:lnTo>
                      <a:pt x="291" y="302"/>
                    </a:lnTo>
                    <a:lnTo>
                      <a:pt x="259" y="305"/>
                    </a:lnTo>
                    <a:lnTo>
                      <a:pt x="214" y="302"/>
                    </a:lnTo>
                    <a:lnTo>
                      <a:pt x="165" y="297"/>
                    </a:lnTo>
                    <a:lnTo>
                      <a:pt x="117" y="288"/>
                    </a:lnTo>
                    <a:lnTo>
                      <a:pt x="76" y="273"/>
                    </a:lnTo>
                    <a:lnTo>
                      <a:pt x="55" y="265"/>
                    </a:lnTo>
                    <a:lnTo>
                      <a:pt x="41" y="256"/>
                    </a:lnTo>
                    <a:lnTo>
                      <a:pt x="29" y="247"/>
                    </a:lnTo>
                    <a:lnTo>
                      <a:pt x="20" y="237"/>
                    </a:lnTo>
                    <a:lnTo>
                      <a:pt x="12" y="220"/>
                    </a:lnTo>
                    <a:lnTo>
                      <a:pt x="6" y="203"/>
                    </a:lnTo>
                    <a:lnTo>
                      <a:pt x="3" y="185"/>
                    </a:lnTo>
                    <a:lnTo>
                      <a:pt x="0" y="168"/>
                    </a:lnTo>
                    <a:lnTo>
                      <a:pt x="0" y="149"/>
                    </a:lnTo>
                    <a:lnTo>
                      <a:pt x="3" y="132"/>
                    </a:lnTo>
                    <a:lnTo>
                      <a:pt x="15" y="97"/>
                    </a:lnTo>
                    <a:lnTo>
                      <a:pt x="29" y="49"/>
                    </a:lnTo>
                    <a:lnTo>
                      <a:pt x="41" y="20"/>
                    </a:lnTo>
                    <a:lnTo>
                      <a:pt x="47" y="11"/>
                    </a:lnTo>
                    <a:lnTo>
                      <a:pt x="52" y="6"/>
                    </a:lnTo>
                    <a:lnTo>
                      <a:pt x="61" y="0"/>
                    </a:lnTo>
                    <a:lnTo>
                      <a:pt x="70" y="0"/>
                    </a:lnTo>
                    <a:lnTo>
                      <a:pt x="83" y="0"/>
                    </a:lnTo>
                    <a:lnTo>
                      <a:pt x="91" y="0"/>
                    </a:lnTo>
                    <a:lnTo>
                      <a:pt x="103" y="6"/>
                    </a:lnTo>
                    <a:lnTo>
                      <a:pt x="112" y="14"/>
                    </a:lnTo>
                    <a:lnTo>
                      <a:pt x="129" y="32"/>
                    </a:lnTo>
                    <a:lnTo>
                      <a:pt x="141" y="55"/>
                    </a:lnTo>
                    <a:lnTo>
                      <a:pt x="147" y="85"/>
                    </a:lnTo>
                    <a:lnTo>
                      <a:pt x="155" y="117"/>
                    </a:lnTo>
                    <a:lnTo>
                      <a:pt x="161" y="132"/>
                    </a:lnTo>
                    <a:lnTo>
                      <a:pt x="171" y="146"/>
                    </a:lnTo>
                    <a:lnTo>
                      <a:pt x="182" y="156"/>
                    </a:lnTo>
                    <a:lnTo>
                      <a:pt x="200" y="162"/>
                    </a:lnTo>
                    <a:lnTo>
                      <a:pt x="211" y="159"/>
                    </a:lnTo>
                    <a:lnTo>
                      <a:pt x="223" y="156"/>
                    </a:lnTo>
                    <a:lnTo>
                      <a:pt x="238" y="146"/>
                    </a:lnTo>
                    <a:lnTo>
                      <a:pt x="253" y="132"/>
                    </a:lnTo>
                    <a:lnTo>
                      <a:pt x="282" y="100"/>
                    </a:lnTo>
                    <a:lnTo>
                      <a:pt x="314" y="55"/>
                    </a:lnTo>
                    <a:lnTo>
                      <a:pt x="306" y="74"/>
                    </a:lnTo>
                    <a:lnTo>
                      <a:pt x="285" y="111"/>
                    </a:lnTo>
                    <a:lnTo>
                      <a:pt x="271" y="132"/>
                    </a:lnTo>
                    <a:lnTo>
                      <a:pt x="253" y="152"/>
                    </a:lnTo>
                    <a:lnTo>
                      <a:pt x="235" y="168"/>
                    </a:lnTo>
                    <a:lnTo>
                      <a:pt x="223" y="173"/>
                    </a:lnTo>
                    <a:lnTo>
                      <a:pt x="211" y="176"/>
                    </a:lnTo>
                    <a:lnTo>
                      <a:pt x="203" y="176"/>
                    </a:lnTo>
                    <a:lnTo>
                      <a:pt x="191" y="176"/>
                    </a:lnTo>
                    <a:lnTo>
                      <a:pt x="174" y="170"/>
                    </a:lnTo>
                    <a:lnTo>
                      <a:pt x="155" y="159"/>
                    </a:lnTo>
                    <a:lnTo>
                      <a:pt x="141" y="140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4" name="任意多边形 80973"/>
              <p:cNvSpPr/>
              <p:nvPr/>
            </p:nvSpPr>
            <p:spPr>
              <a:xfrm>
                <a:off x="230" y="552"/>
                <a:ext cx="19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79" h="350">
                    <a:moveTo>
                      <a:pt x="279" y="155"/>
                    </a:moveTo>
                    <a:lnTo>
                      <a:pt x="230" y="152"/>
                    </a:lnTo>
                    <a:lnTo>
                      <a:pt x="202" y="149"/>
                    </a:lnTo>
                    <a:lnTo>
                      <a:pt x="182" y="143"/>
                    </a:lnTo>
                    <a:lnTo>
                      <a:pt x="173" y="137"/>
                    </a:lnTo>
                    <a:lnTo>
                      <a:pt x="162" y="123"/>
                    </a:lnTo>
                    <a:lnTo>
                      <a:pt x="156" y="108"/>
                    </a:lnTo>
                    <a:lnTo>
                      <a:pt x="156" y="94"/>
                    </a:lnTo>
                    <a:lnTo>
                      <a:pt x="159" y="73"/>
                    </a:lnTo>
                    <a:lnTo>
                      <a:pt x="156" y="52"/>
                    </a:lnTo>
                    <a:lnTo>
                      <a:pt x="153" y="43"/>
                    </a:lnTo>
                    <a:lnTo>
                      <a:pt x="150" y="35"/>
                    </a:lnTo>
                    <a:lnTo>
                      <a:pt x="141" y="26"/>
                    </a:lnTo>
                    <a:lnTo>
                      <a:pt x="129" y="20"/>
                    </a:lnTo>
                    <a:lnTo>
                      <a:pt x="117" y="14"/>
                    </a:lnTo>
                    <a:lnTo>
                      <a:pt x="103" y="11"/>
                    </a:lnTo>
                    <a:lnTo>
                      <a:pt x="91" y="11"/>
                    </a:lnTo>
                    <a:lnTo>
                      <a:pt x="79" y="17"/>
                    </a:lnTo>
                    <a:lnTo>
                      <a:pt x="68" y="23"/>
                    </a:lnTo>
                    <a:lnTo>
                      <a:pt x="59" y="32"/>
                    </a:lnTo>
                    <a:lnTo>
                      <a:pt x="50" y="40"/>
                    </a:lnTo>
                    <a:lnTo>
                      <a:pt x="43" y="55"/>
                    </a:lnTo>
                    <a:lnTo>
                      <a:pt x="32" y="94"/>
                    </a:lnTo>
                    <a:lnTo>
                      <a:pt x="20" y="140"/>
                    </a:lnTo>
                    <a:lnTo>
                      <a:pt x="11" y="188"/>
                    </a:lnTo>
                    <a:lnTo>
                      <a:pt x="8" y="217"/>
                    </a:lnTo>
                    <a:lnTo>
                      <a:pt x="11" y="229"/>
                    </a:lnTo>
                    <a:lnTo>
                      <a:pt x="17" y="247"/>
                    </a:lnTo>
                    <a:lnTo>
                      <a:pt x="35" y="279"/>
                    </a:lnTo>
                    <a:lnTo>
                      <a:pt x="56" y="311"/>
                    </a:lnTo>
                    <a:lnTo>
                      <a:pt x="73" y="328"/>
                    </a:lnTo>
                    <a:lnTo>
                      <a:pt x="94" y="344"/>
                    </a:lnTo>
                    <a:lnTo>
                      <a:pt x="97" y="350"/>
                    </a:lnTo>
                    <a:lnTo>
                      <a:pt x="100" y="350"/>
                    </a:lnTo>
                    <a:lnTo>
                      <a:pt x="97" y="350"/>
                    </a:lnTo>
                    <a:lnTo>
                      <a:pt x="82" y="344"/>
                    </a:lnTo>
                    <a:lnTo>
                      <a:pt x="68" y="338"/>
                    </a:lnTo>
                    <a:lnTo>
                      <a:pt x="50" y="325"/>
                    </a:lnTo>
                    <a:lnTo>
                      <a:pt x="35" y="311"/>
                    </a:lnTo>
                    <a:lnTo>
                      <a:pt x="17" y="291"/>
                    </a:lnTo>
                    <a:lnTo>
                      <a:pt x="8" y="264"/>
                    </a:lnTo>
                    <a:lnTo>
                      <a:pt x="3" y="247"/>
                    </a:lnTo>
                    <a:lnTo>
                      <a:pt x="0" y="231"/>
                    </a:lnTo>
                    <a:lnTo>
                      <a:pt x="0" y="202"/>
                    </a:lnTo>
                    <a:lnTo>
                      <a:pt x="3" y="173"/>
                    </a:lnTo>
                    <a:lnTo>
                      <a:pt x="6" y="143"/>
                    </a:lnTo>
                    <a:lnTo>
                      <a:pt x="11" y="117"/>
                    </a:lnTo>
                    <a:lnTo>
                      <a:pt x="17" y="88"/>
                    </a:lnTo>
                    <a:lnTo>
                      <a:pt x="26" y="64"/>
                    </a:lnTo>
                    <a:lnTo>
                      <a:pt x="35" y="43"/>
                    </a:lnTo>
                    <a:lnTo>
                      <a:pt x="43" y="26"/>
                    </a:lnTo>
                    <a:lnTo>
                      <a:pt x="56" y="14"/>
                    </a:lnTo>
                    <a:lnTo>
                      <a:pt x="68" y="5"/>
                    </a:lnTo>
                    <a:lnTo>
                      <a:pt x="79" y="3"/>
                    </a:lnTo>
                    <a:lnTo>
                      <a:pt x="91" y="0"/>
                    </a:lnTo>
                    <a:lnTo>
                      <a:pt x="103" y="0"/>
                    </a:lnTo>
                    <a:lnTo>
                      <a:pt x="114" y="0"/>
                    </a:lnTo>
                    <a:lnTo>
                      <a:pt x="126" y="5"/>
                    </a:lnTo>
                    <a:lnTo>
                      <a:pt x="136" y="8"/>
                    </a:lnTo>
                    <a:lnTo>
                      <a:pt x="150" y="23"/>
                    </a:lnTo>
                    <a:lnTo>
                      <a:pt x="159" y="40"/>
                    </a:lnTo>
                    <a:lnTo>
                      <a:pt x="165" y="58"/>
                    </a:lnTo>
                    <a:lnTo>
                      <a:pt x="165" y="76"/>
                    </a:lnTo>
                    <a:lnTo>
                      <a:pt x="165" y="97"/>
                    </a:lnTo>
                    <a:lnTo>
                      <a:pt x="170" y="111"/>
                    </a:lnTo>
                    <a:lnTo>
                      <a:pt x="176" y="123"/>
                    </a:lnTo>
                    <a:lnTo>
                      <a:pt x="185" y="129"/>
                    </a:lnTo>
                    <a:lnTo>
                      <a:pt x="244" y="143"/>
                    </a:lnTo>
                    <a:lnTo>
                      <a:pt x="273" y="152"/>
                    </a:lnTo>
                    <a:lnTo>
                      <a:pt x="279" y="155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5" name="任意多边形 80974"/>
              <p:cNvSpPr/>
              <p:nvPr/>
            </p:nvSpPr>
            <p:spPr>
              <a:xfrm>
                <a:off x="236" y="530"/>
                <a:ext cx="27" cy="43"/>
              </a:xfrm>
              <a:custGeom>
                <a:avLst/>
                <a:gdLst/>
                <a:ahLst/>
                <a:cxnLst/>
                <a:rect l="0" t="0" r="0" b="0"/>
                <a:pathLst>
                  <a:path w="398" h="638">
                    <a:moveTo>
                      <a:pt x="3" y="167"/>
                    </a:moveTo>
                    <a:lnTo>
                      <a:pt x="3" y="173"/>
                    </a:lnTo>
                    <a:lnTo>
                      <a:pt x="0" y="185"/>
                    </a:lnTo>
                    <a:lnTo>
                      <a:pt x="0" y="202"/>
                    </a:lnTo>
                    <a:lnTo>
                      <a:pt x="6" y="227"/>
                    </a:lnTo>
                    <a:lnTo>
                      <a:pt x="12" y="238"/>
                    </a:lnTo>
                    <a:lnTo>
                      <a:pt x="20" y="253"/>
                    </a:lnTo>
                    <a:lnTo>
                      <a:pt x="32" y="267"/>
                    </a:lnTo>
                    <a:lnTo>
                      <a:pt x="47" y="282"/>
                    </a:lnTo>
                    <a:lnTo>
                      <a:pt x="65" y="296"/>
                    </a:lnTo>
                    <a:lnTo>
                      <a:pt x="88" y="312"/>
                    </a:lnTo>
                    <a:lnTo>
                      <a:pt x="117" y="327"/>
                    </a:lnTo>
                    <a:lnTo>
                      <a:pt x="153" y="341"/>
                    </a:lnTo>
                    <a:lnTo>
                      <a:pt x="165" y="347"/>
                    </a:lnTo>
                    <a:lnTo>
                      <a:pt x="171" y="356"/>
                    </a:lnTo>
                    <a:lnTo>
                      <a:pt x="173" y="361"/>
                    </a:lnTo>
                    <a:lnTo>
                      <a:pt x="173" y="373"/>
                    </a:lnTo>
                    <a:lnTo>
                      <a:pt x="171" y="393"/>
                    </a:lnTo>
                    <a:lnTo>
                      <a:pt x="162" y="424"/>
                    </a:lnTo>
                    <a:lnTo>
                      <a:pt x="159" y="438"/>
                    </a:lnTo>
                    <a:lnTo>
                      <a:pt x="159" y="456"/>
                    </a:lnTo>
                    <a:lnTo>
                      <a:pt x="162" y="473"/>
                    </a:lnTo>
                    <a:lnTo>
                      <a:pt x="165" y="494"/>
                    </a:lnTo>
                    <a:lnTo>
                      <a:pt x="176" y="518"/>
                    </a:lnTo>
                    <a:lnTo>
                      <a:pt x="188" y="541"/>
                    </a:lnTo>
                    <a:lnTo>
                      <a:pt x="208" y="564"/>
                    </a:lnTo>
                    <a:lnTo>
                      <a:pt x="236" y="591"/>
                    </a:lnTo>
                    <a:lnTo>
                      <a:pt x="253" y="603"/>
                    </a:lnTo>
                    <a:lnTo>
                      <a:pt x="268" y="615"/>
                    </a:lnTo>
                    <a:lnTo>
                      <a:pt x="285" y="623"/>
                    </a:lnTo>
                    <a:lnTo>
                      <a:pt x="301" y="632"/>
                    </a:lnTo>
                    <a:lnTo>
                      <a:pt x="318" y="635"/>
                    </a:lnTo>
                    <a:lnTo>
                      <a:pt x="333" y="638"/>
                    </a:lnTo>
                    <a:lnTo>
                      <a:pt x="347" y="638"/>
                    </a:lnTo>
                    <a:lnTo>
                      <a:pt x="359" y="635"/>
                    </a:lnTo>
                    <a:lnTo>
                      <a:pt x="370" y="632"/>
                    </a:lnTo>
                    <a:lnTo>
                      <a:pt x="383" y="623"/>
                    </a:lnTo>
                    <a:lnTo>
                      <a:pt x="389" y="615"/>
                    </a:lnTo>
                    <a:lnTo>
                      <a:pt x="395" y="600"/>
                    </a:lnTo>
                    <a:lnTo>
                      <a:pt x="398" y="585"/>
                    </a:lnTo>
                    <a:lnTo>
                      <a:pt x="398" y="564"/>
                    </a:lnTo>
                    <a:lnTo>
                      <a:pt x="395" y="544"/>
                    </a:lnTo>
                    <a:lnTo>
                      <a:pt x="389" y="518"/>
                    </a:lnTo>
                    <a:lnTo>
                      <a:pt x="373" y="464"/>
                    </a:lnTo>
                    <a:lnTo>
                      <a:pt x="367" y="424"/>
                    </a:lnTo>
                    <a:lnTo>
                      <a:pt x="367" y="391"/>
                    </a:lnTo>
                    <a:lnTo>
                      <a:pt x="370" y="364"/>
                    </a:lnTo>
                    <a:lnTo>
                      <a:pt x="376" y="341"/>
                    </a:lnTo>
                    <a:lnTo>
                      <a:pt x="383" y="321"/>
                    </a:lnTo>
                    <a:lnTo>
                      <a:pt x="389" y="299"/>
                    </a:lnTo>
                    <a:lnTo>
                      <a:pt x="392" y="273"/>
                    </a:lnTo>
                    <a:lnTo>
                      <a:pt x="395" y="244"/>
                    </a:lnTo>
                    <a:lnTo>
                      <a:pt x="389" y="205"/>
                    </a:lnTo>
                    <a:lnTo>
                      <a:pt x="383" y="167"/>
                    </a:lnTo>
                    <a:lnTo>
                      <a:pt x="370" y="129"/>
                    </a:lnTo>
                    <a:lnTo>
                      <a:pt x="353" y="94"/>
                    </a:lnTo>
                    <a:lnTo>
                      <a:pt x="330" y="62"/>
                    </a:lnTo>
                    <a:lnTo>
                      <a:pt x="318" y="47"/>
                    </a:lnTo>
                    <a:lnTo>
                      <a:pt x="303" y="32"/>
                    </a:lnTo>
                    <a:lnTo>
                      <a:pt x="288" y="23"/>
                    </a:lnTo>
                    <a:lnTo>
                      <a:pt x="273" y="14"/>
                    </a:lnTo>
                    <a:lnTo>
                      <a:pt x="256" y="8"/>
                    </a:lnTo>
                    <a:lnTo>
                      <a:pt x="236" y="3"/>
                    </a:lnTo>
                    <a:lnTo>
                      <a:pt x="215" y="3"/>
                    </a:lnTo>
                    <a:lnTo>
                      <a:pt x="191" y="0"/>
                    </a:lnTo>
                    <a:lnTo>
                      <a:pt x="168" y="3"/>
                    </a:lnTo>
                    <a:lnTo>
                      <a:pt x="144" y="6"/>
                    </a:lnTo>
                    <a:lnTo>
                      <a:pt x="120" y="11"/>
                    </a:lnTo>
                    <a:lnTo>
                      <a:pt x="100" y="17"/>
                    </a:lnTo>
                    <a:lnTo>
                      <a:pt x="77" y="29"/>
                    </a:lnTo>
                    <a:lnTo>
                      <a:pt x="59" y="40"/>
                    </a:lnTo>
                    <a:lnTo>
                      <a:pt x="42" y="56"/>
                    </a:lnTo>
                    <a:lnTo>
                      <a:pt x="26" y="73"/>
                    </a:lnTo>
                    <a:lnTo>
                      <a:pt x="14" y="94"/>
                    </a:lnTo>
                    <a:lnTo>
                      <a:pt x="6" y="114"/>
                    </a:lnTo>
                    <a:lnTo>
                      <a:pt x="3" y="141"/>
                    </a:lnTo>
                    <a:lnTo>
                      <a:pt x="3" y="167"/>
                    </a:lnTo>
                    <a:close/>
                  </a:path>
                </a:pathLst>
              </a:custGeom>
              <a:solidFill>
                <a:srgbClr val="F4D9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6" name="任意多边形 80975"/>
              <p:cNvSpPr/>
              <p:nvPr/>
            </p:nvSpPr>
            <p:spPr>
              <a:xfrm>
                <a:off x="237" y="544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395" h="439">
                    <a:moveTo>
                      <a:pt x="0" y="6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22"/>
                    </a:lnTo>
                    <a:lnTo>
                      <a:pt x="12" y="39"/>
                    </a:lnTo>
                    <a:lnTo>
                      <a:pt x="25" y="60"/>
                    </a:lnTo>
                    <a:lnTo>
                      <a:pt x="42" y="80"/>
                    </a:lnTo>
                    <a:lnTo>
                      <a:pt x="51" y="89"/>
                    </a:lnTo>
                    <a:lnTo>
                      <a:pt x="62" y="97"/>
                    </a:lnTo>
                    <a:lnTo>
                      <a:pt x="77" y="107"/>
                    </a:lnTo>
                    <a:lnTo>
                      <a:pt x="94" y="113"/>
                    </a:lnTo>
                    <a:lnTo>
                      <a:pt x="127" y="125"/>
                    </a:lnTo>
                    <a:lnTo>
                      <a:pt x="139" y="130"/>
                    </a:lnTo>
                    <a:lnTo>
                      <a:pt x="151" y="136"/>
                    </a:lnTo>
                    <a:lnTo>
                      <a:pt x="159" y="145"/>
                    </a:lnTo>
                    <a:lnTo>
                      <a:pt x="165" y="154"/>
                    </a:lnTo>
                    <a:lnTo>
                      <a:pt x="168" y="165"/>
                    </a:lnTo>
                    <a:lnTo>
                      <a:pt x="168" y="177"/>
                    </a:lnTo>
                    <a:lnTo>
                      <a:pt x="162" y="213"/>
                    </a:lnTo>
                    <a:lnTo>
                      <a:pt x="156" y="230"/>
                    </a:lnTo>
                    <a:lnTo>
                      <a:pt x="156" y="251"/>
                    </a:lnTo>
                    <a:lnTo>
                      <a:pt x="156" y="271"/>
                    </a:lnTo>
                    <a:lnTo>
                      <a:pt x="162" y="295"/>
                    </a:lnTo>
                    <a:lnTo>
                      <a:pt x="171" y="319"/>
                    </a:lnTo>
                    <a:lnTo>
                      <a:pt x="188" y="345"/>
                    </a:lnTo>
                    <a:lnTo>
                      <a:pt x="210" y="372"/>
                    </a:lnTo>
                    <a:lnTo>
                      <a:pt x="236" y="392"/>
                    </a:lnTo>
                    <a:lnTo>
                      <a:pt x="262" y="407"/>
                    </a:lnTo>
                    <a:lnTo>
                      <a:pt x="289" y="418"/>
                    </a:lnTo>
                    <a:lnTo>
                      <a:pt x="316" y="424"/>
                    </a:lnTo>
                    <a:lnTo>
                      <a:pt x="339" y="424"/>
                    </a:lnTo>
                    <a:lnTo>
                      <a:pt x="356" y="418"/>
                    </a:lnTo>
                    <a:lnTo>
                      <a:pt x="363" y="413"/>
                    </a:lnTo>
                    <a:lnTo>
                      <a:pt x="369" y="407"/>
                    </a:lnTo>
                    <a:lnTo>
                      <a:pt x="375" y="395"/>
                    </a:lnTo>
                    <a:lnTo>
                      <a:pt x="378" y="381"/>
                    </a:lnTo>
                    <a:lnTo>
                      <a:pt x="381" y="365"/>
                    </a:lnTo>
                    <a:lnTo>
                      <a:pt x="381" y="351"/>
                    </a:lnTo>
                    <a:lnTo>
                      <a:pt x="375" y="319"/>
                    </a:lnTo>
                    <a:lnTo>
                      <a:pt x="363" y="281"/>
                    </a:lnTo>
                    <a:lnTo>
                      <a:pt x="372" y="295"/>
                    </a:lnTo>
                    <a:lnTo>
                      <a:pt x="383" y="327"/>
                    </a:lnTo>
                    <a:lnTo>
                      <a:pt x="389" y="348"/>
                    </a:lnTo>
                    <a:lnTo>
                      <a:pt x="395" y="365"/>
                    </a:lnTo>
                    <a:lnTo>
                      <a:pt x="395" y="386"/>
                    </a:lnTo>
                    <a:lnTo>
                      <a:pt x="392" y="398"/>
                    </a:lnTo>
                    <a:lnTo>
                      <a:pt x="386" y="410"/>
                    </a:lnTo>
                    <a:lnTo>
                      <a:pt x="375" y="421"/>
                    </a:lnTo>
                    <a:lnTo>
                      <a:pt x="363" y="427"/>
                    </a:lnTo>
                    <a:lnTo>
                      <a:pt x="350" y="433"/>
                    </a:lnTo>
                    <a:lnTo>
                      <a:pt x="336" y="439"/>
                    </a:lnTo>
                    <a:lnTo>
                      <a:pt x="318" y="439"/>
                    </a:lnTo>
                    <a:lnTo>
                      <a:pt x="301" y="439"/>
                    </a:lnTo>
                    <a:lnTo>
                      <a:pt x="284" y="436"/>
                    </a:lnTo>
                    <a:lnTo>
                      <a:pt x="259" y="427"/>
                    </a:lnTo>
                    <a:lnTo>
                      <a:pt x="239" y="416"/>
                    </a:lnTo>
                    <a:lnTo>
                      <a:pt x="216" y="401"/>
                    </a:lnTo>
                    <a:lnTo>
                      <a:pt x="195" y="381"/>
                    </a:lnTo>
                    <a:lnTo>
                      <a:pt x="174" y="356"/>
                    </a:lnTo>
                    <a:lnTo>
                      <a:pt x="159" y="330"/>
                    </a:lnTo>
                    <a:lnTo>
                      <a:pt x="145" y="304"/>
                    </a:lnTo>
                    <a:lnTo>
                      <a:pt x="139" y="277"/>
                    </a:lnTo>
                    <a:lnTo>
                      <a:pt x="136" y="251"/>
                    </a:lnTo>
                    <a:lnTo>
                      <a:pt x="139" y="227"/>
                    </a:lnTo>
                    <a:lnTo>
                      <a:pt x="145" y="189"/>
                    </a:lnTo>
                    <a:lnTo>
                      <a:pt x="148" y="174"/>
                    </a:lnTo>
                    <a:lnTo>
                      <a:pt x="145" y="159"/>
                    </a:lnTo>
                    <a:lnTo>
                      <a:pt x="136" y="148"/>
                    </a:lnTo>
                    <a:lnTo>
                      <a:pt x="119" y="139"/>
                    </a:lnTo>
                    <a:lnTo>
                      <a:pt x="74" y="119"/>
                    </a:lnTo>
                    <a:lnTo>
                      <a:pt x="57" y="110"/>
                    </a:lnTo>
                    <a:lnTo>
                      <a:pt x="36" y="97"/>
                    </a:lnTo>
                    <a:lnTo>
                      <a:pt x="21" y="80"/>
                    </a:lnTo>
                    <a:lnTo>
                      <a:pt x="9" y="62"/>
                    </a:lnTo>
                    <a:lnTo>
                      <a:pt x="0" y="3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7" name="任意多边形 80976"/>
              <p:cNvSpPr/>
              <p:nvPr/>
            </p:nvSpPr>
            <p:spPr>
              <a:xfrm>
                <a:off x="110" y="308"/>
                <a:ext cx="70" cy="155"/>
              </a:xfrm>
              <a:custGeom>
                <a:avLst/>
                <a:gdLst/>
                <a:ahLst/>
                <a:cxnLst/>
                <a:rect l="0" t="0" r="0" b="0"/>
                <a:pathLst>
                  <a:path w="1047" h="2327">
                    <a:moveTo>
                      <a:pt x="100" y="41"/>
                    </a:moveTo>
                    <a:lnTo>
                      <a:pt x="170" y="47"/>
                    </a:lnTo>
                    <a:lnTo>
                      <a:pt x="276" y="47"/>
                    </a:lnTo>
                    <a:lnTo>
                      <a:pt x="405" y="47"/>
                    </a:lnTo>
                    <a:lnTo>
                      <a:pt x="544" y="44"/>
                    </a:lnTo>
                    <a:lnTo>
                      <a:pt x="685" y="38"/>
                    </a:lnTo>
                    <a:lnTo>
                      <a:pt x="817" y="30"/>
                    </a:lnTo>
                    <a:lnTo>
                      <a:pt x="924" y="18"/>
                    </a:lnTo>
                    <a:lnTo>
                      <a:pt x="965" y="12"/>
                    </a:lnTo>
                    <a:lnTo>
                      <a:pt x="994" y="3"/>
                    </a:lnTo>
                    <a:lnTo>
                      <a:pt x="1006" y="0"/>
                    </a:lnTo>
                    <a:lnTo>
                      <a:pt x="1018" y="3"/>
                    </a:lnTo>
                    <a:lnTo>
                      <a:pt x="1027" y="9"/>
                    </a:lnTo>
                    <a:lnTo>
                      <a:pt x="1033" y="18"/>
                    </a:lnTo>
                    <a:lnTo>
                      <a:pt x="1038" y="32"/>
                    </a:lnTo>
                    <a:lnTo>
                      <a:pt x="1041" y="47"/>
                    </a:lnTo>
                    <a:lnTo>
                      <a:pt x="1047" y="89"/>
                    </a:lnTo>
                    <a:lnTo>
                      <a:pt x="1044" y="141"/>
                    </a:lnTo>
                    <a:lnTo>
                      <a:pt x="1038" y="200"/>
                    </a:lnTo>
                    <a:lnTo>
                      <a:pt x="1030" y="271"/>
                    </a:lnTo>
                    <a:lnTo>
                      <a:pt x="1018" y="345"/>
                    </a:lnTo>
                    <a:lnTo>
                      <a:pt x="988" y="507"/>
                    </a:lnTo>
                    <a:lnTo>
                      <a:pt x="956" y="675"/>
                    </a:lnTo>
                    <a:lnTo>
                      <a:pt x="920" y="836"/>
                    </a:lnTo>
                    <a:lnTo>
                      <a:pt x="891" y="977"/>
                    </a:lnTo>
                    <a:lnTo>
                      <a:pt x="879" y="1051"/>
                    </a:lnTo>
                    <a:lnTo>
                      <a:pt x="868" y="1136"/>
                    </a:lnTo>
                    <a:lnTo>
                      <a:pt x="844" y="1339"/>
                    </a:lnTo>
                    <a:lnTo>
                      <a:pt x="817" y="1569"/>
                    </a:lnTo>
                    <a:lnTo>
                      <a:pt x="788" y="1801"/>
                    </a:lnTo>
                    <a:lnTo>
                      <a:pt x="774" y="1910"/>
                    </a:lnTo>
                    <a:lnTo>
                      <a:pt x="756" y="2013"/>
                    </a:lnTo>
                    <a:lnTo>
                      <a:pt x="735" y="2107"/>
                    </a:lnTo>
                    <a:lnTo>
                      <a:pt x="712" y="2187"/>
                    </a:lnTo>
                    <a:lnTo>
                      <a:pt x="700" y="2219"/>
                    </a:lnTo>
                    <a:lnTo>
                      <a:pt x="688" y="2252"/>
                    </a:lnTo>
                    <a:lnTo>
                      <a:pt x="677" y="2278"/>
                    </a:lnTo>
                    <a:lnTo>
                      <a:pt x="661" y="2298"/>
                    </a:lnTo>
                    <a:lnTo>
                      <a:pt x="647" y="2313"/>
                    </a:lnTo>
                    <a:lnTo>
                      <a:pt x="632" y="2324"/>
                    </a:lnTo>
                    <a:lnTo>
                      <a:pt x="617" y="2327"/>
                    </a:lnTo>
                    <a:lnTo>
                      <a:pt x="600" y="2324"/>
                    </a:lnTo>
                    <a:lnTo>
                      <a:pt x="582" y="2318"/>
                    </a:lnTo>
                    <a:lnTo>
                      <a:pt x="567" y="2307"/>
                    </a:lnTo>
                    <a:lnTo>
                      <a:pt x="550" y="2289"/>
                    </a:lnTo>
                    <a:lnTo>
                      <a:pt x="532" y="2269"/>
                    </a:lnTo>
                    <a:lnTo>
                      <a:pt x="518" y="2245"/>
                    </a:lnTo>
                    <a:lnTo>
                      <a:pt x="503" y="2219"/>
                    </a:lnTo>
                    <a:lnTo>
                      <a:pt x="470" y="2151"/>
                    </a:lnTo>
                    <a:lnTo>
                      <a:pt x="441" y="2075"/>
                    </a:lnTo>
                    <a:lnTo>
                      <a:pt x="411" y="1990"/>
                    </a:lnTo>
                    <a:lnTo>
                      <a:pt x="385" y="1895"/>
                    </a:lnTo>
                    <a:lnTo>
                      <a:pt x="359" y="1798"/>
                    </a:lnTo>
                    <a:lnTo>
                      <a:pt x="308" y="1592"/>
                    </a:lnTo>
                    <a:lnTo>
                      <a:pt x="264" y="1395"/>
                    </a:lnTo>
                    <a:lnTo>
                      <a:pt x="229" y="1216"/>
                    </a:lnTo>
                    <a:lnTo>
                      <a:pt x="197" y="1074"/>
                    </a:lnTo>
                    <a:lnTo>
                      <a:pt x="161" y="939"/>
                    </a:lnTo>
                    <a:lnTo>
                      <a:pt x="117" y="780"/>
                    </a:lnTo>
                    <a:lnTo>
                      <a:pt x="70" y="607"/>
                    </a:lnTo>
                    <a:lnTo>
                      <a:pt x="49" y="518"/>
                    </a:lnTo>
                    <a:lnTo>
                      <a:pt x="29" y="436"/>
                    </a:lnTo>
                    <a:lnTo>
                      <a:pt x="14" y="354"/>
                    </a:lnTo>
                    <a:lnTo>
                      <a:pt x="3" y="280"/>
                    </a:lnTo>
                    <a:lnTo>
                      <a:pt x="0" y="212"/>
                    </a:lnTo>
                    <a:lnTo>
                      <a:pt x="0" y="180"/>
                    </a:lnTo>
                    <a:lnTo>
                      <a:pt x="3" y="154"/>
                    </a:lnTo>
                    <a:lnTo>
                      <a:pt x="6" y="127"/>
                    </a:lnTo>
                    <a:lnTo>
                      <a:pt x="11" y="103"/>
                    </a:lnTo>
                    <a:lnTo>
                      <a:pt x="20" y="86"/>
                    </a:lnTo>
                    <a:lnTo>
                      <a:pt x="32" y="68"/>
                    </a:lnTo>
                    <a:lnTo>
                      <a:pt x="43" y="56"/>
                    </a:lnTo>
                    <a:lnTo>
                      <a:pt x="61" y="47"/>
                    </a:lnTo>
                    <a:lnTo>
                      <a:pt x="78" y="44"/>
                    </a:lnTo>
                    <a:lnTo>
                      <a:pt x="100" y="41"/>
                    </a:lnTo>
                    <a:close/>
                  </a:path>
                </a:pathLst>
              </a:custGeom>
              <a:solidFill>
                <a:srgbClr val="D0D1D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8" name="任意多边形 80977"/>
              <p:cNvSpPr/>
              <p:nvPr/>
            </p:nvSpPr>
            <p:spPr>
              <a:xfrm>
                <a:off x="111" y="314"/>
                <a:ext cx="67" cy="151"/>
              </a:xfrm>
              <a:custGeom>
                <a:avLst/>
                <a:gdLst/>
                <a:ahLst/>
                <a:cxnLst/>
                <a:rect l="0" t="0" r="0" b="0"/>
                <a:pathLst>
                  <a:path w="998" h="2277">
                    <a:moveTo>
                      <a:pt x="194" y="43"/>
                    </a:moveTo>
                    <a:lnTo>
                      <a:pt x="200" y="97"/>
                    </a:lnTo>
                    <a:lnTo>
                      <a:pt x="215" y="194"/>
                    </a:lnTo>
                    <a:lnTo>
                      <a:pt x="239" y="330"/>
                    </a:lnTo>
                    <a:lnTo>
                      <a:pt x="268" y="482"/>
                    </a:lnTo>
                    <a:lnTo>
                      <a:pt x="303" y="644"/>
                    </a:lnTo>
                    <a:lnTo>
                      <a:pt x="342" y="803"/>
                    </a:lnTo>
                    <a:lnTo>
                      <a:pt x="362" y="877"/>
                    </a:lnTo>
                    <a:lnTo>
                      <a:pt x="382" y="942"/>
                    </a:lnTo>
                    <a:lnTo>
                      <a:pt x="400" y="1000"/>
                    </a:lnTo>
                    <a:lnTo>
                      <a:pt x="421" y="1050"/>
                    </a:lnTo>
                    <a:lnTo>
                      <a:pt x="439" y="1100"/>
                    </a:lnTo>
                    <a:lnTo>
                      <a:pt x="456" y="1159"/>
                    </a:lnTo>
                    <a:lnTo>
                      <a:pt x="471" y="1224"/>
                    </a:lnTo>
                    <a:lnTo>
                      <a:pt x="485" y="1298"/>
                    </a:lnTo>
                    <a:lnTo>
                      <a:pt x="509" y="1453"/>
                    </a:lnTo>
                    <a:lnTo>
                      <a:pt x="530" y="1609"/>
                    </a:lnTo>
                    <a:lnTo>
                      <a:pt x="544" y="1756"/>
                    </a:lnTo>
                    <a:lnTo>
                      <a:pt x="556" y="1879"/>
                    </a:lnTo>
                    <a:lnTo>
                      <a:pt x="565" y="1995"/>
                    </a:lnTo>
                    <a:lnTo>
                      <a:pt x="580" y="1833"/>
                    </a:lnTo>
                    <a:lnTo>
                      <a:pt x="598" y="1662"/>
                    </a:lnTo>
                    <a:lnTo>
                      <a:pt x="621" y="1465"/>
                    </a:lnTo>
                    <a:lnTo>
                      <a:pt x="647" y="1259"/>
                    </a:lnTo>
                    <a:lnTo>
                      <a:pt x="677" y="1068"/>
                    </a:lnTo>
                    <a:lnTo>
                      <a:pt x="692" y="985"/>
                    </a:lnTo>
                    <a:lnTo>
                      <a:pt x="706" y="912"/>
                    </a:lnTo>
                    <a:lnTo>
                      <a:pt x="721" y="856"/>
                    </a:lnTo>
                    <a:lnTo>
                      <a:pt x="735" y="815"/>
                    </a:lnTo>
                    <a:lnTo>
                      <a:pt x="751" y="783"/>
                    </a:lnTo>
                    <a:lnTo>
                      <a:pt x="766" y="747"/>
                    </a:lnTo>
                    <a:lnTo>
                      <a:pt x="774" y="706"/>
                    </a:lnTo>
                    <a:lnTo>
                      <a:pt x="783" y="664"/>
                    </a:lnTo>
                    <a:lnTo>
                      <a:pt x="797" y="579"/>
                    </a:lnTo>
                    <a:lnTo>
                      <a:pt x="809" y="491"/>
                    </a:lnTo>
                    <a:lnTo>
                      <a:pt x="824" y="330"/>
                    </a:lnTo>
                    <a:lnTo>
                      <a:pt x="836" y="268"/>
                    </a:lnTo>
                    <a:lnTo>
                      <a:pt x="839" y="244"/>
                    </a:lnTo>
                    <a:lnTo>
                      <a:pt x="845" y="226"/>
                    </a:lnTo>
                    <a:lnTo>
                      <a:pt x="862" y="197"/>
                    </a:lnTo>
                    <a:lnTo>
                      <a:pt x="880" y="168"/>
                    </a:lnTo>
                    <a:lnTo>
                      <a:pt x="897" y="140"/>
                    </a:lnTo>
                    <a:lnTo>
                      <a:pt x="919" y="120"/>
                    </a:lnTo>
                    <a:lnTo>
                      <a:pt x="939" y="103"/>
                    </a:lnTo>
                    <a:lnTo>
                      <a:pt x="948" y="100"/>
                    </a:lnTo>
                    <a:lnTo>
                      <a:pt x="959" y="97"/>
                    </a:lnTo>
                    <a:lnTo>
                      <a:pt x="968" y="94"/>
                    </a:lnTo>
                    <a:lnTo>
                      <a:pt x="977" y="97"/>
                    </a:lnTo>
                    <a:lnTo>
                      <a:pt x="983" y="100"/>
                    </a:lnTo>
                    <a:lnTo>
                      <a:pt x="991" y="108"/>
                    </a:lnTo>
                    <a:lnTo>
                      <a:pt x="995" y="114"/>
                    </a:lnTo>
                    <a:lnTo>
                      <a:pt x="995" y="126"/>
                    </a:lnTo>
                    <a:lnTo>
                      <a:pt x="998" y="159"/>
                    </a:lnTo>
                    <a:lnTo>
                      <a:pt x="995" y="205"/>
                    </a:lnTo>
                    <a:lnTo>
                      <a:pt x="989" y="265"/>
                    </a:lnTo>
                    <a:lnTo>
                      <a:pt x="968" y="411"/>
                    </a:lnTo>
                    <a:lnTo>
                      <a:pt x="945" y="585"/>
                    </a:lnTo>
                    <a:lnTo>
                      <a:pt x="889" y="947"/>
                    </a:lnTo>
                    <a:lnTo>
                      <a:pt x="868" y="1105"/>
                    </a:lnTo>
                    <a:lnTo>
                      <a:pt x="857" y="1233"/>
                    </a:lnTo>
                    <a:lnTo>
                      <a:pt x="851" y="1289"/>
                    </a:lnTo>
                    <a:lnTo>
                      <a:pt x="839" y="1353"/>
                    </a:lnTo>
                    <a:lnTo>
                      <a:pt x="828" y="1424"/>
                    </a:lnTo>
                    <a:lnTo>
                      <a:pt x="809" y="1500"/>
                    </a:lnTo>
                    <a:lnTo>
                      <a:pt x="771" y="1665"/>
                    </a:lnTo>
                    <a:lnTo>
                      <a:pt x="727" y="1830"/>
                    </a:lnTo>
                    <a:lnTo>
                      <a:pt x="683" y="1982"/>
                    </a:lnTo>
                    <a:lnTo>
                      <a:pt x="641" y="2109"/>
                    </a:lnTo>
                    <a:lnTo>
                      <a:pt x="609" y="2200"/>
                    </a:lnTo>
                    <a:lnTo>
                      <a:pt x="598" y="2227"/>
                    </a:lnTo>
                    <a:lnTo>
                      <a:pt x="589" y="2238"/>
                    </a:lnTo>
                    <a:lnTo>
                      <a:pt x="568" y="2257"/>
                    </a:lnTo>
                    <a:lnTo>
                      <a:pt x="553" y="2271"/>
                    </a:lnTo>
                    <a:lnTo>
                      <a:pt x="547" y="2274"/>
                    </a:lnTo>
                    <a:lnTo>
                      <a:pt x="539" y="2277"/>
                    </a:lnTo>
                    <a:lnTo>
                      <a:pt x="533" y="2277"/>
                    </a:lnTo>
                    <a:lnTo>
                      <a:pt x="527" y="2274"/>
                    </a:lnTo>
                    <a:lnTo>
                      <a:pt x="521" y="2265"/>
                    </a:lnTo>
                    <a:lnTo>
                      <a:pt x="515" y="2254"/>
                    </a:lnTo>
                    <a:lnTo>
                      <a:pt x="501" y="2215"/>
                    </a:lnTo>
                    <a:lnTo>
                      <a:pt x="479" y="2150"/>
                    </a:lnTo>
                    <a:lnTo>
                      <a:pt x="456" y="2056"/>
                    </a:lnTo>
                    <a:lnTo>
                      <a:pt x="365" y="1706"/>
                    </a:lnTo>
                    <a:lnTo>
                      <a:pt x="235" y="1206"/>
                    </a:lnTo>
                    <a:lnTo>
                      <a:pt x="171" y="953"/>
                    </a:lnTo>
                    <a:lnTo>
                      <a:pt x="115" y="723"/>
                    </a:lnTo>
                    <a:lnTo>
                      <a:pt x="71" y="541"/>
                    </a:lnTo>
                    <a:lnTo>
                      <a:pt x="56" y="473"/>
                    </a:lnTo>
                    <a:lnTo>
                      <a:pt x="47" y="427"/>
                    </a:lnTo>
                    <a:lnTo>
                      <a:pt x="35" y="350"/>
                    </a:lnTo>
                    <a:lnTo>
                      <a:pt x="24" y="273"/>
                    </a:lnTo>
                    <a:lnTo>
                      <a:pt x="12" y="203"/>
                    </a:lnTo>
                    <a:lnTo>
                      <a:pt x="3" y="138"/>
                    </a:lnTo>
                    <a:lnTo>
                      <a:pt x="0" y="82"/>
                    </a:lnTo>
                    <a:lnTo>
                      <a:pt x="0" y="58"/>
                    </a:lnTo>
                    <a:lnTo>
                      <a:pt x="3" y="38"/>
                    </a:lnTo>
                    <a:lnTo>
                      <a:pt x="9" y="20"/>
                    </a:lnTo>
                    <a:lnTo>
                      <a:pt x="15" y="9"/>
                    </a:lnTo>
                    <a:lnTo>
                      <a:pt x="26" y="3"/>
                    </a:lnTo>
                    <a:lnTo>
                      <a:pt x="38" y="0"/>
                    </a:lnTo>
                    <a:lnTo>
                      <a:pt x="71" y="0"/>
                    </a:lnTo>
                    <a:lnTo>
                      <a:pt x="97" y="6"/>
                    </a:lnTo>
                    <a:lnTo>
                      <a:pt x="124" y="14"/>
                    </a:lnTo>
                    <a:lnTo>
                      <a:pt x="147" y="23"/>
                    </a:lnTo>
                    <a:lnTo>
                      <a:pt x="180" y="38"/>
                    </a:lnTo>
                    <a:lnTo>
                      <a:pt x="194" y="43"/>
                    </a:lnTo>
                    <a:close/>
                  </a:path>
                </a:pathLst>
              </a:custGeom>
              <a:solidFill>
                <a:srgbClr val="AAACA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9" name="任意多边形 80978"/>
              <p:cNvSpPr/>
              <p:nvPr/>
            </p:nvSpPr>
            <p:spPr>
              <a:xfrm>
                <a:off x="119" y="267"/>
                <a:ext cx="55" cy="46"/>
              </a:xfrm>
              <a:custGeom>
                <a:avLst/>
                <a:gdLst/>
                <a:ahLst/>
                <a:cxnLst/>
                <a:rect l="0" t="0" r="0" b="0"/>
                <a:pathLst>
                  <a:path w="833" h="688">
                    <a:moveTo>
                      <a:pt x="777" y="46"/>
                    </a:moveTo>
                    <a:lnTo>
                      <a:pt x="771" y="58"/>
                    </a:lnTo>
                    <a:lnTo>
                      <a:pt x="759" y="97"/>
                    </a:lnTo>
                    <a:lnTo>
                      <a:pt x="747" y="153"/>
                    </a:lnTo>
                    <a:lnTo>
                      <a:pt x="742" y="185"/>
                    </a:lnTo>
                    <a:lnTo>
                      <a:pt x="736" y="223"/>
                    </a:lnTo>
                    <a:lnTo>
                      <a:pt x="733" y="264"/>
                    </a:lnTo>
                    <a:lnTo>
                      <a:pt x="736" y="305"/>
                    </a:lnTo>
                    <a:lnTo>
                      <a:pt x="739" y="350"/>
                    </a:lnTo>
                    <a:lnTo>
                      <a:pt x="747" y="396"/>
                    </a:lnTo>
                    <a:lnTo>
                      <a:pt x="759" y="444"/>
                    </a:lnTo>
                    <a:lnTo>
                      <a:pt x="777" y="487"/>
                    </a:lnTo>
                    <a:lnTo>
                      <a:pt x="804" y="535"/>
                    </a:lnTo>
                    <a:lnTo>
                      <a:pt x="833" y="581"/>
                    </a:lnTo>
                    <a:lnTo>
                      <a:pt x="818" y="591"/>
                    </a:lnTo>
                    <a:lnTo>
                      <a:pt x="779" y="614"/>
                    </a:lnTo>
                    <a:lnTo>
                      <a:pt x="747" y="629"/>
                    </a:lnTo>
                    <a:lnTo>
                      <a:pt x="713" y="646"/>
                    </a:lnTo>
                    <a:lnTo>
                      <a:pt x="668" y="658"/>
                    </a:lnTo>
                    <a:lnTo>
                      <a:pt x="618" y="674"/>
                    </a:lnTo>
                    <a:lnTo>
                      <a:pt x="562" y="682"/>
                    </a:lnTo>
                    <a:lnTo>
                      <a:pt x="500" y="688"/>
                    </a:lnTo>
                    <a:lnTo>
                      <a:pt x="432" y="688"/>
                    </a:lnTo>
                    <a:lnTo>
                      <a:pt x="359" y="685"/>
                    </a:lnTo>
                    <a:lnTo>
                      <a:pt x="276" y="670"/>
                    </a:lnTo>
                    <a:lnTo>
                      <a:pt x="235" y="661"/>
                    </a:lnTo>
                    <a:lnTo>
                      <a:pt x="191" y="652"/>
                    </a:lnTo>
                    <a:lnTo>
                      <a:pt x="147" y="638"/>
                    </a:lnTo>
                    <a:lnTo>
                      <a:pt x="100" y="620"/>
                    </a:lnTo>
                    <a:lnTo>
                      <a:pt x="53" y="603"/>
                    </a:lnTo>
                    <a:lnTo>
                      <a:pt x="3" y="581"/>
                    </a:lnTo>
                    <a:lnTo>
                      <a:pt x="11" y="576"/>
                    </a:lnTo>
                    <a:lnTo>
                      <a:pt x="32" y="555"/>
                    </a:lnTo>
                    <a:lnTo>
                      <a:pt x="47" y="541"/>
                    </a:lnTo>
                    <a:lnTo>
                      <a:pt x="62" y="523"/>
                    </a:lnTo>
                    <a:lnTo>
                      <a:pt x="73" y="500"/>
                    </a:lnTo>
                    <a:lnTo>
                      <a:pt x="85" y="470"/>
                    </a:lnTo>
                    <a:lnTo>
                      <a:pt x="94" y="438"/>
                    </a:lnTo>
                    <a:lnTo>
                      <a:pt x="100" y="399"/>
                    </a:lnTo>
                    <a:lnTo>
                      <a:pt x="100" y="355"/>
                    </a:lnTo>
                    <a:lnTo>
                      <a:pt x="97" y="305"/>
                    </a:lnTo>
                    <a:lnTo>
                      <a:pt x="85" y="250"/>
                    </a:lnTo>
                    <a:lnTo>
                      <a:pt x="68" y="188"/>
                    </a:lnTo>
                    <a:lnTo>
                      <a:pt x="38" y="120"/>
                    </a:lnTo>
                    <a:lnTo>
                      <a:pt x="3" y="46"/>
                    </a:lnTo>
                    <a:lnTo>
                      <a:pt x="0" y="37"/>
                    </a:lnTo>
                    <a:lnTo>
                      <a:pt x="3" y="29"/>
                    </a:lnTo>
                    <a:lnTo>
                      <a:pt x="9" y="23"/>
                    </a:lnTo>
                    <a:lnTo>
                      <a:pt x="20" y="17"/>
                    </a:lnTo>
                    <a:lnTo>
                      <a:pt x="35" y="11"/>
                    </a:lnTo>
                    <a:lnTo>
                      <a:pt x="53" y="8"/>
                    </a:lnTo>
                    <a:lnTo>
                      <a:pt x="100" y="2"/>
                    </a:lnTo>
                    <a:lnTo>
                      <a:pt x="159" y="0"/>
                    </a:lnTo>
                    <a:lnTo>
                      <a:pt x="224" y="0"/>
                    </a:lnTo>
                    <a:lnTo>
                      <a:pt x="367" y="5"/>
                    </a:lnTo>
                    <a:lnTo>
                      <a:pt x="518" y="17"/>
                    </a:lnTo>
                    <a:lnTo>
                      <a:pt x="648" y="32"/>
                    </a:lnTo>
                    <a:lnTo>
                      <a:pt x="777" y="46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0" name="任意多边形 80979"/>
              <p:cNvSpPr/>
              <p:nvPr/>
            </p:nvSpPr>
            <p:spPr>
              <a:xfrm>
                <a:off x="115" y="314"/>
                <a:ext cx="64" cy="37"/>
              </a:xfrm>
              <a:custGeom>
                <a:avLst/>
                <a:gdLst/>
                <a:ahLst/>
                <a:cxnLst/>
                <a:rect l="0" t="0" r="0" b="0"/>
                <a:pathLst>
                  <a:path w="963" h="558">
                    <a:moveTo>
                      <a:pt x="28" y="20"/>
                    </a:moveTo>
                    <a:lnTo>
                      <a:pt x="54" y="29"/>
                    </a:lnTo>
                    <a:lnTo>
                      <a:pt x="89" y="35"/>
                    </a:lnTo>
                    <a:lnTo>
                      <a:pt x="133" y="40"/>
                    </a:lnTo>
                    <a:lnTo>
                      <a:pt x="181" y="46"/>
                    </a:lnTo>
                    <a:lnTo>
                      <a:pt x="298" y="55"/>
                    </a:lnTo>
                    <a:lnTo>
                      <a:pt x="424" y="55"/>
                    </a:lnTo>
                    <a:lnTo>
                      <a:pt x="557" y="52"/>
                    </a:lnTo>
                    <a:lnTo>
                      <a:pt x="680" y="43"/>
                    </a:lnTo>
                    <a:lnTo>
                      <a:pt x="739" y="37"/>
                    </a:lnTo>
                    <a:lnTo>
                      <a:pt x="790" y="29"/>
                    </a:lnTo>
                    <a:lnTo>
                      <a:pt x="836" y="20"/>
                    </a:lnTo>
                    <a:lnTo>
                      <a:pt x="875" y="8"/>
                    </a:lnTo>
                    <a:lnTo>
                      <a:pt x="904" y="0"/>
                    </a:lnTo>
                    <a:lnTo>
                      <a:pt x="928" y="0"/>
                    </a:lnTo>
                    <a:lnTo>
                      <a:pt x="940" y="3"/>
                    </a:lnTo>
                    <a:lnTo>
                      <a:pt x="946" y="5"/>
                    </a:lnTo>
                    <a:lnTo>
                      <a:pt x="952" y="11"/>
                    </a:lnTo>
                    <a:lnTo>
                      <a:pt x="958" y="17"/>
                    </a:lnTo>
                    <a:lnTo>
                      <a:pt x="963" y="32"/>
                    </a:lnTo>
                    <a:lnTo>
                      <a:pt x="963" y="52"/>
                    </a:lnTo>
                    <a:lnTo>
                      <a:pt x="958" y="76"/>
                    </a:lnTo>
                    <a:lnTo>
                      <a:pt x="949" y="102"/>
                    </a:lnTo>
                    <a:lnTo>
                      <a:pt x="934" y="129"/>
                    </a:lnTo>
                    <a:lnTo>
                      <a:pt x="916" y="156"/>
                    </a:lnTo>
                    <a:lnTo>
                      <a:pt x="896" y="185"/>
                    </a:lnTo>
                    <a:lnTo>
                      <a:pt x="869" y="211"/>
                    </a:lnTo>
                    <a:lnTo>
                      <a:pt x="842" y="235"/>
                    </a:lnTo>
                    <a:lnTo>
                      <a:pt x="813" y="256"/>
                    </a:lnTo>
                    <a:lnTo>
                      <a:pt x="781" y="273"/>
                    </a:lnTo>
                    <a:lnTo>
                      <a:pt x="745" y="288"/>
                    </a:lnTo>
                    <a:lnTo>
                      <a:pt x="710" y="296"/>
                    </a:lnTo>
                    <a:lnTo>
                      <a:pt x="672" y="299"/>
                    </a:lnTo>
                    <a:lnTo>
                      <a:pt x="634" y="299"/>
                    </a:lnTo>
                    <a:lnTo>
                      <a:pt x="592" y="293"/>
                    </a:lnTo>
                    <a:lnTo>
                      <a:pt x="554" y="288"/>
                    </a:lnTo>
                    <a:lnTo>
                      <a:pt x="516" y="279"/>
                    </a:lnTo>
                    <a:lnTo>
                      <a:pt x="443" y="262"/>
                    </a:lnTo>
                    <a:lnTo>
                      <a:pt x="378" y="241"/>
                    </a:lnTo>
                    <a:lnTo>
                      <a:pt x="327" y="229"/>
                    </a:lnTo>
                    <a:lnTo>
                      <a:pt x="310" y="226"/>
                    </a:lnTo>
                    <a:lnTo>
                      <a:pt x="295" y="229"/>
                    </a:lnTo>
                    <a:lnTo>
                      <a:pt x="292" y="232"/>
                    </a:lnTo>
                    <a:lnTo>
                      <a:pt x="289" y="235"/>
                    </a:lnTo>
                    <a:lnTo>
                      <a:pt x="287" y="241"/>
                    </a:lnTo>
                    <a:lnTo>
                      <a:pt x="287" y="247"/>
                    </a:lnTo>
                    <a:lnTo>
                      <a:pt x="289" y="264"/>
                    </a:lnTo>
                    <a:lnTo>
                      <a:pt x="295" y="279"/>
                    </a:lnTo>
                    <a:lnTo>
                      <a:pt x="304" y="293"/>
                    </a:lnTo>
                    <a:lnTo>
                      <a:pt x="313" y="305"/>
                    </a:lnTo>
                    <a:lnTo>
                      <a:pt x="324" y="317"/>
                    </a:lnTo>
                    <a:lnTo>
                      <a:pt x="339" y="329"/>
                    </a:lnTo>
                    <a:lnTo>
                      <a:pt x="369" y="350"/>
                    </a:lnTo>
                    <a:lnTo>
                      <a:pt x="404" y="364"/>
                    </a:lnTo>
                    <a:lnTo>
                      <a:pt x="440" y="379"/>
                    </a:lnTo>
                    <a:lnTo>
                      <a:pt x="504" y="402"/>
                    </a:lnTo>
                    <a:lnTo>
                      <a:pt x="537" y="421"/>
                    </a:lnTo>
                    <a:lnTo>
                      <a:pt x="563" y="438"/>
                    </a:lnTo>
                    <a:lnTo>
                      <a:pt x="580" y="455"/>
                    </a:lnTo>
                    <a:lnTo>
                      <a:pt x="592" y="473"/>
                    </a:lnTo>
                    <a:lnTo>
                      <a:pt x="595" y="490"/>
                    </a:lnTo>
                    <a:lnTo>
                      <a:pt x="592" y="506"/>
                    </a:lnTo>
                    <a:lnTo>
                      <a:pt x="583" y="520"/>
                    </a:lnTo>
                    <a:lnTo>
                      <a:pt x="569" y="535"/>
                    </a:lnTo>
                    <a:lnTo>
                      <a:pt x="548" y="544"/>
                    </a:lnTo>
                    <a:lnTo>
                      <a:pt x="525" y="552"/>
                    </a:lnTo>
                    <a:lnTo>
                      <a:pt x="498" y="558"/>
                    </a:lnTo>
                    <a:lnTo>
                      <a:pt x="466" y="558"/>
                    </a:lnTo>
                    <a:lnTo>
                      <a:pt x="434" y="555"/>
                    </a:lnTo>
                    <a:lnTo>
                      <a:pt x="395" y="547"/>
                    </a:lnTo>
                    <a:lnTo>
                      <a:pt x="357" y="535"/>
                    </a:lnTo>
                    <a:lnTo>
                      <a:pt x="316" y="515"/>
                    </a:lnTo>
                    <a:lnTo>
                      <a:pt x="287" y="494"/>
                    </a:lnTo>
                    <a:lnTo>
                      <a:pt x="254" y="467"/>
                    </a:lnTo>
                    <a:lnTo>
                      <a:pt x="222" y="432"/>
                    </a:lnTo>
                    <a:lnTo>
                      <a:pt x="190" y="393"/>
                    </a:lnTo>
                    <a:lnTo>
                      <a:pt x="157" y="353"/>
                    </a:lnTo>
                    <a:lnTo>
                      <a:pt x="127" y="308"/>
                    </a:lnTo>
                    <a:lnTo>
                      <a:pt x="98" y="262"/>
                    </a:lnTo>
                    <a:lnTo>
                      <a:pt x="71" y="217"/>
                    </a:lnTo>
                    <a:lnTo>
                      <a:pt x="51" y="173"/>
                    </a:lnTo>
                    <a:lnTo>
                      <a:pt x="30" y="132"/>
                    </a:lnTo>
                    <a:lnTo>
                      <a:pt x="16" y="97"/>
                    </a:lnTo>
                    <a:lnTo>
                      <a:pt x="6" y="65"/>
                    </a:lnTo>
                    <a:lnTo>
                      <a:pt x="0" y="40"/>
                    </a:lnTo>
                    <a:lnTo>
                      <a:pt x="3" y="32"/>
                    </a:lnTo>
                    <a:lnTo>
                      <a:pt x="3" y="23"/>
                    </a:lnTo>
                    <a:lnTo>
                      <a:pt x="6" y="20"/>
                    </a:lnTo>
                    <a:lnTo>
                      <a:pt x="13" y="17"/>
                    </a:lnTo>
                    <a:lnTo>
                      <a:pt x="19" y="17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rgbClr val="AAACA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1" name="任意多边形 80980"/>
              <p:cNvSpPr/>
              <p:nvPr/>
            </p:nvSpPr>
            <p:spPr>
              <a:xfrm>
                <a:off x="115" y="312"/>
                <a:ext cx="62" cy="16"/>
              </a:xfrm>
              <a:custGeom>
                <a:avLst/>
                <a:gdLst/>
                <a:ahLst/>
                <a:cxnLst/>
                <a:rect l="0" t="0" r="0" b="0"/>
                <a:pathLst>
                  <a:path w="933" h="237">
                    <a:moveTo>
                      <a:pt x="0" y="43"/>
                    </a:moveTo>
                    <a:lnTo>
                      <a:pt x="5" y="64"/>
                    </a:lnTo>
                    <a:lnTo>
                      <a:pt x="15" y="88"/>
                    </a:lnTo>
                    <a:lnTo>
                      <a:pt x="27" y="111"/>
                    </a:lnTo>
                    <a:lnTo>
                      <a:pt x="44" y="137"/>
                    </a:lnTo>
                    <a:lnTo>
                      <a:pt x="65" y="163"/>
                    </a:lnTo>
                    <a:lnTo>
                      <a:pt x="88" y="185"/>
                    </a:lnTo>
                    <a:lnTo>
                      <a:pt x="112" y="202"/>
                    </a:lnTo>
                    <a:lnTo>
                      <a:pt x="127" y="211"/>
                    </a:lnTo>
                    <a:lnTo>
                      <a:pt x="138" y="214"/>
                    </a:lnTo>
                    <a:lnTo>
                      <a:pt x="159" y="220"/>
                    </a:lnTo>
                    <a:lnTo>
                      <a:pt x="164" y="217"/>
                    </a:lnTo>
                    <a:lnTo>
                      <a:pt x="170" y="217"/>
                    </a:lnTo>
                    <a:lnTo>
                      <a:pt x="173" y="208"/>
                    </a:lnTo>
                    <a:lnTo>
                      <a:pt x="179" y="202"/>
                    </a:lnTo>
                    <a:lnTo>
                      <a:pt x="186" y="194"/>
                    </a:lnTo>
                    <a:lnTo>
                      <a:pt x="192" y="191"/>
                    </a:lnTo>
                    <a:lnTo>
                      <a:pt x="200" y="191"/>
                    </a:lnTo>
                    <a:lnTo>
                      <a:pt x="227" y="191"/>
                    </a:lnTo>
                    <a:lnTo>
                      <a:pt x="268" y="196"/>
                    </a:lnTo>
                    <a:lnTo>
                      <a:pt x="368" y="220"/>
                    </a:lnTo>
                    <a:lnTo>
                      <a:pt x="418" y="228"/>
                    </a:lnTo>
                    <a:lnTo>
                      <a:pt x="471" y="234"/>
                    </a:lnTo>
                    <a:lnTo>
                      <a:pt x="524" y="237"/>
                    </a:lnTo>
                    <a:lnTo>
                      <a:pt x="580" y="234"/>
                    </a:lnTo>
                    <a:lnTo>
                      <a:pt x="639" y="228"/>
                    </a:lnTo>
                    <a:lnTo>
                      <a:pt x="704" y="214"/>
                    </a:lnTo>
                    <a:lnTo>
                      <a:pt x="762" y="196"/>
                    </a:lnTo>
                    <a:lnTo>
                      <a:pt x="809" y="179"/>
                    </a:lnTo>
                    <a:lnTo>
                      <a:pt x="847" y="158"/>
                    </a:lnTo>
                    <a:lnTo>
                      <a:pt x="877" y="140"/>
                    </a:lnTo>
                    <a:lnTo>
                      <a:pt x="901" y="120"/>
                    </a:lnTo>
                    <a:lnTo>
                      <a:pt x="915" y="102"/>
                    </a:lnTo>
                    <a:lnTo>
                      <a:pt x="927" y="84"/>
                    </a:lnTo>
                    <a:lnTo>
                      <a:pt x="933" y="69"/>
                    </a:lnTo>
                    <a:lnTo>
                      <a:pt x="933" y="64"/>
                    </a:lnTo>
                    <a:lnTo>
                      <a:pt x="927" y="61"/>
                    </a:lnTo>
                    <a:lnTo>
                      <a:pt x="898" y="52"/>
                    </a:lnTo>
                    <a:lnTo>
                      <a:pt x="850" y="43"/>
                    </a:lnTo>
                    <a:lnTo>
                      <a:pt x="792" y="34"/>
                    </a:lnTo>
                    <a:lnTo>
                      <a:pt x="639" y="20"/>
                    </a:lnTo>
                    <a:lnTo>
                      <a:pt x="465" y="8"/>
                    </a:lnTo>
                    <a:lnTo>
                      <a:pt x="377" y="2"/>
                    </a:lnTo>
                    <a:lnTo>
                      <a:pt x="292" y="2"/>
                    </a:lnTo>
                    <a:lnTo>
                      <a:pt x="212" y="0"/>
                    </a:lnTo>
                    <a:lnTo>
                      <a:pt x="141" y="2"/>
                    </a:lnTo>
                    <a:lnTo>
                      <a:pt x="79" y="8"/>
                    </a:lnTo>
                    <a:lnTo>
                      <a:pt x="35" y="17"/>
                    </a:lnTo>
                    <a:lnTo>
                      <a:pt x="18" y="23"/>
                    </a:lnTo>
                    <a:lnTo>
                      <a:pt x="5" y="29"/>
                    </a:lnTo>
                    <a:lnTo>
                      <a:pt x="0" y="37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8B8F9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2" name="任意多边形 80981"/>
              <p:cNvSpPr/>
              <p:nvPr/>
            </p:nvSpPr>
            <p:spPr>
              <a:xfrm>
                <a:off x="235" y="151"/>
                <a:ext cx="41" cy="61"/>
              </a:xfrm>
              <a:custGeom>
                <a:avLst/>
                <a:gdLst/>
                <a:ahLst/>
                <a:cxnLst/>
                <a:rect l="0" t="0" r="0" b="0"/>
                <a:pathLst>
                  <a:path w="612" h="929">
                    <a:moveTo>
                      <a:pt x="54" y="120"/>
                    </a:moveTo>
                    <a:lnTo>
                      <a:pt x="71" y="100"/>
                    </a:lnTo>
                    <a:lnTo>
                      <a:pt x="94" y="79"/>
                    </a:lnTo>
                    <a:lnTo>
                      <a:pt x="121" y="59"/>
                    </a:lnTo>
                    <a:lnTo>
                      <a:pt x="151" y="41"/>
                    </a:lnTo>
                    <a:lnTo>
                      <a:pt x="183" y="26"/>
                    </a:lnTo>
                    <a:lnTo>
                      <a:pt x="215" y="14"/>
                    </a:lnTo>
                    <a:lnTo>
                      <a:pt x="250" y="6"/>
                    </a:lnTo>
                    <a:lnTo>
                      <a:pt x="288" y="0"/>
                    </a:lnTo>
                    <a:lnTo>
                      <a:pt x="324" y="0"/>
                    </a:lnTo>
                    <a:lnTo>
                      <a:pt x="362" y="3"/>
                    </a:lnTo>
                    <a:lnTo>
                      <a:pt x="401" y="11"/>
                    </a:lnTo>
                    <a:lnTo>
                      <a:pt x="436" y="26"/>
                    </a:lnTo>
                    <a:lnTo>
                      <a:pt x="471" y="46"/>
                    </a:lnTo>
                    <a:lnTo>
                      <a:pt x="504" y="74"/>
                    </a:lnTo>
                    <a:lnTo>
                      <a:pt x="536" y="106"/>
                    </a:lnTo>
                    <a:lnTo>
                      <a:pt x="563" y="147"/>
                    </a:lnTo>
                    <a:lnTo>
                      <a:pt x="574" y="171"/>
                    </a:lnTo>
                    <a:lnTo>
                      <a:pt x="586" y="197"/>
                    </a:lnTo>
                    <a:lnTo>
                      <a:pt x="595" y="223"/>
                    </a:lnTo>
                    <a:lnTo>
                      <a:pt x="603" y="253"/>
                    </a:lnTo>
                    <a:lnTo>
                      <a:pt x="606" y="285"/>
                    </a:lnTo>
                    <a:lnTo>
                      <a:pt x="609" y="317"/>
                    </a:lnTo>
                    <a:lnTo>
                      <a:pt x="612" y="353"/>
                    </a:lnTo>
                    <a:lnTo>
                      <a:pt x="612" y="388"/>
                    </a:lnTo>
                    <a:lnTo>
                      <a:pt x="609" y="424"/>
                    </a:lnTo>
                    <a:lnTo>
                      <a:pt x="606" y="459"/>
                    </a:lnTo>
                    <a:lnTo>
                      <a:pt x="601" y="497"/>
                    </a:lnTo>
                    <a:lnTo>
                      <a:pt x="592" y="532"/>
                    </a:lnTo>
                    <a:lnTo>
                      <a:pt x="583" y="570"/>
                    </a:lnTo>
                    <a:lnTo>
                      <a:pt x="571" y="606"/>
                    </a:lnTo>
                    <a:lnTo>
                      <a:pt x="556" y="641"/>
                    </a:lnTo>
                    <a:lnTo>
                      <a:pt x="541" y="677"/>
                    </a:lnTo>
                    <a:lnTo>
                      <a:pt x="527" y="709"/>
                    </a:lnTo>
                    <a:lnTo>
                      <a:pt x="506" y="741"/>
                    </a:lnTo>
                    <a:lnTo>
                      <a:pt x="486" y="771"/>
                    </a:lnTo>
                    <a:lnTo>
                      <a:pt x="465" y="800"/>
                    </a:lnTo>
                    <a:lnTo>
                      <a:pt x="439" y="823"/>
                    </a:lnTo>
                    <a:lnTo>
                      <a:pt x="412" y="850"/>
                    </a:lnTo>
                    <a:lnTo>
                      <a:pt x="385" y="871"/>
                    </a:lnTo>
                    <a:lnTo>
                      <a:pt x="356" y="888"/>
                    </a:lnTo>
                    <a:lnTo>
                      <a:pt x="324" y="903"/>
                    </a:lnTo>
                    <a:lnTo>
                      <a:pt x="291" y="914"/>
                    </a:lnTo>
                    <a:lnTo>
                      <a:pt x="256" y="923"/>
                    </a:lnTo>
                    <a:lnTo>
                      <a:pt x="217" y="929"/>
                    </a:lnTo>
                    <a:lnTo>
                      <a:pt x="180" y="929"/>
                    </a:lnTo>
                    <a:lnTo>
                      <a:pt x="139" y="926"/>
                    </a:lnTo>
                    <a:lnTo>
                      <a:pt x="97" y="917"/>
                    </a:lnTo>
                    <a:lnTo>
                      <a:pt x="54" y="906"/>
                    </a:lnTo>
                    <a:lnTo>
                      <a:pt x="41" y="900"/>
                    </a:lnTo>
                    <a:lnTo>
                      <a:pt x="32" y="891"/>
                    </a:lnTo>
                    <a:lnTo>
                      <a:pt x="24" y="877"/>
                    </a:lnTo>
                    <a:lnTo>
                      <a:pt x="18" y="862"/>
                    </a:lnTo>
                    <a:lnTo>
                      <a:pt x="9" y="817"/>
                    </a:lnTo>
                    <a:lnTo>
                      <a:pt x="3" y="768"/>
                    </a:lnTo>
                    <a:lnTo>
                      <a:pt x="0" y="706"/>
                    </a:lnTo>
                    <a:lnTo>
                      <a:pt x="0" y="641"/>
                    </a:lnTo>
                    <a:lnTo>
                      <a:pt x="3" y="570"/>
                    </a:lnTo>
                    <a:lnTo>
                      <a:pt x="9" y="497"/>
                    </a:lnTo>
                    <a:lnTo>
                      <a:pt x="21" y="359"/>
                    </a:lnTo>
                    <a:lnTo>
                      <a:pt x="35" y="238"/>
                    </a:lnTo>
                    <a:lnTo>
                      <a:pt x="54" y="120"/>
                    </a:lnTo>
                    <a:close/>
                  </a:path>
                </a:pathLst>
              </a:custGeom>
              <a:solidFill>
                <a:srgbClr val="F3CFA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3" name="任意多边形 80982"/>
              <p:cNvSpPr/>
              <p:nvPr/>
            </p:nvSpPr>
            <p:spPr>
              <a:xfrm>
                <a:off x="240" y="166"/>
                <a:ext cx="27" cy="30"/>
              </a:xfrm>
              <a:custGeom>
                <a:avLst/>
                <a:gdLst/>
                <a:ahLst/>
                <a:cxnLst/>
                <a:rect l="0" t="0" r="0" b="0"/>
                <a:pathLst>
                  <a:path w="413" h="448">
                    <a:moveTo>
                      <a:pt x="29" y="82"/>
                    </a:moveTo>
                    <a:lnTo>
                      <a:pt x="41" y="64"/>
                    </a:lnTo>
                    <a:lnTo>
                      <a:pt x="56" y="50"/>
                    </a:lnTo>
                    <a:lnTo>
                      <a:pt x="73" y="35"/>
                    </a:lnTo>
                    <a:lnTo>
                      <a:pt x="94" y="24"/>
                    </a:lnTo>
                    <a:lnTo>
                      <a:pt x="115" y="15"/>
                    </a:lnTo>
                    <a:lnTo>
                      <a:pt x="141" y="9"/>
                    </a:lnTo>
                    <a:lnTo>
                      <a:pt x="165" y="3"/>
                    </a:lnTo>
                    <a:lnTo>
                      <a:pt x="191" y="0"/>
                    </a:lnTo>
                    <a:lnTo>
                      <a:pt x="218" y="3"/>
                    </a:lnTo>
                    <a:lnTo>
                      <a:pt x="245" y="6"/>
                    </a:lnTo>
                    <a:lnTo>
                      <a:pt x="271" y="15"/>
                    </a:lnTo>
                    <a:lnTo>
                      <a:pt x="297" y="24"/>
                    </a:lnTo>
                    <a:lnTo>
                      <a:pt x="320" y="38"/>
                    </a:lnTo>
                    <a:lnTo>
                      <a:pt x="345" y="59"/>
                    </a:lnTo>
                    <a:lnTo>
                      <a:pt x="365" y="79"/>
                    </a:lnTo>
                    <a:lnTo>
                      <a:pt x="382" y="109"/>
                    </a:lnTo>
                    <a:lnTo>
                      <a:pt x="397" y="138"/>
                    </a:lnTo>
                    <a:lnTo>
                      <a:pt x="406" y="164"/>
                    </a:lnTo>
                    <a:lnTo>
                      <a:pt x="413" y="194"/>
                    </a:lnTo>
                    <a:lnTo>
                      <a:pt x="413" y="221"/>
                    </a:lnTo>
                    <a:lnTo>
                      <a:pt x="409" y="247"/>
                    </a:lnTo>
                    <a:lnTo>
                      <a:pt x="403" y="271"/>
                    </a:lnTo>
                    <a:lnTo>
                      <a:pt x="394" y="291"/>
                    </a:lnTo>
                    <a:lnTo>
                      <a:pt x="385" y="312"/>
                    </a:lnTo>
                    <a:lnTo>
                      <a:pt x="371" y="329"/>
                    </a:lnTo>
                    <a:lnTo>
                      <a:pt x="359" y="344"/>
                    </a:lnTo>
                    <a:lnTo>
                      <a:pt x="345" y="359"/>
                    </a:lnTo>
                    <a:lnTo>
                      <a:pt x="330" y="368"/>
                    </a:lnTo>
                    <a:lnTo>
                      <a:pt x="315" y="374"/>
                    </a:lnTo>
                    <a:lnTo>
                      <a:pt x="300" y="377"/>
                    </a:lnTo>
                    <a:lnTo>
                      <a:pt x="288" y="374"/>
                    </a:lnTo>
                    <a:lnTo>
                      <a:pt x="277" y="371"/>
                    </a:lnTo>
                    <a:lnTo>
                      <a:pt x="271" y="362"/>
                    </a:lnTo>
                    <a:lnTo>
                      <a:pt x="265" y="351"/>
                    </a:lnTo>
                    <a:lnTo>
                      <a:pt x="262" y="341"/>
                    </a:lnTo>
                    <a:lnTo>
                      <a:pt x="262" y="329"/>
                    </a:lnTo>
                    <a:lnTo>
                      <a:pt x="262" y="300"/>
                    </a:lnTo>
                    <a:lnTo>
                      <a:pt x="268" y="274"/>
                    </a:lnTo>
                    <a:lnTo>
                      <a:pt x="268" y="244"/>
                    </a:lnTo>
                    <a:lnTo>
                      <a:pt x="268" y="232"/>
                    </a:lnTo>
                    <a:lnTo>
                      <a:pt x="265" y="221"/>
                    </a:lnTo>
                    <a:lnTo>
                      <a:pt x="259" y="209"/>
                    </a:lnTo>
                    <a:lnTo>
                      <a:pt x="253" y="200"/>
                    </a:lnTo>
                    <a:lnTo>
                      <a:pt x="241" y="192"/>
                    </a:lnTo>
                    <a:lnTo>
                      <a:pt x="226" y="186"/>
                    </a:lnTo>
                    <a:lnTo>
                      <a:pt x="218" y="186"/>
                    </a:lnTo>
                    <a:lnTo>
                      <a:pt x="212" y="186"/>
                    </a:lnTo>
                    <a:lnTo>
                      <a:pt x="206" y="189"/>
                    </a:lnTo>
                    <a:lnTo>
                      <a:pt x="200" y="194"/>
                    </a:lnTo>
                    <a:lnTo>
                      <a:pt x="191" y="206"/>
                    </a:lnTo>
                    <a:lnTo>
                      <a:pt x="186" y="226"/>
                    </a:lnTo>
                    <a:lnTo>
                      <a:pt x="180" y="277"/>
                    </a:lnTo>
                    <a:lnTo>
                      <a:pt x="171" y="332"/>
                    </a:lnTo>
                    <a:lnTo>
                      <a:pt x="165" y="359"/>
                    </a:lnTo>
                    <a:lnTo>
                      <a:pt x="158" y="386"/>
                    </a:lnTo>
                    <a:lnTo>
                      <a:pt x="147" y="409"/>
                    </a:lnTo>
                    <a:lnTo>
                      <a:pt x="135" y="426"/>
                    </a:lnTo>
                    <a:lnTo>
                      <a:pt x="126" y="436"/>
                    </a:lnTo>
                    <a:lnTo>
                      <a:pt x="118" y="442"/>
                    </a:lnTo>
                    <a:lnTo>
                      <a:pt x="106" y="445"/>
                    </a:lnTo>
                    <a:lnTo>
                      <a:pt x="94" y="448"/>
                    </a:lnTo>
                    <a:lnTo>
                      <a:pt x="80" y="448"/>
                    </a:lnTo>
                    <a:lnTo>
                      <a:pt x="64" y="445"/>
                    </a:lnTo>
                    <a:lnTo>
                      <a:pt x="47" y="442"/>
                    </a:lnTo>
                    <a:lnTo>
                      <a:pt x="29" y="436"/>
                    </a:lnTo>
                    <a:lnTo>
                      <a:pt x="24" y="432"/>
                    </a:lnTo>
                    <a:lnTo>
                      <a:pt x="18" y="426"/>
                    </a:lnTo>
                    <a:lnTo>
                      <a:pt x="12" y="412"/>
                    </a:lnTo>
                    <a:lnTo>
                      <a:pt x="6" y="391"/>
                    </a:lnTo>
                    <a:lnTo>
                      <a:pt x="3" y="368"/>
                    </a:lnTo>
                    <a:lnTo>
                      <a:pt x="0" y="341"/>
                    </a:lnTo>
                    <a:lnTo>
                      <a:pt x="0" y="312"/>
                    </a:lnTo>
                    <a:lnTo>
                      <a:pt x="6" y="247"/>
                    </a:lnTo>
                    <a:lnTo>
                      <a:pt x="12" y="186"/>
                    </a:lnTo>
                    <a:lnTo>
                      <a:pt x="21" y="132"/>
                    </a:lnTo>
                    <a:lnTo>
                      <a:pt x="29" y="82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4" name="任意多边形 80983"/>
              <p:cNvSpPr/>
              <p:nvPr/>
            </p:nvSpPr>
            <p:spPr>
              <a:xfrm>
                <a:off x="8" y="151"/>
                <a:ext cx="41" cy="62"/>
              </a:xfrm>
              <a:custGeom>
                <a:avLst/>
                <a:gdLst/>
                <a:ahLst/>
                <a:cxnLst/>
                <a:rect l="0" t="0" r="0" b="0"/>
                <a:pathLst>
                  <a:path w="613" h="930">
                    <a:moveTo>
                      <a:pt x="563" y="120"/>
                    </a:moveTo>
                    <a:lnTo>
                      <a:pt x="543" y="99"/>
                    </a:lnTo>
                    <a:lnTo>
                      <a:pt x="518" y="79"/>
                    </a:lnTo>
                    <a:lnTo>
                      <a:pt x="492" y="59"/>
                    </a:lnTo>
                    <a:lnTo>
                      <a:pt x="463" y="40"/>
                    </a:lnTo>
                    <a:lnTo>
                      <a:pt x="433" y="26"/>
                    </a:lnTo>
                    <a:lnTo>
                      <a:pt x="398" y="14"/>
                    </a:lnTo>
                    <a:lnTo>
                      <a:pt x="363" y="5"/>
                    </a:lnTo>
                    <a:lnTo>
                      <a:pt x="327" y="0"/>
                    </a:lnTo>
                    <a:lnTo>
                      <a:pt x="289" y="0"/>
                    </a:lnTo>
                    <a:lnTo>
                      <a:pt x="251" y="2"/>
                    </a:lnTo>
                    <a:lnTo>
                      <a:pt x="216" y="11"/>
                    </a:lnTo>
                    <a:lnTo>
                      <a:pt x="180" y="26"/>
                    </a:lnTo>
                    <a:lnTo>
                      <a:pt x="145" y="46"/>
                    </a:lnTo>
                    <a:lnTo>
                      <a:pt x="110" y="73"/>
                    </a:lnTo>
                    <a:lnTo>
                      <a:pt x="80" y="105"/>
                    </a:lnTo>
                    <a:lnTo>
                      <a:pt x="51" y="147"/>
                    </a:lnTo>
                    <a:lnTo>
                      <a:pt x="39" y="170"/>
                    </a:lnTo>
                    <a:lnTo>
                      <a:pt x="28" y="196"/>
                    </a:lnTo>
                    <a:lnTo>
                      <a:pt x="18" y="224"/>
                    </a:lnTo>
                    <a:lnTo>
                      <a:pt x="12" y="253"/>
                    </a:lnTo>
                    <a:lnTo>
                      <a:pt x="6" y="285"/>
                    </a:lnTo>
                    <a:lnTo>
                      <a:pt x="3" y="318"/>
                    </a:lnTo>
                    <a:lnTo>
                      <a:pt x="0" y="353"/>
                    </a:lnTo>
                    <a:lnTo>
                      <a:pt x="3" y="387"/>
                    </a:lnTo>
                    <a:lnTo>
                      <a:pt x="3" y="423"/>
                    </a:lnTo>
                    <a:lnTo>
                      <a:pt x="9" y="458"/>
                    </a:lnTo>
                    <a:lnTo>
                      <a:pt x="15" y="497"/>
                    </a:lnTo>
                    <a:lnTo>
                      <a:pt x="22" y="532"/>
                    </a:lnTo>
                    <a:lnTo>
                      <a:pt x="30" y="570"/>
                    </a:lnTo>
                    <a:lnTo>
                      <a:pt x="42" y="606"/>
                    </a:lnTo>
                    <a:lnTo>
                      <a:pt x="57" y="641"/>
                    </a:lnTo>
                    <a:lnTo>
                      <a:pt x="71" y="677"/>
                    </a:lnTo>
                    <a:lnTo>
                      <a:pt x="89" y="708"/>
                    </a:lnTo>
                    <a:lnTo>
                      <a:pt x="107" y="741"/>
                    </a:lnTo>
                    <a:lnTo>
                      <a:pt x="128" y="771"/>
                    </a:lnTo>
                    <a:lnTo>
                      <a:pt x="151" y="800"/>
                    </a:lnTo>
                    <a:lnTo>
                      <a:pt x="174" y="823"/>
                    </a:lnTo>
                    <a:lnTo>
                      <a:pt x="201" y="850"/>
                    </a:lnTo>
                    <a:lnTo>
                      <a:pt x="227" y="870"/>
                    </a:lnTo>
                    <a:lnTo>
                      <a:pt x="256" y="888"/>
                    </a:lnTo>
                    <a:lnTo>
                      <a:pt x="289" y="902"/>
                    </a:lnTo>
                    <a:lnTo>
                      <a:pt x="321" y="914"/>
                    </a:lnTo>
                    <a:lnTo>
                      <a:pt x="357" y="924"/>
                    </a:lnTo>
                    <a:lnTo>
                      <a:pt x="395" y="930"/>
                    </a:lnTo>
                    <a:lnTo>
                      <a:pt x="433" y="930"/>
                    </a:lnTo>
                    <a:lnTo>
                      <a:pt x="475" y="927"/>
                    </a:lnTo>
                    <a:lnTo>
                      <a:pt x="518" y="917"/>
                    </a:lnTo>
                    <a:lnTo>
                      <a:pt x="563" y="905"/>
                    </a:lnTo>
                    <a:lnTo>
                      <a:pt x="572" y="900"/>
                    </a:lnTo>
                    <a:lnTo>
                      <a:pt x="580" y="891"/>
                    </a:lnTo>
                    <a:lnTo>
                      <a:pt x="589" y="876"/>
                    </a:lnTo>
                    <a:lnTo>
                      <a:pt x="595" y="862"/>
                    </a:lnTo>
                    <a:lnTo>
                      <a:pt x="604" y="820"/>
                    </a:lnTo>
                    <a:lnTo>
                      <a:pt x="613" y="768"/>
                    </a:lnTo>
                    <a:lnTo>
                      <a:pt x="613" y="706"/>
                    </a:lnTo>
                    <a:lnTo>
                      <a:pt x="613" y="641"/>
                    </a:lnTo>
                    <a:lnTo>
                      <a:pt x="610" y="570"/>
                    </a:lnTo>
                    <a:lnTo>
                      <a:pt x="608" y="500"/>
                    </a:lnTo>
                    <a:lnTo>
                      <a:pt x="592" y="358"/>
                    </a:lnTo>
                    <a:lnTo>
                      <a:pt x="577" y="238"/>
                    </a:lnTo>
                    <a:lnTo>
                      <a:pt x="563" y="120"/>
                    </a:lnTo>
                    <a:close/>
                  </a:path>
                </a:pathLst>
              </a:custGeom>
              <a:solidFill>
                <a:srgbClr val="F3CFA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5" name="任意多边形 80984"/>
              <p:cNvSpPr/>
              <p:nvPr/>
            </p:nvSpPr>
            <p:spPr>
              <a:xfrm>
                <a:off x="17" y="167"/>
                <a:ext cx="28" cy="30"/>
              </a:xfrm>
              <a:custGeom>
                <a:avLst/>
                <a:gdLst/>
                <a:ahLst/>
                <a:cxnLst/>
                <a:rect l="0" t="0" r="0" b="0"/>
                <a:pathLst>
                  <a:path w="412" h="444">
                    <a:moveTo>
                      <a:pt x="382" y="80"/>
                    </a:moveTo>
                    <a:lnTo>
                      <a:pt x="371" y="61"/>
                    </a:lnTo>
                    <a:lnTo>
                      <a:pt x="356" y="47"/>
                    </a:lnTo>
                    <a:lnTo>
                      <a:pt x="339" y="35"/>
                    </a:lnTo>
                    <a:lnTo>
                      <a:pt x="321" y="23"/>
                    </a:lnTo>
                    <a:lnTo>
                      <a:pt x="297" y="12"/>
                    </a:lnTo>
                    <a:lnTo>
                      <a:pt x="274" y="6"/>
                    </a:lnTo>
                    <a:lnTo>
                      <a:pt x="247" y="0"/>
                    </a:lnTo>
                    <a:lnTo>
                      <a:pt x="221" y="0"/>
                    </a:lnTo>
                    <a:lnTo>
                      <a:pt x="194" y="0"/>
                    </a:lnTo>
                    <a:lnTo>
                      <a:pt x="168" y="3"/>
                    </a:lnTo>
                    <a:lnTo>
                      <a:pt x="142" y="12"/>
                    </a:lnTo>
                    <a:lnTo>
                      <a:pt x="117" y="20"/>
                    </a:lnTo>
                    <a:lnTo>
                      <a:pt x="91" y="35"/>
                    </a:lnTo>
                    <a:lnTo>
                      <a:pt x="71" y="55"/>
                    </a:lnTo>
                    <a:lnTo>
                      <a:pt x="51" y="77"/>
                    </a:lnTo>
                    <a:lnTo>
                      <a:pt x="29" y="106"/>
                    </a:lnTo>
                    <a:lnTo>
                      <a:pt x="15" y="135"/>
                    </a:lnTo>
                    <a:lnTo>
                      <a:pt x="6" y="162"/>
                    </a:lnTo>
                    <a:lnTo>
                      <a:pt x="0" y="191"/>
                    </a:lnTo>
                    <a:lnTo>
                      <a:pt x="0" y="217"/>
                    </a:lnTo>
                    <a:lnTo>
                      <a:pt x="3" y="244"/>
                    </a:lnTo>
                    <a:lnTo>
                      <a:pt x="9" y="268"/>
                    </a:lnTo>
                    <a:lnTo>
                      <a:pt x="18" y="288"/>
                    </a:lnTo>
                    <a:lnTo>
                      <a:pt x="29" y="309"/>
                    </a:lnTo>
                    <a:lnTo>
                      <a:pt x="41" y="326"/>
                    </a:lnTo>
                    <a:lnTo>
                      <a:pt x="53" y="344"/>
                    </a:lnTo>
                    <a:lnTo>
                      <a:pt x="68" y="356"/>
                    </a:lnTo>
                    <a:lnTo>
                      <a:pt x="83" y="365"/>
                    </a:lnTo>
                    <a:lnTo>
                      <a:pt x="97" y="371"/>
                    </a:lnTo>
                    <a:lnTo>
                      <a:pt x="112" y="374"/>
                    </a:lnTo>
                    <a:lnTo>
                      <a:pt x="123" y="374"/>
                    </a:lnTo>
                    <a:lnTo>
                      <a:pt x="136" y="368"/>
                    </a:lnTo>
                    <a:lnTo>
                      <a:pt x="145" y="359"/>
                    </a:lnTo>
                    <a:lnTo>
                      <a:pt x="147" y="350"/>
                    </a:lnTo>
                    <a:lnTo>
                      <a:pt x="150" y="339"/>
                    </a:lnTo>
                    <a:lnTo>
                      <a:pt x="153" y="326"/>
                    </a:lnTo>
                    <a:lnTo>
                      <a:pt x="150" y="297"/>
                    </a:lnTo>
                    <a:lnTo>
                      <a:pt x="147" y="271"/>
                    </a:lnTo>
                    <a:lnTo>
                      <a:pt x="145" y="244"/>
                    </a:lnTo>
                    <a:lnTo>
                      <a:pt x="145" y="229"/>
                    </a:lnTo>
                    <a:lnTo>
                      <a:pt x="147" y="217"/>
                    </a:lnTo>
                    <a:lnTo>
                      <a:pt x="153" y="206"/>
                    </a:lnTo>
                    <a:lnTo>
                      <a:pt x="162" y="197"/>
                    </a:lnTo>
                    <a:lnTo>
                      <a:pt x="174" y="188"/>
                    </a:lnTo>
                    <a:lnTo>
                      <a:pt x="188" y="182"/>
                    </a:lnTo>
                    <a:lnTo>
                      <a:pt x="194" y="182"/>
                    </a:lnTo>
                    <a:lnTo>
                      <a:pt x="203" y="182"/>
                    </a:lnTo>
                    <a:lnTo>
                      <a:pt x="209" y="185"/>
                    </a:lnTo>
                    <a:lnTo>
                      <a:pt x="214" y="191"/>
                    </a:lnTo>
                    <a:lnTo>
                      <a:pt x="221" y="203"/>
                    </a:lnTo>
                    <a:lnTo>
                      <a:pt x="227" y="223"/>
                    </a:lnTo>
                    <a:lnTo>
                      <a:pt x="236" y="274"/>
                    </a:lnTo>
                    <a:lnTo>
                      <a:pt x="242" y="329"/>
                    </a:lnTo>
                    <a:lnTo>
                      <a:pt x="247" y="356"/>
                    </a:lnTo>
                    <a:lnTo>
                      <a:pt x="253" y="382"/>
                    </a:lnTo>
                    <a:lnTo>
                      <a:pt x="265" y="405"/>
                    </a:lnTo>
                    <a:lnTo>
                      <a:pt x="277" y="424"/>
                    </a:lnTo>
                    <a:lnTo>
                      <a:pt x="285" y="433"/>
                    </a:lnTo>
                    <a:lnTo>
                      <a:pt x="297" y="439"/>
                    </a:lnTo>
                    <a:lnTo>
                      <a:pt x="307" y="441"/>
                    </a:lnTo>
                    <a:lnTo>
                      <a:pt x="318" y="444"/>
                    </a:lnTo>
                    <a:lnTo>
                      <a:pt x="333" y="444"/>
                    </a:lnTo>
                    <a:lnTo>
                      <a:pt x="347" y="444"/>
                    </a:lnTo>
                    <a:lnTo>
                      <a:pt x="365" y="439"/>
                    </a:lnTo>
                    <a:lnTo>
                      <a:pt x="382" y="433"/>
                    </a:lnTo>
                    <a:lnTo>
                      <a:pt x="389" y="430"/>
                    </a:lnTo>
                    <a:lnTo>
                      <a:pt x="395" y="424"/>
                    </a:lnTo>
                    <a:lnTo>
                      <a:pt x="404" y="408"/>
                    </a:lnTo>
                    <a:lnTo>
                      <a:pt x="409" y="391"/>
                    </a:lnTo>
                    <a:lnTo>
                      <a:pt x="412" y="365"/>
                    </a:lnTo>
                    <a:lnTo>
                      <a:pt x="412" y="339"/>
                    </a:lnTo>
                    <a:lnTo>
                      <a:pt x="412" y="309"/>
                    </a:lnTo>
                    <a:lnTo>
                      <a:pt x="409" y="246"/>
                    </a:lnTo>
                    <a:lnTo>
                      <a:pt x="401" y="185"/>
                    </a:lnTo>
                    <a:lnTo>
                      <a:pt x="395" y="129"/>
                    </a:lnTo>
                    <a:lnTo>
                      <a:pt x="382" y="80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6" name="任意多边形 80985"/>
              <p:cNvSpPr/>
              <p:nvPr/>
            </p:nvSpPr>
            <p:spPr>
              <a:xfrm>
                <a:off x="42" y="73"/>
                <a:ext cx="202" cy="216"/>
              </a:xfrm>
              <a:custGeom>
                <a:avLst/>
                <a:gdLst/>
                <a:ahLst/>
                <a:cxnLst/>
                <a:rect l="0" t="0" r="0" b="0"/>
                <a:pathLst>
                  <a:path w="3028" h="3248">
                    <a:moveTo>
                      <a:pt x="2996" y="971"/>
                    </a:moveTo>
                    <a:lnTo>
                      <a:pt x="3008" y="1079"/>
                    </a:lnTo>
                    <a:lnTo>
                      <a:pt x="3020" y="1211"/>
                    </a:lnTo>
                    <a:lnTo>
                      <a:pt x="3028" y="1368"/>
                    </a:lnTo>
                    <a:lnTo>
                      <a:pt x="3028" y="1453"/>
                    </a:lnTo>
                    <a:lnTo>
                      <a:pt x="3028" y="1541"/>
                    </a:lnTo>
                    <a:lnTo>
                      <a:pt x="3028" y="1632"/>
                    </a:lnTo>
                    <a:lnTo>
                      <a:pt x="3023" y="1726"/>
                    </a:lnTo>
                    <a:lnTo>
                      <a:pt x="3014" y="1820"/>
                    </a:lnTo>
                    <a:lnTo>
                      <a:pt x="3002" y="1917"/>
                    </a:lnTo>
                    <a:lnTo>
                      <a:pt x="2988" y="2018"/>
                    </a:lnTo>
                    <a:lnTo>
                      <a:pt x="2967" y="2115"/>
                    </a:lnTo>
                    <a:lnTo>
                      <a:pt x="2943" y="2212"/>
                    </a:lnTo>
                    <a:lnTo>
                      <a:pt x="2917" y="2309"/>
                    </a:lnTo>
                    <a:lnTo>
                      <a:pt x="2882" y="2403"/>
                    </a:lnTo>
                    <a:lnTo>
                      <a:pt x="2840" y="2497"/>
                    </a:lnTo>
                    <a:lnTo>
                      <a:pt x="2797" y="2589"/>
                    </a:lnTo>
                    <a:lnTo>
                      <a:pt x="2769" y="2633"/>
                    </a:lnTo>
                    <a:lnTo>
                      <a:pt x="2743" y="2674"/>
                    </a:lnTo>
                    <a:lnTo>
                      <a:pt x="2714" y="2719"/>
                    </a:lnTo>
                    <a:lnTo>
                      <a:pt x="2684" y="2759"/>
                    </a:lnTo>
                    <a:lnTo>
                      <a:pt x="2652" y="2798"/>
                    </a:lnTo>
                    <a:lnTo>
                      <a:pt x="2616" y="2836"/>
                    </a:lnTo>
                    <a:lnTo>
                      <a:pt x="2581" y="2874"/>
                    </a:lnTo>
                    <a:lnTo>
                      <a:pt x="2544" y="2910"/>
                    </a:lnTo>
                    <a:lnTo>
                      <a:pt x="2505" y="2945"/>
                    </a:lnTo>
                    <a:lnTo>
                      <a:pt x="2461" y="2978"/>
                    </a:lnTo>
                    <a:lnTo>
                      <a:pt x="2416" y="3010"/>
                    </a:lnTo>
                    <a:lnTo>
                      <a:pt x="2373" y="3039"/>
                    </a:lnTo>
                    <a:lnTo>
                      <a:pt x="2322" y="3069"/>
                    </a:lnTo>
                    <a:lnTo>
                      <a:pt x="2272" y="3095"/>
                    </a:lnTo>
                    <a:lnTo>
                      <a:pt x="2220" y="3118"/>
                    </a:lnTo>
                    <a:lnTo>
                      <a:pt x="2163" y="3141"/>
                    </a:lnTo>
                    <a:lnTo>
                      <a:pt x="2107" y="3163"/>
                    </a:lnTo>
                    <a:lnTo>
                      <a:pt x="2049" y="3180"/>
                    </a:lnTo>
                    <a:lnTo>
                      <a:pt x="1984" y="3198"/>
                    </a:lnTo>
                    <a:lnTo>
                      <a:pt x="1919" y="3212"/>
                    </a:lnTo>
                    <a:lnTo>
                      <a:pt x="1854" y="3224"/>
                    </a:lnTo>
                    <a:lnTo>
                      <a:pt x="1784" y="3233"/>
                    </a:lnTo>
                    <a:lnTo>
                      <a:pt x="1710" y="3242"/>
                    </a:lnTo>
                    <a:lnTo>
                      <a:pt x="1634" y="3248"/>
                    </a:lnTo>
                    <a:lnTo>
                      <a:pt x="1557" y="3248"/>
                    </a:lnTo>
                    <a:lnTo>
                      <a:pt x="1475" y="3248"/>
                    </a:lnTo>
                    <a:lnTo>
                      <a:pt x="1392" y="3245"/>
                    </a:lnTo>
                    <a:lnTo>
                      <a:pt x="1310" y="3239"/>
                    </a:lnTo>
                    <a:lnTo>
                      <a:pt x="1233" y="3230"/>
                    </a:lnTo>
                    <a:lnTo>
                      <a:pt x="1157" y="3218"/>
                    </a:lnTo>
                    <a:lnTo>
                      <a:pt x="1086" y="3203"/>
                    </a:lnTo>
                    <a:lnTo>
                      <a:pt x="1015" y="3189"/>
                    </a:lnTo>
                    <a:lnTo>
                      <a:pt x="951" y="3169"/>
                    </a:lnTo>
                    <a:lnTo>
                      <a:pt x="889" y="3148"/>
                    </a:lnTo>
                    <a:lnTo>
                      <a:pt x="827" y="3124"/>
                    </a:lnTo>
                    <a:lnTo>
                      <a:pt x="768" y="3098"/>
                    </a:lnTo>
                    <a:lnTo>
                      <a:pt x="715" y="3072"/>
                    </a:lnTo>
                    <a:lnTo>
                      <a:pt x="662" y="3042"/>
                    </a:lnTo>
                    <a:lnTo>
                      <a:pt x="613" y="3010"/>
                    </a:lnTo>
                    <a:lnTo>
                      <a:pt x="565" y="2978"/>
                    </a:lnTo>
                    <a:lnTo>
                      <a:pt x="520" y="2942"/>
                    </a:lnTo>
                    <a:lnTo>
                      <a:pt x="477" y="2907"/>
                    </a:lnTo>
                    <a:lnTo>
                      <a:pt x="439" y="2868"/>
                    </a:lnTo>
                    <a:lnTo>
                      <a:pt x="400" y="2827"/>
                    </a:lnTo>
                    <a:lnTo>
                      <a:pt x="362" y="2788"/>
                    </a:lnTo>
                    <a:lnTo>
                      <a:pt x="329" y="2745"/>
                    </a:lnTo>
                    <a:lnTo>
                      <a:pt x="297" y="2700"/>
                    </a:lnTo>
                    <a:lnTo>
                      <a:pt x="267" y="2656"/>
                    </a:lnTo>
                    <a:lnTo>
                      <a:pt x="241" y="2612"/>
                    </a:lnTo>
                    <a:lnTo>
                      <a:pt x="215" y="2565"/>
                    </a:lnTo>
                    <a:lnTo>
                      <a:pt x="192" y="2518"/>
                    </a:lnTo>
                    <a:lnTo>
                      <a:pt x="167" y="2468"/>
                    </a:lnTo>
                    <a:lnTo>
                      <a:pt x="147" y="2418"/>
                    </a:lnTo>
                    <a:lnTo>
                      <a:pt x="130" y="2371"/>
                    </a:lnTo>
                    <a:lnTo>
                      <a:pt x="97" y="2268"/>
                    </a:lnTo>
                    <a:lnTo>
                      <a:pt x="68" y="2165"/>
                    </a:lnTo>
                    <a:lnTo>
                      <a:pt x="47" y="2062"/>
                    </a:lnTo>
                    <a:lnTo>
                      <a:pt x="30" y="1959"/>
                    </a:lnTo>
                    <a:lnTo>
                      <a:pt x="18" y="1853"/>
                    </a:lnTo>
                    <a:lnTo>
                      <a:pt x="8" y="1751"/>
                    </a:lnTo>
                    <a:lnTo>
                      <a:pt x="3" y="1650"/>
                    </a:lnTo>
                    <a:lnTo>
                      <a:pt x="0" y="1550"/>
                    </a:lnTo>
                    <a:lnTo>
                      <a:pt x="0" y="1456"/>
                    </a:lnTo>
                    <a:lnTo>
                      <a:pt x="3" y="1365"/>
                    </a:lnTo>
                    <a:lnTo>
                      <a:pt x="11" y="1194"/>
                    </a:lnTo>
                    <a:lnTo>
                      <a:pt x="24" y="1044"/>
                    </a:lnTo>
                    <a:lnTo>
                      <a:pt x="33" y="926"/>
                    </a:lnTo>
                    <a:lnTo>
                      <a:pt x="38" y="838"/>
                    </a:lnTo>
                    <a:lnTo>
                      <a:pt x="38" y="779"/>
                    </a:lnTo>
                    <a:lnTo>
                      <a:pt x="44" y="726"/>
                    </a:lnTo>
                    <a:lnTo>
                      <a:pt x="53" y="670"/>
                    </a:lnTo>
                    <a:lnTo>
                      <a:pt x="68" y="621"/>
                    </a:lnTo>
                    <a:lnTo>
                      <a:pt x="85" y="573"/>
                    </a:lnTo>
                    <a:lnTo>
                      <a:pt x="106" y="527"/>
                    </a:lnTo>
                    <a:lnTo>
                      <a:pt x="130" y="482"/>
                    </a:lnTo>
                    <a:lnTo>
                      <a:pt x="156" y="438"/>
                    </a:lnTo>
                    <a:lnTo>
                      <a:pt x="186" y="400"/>
                    </a:lnTo>
                    <a:lnTo>
                      <a:pt x="218" y="362"/>
                    </a:lnTo>
                    <a:lnTo>
                      <a:pt x="253" y="323"/>
                    </a:lnTo>
                    <a:lnTo>
                      <a:pt x="292" y="291"/>
                    </a:lnTo>
                    <a:lnTo>
                      <a:pt x="332" y="258"/>
                    </a:lnTo>
                    <a:lnTo>
                      <a:pt x="377" y="229"/>
                    </a:lnTo>
                    <a:lnTo>
                      <a:pt x="421" y="200"/>
                    </a:lnTo>
                    <a:lnTo>
                      <a:pt x="468" y="174"/>
                    </a:lnTo>
                    <a:lnTo>
                      <a:pt x="520" y="149"/>
                    </a:lnTo>
                    <a:lnTo>
                      <a:pt x="571" y="129"/>
                    </a:lnTo>
                    <a:lnTo>
                      <a:pt x="627" y="109"/>
                    </a:lnTo>
                    <a:lnTo>
                      <a:pt x="682" y="88"/>
                    </a:lnTo>
                    <a:lnTo>
                      <a:pt x="739" y="73"/>
                    </a:lnTo>
                    <a:lnTo>
                      <a:pt x="798" y="58"/>
                    </a:lnTo>
                    <a:lnTo>
                      <a:pt x="860" y="44"/>
                    </a:lnTo>
                    <a:lnTo>
                      <a:pt x="921" y="32"/>
                    </a:lnTo>
                    <a:lnTo>
                      <a:pt x="983" y="23"/>
                    </a:lnTo>
                    <a:lnTo>
                      <a:pt x="1048" y="15"/>
                    </a:lnTo>
                    <a:lnTo>
                      <a:pt x="1180" y="3"/>
                    </a:lnTo>
                    <a:lnTo>
                      <a:pt x="1316" y="0"/>
                    </a:lnTo>
                    <a:lnTo>
                      <a:pt x="1452" y="3"/>
                    </a:lnTo>
                    <a:lnTo>
                      <a:pt x="1589" y="6"/>
                    </a:lnTo>
                    <a:lnTo>
                      <a:pt x="1725" y="15"/>
                    </a:lnTo>
                    <a:lnTo>
                      <a:pt x="1857" y="23"/>
                    </a:lnTo>
                    <a:lnTo>
                      <a:pt x="1987" y="35"/>
                    </a:lnTo>
                    <a:lnTo>
                      <a:pt x="2113" y="52"/>
                    </a:lnTo>
                    <a:lnTo>
                      <a:pt x="2175" y="64"/>
                    </a:lnTo>
                    <a:lnTo>
                      <a:pt x="2234" y="79"/>
                    </a:lnTo>
                    <a:lnTo>
                      <a:pt x="2293" y="94"/>
                    </a:lnTo>
                    <a:lnTo>
                      <a:pt x="2351" y="112"/>
                    </a:lnTo>
                    <a:lnTo>
                      <a:pt x="2408" y="129"/>
                    </a:lnTo>
                    <a:lnTo>
                      <a:pt x="2461" y="152"/>
                    </a:lnTo>
                    <a:lnTo>
                      <a:pt x="2511" y="177"/>
                    </a:lnTo>
                    <a:lnTo>
                      <a:pt x="2561" y="206"/>
                    </a:lnTo>
                    <a:lnTo>
                      <a:pt x="2610" y="235"/>
                    </a:lnTo>
                    <a:lnTo>
                      <a:pt x="2655" y="268"/>
                    </a:lnTo>
                    <a:lnTo>
                      <a:pt x="2699" y="306"/>
                    </a:lnTo>
                    <a:lnTo>
                      <a:pt x="2740" y="343"/>
                    </a:lnTo>
                    <a:lnTo>
                      <a:pt x="2778" y="388"/>
                    </a:lnTo>
                    <a:lnTo>
                      <a:pt x="2814" y="436"/>
                    </a:lnTo>
                    <a:lnTo>
                      <a:pt x="2849" y="488"/>
                    </a:lnTo>
                    <a:lnTo>
                      <a:pt x="2879" y="544"/>
                    </a:lnTo>
                    <a:lnTo>
                      <a:pt x="2905" y="602"/>
                    </a:lnTo>
                    <a:lnTo>
                      <a:pt x="2931" y="667"/>
                    </a:lnTo>
                    <a:lnTo>
                      <a:pt x="2952" y="735"/>
                    </a:lnTo>
                    <a:lnTo>
                      <a:pt x="2970" y="809"/>
                    </a:lnTo>
                    <a:lnTo>
                      <a:pt x="2985" y="888"/>
                    </a:lnTo>
                    <a:lnTo>
                      <a:pt x="2996" y="971"/>
                    </a:lnTo>
                    <a:close/>
                  </a:path>
                </a:pathLst>
              </a:custGeom>
              <a:solidFill>
                <a:srgbClr val="F3CFA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7" name="任意多边形 80986"/>
              <p:cNvSpPr/>
              <p:nvPr/>
            </p:nvSpPr>
            <p:spPr>
              <a:xfrm>
                <a:off x="42" y="76"/>
                <a:ext cx="203" cy="211"/>
              </a:xfrm>
              <a:custGeom>
                <a:avLst/>
                <a:gdLst/>
                <a:ahLst/>
                <a:cxnLst/>
                <a:rect l="0" t="0" r="0" b="0"/>
                <a:pathLst>
                  <a:path w="3047" h="3165">
                    <a:moveTo>
                      <a:pt x="1936" y="3165"/>
                    </a:moveTo>
                    <a:lnTo>
                      <a:pt x="2007" y="3148"/>
                    </a:lnTo>
                    <a:lnTo>
                      <a:pt x="2075" y="3127"/>
                    </a:lnTo>
                    <a:lnTo>
                      <a:pt x="2143" y="3107"/>
                    </a:lnTo>
                    <a:lnTo>
                      <a:pt x="2205" y="3083"/>
                    </a:lnTo>
                    <a:lnTo>
                      <a:pt x="2263" y="3057"/>
                    </a:lnTo>
                    <a:lnTo>
                      <a:pt x="2322" y="3030"/>
                    </a:lnTo>
                    <a:lnTo>
                      <a:pt x="2376" y="3000"/>
                    </a:lnTo>
                    <a:lnTo>
                      <a:pt x="2428" y="2968"/>
                    </a:lnTo>
                    <a:lnTo>
                      <a:pt x="2479" y="2936"/>
                    </a:lnTo>
                    <a:lnTo>
                      <a:pt x="2525" y="2901"/>
                    </a:lnTo>
                    <a:lnTo>
                      <a:pt x="2570" y="2863"/>
                    </a:lnTo>
                    <a:lnTo>
                      <a:pt x="2611" y="2824"/>
                    </a:lnTo>
                    <a:lnTo>
                      <a:pt x="2652" y="2783"/>
                    </a:lnTo>
                    <a:lnTo>
                      <a:pt x="2690" y="2739"/>
                    </a:lnTo>
                    <a:lnTo>
                      <a:pt x="2726" y="2695"/>
                    </a:lnTo>
                    <a:lnTo>
                      <a:pt x="2758" y="2647"/>
                    </a:lnTo>
                    <a:lnTo>
                      <a:pt x="2790" y="2601"/>
                    </a:lnTo>
                    <a:lnTo>
                      <a:pt x="2817" y="2547"/>
                    </a:lnTo>
                    <a:lnTo>
                      <a:pt x="2846" y="2495"/>
                    </a:lnTo>
                    <a:lnTo>
                      <a:pt x="2869" y="2442"/>
                    </a:lnTo>
                    <a:lnTo>
                      <a:pt x="2894" y="2383"/>
                    </a:lnTo>
                    <a:lnTo>
                      <a:pt x="2914" y="2324"/>
                    </a:lnTo>
                    <a:lnTo>
                      <a:pt x="2934" y="2265"/>
                    </a:lnTo>
                    <a:lnTo>
                      <a:pt x="2952" y="2200"/>
                    </a:lnTo>
                    <a:lnTo>
                      <a:pt x="2970" y="2135"/>
                    </a:lnTo>
                    <a:lnTo>
                      <a:pt x="2985" y="2068"/>
                    </a:lnTo>
                    <a:lnTo>
                      <a:pt x="2997" y="2000"/>
                    </a:lnTo>
                    <a:lnTo>
                      <a:pt x="3008" y="1927"/>
                    </a:lnTo>
                    <a:lnTo>
                      <a:pt x="3026" y="1779"/>
                    </a:lnTo>
                    <a:lnTo>
                      <a:pt x="3037" y="1621"/>
                    </a:lnTo>
                    <a:lnTo>
                      <a:pt x="3047" y="1465"/>
                    </a:lnTo>
                    <a:lnTo>
                      <a:pt x="3047" y="1318"/>
                    </a:lnTo>
                    <a:lnTo>
                      <a:pt x="3043" y="1183"/>
                    </a:lnTo>
                    <a:lnTo>
                      <a:pt x="3034" y="1056"/>
                    </a:lnTo>
                    <a:lnTo>
                      <a:pt x="3023" y="939"/>
                    </a:lnTo>
                    <a:lnTo>
                      <a:pt x="3002" y="833"/>
                    </a:lnTo>
                    <a:lnTo>
                      <a:pt x="2991" y="782"/>
                    </a:lnTo>
                    <a:lnTo>
                      <a:pt x="2979" y="732"/>
                    </a:lnTo>
                    <a:lnTo>
                      <a:pt x="2965" y="685"/>
                    </a:lnTo>
                    <a:lnTo>
                      <a:pt x="2946" y="641"/>
                    </a:lnTo>
                    <a:lnTo>
                      <a:pt x="2932" y="597"/>
                    </a:lnTo>
                    <a:lnTo>
                      <a:pt x="2911" y="555"/>
                    </a:lnTo>
                    <a:lnTo>
                      <a:pt x="2891" y="518"/>
                    </a:lnTo>
                    <a:lnTo>
                      <a:pt x="2869" y="480"/>
                    </a:lnTo>
                    <a:lnTo>
                      <a:pt x="2846" y="444"/>
                    </a:lnTo>
                    <a:lnTo>
                      <a:pt x="2823" y="409"/>
                    </a:lnTo>
                    <a:lnTo>
                      <a:pt x="2797" y="376"/>
                    </a:lnTo>
                    <a:lnTo>
                      <a:pt x="2770" y="344"/>
                    </a:lnTo>
                    <a:lnTo>
                      <a:pt x="2743" y="315"/>
                    </a:lnTo>
                    <a:lnTo>
                      <a:pt x="2711" y="285"/>
                    </a:lnTo>
                    <a:lnTo>
                      <a:pt x="2681" y="259"/>
                    </a:lnTo>
                    <a:lnTo>
                      <a:pt x="2649" y="232"/>
                    </a:lnTo>
                    <a:lnTo>
                      <a:pt x="2613" y="208"/>
                    </a:lnTo>
                    <a:lnTo>
                      <a:pt x="2578" y="185"/>
                    </a:lnTo>
                    <a:lnTo>
                      <a:pt x="2502" y="141"/>
                    </a:lnTo>
                    <a:lnTo>
                      <a:pt x="2461" y="120"/>
                    </a:lnTo>
                    <a:lnTo>
                      <a:pt x="2414" y="102"/>
                    </a:lnTo>
                    <a:lnTo>
                      <a:pt x="2360" y="85"/>
                    </a:lnTo>
                    <a:lnTo>
                      <a:pt x="2302" y="70"/>
                    </a:lnTo>
                    <a:lnTo>
                      <a:pt x="2240" y="56"/>
                    </a:lnTo>
                    <a:lnTo>
                      <a:pt x="2175" y="44"/>
                    </a:lnTo>
                    <a:lnTo>
                      <a:pt x="2107" y="35"/>
                    </a:lnTo>
                    <a:lnTo>
                      <a:pt x="2033" y="23"/>
                    </a:lnTo>
                    <a:lnTo>
                      <a:pt x="1881" y="11"/>
                    </a:lnTo>
                    <a:lnTo>
                      <a:pt x="1719" y="3"/>
                    </a:lnTo>
                    <a:lnTo>
                      <a:pt x="1554" y="0"/>
                    </a:lnTo>
                    <a:lnTo>
                      <a:pt x="1384" y="5"/>
                    </a:lnTo>
                    <a:lnTo>
                      <a:pt x="1216" y="14"/>
                    </a:lnTo>
                    <a:lnTo>
                      <a:pt x="1051" y="29"/>
                    </a:lnTo>
                    <a:lnTo>
                      <a:pt x="895" y="50"/>
                    </a:lnTo>
                    <a:lnTo>
                      <a:pt x="818" y="62"/>
                    </a:lnTo>
                    <a:lnTo>
                      <a:pt x="747" y="76"/>
                    </a:lnTo>
                    <a:lnTo>
                      <a:pt x="677" y="91"/>
                    </a:lnTo>
                    <a:lnTo>
                      <a:pt x="613" y="105"/>
                    </a:lnTo>
                    <a:lnTo>
                      <a:pt x="551" y="123"/>
                    </a:lnTo>
                    <a:lnTo>
                      <a:pt x="494" y="144"/>
                    </a:lnTo>
                    <a:lnTo>
                      <a:pt x="442" y="165"/>
                    </a:lnTo>
                    <a:lnTo>
                      <a:pt x="394" y="185"/>
                    </a:lnTo>
                    <a:lnTo>
                      <a:pt x="350" y="208"/>
                    </a:lnTo>
                    <a:lnTo>
                      <a:pt x="315" y="232"/>
                    </a:lnTo>
                    <a:lnTo>
                      <a:pt x="283" y="256"/>
                    </a:lnTo>
                    <a:lnTo>
                      <a:pt x="253" y="282"/>
                    </a:lnTo>
                    <a:lnTo>
                      <a:pt x="227" y="309"/>
                    </a:lnTo>
                    <a:lnTo>
                      <a:pt x="201" y="335"/>
                    </a:lnTo>
                    <a:lnTo>
                      <a:pt x="156" y="392"/>
                    </a:lnTo>
                    <a:lnTo>
                      <a:pt x="118" y="447"/>
                    </a:lnTo>
                    <a:lnTo>
                      <a:pt x="85" y="503"/>
                    </a:lnTo>
                    <a:lnTo>
                      <a:pt x="62" y="555"/>
                    </a:lnTo>
                    <a:lnTo>
                      <a:pt x="41" y="612"/>
                    </a:lnTo>
                    <a:lnTo>
                      <a:pt x="27" y="662"/>
                    </a:lnTo>
                    <a:lnTo>
                      <a:pt x="14" y="712"/>
                    </a:lnTo>
                    <a:lnTo>
                      <a:pt x="9" y="756"/>
                    </a:lnTo>
                    <a:lnTo>
                      <a:pt x="3" y="794"/>
                    </a:lnTo>
                    <a:lnTo>
                      <a:pt x="0" y="830"/>
                    </a:lnTo>
                    <a:lnTo>
                      <a:pt x="0" y="879"/>
                    </a:lnTo>
                    <a:lnTo>
                      <a:pt x="3" y="897"/>
                    </a:lnTo>
                    <a:lnTo>
                      <a:pt x="141" y="862"/>
                    </a:lnTo>
                    <a:lnTo>
                      <a:pt x="292" y="820"/>
                    </a:lnTo>
                    <a:lnTo>
                      <a:pt x="477" y="768"/>
                    </a:lnTo>
                    <a:lnTo>
                      <a:pt x="677" y="709"/>
                    </a:lnTo>
                    <a:lnTo>
                      <a:pt x="780" y="674"/>
                    </a:lnTo>
                    <a:lnTo>
                      <a:pt x="880" y="641"/>
                    </a:lnTo>
                    <a:lnTo>
                      <a:pt x="977" y="603"/>
                    </a:lnTo>
                    <a:lnTo>
                      <a:pt x="1068" y="568"/>
                    </a:lnTo>
                    <a:lnTo>
                      <a:pt x="1151" y="532"/>
                    </a:lnTo>
                    <a:lnTo>
                      <a:pt x="1225" y="494"/>
                    </a:lnTo>
                    <a:lnTo>
                      <a:pt x="1160" y="555"/>
                    </a:lnTo>
                    <a:lnTo>
                      <a:pt x="1106" y="615"/>
                    </a:lnTo>
                    <a:lnTo>
                      <a:pt x="1080" y="641"/>
                    </a:lnTo>
                    <a:lnTo>
                      <a:pt x="1060" y="668"/>
                    </a:lnTo>
                    <a:lnTo>
                      <a:pt x="1083" y="665"/>
                    </a:lnTo>
                    <a:lnTo>
                      <a:pt x="1148" y="656"/>
                    </a:lnTo>
                    <a:lnTo>
                      <a:pt x="1248" y="641"/>
                    </a:lnTo>
                    <a:lnTo>
                      <a:pt x="1372" y="617"/>
                    </a:lnTo>
                    <a:lnTo>
                      <a:pt x="1442" y="600"/>
                    </a:lnTo>
                    <a:lnTo>
                      <a:pt x="1516" y="580"/>
                    </a:lnTo>
                    <a:lnTo>
                      <a:pt x="1589" y="558"/>
                    </a:lnTo>
                    <a:lnTo>
                      <a:pt x="1666" y="532"/>
                    </a:lnTo>
                    <a:lnTo>
                      <a:pt x="1745" y="500"/>
                    </a:lnTo>
                    <a:lnTo>
                      <a:pt x="1822" y="467"/>
                    </a:lnTo>
                    <a:lnTo>
                      <a:pt x="1896" y="426"/>
                    </a:lnTo>
                    <a:lnTo>
                      <a:pt x="1969" y="385"/>
                    </a:lnTo>
                    <a:lnTo>
                      <a:pt x="1981" y="376"/>
                    </a:lnTo>
                    <a:lnTo>
                      <a:pt x="1996" y="373"/>
                    </a:lnTo>
                    <a:lnTo>
                      <a:pt x="2007" y="370"/>
                    </a:lnTo>
                    <a:lnTo>
                      <a:pt x="2022" y="370"/>
                    </a:lnTo>
                    <a:lnTo>
                      <a:pt x="2055" y="373"/>
                    </a:lnTo>
                    <a:lnTo>
                      <a:pt x="2087" y="379"/>
                    </a:lnTo>
                    <a:lnTo>
                      <a:pt x="2123" y="394"/>
                    </a:lnTo>
                    <a:lnTo>
                      <a:pt x="2161" y="412"/>
                    </a:lnTo>
                    <a:lnTo>
                      <a:pt x="2201" y="432"/>
                    </a:lnTo>
                    <a:lnTo>
                      <a:pt x="2243" y="458"/>
                    </a:lnTo>
                    <a:lnTo>
                      <a:pt x="2331" y="512"/>
                    </a:lnTo>
                    <a:lnTo>
                      <a:pt x="2419" y="568"/>
                    </a:lnTo>
                    <a:lnTo>
                      <a:pt x="2508" y="620"/>
                    </a:lnTo>
                    <a:lnTo>
                      <a:pt x="2552" y="644"/>
                    </a:lnTo>
                    <a:lnTo>
                      <a:pt x="2596" y="665"/>
                    </a:lnTo>
                    <a:lnTo>
                      <a:pt x="2616" y="677"/>
                    </a:lnTo>
                    <a:lnTo>
                      <a:pt x="2638" y="688"/>
                    </a:lnTo>
                    <a:lnTo>
                      <a:pt x="2655" y="706"/>
                    </a:lnTo>
                    <a:lnTo>
                      <a:pt x="2675" y="723"/>
                    </a:lnTo>
                    <a:lnTo>
                      <a:pt x="2690" y="742"/>
                    </a:lnTo>
                    <a:lnTo>
                      <a:pt x="2707" y="765"/>
                    </a:lnTo>
                    <a:lnTo>
                      <a:pt x="2738" y="811"/>
                    </a:lnTo>
                    <a:lnTo>
                      <a:pt x="2761" y="868"/>
                    </a:lnTo>
                    <a:lnTo>
                      <a:pt x="2784" y="927"/>
                    </a:lnTo>
                    <a:lnTo>
                      <a:pt x="2803" y="988"/>
                    </a:lnTo>
                    <a:lnTo>
                      <a:pt x="2820" y="1056"/>
                    </a:lnTo>
                    <a:lnTo>
                      <a:pt x="2832" y="1124"/>
                    </a:lnTo>
                    <a:lnTo>
                      <a:pt x="2843" y="1195"/>
                    </a:lnTo>
                    <a:lnTo>
                      <a:pt x="2852" y="1261"/>
                    </a:lnTo>
                    <a:lnTo>
                      <a:pt x="2861" y="1329"/>
                    </a:lnTo>
                    <a:lnTo>
                      <a:pt x="2869" y="1459"/>
                    </a:lnTo>
                    <a:lnTo>
                      <a:pt x="2875" y="1571"/>
                    </a:lnTo>
                    <a:lnTo>
                      <a:pt x="2882" y="1707"/>
                    </a:lnTo>
                    <a:lnTo>
                      <a:pt x="2879" y="1830"/>
                    </a:lnTo>
                    <a:lnTo>
                      <a:pt x="2875" y="1941"/>
                    </a:lnTo>
                    <a:lnTo>
                      <a:pt x="2864" y="2044"/>
                    </a:lnTo>
                    <a:lnTo>
                      <a:pt x="2852" y="2135"/>
                    </a:lnTo>
                    <a:lnTo>
                      <a:pt x="2835" y="2221"/>
                    </a:lnTo>
                    <a:lnTo>
                      <a:pt x="2814" y="2297"/>
                    </a:lnTo>
                    <a:lnTo>
                      <a:pt x="2790" y="2368"/>
                    </a:lnTo>
                    <a:lnTo>
                      <a:pt x="2767" y="2430"/>
                    </a:lnTo>
                    <a:lnTo>
                      <a:pt x="2738" y="2485"/>
                    </a:lnTo>
                    <a:lnTo>
                      <a:pt x="2707" y="2539"/>
                    </a:lnTo>
                    <a:lnTo>
                      <a:pt x="2678" y="2586"/>
                    </a:lnTo>
                    <a:lnTo>
                      <a:pt x="2646" y="2630"/>
                    </a:lnTo>
                    <a:lnTo>
                      <a:pt x="2613" y="2672"/>
                    </a:lnTo>
                    <a:lnTo>
                      <a:pt x="2549" y="2750"/>
                    </a:lnTo>
                    <a:lnTo>
                      <a:pt x="2502" y="2804"/>
                    </a:lnTo>
                    <a:lnTo>
                      <a:pt x="2451" y="2851"/>
                    </a:lnTo>
                    <a:lnTo>
                      <a:pt x="2399" y="2898"/>
                    </a:lnTo>
                    <a:lnTo>
                      <a:pt x="2346" y="2939"/>
                    </a:lnTo>
                    <a:lnTo>
                      <a:pt x="2296" y="2977"/>
                    </a:lnTo>
                    <a:lnTo>
                      <a:pt x="2243" y="3009"/>
                    </a:lnTo>
                    <a:lnTo>
                      <a:pt x="2195" y="3042"/>
                    </a:lnTo>
                    <a:lnTo>
                      <a:pt x="2149" y="3068"/>
                    </a:lnTo>
                    <a:lnTo>
                      <a:pt x="2064" y="3113"/>
                    </a:lnTo>
                    <a:lnTo>
                      <a:pt x="1999" y="3142"/>
                    </a:lnTo>
                    <a:lnTo>
                      <a:pt x="1936" y="3165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8" name="任意多边形 80987"/>
              <p:cNvSpPr/>
              <p:nvPr/>
            </p:nvSpPr>
            <p:spPr>
              <a:xfrm>
                <a:off x="185" y="165"/>
                <a:ext cx="1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91" h="398">
                    <a:moveTo>
                      <a:pt x="97" y="0"/>
                    </a:moveTo>
                    <a:lnTo>
                      <a:pt x="85" y="3"/>
                    </a:lnTo>
                    <a:lnTo>
                      <a:pt x="77" y="6"/>
                    </a:lnTo>
                    <a:lnTo>
                      <a:pt x="68" y="9"/>
                    </a:lnTo>
                    <a:lnTo>
                      <a:pt x="59" y="18"/>
                    </a:lnTo>
                    <a:lnTo>
                      <a:pt x="44" y="36"/>
                    </a:lnTo>
                    <a:lnTo>
                      <a:pt x="29" y="62"/>
                    </a:lnTo>
                    <a:lnTo>
                      <a:pt x="17" y="91"/>
                    </a:lnTo>
                    <a:lnTo>
                      <a:pt x="9" y="127"/>
                    </a:lnTo>
                    <a:lnTo>
                      <a:pt x="3" y="162"/>
                    </a:lnTo>
                    <a:lnTo>
                      <a:pt x="0" y="201"/>
                    </a:lnTo>
                    <a:lnTo>
                      <a:pt x="0" y="239"/>
                    </a:lnTo>
                    <a:lnTo>
                      <a:pt x="3" y="273"/>
                    </a:lnTo>
                    <a:lnTo>
                      <a:pt x="9" y="309"/>
                    </a:lnTo>
                    <a:lnTo>
                      <a:pt x="17" y="338"/>
                    </a:lnTo>
                    <a:lnTo>
                      <a:pt x="32" y="366"/>
                    </a:lnTo>
                    <a:lnTo>
                      <a:pt x="41" y="374"/>
                    </a:lnTo>
                    <a:lnTo>
                      <a:pt x="49" y="383"/>
                    </a:lnTo>
                    <a:lnTo>
                      <a:pt x="59" y="392"/>
                    </a:lnTo>
                    <a:lnTo>
                      <a:pt x="71" y="395"/>
                    </a:lnTo>
                    <a:lnTo>
                      <a:pt x="82" y="398"/>
                    </a:lnTo>
                    <a:lnTo>
                      <a:pt x="97" y="398"/>
                    </a:lnTo>
                    <a:lnTo>
                      <a:pt x="108" y="398"/>
                    </a:lnTo>
                    <a:lnTo>
                      <a:pt x="120" y="392"/>
                    </a:lnTo>
                    <a:lnTo>
                      <a:pt x="132" y="386"/>
                    </a:lnTo>
                    <a:lnTo>
                      <a:pt x="141" y="380"/>
                    </a:lnTo>
                    <a:lnTo>
                      <a:pt x="159" y="359"/>
                    </a:lnTo>
                    <a:lnTo>
                      <a:pt x="173" y="333"/>
                    </a:lnTo>
                    <a:lnTo>
                      <a:pt x="182" y="304"/>
                    </a:lnTo>
                    <a:lnTo>
                      <a:pt x="188" y="271"/>
                    </a:lnTo>
                    <a:lnTo>
                      <a:pt x="191" y="236"/>
                    </a:lnTo>
                    <a:lnTo>
                      <a:pt x="191" y="198"/>
                    </a:lnTo>
                    <a:lnTo>
                      <a:pt x="188" y="162"/>
                    </a:lnTo>
                    <a:lnTo>
                      <a:pt x="182" y="127"/>
                    </a:lnTo>
                    <a:lnTo>
                      <a:pt x="173" y="94"/>
                    </a:lnTo>
                    <a:lnTo>
                      <a:pt x="162" y="65"/>
                    </a:lnTo>
                    <a:lnTo>
                      <a:pt x="150" y="39"/>
                    </a:lnTo>
                    <a:lnTo>
                      <a:pt x="132" y="21"/>
                    </a:lnTo>
                    <a:lnTo>
                      <a:pt x="114" y="6"/>
                    </a:lnTo>
                    <a:lnTo>
                      <a:pt x="106" y="3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9" name="任意多边形 80988"/>
              <p:cNvSpPr/>
              <p:nvPr/>
            </p:nvSpPr>
            <p:spPr>
              <a:xfrm>
                <a:off x="79" y="166"/>
                <a:ext cx="1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191" h="396">
                    <a:moveTo>
                      <a:pt x="94" y="0"/>
                    </a:moveTo>
                    <a:lnTo>
                      <a:pt x="86" y="0"/>
                    </a:lnTo>
                    <a:lnTo>
                      <a:pt x="74" y="2"/>
                    </a:lnTo>
                    <a:lnTo>
                      <a:pt x="65" y="8"/>
                    </a:lnTo>
                    <a:lnTo>
                      <a:pt x="56" y="14"/>
                    </a:lnTo>
                    <a:lnTo>
                      <a:pt x="41" y="34"/>
                    </a:lnTo>
                    <a:lnTo>
                      <a:pt x="29" y="61"/>
                    </a:lnTo>
                    <a:lnTo>
                      <a:pt x="18" y="91"/>
                    </a:lnTo>
                    <a:lnTo>
                      <a:pt x="9" y="126"/>
                    </a:lnTo>
                    <a:lnTo>
                      <a:pt x="3" y="161"/>
                    </a:lnTo>
                    <a:lnTo>
                      <a:pt x="0" y="199"/>
                    </a:lnTo>
                    <a:lnTo>
                      <a:pt x="0" y="237"/>
                    </a:lnTo>
                    <a:lnTo>
                      <a:pt x="3" y="273"/>
                    </a:lnTo>
                    <a:lnTo>
                      <a:pt x="9" y="308"/>
                    </a:lnTo>
                    <a:lnTo>
                      <a:pt x="21" y="337"/>
                    </a:lnTo>
                    <a:lnTo>
                      <a:pt x="32" y="364"/>
                    </a:lnTo>
                    <a:lnTo>
                      <a:pt x="41" y="373"/>
                    </a:lnTo>
                    <a:lnTo>
                      <a:pt x="51" y="382"/>
                    </a:lnTo>
                    <a:lnTo>
                      <a:pt x="62" y="388"/>
                    </a:lnTo>
                    <a:lnTo>
                      <a:pt x="74" y="393"/>
                    </a:lnTo>
                    <a:lnTo>
                      <a:pt x="86" y="396"/>
                    </a:lnTo>
                    <a:lnTo>
                      <a:pt x="97" y="396"/>
                    </a:lnTo>
                    <a:lnTo>
                      <a:pt x="112" y="393"/>
                    </a:lnTo>
                    <a:lnTo>
                      <a:pt x="123" y="390"/>
                    </a:lnTo>
                    <a:lnTo>
                      <a:pt x="136" y="385"/>
                    </a:lnTo>
                    <a:lnTo>
                      <a:pt x="145" y="376"/>
                    </a:lnTo>
                    <a:lnTo>
                      <a:pt x="162" y="356"/>
                    </a:lnTo>
                    <a:lnTo>
                      <a:pt x="174" y="328"/>
                    </a:lnTo>
                    <a:lnTo>
                      <a:pt x="185" y="299"/>
                    </a:lnTo>
                    <a:lnTo>
                      <a:pt x="191" y="267"/>
                    </a:lnTo>
                    <a:lnTo>
                      <a:pt x="191" y="231"/>
                    </a:lnTo>
                    <a:lnTo>
                      <a:pt x="191" y="196"/>
                    </a:lnTo>
                    <a:lnTo>
                      <a:pt x="188" y="158"/>
                    </a:lnTo>
                    <a:lnTo>
                      <a:pt x="182" y="123"/>
                    </a:lnTo>
                    <a:lnTo>
                      <a:pt x="174" y="91"/>
                    </a:lnTo>
                    <a:lnTo>
                      <a:pt x="162" y="61"/>
                    </a:lnTo>
                    <a:lnTo>
                      <a:pt x="148" y="37"/>
                    </a:lnTo>
                    <a:lnTo>
                      <a:pt x="133" y="17"/>
                    </a:lnTo>
                    <a:lnTo>
                      <a:pt x="112" y="5"/>
                    </a:lnTo>
                    <a:lnTo>
                      <a:pt x="103" y="2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0" name="任意多边形 80989"/>
              <p:cNvSpPr/>
              <p:nvPr/>
            </p:nvSpPr>
            <p:spPr>
              <a:xfrm>
                <a:off x="174" y="128"/>
                <a:ext cx="38" cy="10"/>
              </a:xfrm>
              <a:custGeom>
                <a:avLst/>
                <a:gdLst/>
                <a:ahLst/>
                <a:cxnLst/>
                <a:rect l="0" t="0" r="0" b="0"/>
                <a:pathLst>
                  <a:path w="562" h="151">
                    <a:moveTo>
                      <a:pt x="541" y="18"/>
                    </a:moveTo>
                    <a:lnTo>
                      <a:pt x="526" y="12"/>
                    </a:lnTo>
                    <a:lnTo>
                      <a:pt x="509" y="6"/>
                    </a:lnTo>
                    <a:lnTo>
                      <a:pt x="486" y="0"/>
                    </a:lnTo>
                    <a:lnTo>
                      <a:pt x="456" y="0"/>
                    </a:lnTo>
                    <a:lnTo>
                      <a:pt x="424" y="0"/>
                    </a:lnTo>
                    <a:lnTo>
                      <a:pt x="392" y="0"/>
                    </a:lnTo>
                    <a:lnTo>
                      <a:pt x="353" y="6"/>
                    </a:lnTo>
                    <a:lnTo>
                      <a:pt x="315" y="12"/>
                    </a:lnTo>
                    <a:lnTo>
                      <a:pt x="273" y="18"/>
                    </a:lnTo>
                    <a:lnTo>
                      <a:pt x="233" y="30"/>
                    </a:lnTo>
                    <a:lnTo>
                      <a:pt x="191" y="41"/>
                    </a:lnTo>
                    <a:lnTo>
                      <a:pt x="150" y="60"/>
                    </a:lnTo>
                    <a:lnTo>
                      <a:pt x="111" y="77"/>
                    </a:lnTo>
                    <a:lnTo>
                      <a:pt x="74" y="97"/>
                    </a:lnTo>
                    <a:lnTo>
                      <a:pt x="35" y="121"/>
                    </a:lnTo>
                    <a:lnTo>
                      <a:pt x="3" y="148"/>
                    </a:lnTo>
                    <a:lnTo>
                      <a:pt x="0" y="151"/>
                    </a:lnTo>
                    <a:lnTo>
                      <a:pt x="6" y="151"/>
                    </a:lnTo>
                    <a:lnTo>
                      <a:pt x="35" y="148"/>
                    </a:lnTo>
                    <a:lnTo>
                      <a:pt x="156" y="121"/>
                    </a:lnTo>
                    <a:lnTo>
                      <a:pt x="230" y="103"/>
                    </a:lnTo>
                    <a:lnTo>
                      <a:pt x="306" y="86"/>
                    </a:lnTo>
                    <a:lnTo>
                      <a:pt x="379" y="74"/>
                    </a:lnTo>
                    <a:lnTo>
                      <a:pt x="412" y="71"/>
                    </a:lnTo>
                    <a:lnTo>
                      <a:pt x="441" y="71"/>
                    </a:lnTo>
                    <a:lnTo>
                      <a:pt x="489" y="71"/>
                    </a:lnTo>
                    <a:lnTo>
                      <a:pt x="524" y="68"/>
                    </a:lnTo>
                    <a:lnTo>
                      <a:pt x="544" y="63"/>
                    </a:lnTo>
                    <a:lnTo>
                      <a:pt x="557" y="54"/>
                    </a:lnTo>
                    <a:lnTo>
                      <a:pt x="559" y="51"/>
                    </a:lnTo>
                    <a:lnTo>
                      <a:pt x="562" y="47"/>
                    </a:lnTo>
                    <a:lnTo>
                      <a:pt x="559" y="38"/>
                    </a:lnTo>
                    <a:lnTo>
                      <a:pt x="550" y="27"/>
                    </a:lnTo>
                    <a:lnTo>
                      <a:pt x="541" y="18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1" name="任意多边形 80990"/>
              <p:cNvSpPr/>
              <p:nvPr/>
            </p:nvSpPr>
            <p:spPr>
              <a:xfrm>
                <a:off x="64" y="126"/>
                <a:ext cx="37" cy="12"/>
              </a:xfrm>
              <a:custGeom>
                <a:avLst/>
                <a:gdLst/>
                <a:ahLst/>
                <a:cxnLst/>
                <a:rect l="0" t="0" r="0" b="0"/>
                <a:pathLst>
                  <a:path w="557" h="174">
                    <a:moveTo>
                      <a:pt x="22" y="18"/>
                    </a:moveTo>
                    <a:lnTo>
                      <a:pt x="36" y="9"/>
                    </a:lnTo>
                    <a:lnTo>
                      <a:pt x="57" y="6"/>
                    </a:lnTo>
                    <a:lnTo>
                      <a:pt x="80" y="3"/>
                    </a:lnTo>
                    <a:lnTo>
                      <a:pt x="107" y="0"/>
                    </a:lnTo>
                    <a:lnTo>
                      <a:pt x="139" y="3"/>
                    </a:lnTo>
                    <a:lnTo>
                      <a:pt x="174" y="6"/>
                    </a:lnTo>
                    <a:lnTo>
                      <a:pt x="210" y="12"/>
                    </a:lnTo>
                    <a:lnTo>
                      <a:pt x="251" y="21"/>
                    </a:lnTo>
                    <a:lnTo>
                      <a:pt x="289" y="29"/>
                    </a:lnTo>
                    <a:lnTo>
                      <a:pt x="330" y="41"/>
                    </a:lnTo>
                    <a:lnTo>
                      <a:pt x="372" y="55"/>
                    </a:lnTo>
                    <a:lnTo>
                      <a:pt x="410" y="74"/>
                    </a:lnTo>
                    <a:lnTo>
                      <a:pt x="451" y="94"/>
                    </a:lnTo>
                    <a:lnTo>
                      <a:pt x="486" y="118"/>
                    </a:lnTo>
                    <a:lnTo>
                      <a:pt x="521" y="141"/>
                    </a:lnTo>
                    <a:lnTo>
                      <a:pt x="554" y="168"/>
                    </a:lnTo>
                    <a:lnTo>
                      <a:pt x="557" y="174"/>
                    </a:lnTo>
                    <a:lnTo>
                      <a:pt x="551" y="174"/>
                    </a:lnTo>
                    <a:lnTo>
                      <a:pt x="521" y="168"/>
                    </a:lnTo>
                    <a:lnTo>
                      <a:pt x="404" y="135"/>
                    </a:lnTo>
                    <a:lnTo>
                      <a:pt x="330" y="115"/>
                    </a:lnTo>
                    <a:lnTo>
                      <a:pt x="253" y="94"/>
                    </a:lnTo>
                    <a:lnTo>
                      <a:pt x="180" y="80"/>
                    </a:lnTo>
                    <a:lnTo>
                      <a:pt x="148" y="77"/>
                    </a:lnTo>
                    <a:lnTo>
                      <a:pt x="119" y="74"/>
                    </a:lnTo>
                    <a:lnTo>
                      <a:pt x="71" y="70"/>
                    </a:lnTo>
                    <a:lnTo>
                      <a:pt x="39" y="64"/>
                    </a:lnTo>
                    <a:lnTo>
                      <a:pt x="15" y="58"/>
                    </a:lnTo>
                    <a:lnTo>
                      <a:pt x="3" y="50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3" y="35"/>
                    </a:lnTo>
                    <a:lnTo>
                      <a:pt x="12" y="26"/>
                    </a:lnTo>
                    <a:lnTo>
                      <a:pt x="22" y="18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2" name="任意多边形 80991"/>
              <p:cNvSpPr/>
              <p:nvPr/>
            </p:nvSpPr>
            <p:spPr>
              <a:xfrm>
                <a:off x="122" y="211"/>
                <a:ext cx="23" cy="16"/>
              </a:xfrm>
              <a:custGeom>
                <a:avLst/>
                <a:gdLst/>
                <a:ahLst/>
                <a:cxnLst/>
                <a:rect l="0" t="0" r="0" b="0"/>
                <a:pathLst>
                  <a:path w="344" h="236">
                    <a:moveTo>
                      <a:pt x="61" y="12"/>
                    </a:moveTo>
                    <a:lnTo>
                      <a:pt x="106" y="42"/>
                    </a:lnTo>
                    <a:lnTo>
                      <a:pt x="156" y="68"/>
                    </a:lnTo>
                    <a:lnTo>
                      <a:pt x="211" y="92"/>
                    </a:lnTo>
                    <a:lnTo>
                      <a:pt x="265" y="110"/>
                    </a:lnTo>
                    <a:lnTo>
                      <a:pt x="288" y="122"/>
                    </a:lnTo>
                    <a:lnTo>
                      <a:pt x="311" y="136"/>
                    </a:lnTo>
                    <a:lnTo>
                      <a:pt x="333" y="154"/>
                    </a:lnTo>
                    <a:lnTo>
                      <a:pt x="338" y="165"/>
                    </a:lnTo>
                    <a:lnTo>
                      <a:pt x="344" y="174"/>
                    </a:lnTo>
                    <a:lnTo>
                      <a:pt x="344" y="186"/>
                    </a:lnTo>
                    <a:lnTo>
                      <a:pt x="344" y="195"/>
                    </a:lnTo>
                    <a:lnTo>
                      <a:pt x="338" y="204"/>
                    </a:lnTo>
                    <a:lnTo>
                      <a:pt x="330" y="213"/>
                    </a:lnTo>
                    <a:lnTo>
                      <a:pt x="314" y="222"/>
                    </a:lnTo>
                    <a:lnTo>
                      <a:pt x="297" y="227"/>
                    </a:lnTo>
                    <a:lnTo>
                      <a:pt x="274" y="230"/>
                    </a:lnTo>
                    <a:lnTo>
                      <a:pt x="244" y="236"/>
                    </a:lnTo>
                    <a:lnTo>
                      <a:pt x="191" y="236"/>
                    </a:lnTo>
                    <a:lnTo>
                      <a:pt x="144" y="233"/>
                    </a:lnTo>
                    <a:lnTo>
                      <a:pt x="103" y="222"/>
                    </a:lnTo>
                    <a:lnTo>
                      <a:pt x="71" y="210"/>
                    </a:lnTo>
                    <a:lnTo>
                      <a:pt x="44" y="189"/>
                    </a:lnTo>
                    <a:lnTo>
                      <a:pt x="32" y="180"/>
                    </a:lnTo>
                    <a:lnTo>
                      <a:pt x="23" y="168"/>
                    </a:lnTo>
                    <a:lnTo>
                      <a:pt x="15" y="157"/>
                    </a:lnTo>
                    <a:lnTo>
                      <a:pt x="9" y="145"/>
                    </a:lnTo>
                    <a:lnTo>
                      <a:pt x="6" y="130"/>
                    </a:lnTo>
                    <a:lnTo>
                      <a:pt x="3" y="119"/>
                    </a:lnTo>
                    <a:lnTo>
                      <a:pt x="0" y="92"/>
                    </a:lnTo>
                    <a:lnTo>
                      <a:pt x="3" y="65"/>
                    </a:lnTo>
                    <a:lnTo>
                      <a:pt x="6" y="42"/>
                    </a:lnTo>
                    <a:lnTo>
                      <a:pt x="12" y="25"/>
                    </a:lnTo>
                    <a:lnTo>
                      <a:pt x="17" y="9"/>
                    </a:lnTo>
                    <a:lnTo>
                      <a:pt x="23" y="3"/>
                    </a:lnTo>
                    <a:lnTo>
                      <a:pt x="29" y="3"/>
                    </a:lnTo>
                    <a:lnTo>
                      <a:pt x="35" y="0"/>
                    </a:lnTo>
                    <a:lnTo>
                      <a:pt x="44" y="3"/>
                    </a:lnTo>
                    <a:lnTo>
                      <a:pt x="52" y="6"/>
                    </a:lnTo>
                    <a:lnTo>
                      <a:pt x="61" y="12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3" name="任意多边形 80992"/>
              <p:cNvSpPr/>
              <p:nvPr/>
            </p:nvSpPr>
            <p:spPr>
              <a:xfrm>
                <a:off x="123" y="188"/>
                <a:ext cx="1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6" h="495">
                    <a:moveTo>
                      <a:pt x="247" y="51"/>
                    </a:moveTo>
                    <a:lnTo>
                      <a:pt x="253" y="80"/>
                    </a:lnTo>
                    <a:lnTo>
                      <a:pt x="256" y="107"/>
                    </a:lnTo>
                    <a:lnTo>
                      <a:pt x="256" y="127"/>
                    </a:lnTo>
                    <a:lnTo>
                      <a:pt x="253" y="145"/>
                    </a:lnTo>
                    <a:lnTo>
                      <a:pt x="250" y="159"/>
                    </a:lnTo>
                    <a:lnTo>
                      <a:pt x="241" y="174"/>
                    </a:lnTo>
                    <a:lnTo>
                      <a:pt x="217" y="201"/>
                    </a:lnTo>
                    <a:lnTo>
                      <a:pt x="188" y="224"/>
                    </a:lnTo>
                    <a:lnTo>
                      <a:pt x="165" y="236"/>
                    </a:lnTo>
                    <a:lnTo>
                      <a:pt x="144" y="245"/>
                    </a:lnTo>
                    <a:lnTo>
                      <a:pt x="126" y="250"/>
                    </a:lnTo>
                    <a:lnTo>
                      <a:pt x="111" y="256"/>
                    </a:lnTo>
                    <a:lnTo>
                      <a:pt x="108" y="259"/>
                    </a:lnTo>
                    <a:lnTo>
                      <a:pt x="102" y="265"/>
                    </a:lnTo>
                    <a:lnTo>
                      <a:pt x="100" y="283"/>
                    </a:lnTo>
                    <a:lnTo>
                      <a:pt x="100" y="310"/>
                    </a:lnTo>
                    <a:lnTo>
                      <a:pt x="100" y="327"/>
                    </a:lnTo>
                    <a:lnTo>
                      <a:pt x="105" y="342"/>
                    </a:lnTo>
                    <a:lnTo>
                      <a:pt x="117" y="375"/>
                    </a:lnTo>
                    <a:lnTo>
                      <a:pt x="132" y="401"/>
                    </a:lnTo>
                    <a:lnTo>
                      <a:pt x="150" y="424"/>
                    </a:lnTo>
                    <a:lnTo>
                      <a:pt x="179" y="466"/>
                    </a:lnTo>
                    <a:lnTo>
                      <a:pt x="188" y="480"/>
                    </a:lnTo>
                    <a:lnTo>
                      <a:pt x="188" y="486"/>
                    </a:lnTo>
                    <a:lnTo>
                      <a:pt x="188" y="492"/>
                    </a:lnTo>
                    <a:lnTo>
                      <a:pt x="182" y="495"/>
                    </a:lnTo>
                    <a:lnTo>
                      <a:pt x="176" y="492"/>
                    </a:lnTo>
                    <a:lnTo>
                      <a:pt x="153" y="483"/>
                    </a:lnTo>
                    <a:lnTo>
                      <a:pt x="126" y="463"/>
                    </a:lnTo>
                    <a:lnTo>
                      <a:pt x="94" y="436"/>
                    </a:lnTo>
                    <a:lnTo>
                      <a:pt x="62" y="407"/>
                    </a:lnTo>
                    <a:lnTo>
                      <a:pt x="35" y="375"/>
                    </a:lnTo>
                    <a:lnTo>
                      <a:pt x="14" y="344"/>
                    </a:lnTo>
                    <a:lnTo>
                      <a:pt x="8" y="330"/>
                    </a:lnTo>
                    <a:lnTo>
                      <a:pt x="5" y="318"/>
                    </a:lnTo>
                    <a:lnTo>
                      <a:pt x="0" y="271"/>
                    </a:lnTo>
                    <a:lnTo>
                      <a:pt x="0" y="247"/>
                    </a:lnTo>
                    <a:lnTo>
                      <a:pt x="3" y="224"/>
                    </a:lnTo>
                    <a:lnTo>
                      <a:pt x="8" y="204"/>
                    </a:lnTo>
                    <a:lnTo>
                      <a:pt x="14" y="195"/>
                    </a:lnTo>
                    <a:lnTo>
                      <a:pt x="20" y="185"/>
                    </a:lnTo>
                    <a:lnTo>
                      <a:pt x="29" y="177"/>
                    </a:lnTo>
                    <a:lnTo>
                      <a:pt x="40" y="171"/>
                    </a:lnTo>
                    <a:lnTo>
                      <a:pt x="52" y="165"/>
                    </a:lnTo>
                    <a:lnTo>
                      <a:pt x="68" y="162"/>
                    </a:lnTo>
                    <a:lnTo>
                      <a:pt x="120" y="150"/>
                    </a:lnTo>
                    <a:lnTo>
                      <a:pt x="141" y="145"/>
                    </a:lnTo>
                    <a:lnTo>
                      <a:pt x="156" y="142"/>
                    </a:lnTo>
                    <a:lnTo>
                      <a:pt x="167" y="133"/>
                    </a:lnTo>
                    <a:lnTo>
                      <a:pt x="176" y="124"/>
                    </a:lnTo>
                    <a:lnTo>
                      <a:pt x="182" y="110"/>
                    </a:lnTo>
                    <a:lnTo>
                      <a:pt x="185" y="91"/>
                    </a:lnTo>
                    <a:lnTo>
                      <a:pt x="188" y="68"/>
                    </a:lnTo>
                    <a:lnTo>
                      <a:pt x="194" y="45"/>
                    </a:lnTo>
                    <a:lnTo>
                      <a:pt x="199" y="24"/>
                    </a:lnTo>
                    <a:lnTo>
                      <a:pt x="208" y="6"/>
                    </a:lnTo>
                    <a:lnTo>
                      <a:pt x="214" y="3"/>
                    </a:lnTo>
                    <a:lnTo>
                      <a:pt x="217" y="0"/>
                    </a:lnTo>
                    <a:lnTo>
                      <a:pt x="224" y="0"/>
                    </a:lnTo>
                    <a:lnTo>
                      <a:pt x="227" y="3"/>
                    </a:lnTo>
                    <a:lnTo>
                      <a:pt x="232" y="9"/>
                    </a:lnTo>
                    <a:lnTo>
                      <a:pt x="238" y="19"/>
                    </a:lnTo>
                    <a:lnTo>
                      <a:pt x="247" y="51"/>
                    </a:lnTo>
                    <a:close/>
                  </a:path>
                </a:pathLst>
              </a:custGeom>
              <a:solidFill>
                <a:srgbClr val="B07C6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4" name="任意多边形 80993"/>
              <p:cNvSpPr/>
              <p:nvPr/>
            </p:nvSpPr>
            <p:spPr>
              <a:xfrm>
                <a:off x="187" y="195"/>
                <a:ext cx="37" cy="16"/>
              </a:xfrm>
              <a:custGeom>
                <a:avLst/>
                <a:gdLst/>
                <a:ahLst/>
                <a:cxnLst/>
                <a:rect l="0" t="0" r="0" b="0"/>
                <a:pathLst>
                  <a:path w="551" h="243">
                    <a:moveTo>
                      <a:pt x="335" y="3"/>
                    </a:moveTo>
                    <a:lnTo>
                      <a:pt x="295" y="0"/>
                    </a:lnTo>
                    <a:lnTo>
                      <a:pt x="253" y="3"/>
                    </a:lnTo>
                    <a:lnTo>
                      <a:pt x="215" y="6"/>
                    </a:lnTo>
                    <a:lnTo>
                      <a:pt x="179" y="12"/>
                    </a:lnTo>
                    <a:lnTo>
                      <a:pt x="144" y="20"/>
                    </a:lnTo>
                    <a:lnTo>
                      <a:pt x="112" y="29"/>
                    </a:lnTo>
                    <a:lnTo>
                      <a:pt x="85" y="41"/>
                    </a:lnTo>
                    <a:lnTo>
                      <a:pt x="59" y="55"/>
                    </a:lnTo>
                    <a:lnTo>
                      <a:pt x="39" y="67"/>
                    </a:lnTo>
                    <a:lnTo>
                      <a:pt x="21" y="81"/>
                    </a:lnTo>
                    <a:lnTo>
                      <a:pt x="9" y="97"/>
                    </a:lnTo>
                    <a:lnTo>
                      <a:pt x="0" y="114"/>
                    </a:lnTo>
                    <a:lnTo>
                      <a:pt x="0" y="129"/>
                    </a:lnTo>
                    <a:lnTo>
                      <a:pt x="3" y="146"/>
                    </a:lnTo>
                    <a:lnTo>
                      <a:pt x="11" y="164"/>
                    </a:lnTo>
                    <a:lnTo>
                      <a:pt x="30" y="179"/>
                    </a:lnTo>
                    <a:lnTo>
                      <a:pt x="56" y="200"/>
                    </a:lnTo>
                    <a:lnTo>
                      <a:pt x="85" y="214"/>
                    </a:lnTo>
                    <a:lnTo>
                      <a:pt x="115" y="226"/>
                    </a:lnTo>
                    <a:lnTo>
                      <a:pt x="150" y="235"/>
                    </a:lnTo>
                    <a:lnTo>
                      <a:pt x="185" y="240"/>
                    </a:lnTo>
                    <a:lnTo>
                      <a:pt x="221" y="243"/>
                    </a:lnTo>
                    <a:lnTo>
                      <a:pt x="256" y="243"/>
                    </a:lnTo>
                    <a:lnTo>
                      <a:pt x="295" y="240"/>
                    </a:lnTo>
                    <a:lnTo>
                      <a:pt x="330" y="238"/>
                    </a:lnTo>
                    <a:lnTo>
                      <a:pt x="363" y="232"/>
                    </a:lnTo>
                    <a:lnTo>
                      <a:pt x="397" y="226"/>
                    </a:lnTo>
                    <a:lnTo>
                      <a:pt x="427" y="217"/>
                    </a:lnTo>
                    <a:lnTo>
                      <a:pt x="454" y="206"/>
                    </a:lnTo>
                    <a:lnTo>
                      <a:pt x="477" y="194"/>
                    </a:lnTo>
                    <a:lnTo>
                      <a:pt x="497" y="182"/>
                    </a:lnTo>
                    <a:lnTo>
                      <a:pt x="515" y="170"/>
                    </a:lnTo>
                    <a:lnTo>
                      <a:pt x="527" y="155"/>
                    </a:lnTo>
                    <a:lnTo>
                      <a:pt x="536" y="143"/>
                    </a:lnTo>
                    <a:lnTo>
                      <a:pt x="545" y="129"/>
                    </a:lnTo>
                    <a:lnTo>
                      <a:pt x="551" y="117"/>
                    </a:lnTo>
                    <a:lnTo>
                      <a:pt x="551" y="103"/>
                    </a:lnTo>
                    <a:lnTo>
                      <a:pt x="551" y="91"/>
                    </a:lnTo>
                    <a:lnTo>
                      <a:pt x="548" y="76"/>
                    </a:lnTo>
                    <a:lnTo>
                      <a:pt x="539" y="64"/>
                    </a:lnTo>
                    <a:lnTo>
                      <a:pt x="527" y="52"/>
                    </a:lnTo>
                    <a:lnTo>
                      <a:pt x="512" y="41"/>
                    </a:lnTo>
                    <a:lnTo>
                      <a:pt x="494" y="32"/>
                    </a:lnTo>
                    <a:lnTo>
                      <a:pt x="471" y="23"/>
                    </a:lnTo>
                    <a:lnTo>
                      <a:pt x="445" y="15"/>
                    </a:lnTo>
                    <a:lnTo>
                      <a:pt x="412" y="9"/>
                    </a:lnTo>
                    <a:lnTo>
                      <a:pt x="377" y="6"/>
                    </a:lnTo>
                    <a:lnTo>
                      <a:pt x="335" y="3"/>
                    </a:lnTo>
                    <a:close/>
                  </a:path>
                </a:pathLst>
              </a:custGeom>
              <a:solidFill>
                <a:srgbClr val="EFB3B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5" name="任意多边形 80994"/>
              <p:cNvSpPr/>
              <p:nvPr/>
            </p:nvSpPr>
            <p:spPr>
              <a:xfrm>
                <a:off x="53" y="195"/>
                <a:ext cx="36" cy="16"/>
              </a:xfrm>
              <a:custGeom>
                <a:avLst/>
                <a:gdLst/>
                <a:ahLst/>
                <a:cxnLst/>
                <a:rect l="0" t="0" r="0" b="0"/>
                <a:pathLst>
                  <a:path w="553" h="240">
                    <a:moveTo>
                      <a:pt x="347" y="6"/>
                    </a:moveTo>
                    <a:lnTo>
                      <a:pt x="306" y="3"/>
                    </a:lnTo>
                    <a:lnTo>
                      <a:pt x="264" y="0"/>
                    </a:lnTo>
                    <a:lnTo>
                      <a:pt x="227" y="0"/>
                    </a:lnTo>
                    <a:lnTo>
                      <a:pt x="192" y="3"/>
                    </a:lnTo>
                    <a:lnTo>
                      <a:pt x="156" y="6"/>
                    </a:lnTo>
                    <a:lnTo>
                      <a:pt x="124" y="14"/>
                    </a:lnTo>
                    <a:lnTo>
                      <a:pt x="94" y="20"/>
                    </a:lnTo>
                    <a:lnTo>
                      <a:pt x="68" y="32"/>
                    </a:lnTo>
                    <a:lnTo>
                      <a:pt x="44" y="43"/>
                    </a:lnTo>
                    <a:lnTo>
                      <a:pt x="27" y="55"/>
                    </a:lnTo>
                    <a:lnTo>
                      <a:pt x="11" y="70"/>
                    </a:lnTo>
                    <a:lnTo>
                      <a:pt x="3" y="85"/>
                    </a:lnTo>
                    <a:lnTo>
                      <a:pt x="0" y="103"/>
                    </a:lnTo>
                    <a:lnTo>
                      <a:pt x="0" y="117"/>
                    </a:lnTo>
                    <a:lnTo>
                      <a:pt x="8" y="135"/>
                    </a:lnTo>
                    <a:lnTo>
                      <a:pt x="24" y="152"/>
                    </a:lnTo>
                    <a:lnTo>
                      <a:pt x="47" y="173"/>
                    </a:lnTo>
                    <a:lnTo>
                      <a:pt x="76" y="194"/>
                    </a:lnTo>
                    <a:lnTo>
                      <a:pt x="105" y="208"/>
                    </a:lnTo>
                    <a:lnTo>
                      <a:pt x="138" y="220"/>
                    </a:lnTo>
                    <a:lnTo>
                      <a:pt x="173" y="229"/>
                    </a:lnTo>
                    <a:lnTo>
                      <a:pt x="209" y="235"/>
                    </a:lnTo>
                    <a:lnTo>
                      <a:pt x="244" y="240"/>
                    </a:lnTo>
                    <a:lnTo>
                      <a:pt x="283" y="240"/>
                    </a:lnTo>
                    <a:lnTo>
                      <a:pt x="318" y="240"/>
                    </a:lnTo>
                    <a:lnTo>
                      <a:pt x="353" y="237"/>
                    </a:lnTo>
                    <a:lnTo>
                      <a:pt x="386" y="235"/>
                    </a:lnTo>
                    <a:lnTo>
                      <a:pt x="415" y="229"/>
                    </a:lnTo>
                    <a:lnTo>
                      <a:pt x="445" y="220"/>
                    </a:lnTo>
                    <a:lnTo>
                      <a:pt x="468" y="211"/>
                    </a:lnTo>
                    <a:lnTo>
                      <a:pt x="491" y="203"/>
                    </a:lnTo>
                    <a:lnTo>
                      <a:pt x="509" y="191"/>
                    </a:lnTo>
                    <a:lnTo>
                      <a:pt x="520" y="179"/>
                    </a:lnTo>
                    <a:lnTo>
                      <a:pt x="533" y="167"/>
                    </a:lnTo>
                    <a:lnTo>
                      <a:pt x="542" y="155"/>
                    </a:lnTo>
                    <a:lnTo>
                      <a:pt x="548" y="140"/>
                    </a:lnTo>
                    <a:lnTo>
                      <a:pt x="550" y="129"/>
                    </a:lnTo>
                    <a:lnTo>
                      <a:pt x="553" y="114"/>
                    </a:lnTo>
                    <a:lnTo>
                      <a:pt x="550" y="103"/>
                    </a:lnTo>
                    <a:lnTo>
                      <a:pt x="545" y="88"/>
                    </a:lnTo>
                    <a:lnTo>
                      <a:pt x="533" y="76"/>
                    </a:lnTo>
                    <a:lnTo>
                      <a:pt x="520" y="64"/>
                    </a:lnTo>
                    <a:lnTo>
                      <a:pt x="503" y="52"/>
                    </a:lnTo>
                    <a:lnTo>
                      <a:pt x="480" y="41"/>
                    </a:lnTo>
                    <a:lnTo>
                      <a:pt x="453" y="32"/>
                    </a:lnTo>
                    <a:lnTo>
                      <a:pt x="423" y="20"/>
                    </a:lnTo>
                    <a:lnTo>
                      <a:pt x="389" y="14"/>
                    </a:lnTo>
                    <a:lnTo>
                      <a:pt x="347" y="6"/>
                    </a:lnTo>
                    <a:close/>
                  </a:path>
                </a:pathLst>
              </a:custGeom>
              <a:solidFill>
                <a:srgbClr val="EFB3B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6" name="任意多边形 80995"/>
              <p:cNvSpPr/>
              <p:nvPr/>
            </p:nvSpPr>
            <p:spPr>
              <a:xfrm>
                <a:off x="20" y="15"/>
                <a:ext cx="245" cy="177"/>
              </a:xfrm>
              <a:custGeom>
                <a:avLst/>
                <a:gdLst/>
                <a:ahLst/>
                <a:cxnLst/>
                <a:rect l="0" t="0" r="0" b="0"/>
                <a:pathLst>
                  <a:path w="3668" h="2657">
                    <a:moveTo>
                      <a:pt x="2376" y="326"/>
                    </a:moveTo>
                    <a:lnTo>
                      <a:pt x="2364" y="309"/>
                    </a:lnTo>
                    <a:lnTo>
                      <a:pt x="2334" y="271"/>
                    </a:lnTo>
                    <a:lnTo>
                      <a:pt x="2308" y="244"/>
                    </a:lnTo>
                    <a:lnTo>
                      <a:pt x="2279" y="215"/>
                    </a:lnTo>
                    <a:lnTo>
                      <a:pt x="2240" y="183"/>
                    </a:lnTo>
                    <a:lnTo>
                      <a:pt x="2196" y="150"/>
                    </a:lnTo>
                    <a:lnTo>
                      <a:pt x="2146" y="118"/>
                    </a:lnTo>
                    <a:lnTo>
                      <a:pt x="2084" y="88"/>
                    </a:lnTo>
                    <a:lnTo>
                      <a:pt x="2020" y="61"/>
                    </a:lnTo>
                    <a:lnTo>
                      <a:pt x="1943" y="38"/>
                    </a:lnTo>
                    <a:lnTo>
                      <a:pt x="1902" y="26"/>
                    </a:lnTo>
                    <a:lnTo>
                      <a:pt x="1858" y="18"/>
                    </a:lnTo>
                    <a:lnTo>
                      <a:pt x="1813" y="12"/>
                    </a:lnTo>
                    <a:lnTo>
                      <a:pt x="1767" y="6"/>
                    </a:lnTo>
                    <a:lnTo>
                      <a:pt x="1716" y="3"/>
                    </a:lnTo>
                    <a:lnTo>
                      <a:pt x="1663" y="0"/>
                    </a:lnTo>
                    <a:lnTo>
                      <a:pt x="1608" y="0"/>
                    </a:lnTo>
                    <a:lnTo>
                      <a:pt x="1551" y="3"/>
                    </a:lnTo>
                    <a:lnTo>
                      <a:pt x="1578" y="12"/>
                    </a:lnTo>
                    <a:lnTo>
                      <a:pt x="1605" y="23"/>
                    </a:lnTo>
                    <a:lnTo>
                      <a:pt x="1640" y="41"/>
                    </a:lnTo>
                    <a:lnTo>
                      <a:pt x="1675" y="61"/>
                    </a:lnTo>
                    <a:lnTo>
                      <a:pt x="1710" y="86"/>
                    </a:lnTo>
                    <a:lnTo>
                      <a:pt x="1725" y="100"/>
                    </a:lnTo>
                    <a:lnTo>
                      <a:pt x="1740" y="118"/>
                    </a:lnTo>
                    <a:lnTo>
                      <a:pt x="1751" y="132"/>
                    </a:lnTo>
                    <a:lnTo>
                      <a:pt x="1763" y="150"/>
                    </a:lnTo>
                    <a:lnTo>
                      <a:pt x="1737" y="147"/>
                    </a:lnTo>
                    <a:lnTo>
                      <a:pt x="1663" y="141"/>
                    </a:lnTo>
                    <a:lnTo>
                      <a:pt x="1613" y="138"/>
                    </a:lnTo>
                    <a:lnTo>
                      <a:pt x="1551" y="135"/>
                    </a:lnTo>
                    <a:lnTo>
                      <a:pt x="1481" y="138"/>
                    </a:lnTo>
                    <a:lnTo>
                      <a:pt x="1404" y="144"/>
                    </a:lnTo>
                    <a:lnTo>
                      <a:pt x="1321" y="155"/>
                    </a:lnTo>
                    <a:lnTo>
                      <a:pt x="1233" y="174"/>
                    </a:lnTo>
                    <a:lnTo>
                      <a:pt x="1139" y="197"/>
                    </a:lnTo>
                    <a:lnTo>
                      <a:pt x="1039" y="229"/>
                    </a:lnTo>
                    <a:lnTo>
                      <a:pt x="989" y="247"/>
                    </a:lnTo>
                    <a:lnTo>
                      <a:pt x="939" y="268"/>
                    </a:lnTo>
                    <a:lnTo>
                      <a:pt x="886" y="291"/>
                    </a:lnTo>
                    <a:lnTo>
                      <a:pt x="833" y="317"/>
                    </a:lnTo>
                    <a:lnTo>
                      <a:pt x="783" y="346"/>
                    </a:lnTo>
                    <a:lnTo>
                      <a:pt x="730" y="377"/>
                    </a:lnTo>
                    <a:lnTo>
                      <a:pt x="678" y="411"/>
                    </a:lnTo>
                    <a:lnTo>
                      <a:pt x="621" y="450"/>
                    </a:lnTo>
                    <a:lnTo>
                      <a:pt x="565" y="491"/>
                    </a:lnTo>
                    <a:lnTo>
                      <a:pt x="513" y="538"/>
                    </a:lnTo>
                    <a:lnTo>
                      <a:pt x="462" y="588"/>
                    </a:lnTo>
                    <a:lnTo>
                      <a:pt x="415" y="638"/>
                    </a:lnTo>
                    <a:lnTo>
                      <a:pt x="368" y="691"/>
                    </a:lnTo>
                    <a:lnTo>
                      <a:pt x="324" y="750"/>
                    </a:lnTo>
                    <a:lnTo>
                      <a:pt x="283" y="806"/>
                    </a:lnTo>
                    <a:lnTo>
                      <a:pt x="244" y="867"/>
                    </a:lnTo>
                    <a:lnTo>
                      <a:pt x="209" y="929"/>
                    </a:lnTo>
                    <a:lnTo>
                      <a:pt x="174" y="994"/>
                    </a:lnTo>
                    <a:lnTo>
                      <a:pt x="138" y="1062"/>
                    </a:lnTo>
                    <a:lnTo>
                      <a:pt x="109" y="1129"/>
                    </a:lnTo>
                    <a:lnTo>
                      <a:pt x="79" y="1200"/>
                    </a:lnTo>
                    <a:lnTo>
                      <a:pt x="50" y="1271"/>
                    </a:lnTo>
                    <a:lnTo>
                      <a:pt x="24" y="1344"/>
                    </a:lnTo>
                    <a:lnTo>
                      <a:pt x="0" y="1418"/>
                    </a:lnTo>
                    <a:lnTo>
                      <a:pt x="18" y="1391"/>
                    </a:lnTo>
                    <a:lnTo>
                      <a:pt x="65" y="1330"/>
                    </a:lnTo>
                    <a:lnTo>
                      <a:pt x="95" y="1291"/>
                    </a:lnTo>
                    <a:lnTo>
                      <a:pt x="130" y="1256"/>
                    </a:lnTo>
                    <a:lnTo>
                      <a:pt x="165" y="1220"/>
                    </a:lnTo>
                    <a:lnTo>
                      <a:pt x="200" y="1194"/>
                    </a:lnTo>
                    <a:lnTo>
                      <a:pt x="165" y="1288"/>
                    </a:lnTo>
                    <a:lnTo>
                      <a:pt x="130" y="1391"/>
                    </a:lnTo>
                    <a:lnTo>
                      <a:pt x="95" y="1518"/>
                    </a:lnTo>
                    <a:lnTo>
                      <a:pt x="76" y="1589"/>
                    </a:lnTo>
                    <a:lnTo>
                      <a:pt x="62" y="1660"/>
                    </a:lnTo>
                    <a:lnTo>
                      <a:pt x="50" y="1729"/>
                    </a:lnTo>
                    <a:lnTo>
                      <a:pt x="41" y="1800"/>
                    </a:lnTo>
                    <a:lnTo>
                      <a:pt x="36" y="1868"/>
                    </a:lnTo>
                    <a:lnTo>
                      <a:pt x="38" y="1936"/>
                    </a:lnTo>
                    <a:lnTo>
                      <a:pt x="41" y="1965"/>
                    </a:lnTo>
                    <a:lnTo>
                      <a:pt x="44" y="1994"/>
                    </a:lnTo>
                    <a:lnTo>
                      <a:pt x="50" y="2024"/>
                    </a:lnTo>
                    <a:lnTo>
                      <a:pt x="59" y="2050"/>
                    </a:lnTo>
                    <a:lnTo>
                      <a:pt x="68" y="2050"/>
                    </a:lnTo>
                    <a:lnTo>
                      <a:pt x="92" y="2053"/>
                    </a:lnTo>
                    <a:lnTo>
                      <a:pt x="106" y="2059"/>
                    </a:lnTo>
                    <a:lnTo>
                      <a:pt x="124" y="2068"/>
                    </a:lnTo>
                    <a:lnTo>
                      <a:pt x="144" y="2082"/>
                    </a:lnTo>
                    <a:lnTo>
                      <a:pt x="165" y="2101"/>
                    </a:lnTo>
                    <a:lnTo>
                      <a:pt x="186" y="2127"/>
                    </a:lnTo>
                    <a:lnTo>
                      <a:pt x="209" y="2159"/>
                    </a:lnTo>
                    <a:lnTo>
                      <a:pt x="230" y="2201"/>
                    </a:lnTo>
                    <a:lnTo>
                      <a:pt x="250" y="2253"/>
                    </a:lnTo>
                    <a:lnTo>
                      <a:pt x="268" y="2312"/>
                    </a:lnTo>
                    <a:lnTo>
                      <a:pt x="286" y="2383"/>
                    </a:lnTo>
                    <a:lnTo>
                      <a:pt x="300" y="2468"/>
                    </a:lnTo>
                    <a:lnTo>
                      <a:pt x="312" y="2563"/>
                    </a:lnTo>
                    <a:lnTo>
                      <a:pt x="315" y="2460"/>
                    </a:lnTo>
                    <a:lnTo>
                      <a:pt x="318" y="2347"/>
                    </a:lnTo>
                    <a:lnTo>
                      <a:pt x="327" y="2212"/>
                    </a:lnTo>
                    <a:lnTo>
                      <a:pt x="332" y="2139"/>
                    </a:lnTo>
                    <a:lnTo>
                      <a:pt x="342" y="2062"/>
                    </a:lnTo>
                    <a:lnTo>
                      <a:pt x="354" y="1985"/>
                    </a:lnTo>
                    <a:lnTo>
                      <a:pt x="365" y="1912"/>
                    </a:lnTo>
                    <a:lnTo>
                      <a:pt x="383" y="1839"/>
                    </a:lnTo>
                    <a:lnTo>
                      <a:pt x="400" y="1768"/>
                    </a:lnTo>
                    <a:lnTo>
                      <a:pt x="422" y="1703"/>
                    </a:lnTo>
                    <a:lnTo>
                      <a:pt x="448" y="1647"/>
                    </a:lnTo>
                    <a:lnTo>
                      <a:pt x="494" y="1553"/>
                    </a:lnTo>
                    <a:lnTo>
                      <a:pt x="536" y="1482"/>
                    </a:lnTo>
                    <a:lnTo>
                      <a:pt x="568" y="1433"/>
                    </a:lnTo>
                    <a:lnTo>
                      <a:pt x="592" y="1401"/>
                    </a:lnTo>
                    <a:lnTo>
                      <a:pt x="613" y="1379"/>
                    </a:lnTo>
                    <a:lnTo>
                      <a:pt x="624" y="1371"/>
                    </a:lnTo>
                    <a:lnTo>
                      <a:pt x="633" y="1368"/>
                    </a:lnTo>
                    <a:lnTo>
                      <a:pt x="624" y="1398"/>
                    </a:lnTo>
                    <a:lnTo>
                      <a:pt x="604" y="1468"/>
                    </a:lnTo>
                    <a:lnTo>
                      <a:pt x="592" y="1509"/>
                    </a:lnTo>
                    <a:lnTo>
                      <a:pt x="583" y="1553"/>
                    </a:lnTo>
                    <a:lnTo>
                      <a:pt x="574" y="1595"/>
                    </a:lnTo>
                    <a:lnTo>
                      <a:pt x="571" y="1632"/>
                    </a:lnTo>
                    <a:lnTo>
                      <a:pt x="647" y="1589"/>
                    </a:lnTo>
                    <a:lnTo>
                      <a:pt x="827" y="1479"/>
                    </a:lnTo>
                    <a:lnTo>
                      <a:pt x="934" y="1415"/>
                    </a:lnTo>
                    <a:lnTo>
                      <a:pt x="1042" y="1344"/>
                    </a:lnTo>
                    <a:lnTo>
                      <a:pt x="1139" y="1279"/>
                    </a:lnTo>
                    <a:lnTo>
                      <a:pt x="1222" y="1217"/>
                    </a:lnTo>
                    <a:lnTo>
                      <a:pt x="1207" y="1247"/>
                    </a:lnTo>
                    <a:lnTo>
                      <a:pt x="1187" y="1277"/>
                    </a:lnTo>
                    <a:lnTo>
                      <a:pt x="1163" y="1312"/>
                    </a:lnTo>
                    <a:lnTo>
                      <a:pt x="1133" y="1353"/>
                    </a:lnTo>
                    <a:lnTo>
                      <a:pt x="1098" y="1391"/>
                    </a:lnTo>
                    <a:lnTo>
                      <a:pt x="1063" y="1427"/>
                    </a:lnTo>
                    <a:lnTo>
                      <a:pt x="1042" y="1441"/>
                    </a:lnTo>
                    <a:lnTo>
                      <a:pt x="1022" y="1453"/>
                    </a:lnTo>
                    <a:lnTo>
                      <a:pt x="1039" y="1453"/>
                    </a:lnTo>
                    <a:lnTo>
                      <a:pt x="1083" y="1450"/>
                    </a:lnTo>
                    <a:lnTo>
                      <a:pt x="1154" y="1438"/>
                    </a:lnTo>
                    <a:lnTo>
                      <a:pt x="1198" y="1427"/>
                    </a:lnTo>
                    <a:lnTo>
                      <a:pt x="1248" y="1415"/>
                    </a:lnTo>
                    <a:lnTo>
                      <a:pt x="1304" y="1401"/>
                    </a:lnTo>
                    <a:lnTo>
                      <a:pt x="1363" y="1379"/>
                    </a:lnTo>
                    <a:lnTo>
                      <a:pt x="1431" y="1353"/>
                    </a:lnTo>
                    <a:lnTo>
                      <a:pt x="1498" y="1324"/>
                    </a:lnTo>
                    <a:lnTo>
                      <a:pt x="1572" y="1288"/>
                    </a:lnTo>
                    <a:lnTo>
                      <a:pt x="1648" y="1247"/>
                    </a:lnTo>
                    <a:lnTo>
                      <a:pt x="1728" y="1197"/>
                    </a:lnTo>
                    <a:lnTo>
                      <a:pt x="1810" y="1145"/>
                    </a:lnTo>
                    <a:lnTo>
                      <a:pt x="1802" y="1174"/>
                    </a:lnTo>
                    <a:lnTo>
                      <a:pt x="1790" y="1206"/>
                    </a:lnTo>
                    <a:lnTo>
                      <a:pt x="1773" y="1247"/>
                    </a:lnTo>
                    <a:lnTo>
                      <a:pt x="1751" y="1288"/>
                    </a:lnTo>
                    <a:lnTo>
                      <a:pt x="1725" y="1333"/>
                    </a:lnTo>
                    <a:lnTo>
                      <a:pt x="1710" y="1353"/>
                    </a:lnTo>
                    <a:lnTo>
                      <a:pt x="1693" y="1371"/>
                    </a:lnTo>
                    <a:lnTo>
                      <a:pt x="1675" y="1388"/>
                    </a:lnTo>
                    <a:lnTo>
                      <a:pt x="1657" y="1404"/>
                    </a:lnTo>
                    <a:lnTo>
                      <a:pt x="1745" y="1371"/>
                    </a:lnTo>
                    <a:lnTo>
                      <a:pt x="1839" y="1336"/>
                    </a:lnTo>
                    <a:lnTo>
                      <a:pt x="1955" y="1288"/>
                    </a:lnTo>
                    <a:lnTo>
                      <a:pt x="2075" y="1239"/>
                    </a:lnTo>
                    <a:lnTo>
                      <a:pt x="2193" y="1185"/>
                    </a:lnTo>
                    <a:lnTo>
                      <a:pt x="2246" y="1159"/>
                    </a:lnTo>
                    <a:lnTo>
                      <a:pt x="2296" y="1132"/>
                    </a:lnTo>
                    <a:lnTo>
                      <a:pt x="2340" y="1106"/>
                    </a:lnTo>
                    <a:lnTo>
                      <a:pt x="2376" y="1083"/>
                    </a:lnTo>
                    <a:lnTo>
                      <a:pt x="2408" y="1117"/>
                    </a:lnTo>
                    <a:lnTo>
                      <a:pt x="2449" y="1156"/>
                    </a:lnTo>
                    <a:lnTo>
                      <a:pt x="2505" y="1203"/>
                    </a:lnTo>
                    <a:lnTo>
                      <a:pt x="2575" y="1256"/>
                    </a:lnTo>
                    <a:lnTo>
                      <a:pt x="2658" y="1312"/>
                    </a:lnTo>
                    <a:lnTo>
                      <a:pt x="2703" y="1342"/>
                    </a:lnTo>
                    <a:lnTo>
                      <a:pt x="2752" y="1368"/>
                    </a:lnTo>
                    <a:lnTo>
                      <a:pt x="2802" y="1391"/>
                    </a:lnTo>
                    <a:lnTo>
                      <a:pt x="2855" y="1418"/>
                    </a:lnTo>
                    <a:lnTo>
                      <a:pt x="2785" y="1256"/>
                    </a:lnTo>
                    <a:lnTo>
                      <a:pt x="2797" y="1262"/>
                    </a:lnTo>
                    <a:lnTo>
                      <a:pt x="2826" y="1279"/>
                    </a:lnTo>
                    <a:lnTo>
                      <a:pt x="2873" y="1312"/>
                    </a:lnTo>
                    <a:lnTo>
                      <a:pt x="2899" y="1333"/>
                    </a:lnTo>
                    <a:lnTo>
                      <a:pt x="2929" y="1356"/>
                    </a:lnTo>
                    <a:lnTo>
                      <a:pt x="2959" y="1385"/>
                    </a:lnTo>
                    <a:lnTo>
                      <a:pt x="2988" y="1418"/>
                    </a:lnTo>
                    <a:lnTo>
                      <a:pt x="3020" y="1456"/>
                    </a:lnTo>
                    <a:lnTo>
                      <a:pt x="3050" y="1498"/>
                    </a:lnTo>
                    <a:lnTo>
                      <a:pt x="3079" y="1544"/>
                    </a:lnTo>
                    <a:lnTo>
                      <a:pt x="3108" y="1595"/>
                    </a:lnTo>
                    <a:lnTo>
                      <a:pt x="3135" y="1650"/>
                    </a:lnTo>
                    <a:lnTo>
                      <a:pt x="3158" y="1709"/>
                    </a:lnTo>
                    <a:lnTo>
                      <a:pt x="3179" y="1777"/>
                    </a:lnTo>
                    <a:lnTo>
                      <a:pt x="3200" y="1848"/>
                    </a:lnTo>
                    <a:lnTo>
                      <a:pt x="3218" y="1920"/>
                    </a:lnTo>
                    <a:lnTo>
                      <a:pt x="3235" y="2000"/>
                    </a:lnTo>
                    <a:lnTo>
                      <a:pt x="3261" y="2156"/>
                    </a:lnTo>
                    <a:lnTo>
                      <a:pt x="3285" y="2309"/>
                    </a:lnTo>
                    <a:lnTo>
                      <a:pt x="3303" y="2448"/>
                    </a:lnTo>
                    <a:lnTo>
                      <a:pt x="3317" y="2557"/>
                    </a:lnTo>
                    <a:lnTo>
                      <a:pt x="3326" y="2657"/>
                    </a:lnTo>
                    <a:lnTo>
                      <a:pt x="3326" y="2630"/>
                    </a:lnTo>
                    <a:lnTo>
                      <a:pt x="3329" y="2563"/>
                    </a:lnTo>
                    <a:lnTo>
                      <a:pt x="3332" y="2515"/>
                    </a:lnTo>
                    <a:lnTo>
                      <a:pt x="3335" y="2466"/>
                    </a:lnTo>
                    <a:lnTo>
                      <a:pt x="3344" y="2409"/>
                    </a:lnTo>
                    <a:lnTo>
                      <a:pt x="3355" y="2353"/>
                    </a:lnTo>
                    <a:lnTo>
                      <a:pt x="3371" y="2295"/>
                    </a:lnTo>
                    <a:lnTo>
                      <a:pt x="3388" y="2239"/>
                    </a:lnTo>
                    <a:lnTo>
                      <a:pt x="3411" y="2189"/>
                    </a:lnTo>
                    <a:lnTo>
                      <a:pt x="3423" y="2165"/>
                    </a:lnTo>
                    <a:lnTo>
                      <a:pt x="3438" y="2142"/>
                    </a:lnTo>
                    <a:lnTo>
                      <a:pt x="3456" y="2121"/>
                    </a:lnTo>
                    <a:lnTo>
                      <a:pt x="3474" y="2104"/>
                    </a:lnTo>
                    <a:lnTo>
                      <a:pt x="3491" y="2085"/>
                    </a:lnTo>
                    <a:lnTo>
                      <a:pt x="3511" y="2074"/>
                    </a:lnTo>
                    <a:lnTo>
                      <a:pt x="3536" y="2062"/>
                    </a:lnTo>
                    <a:lnTo>
                      <a:pt x="3559" y="2053"/>
                    </a:lnTo>
                    <a:lnTo>
                      <a:pt x="3585" y="2048"/>
                    </a:lnTo>
                    <a:lnTo>
                      <a:pt x="3611" y="2048"/>
                    </a:lnTo>
                    <a:lnTo>
                      <a:pt x="3614" y="2024"/>
                    </a:lnTo>
                    <a:lnTo>
                      <a:pt x="3618" y="1956"/>
                    </a:lnTo>
                    <a:lnTo>
                      <a:pt x="3614" y="1857"/>
                    </a:lnTo>
                    <a:lnTo>
                      <a:pt x="3611" y="1794"/>
                    </a:lnTo>
                    <a:lnTo>
                      <a:pt x="3605" y="1729"/>
                    </a:lnTo>
                    <a:lnTo>
                      <a:pt x="3600" y="1660"/>
                    </a:lnTo>
                    <a:lnTo>
                      <a:pt x="3585" y="1589"/>
                    </a:lnTo>
                    <a:lnTo>
                      <a:pt x="3571" y="1512"/>
                    </a:lnTo>
                    <a:lnTo>
                      <a:pt x="3550" y="1436"/>
                    </a:lnTo>
                    <a:lnTo>
                      <a:pt x="3523" y="1362"/>
                    </a:lnTo>
                    <a:lnTo>
                      <a:pt x="3491" y="1285"/>
                    </a:lnTo>
                    <a:lnTo>
                      <a:pt x="3474" y="1250"/>
                    </a:lnTo>
                    <a:lnTo>
                      <a:pt x="3453" y="1212"/>
                    </a:lnTo>
                    <a:lnTo>
                      <a:pt x="3432" y="1177"/>
                    </a:lnTo>
                    <a:lnTo>
                      <a:pt x="3409" y="1145"/>
                    </a:lnTo>
                    <a:lnTo>
                      <a:pt x="3432" y="1150"/>
                    </a:lnTo>
                    <a:lnTo>
                      <a:pt x="3459" y="1159"/>
                    </a:lnTo>
                    <a:lnTo>
                      <a:pt x="3494" y="1174"/>
                    </a:lnTo>
                    <a:lnTo>
                      <a:pt x="3536" y="1200"/>
                    </a:lnTo>
                    <a:lnTo>
                      <a:pt x="3556" y="1217"/>
                    </a:lnTo>
                    <a:lnTo>
                      <a:pt x="3576" y="1239"/>
                    </a:lnTo>
                    <a:lnTo>
                      <a:pt x="3600" y="1262"/>
                    </a:lnTo>
                    <a:lnTo>
                      <a:pt x="3624" y="1288"/>
                    </a:lnTo>
                    <a:lnTo>
                      <a:pt x="3644" y="1321"/>
                    </a:lnTo>
                    <a:lnTo>
                      <a:pt x="3668" y="1356"/>
                    </a:lnTo>
                    <a:lnTo>
                      <a:pt x="3665" y="1333"/>
                    </a:lnTo>
                    <a:lnTo>
                      <a:pt x="3653" y="1274"/>
                    </a:lnTo>
                    <a:lnTo>
                      <a:pt x="3644" y="1233"/>
                    </a:lnTo>
                    <a:lnTo>
                      <a:pt x="3630" y="1185"/>
                    </a:lnTo>
                    <a:lnTo>
                      <a:pt x="3608" y="1136"/>
                    </a:lnTo>
                    <a:lnTo>
                      <a:pt x="3582" y="1083"/>
                    </a:lnTo>
                    <a:lnTo>
                      <a:pt x="3553" y="1026"/>
                    </a:lnTo>
                    <a:lnTo>
                      <a:pt x="3514" y="971"/>
                    </a:lnTo>
                    <a:lnTo>
                      <a:pt x="3491" y="944"/>
                    </a:lnTo>
                    <a:lnTo>
                      <a:pt x="3468" y="915"/>
                    </a:lnTo>
                    <a:lnTo>
                      <a:pt x="3441" y="889"/>
                    </a:lnTo>
                    <a:lnTo>
                      <a:pt x="3414" y="861"/>
                    </a:lnTo>
                    <a:lnTo>
                      <a:pt x="3385" y="838"/>
                    </a:lnTo>
                    <a:lnTo>
                      <a:pt x="3352" y="812"/>
                    </a:lnTo>
                    <a:lnTo>
                      <a:pt x="3317" y="792"/>
                    </a:lnTo>
                    <a:lnTo>
                      <a:pt x="3280" y="767"/>
                    </a:lnTo>
                    <a:lnTo>
                      <a:pt x="3238" y="747"/>
                    </a:lnTo>
                    <a:lnTo>
                      <a:pt x="3197" y="729"/>
                    </a:lnTo>
                    <a:lnTo>
                      <a:pt x="3150" y="712"/>
                    </a:lnTo>
                    <a:lnTo>
                      <a:pt x="3102" y="698"/>
                    </a:lnTo>
                    <a:lnTo>
                      <a:pt x="3115" y="691"/>
                    </a:lnTo>
                    <a:lnTo>
                      <a:pt x="3129" y="685"/>
                    </a:lnTo>
                    <a:lnTo>
                      <a:pt x="3150" y="682"/>
                    </a:lnTo>
                    <a:lnTo>
                      <a:pt x="3176" y="676"/>
                    </a:lnTo>
                    <a:lnTo>
                      <a:pt x="3212" y="676"/>
                    </a:lnTo>
                    <a:lnTo>
                      <a:pt x="3252" y="679"/>
                    </a:lnTo>
                    <a:lnTo>
                      <a:pt x="3303" y="685"/>
                    </a:lnTo>
                    <a:lnTo>
                      <a:pt x="3288" y="664"/>
                    </a:lnTo>
                    <a:lnTo>
                      <a:pt x="3273" y="641"/>
                    </a:lnTo>
                    <a:lnTo>
                      <a:pt x="3250" y="612"/>
                    </a:lnTo>
                    <a:lnTo>
                      <a:pt x="3218" y="579"/>
                    </a:lnTo>
                    <a:lnTo>
                      <a:pt x="3179" y="541"/>
                    </a:lnTo>
                    <a:lnTo>
                      <a:pt x="3135" y="503"/>
                    </a:lnTo>
                    <a:lnTo>
                      <a:pt x="3082" y="462"/>
                    </a:lnTo>
                    <a:lnTo>
                      <a:pt x="3020" y="426"/>
                    </a:lnTo>
                    <a:lnTo>
                      <a:pt x="2953" y="391"/>
                    </a:lnTo>
                    <a:lnTo>
                      <a:pt x="2914" y="374"/>
                    </a:lnTo>
                    <a:lnTo>
                      <a:pt x="2876" y="359"/>
                    </a:lnTo>
                    <a:lnTo>
                      <a:pt x="2834" y="346"/>
                    </a:lnTo>
                    <a:lnTo>
                      <a:pt x="2794" y="335"/>
                    </a:lnTo>
                    <a:lnTo>
                      <a:pt x="2746" y="323"/>
                    </a:lnTo>
                    <a:lnTo>
                      <a:pt x="2700" y="317"/>
                    </a:lnTo>
                    <a:lnTo>
                      <a:pt x="2652" y="312"/>
                    </a:lnTo>
                    <a:lnTo>
                      <a:pt x="2599" y="309"/>
                    </a:lnTo>
                    <a:lnTo>
                      <a:pt x="2546" y="309"/>
                    </a:lnTo>
                    <a:lnTo>
                      <a:pt x="2490" y="312"/>
                    </a:lnTo>
                    <a:lnTo>
                      <a:pt x="2434" y="317"/>
                    </a:lnTo>
                    <a:lnTo>
                      <a:pt x="2376" y="326"/>
                    </a:lnTo>
                    <a:close/>
                  </a:path>
                </a:pathLst>
              </a:custGeom>
              <a:solidFill>
                <a:srgbClr val="6D3D2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7" name="任意多边形 80996"/>
              <p:cNvSpPr/>
              <p:nvPr/>
            </p:nvSpPr>
            <p:spPr>
              <a:xfrm>
                <a:off x="69" y="36"/>
                <a:ext cx="181" cy="50"/>
              </a:xfrm>
              <a:custGeom>
                <a:avLst/>
                <a:gdLst/>
                <a:ahLst/>
                <a:cxnLst/>
                <a:rect l="0" t="0" r="0" b="0"/>
                <a:pathLst>
                  <a:path w="2710" h="742">
                    <a:moveTo>
                      <a:pt x="270" y="71"/>
                    </a:moveTo>
                    <a:lnTo>
                      <a:pt x="363" y="39"/>
                    </a:lnTo>
                    <a:lnTo>
                      <a:pt x="421" y="21"/>
                    </a:lnTo>
                    <a:lnTo>
                      <a:pt x="477" y="6"/>
                    </a:lnTo>
                    <a:lnTo>
                      <a:pt x="524" y="0"/>
                    </a:lnTo>
                    <a:lnTo>
                      <a:pt x="542" y="0"/>
                    </a:lnTo>
                    <a:lnTo>
                      <a:pt x="557" y="0"/>
                    </a:lnTo>
                    <a:lnTo>
                      <a:pt x="565" y="6"/>
                    </a:lnTo>
                    <a:lnTo>
                      <a:pt x="565" y="12"/>
                    </a:lnTo>
                    <a:lnTo>
                      <a:pt x="568" y="18"/>
                    </a:lnTo>
                    <a:lnTo>
                      <a:pt x="562" y="30"/>
                    </a:lnTo>
                    <a:lnTo>
                      <a:pt x="551" y="48"/>
                    </a:lnTo>
                    <a:lnTo>
                      <a:pt x="548" y="59"/>
                    </a:lnTo>
                    <a:lnTo>
                      <a:pt x="548" y="71"/>
                    </a:lnTo>
                    <a:lnTo>
                      <a:pt x="554" y="83"/>
                    </a:lnTo>
                    <a:lnTo>
                      <a:pt x="562" y="97"/>
                    </a:lnTo>
                    <a:lnTo>
                      <a:pt x="577" y="113"/>
                    </a:lnTo>
                    <a:lnTo>
                      <a:pt x="597" y="127"/>
                    </a:lnTo>
                    <a:lnTo>
                      <a:pt x="648" y="159"/>
                    </a:lnTo>
                    <a:lnTo>
                      <a:pt x="713" y="194"/>
                    </a:lnTo>
                    <a:lnTo>
                      <a:pt x="789" y="233"/>
                    </a:lnTo>
                    <a:lnTo>
                      <a:pt x="878" y="268"/>
                    </a:lnTo>
                    <a:lnTo>
                      <a:pt x="975" y="307"/>
                    </a:lnTo>
                    <a:lnTo>
                      <a:pt x="1077" y="344"/>
                    </a:lnTo>
                    <a:lnTo>
                      <a:pt x="1183" y="383"/>
                    </a:lnTo>
                    <a:lnTo>
                      <a:pt x="1293" y="415"/>
                    </a:lnTo>
                    <a:lnTo>
                      <a:pt x="1404" y="447"/>
                    </a:lnTo>
                    <a:lnTo>
                      <a:pt x="1513" y="477"/>
                    </a:lnTo>
                    <a:lnTo>
                      <a:pt x="1616" y="504"/>
                    </a:lnTo>
                    <a:lnTo>
                      <a:pt x="1716" y="524"/>
                    </a:lnTo>
                    <a:lnTo>
                      <a:pt x="1811" y="541"/>
                    </a:lnTo>
                    <a:lnTo>
                      <a:pt x="1893" y="551"/>
                    </a:lnTo>
                    <a:lnTo>
                      <a:pt x="1967" y="560"/>
                    </a:lnTo>
                    <a:lnTo>
                      <a:pt x="2031" y="563"/>
                    </a:lnTo>
                    <a:lnTo>
                      <a:pt x="2087" y="560"/>
                    </a:lnTo>
                    <a:lnTo>
                      <a:pt x="2137" y="557"/>
                    </a:lnTo>
                    <a:lnTo>
                      <a:pt x="2181" y="554"/>
                    </a:lnTo>
                    <a:lnTo>
                      <a:pt x="2217" y="544"/>
                    </a:lnTo>
                    <a:lnTo>
                      <a:pt x="2252" y="538"/>
                    </a:lnTo>
                    <a:lnTo>
                      <a:pt x="2305" y="524"/>
                    </a:lnTo>
                    <a:lnTo>
                      <a:pt x="2352" y="512"/>
                    </a:lnTo>
                    <a:lnTo>
                      <a:pt x="2372" y="509"/>
                    </a:lnTo>
                    <a:lnTo>
                      <a:pt x="2396" y="506"/>
                    </a:lnTo>
                    <a:lnTo>
                      <a:pt x="2420" y="509"/>
                    </a:lnTo>
                    <a:lnTo>
                      <a:pt x="2443" y="518"/>
                    </a:lnTo>
                    <a:lnTo>
                      <a:pt x="2473" y="527"/>
                    </a:lnTo>
                    <a:lnTo>
                      <a:pt x="2499" y="541"/>
                    </a:lnTo>
                    <a:lnTo>
                      <a:pt x="2555" y="571"/>
                    </a:lnTo>
                    <a:lnTo>
                      <a:pt x="2605" y="609"/>
                    </a:lnTo>
                    <a:lnTo>
                      <a:pt x="2652" y="648"/>
                    </a:lnTo>
                    <a:lnTo>
                      <a:pt x="2687" y="683"/>
                    </a:lnTo>
                    <a:lnTo>
                      <a:pt x="2699" y="697"/>
                    </a:lnTo>
                    <a:lnTo>
                      <a:pt x="2708" y="712"/>
                    </a:lnTo>
                    <a:lnTo>
                      <a:pt x="2710" y="725"/>
                    </a:lnTo>
                    <a:lnTo>
                      <a:pt x="2710" y="733"/>
                    </a:lnTo>
                    <a:lnTo>
                      <a:pt x="2702" y="739"/>
                    </a:lnTo>
                    <a:lnTo>
                      <a:pt x="2690" y="742"/>
                    </a:lnTo>
                    <a:lnTo>
                      <a:pt x="2649" y="736"/>
                    </a:lnTo>
                    <a:lnTo>
                      <a:pt x="2587" y="728"/>
                    </a:lnTo>
                    <a:lnTo>
                      <a:pt x="2417" y="700"/>
                    </a:lnTo>
                    <a:lnTo>
                      <a:pt x="2314" y="686"/>
                    </a:lnTo>
                    <a:lnTo>
                      <a:pt x="2204" y="671"/>
                    </a:lnTo>
                    <a:lnTo>
                      <a:pt x="2090" y="663"/>
                    </a:lnTo>
                    <a:lnTo>
                      <a:pt x="1975" y="660"/>
                    </a:lnTo>
                    <a:lnTo>
                      <a:pt x="1910" y="657"/>
                    </a:lnTo>
                    <a:lnTo>
                      <a:pt x="1840" y="654"/>
                    </a:lnTo>
                    <a:lnTo>
                      <a:pt x="1757" y="645"/>
                    </a:lnTo>
                    <a:lnTo>
                      <a:pt x="1672" y="635"/>
                    </a:lnTo>
                    <a:lnTo>
                      <a:pt x="1481" y="612"/>
                    </a:lnTo>
                    <a:lnTo>
                      <a:pt x="1283" y="580"/>
                    </a:lnTo>
                    <a:lnTo>
                      <a:pt x="1086" y="541"/>
                    </a:lnTo>
                    <a:lnTo>
                      <a:pt x="992" y="521"/>
                    </a:lnTo>
                    <a:lnTo>
                      <a:pt x="904" y="501"/>
                    </a:lnTo>
                    <a:lnTo>
                      <a:pt x="824" y="477"/>
                    </a:lnTo>
                    <a:lnTo>
                      <a:pt x="751" y="456"/>
                    </a:lnTo>
                    <a:lnTo>
                      <a:pt x="686" y="433"/>
                    </a:lnTo>
                    <a:lnTo>
                      <a:pt x="633" y="412"/>
                    </a:lnTo>
                    <a:lnTo>
                      <a:pt x="480" y="339"/>
                    </a:lnTo>
                    <a:lnTo>
                      <a:pt x="421" y="312"/>
                    </a:lnTo>
                    <a:lnTo>
                      <a:pt x="374" y="292"/>
                    </a:lnTo>
                    <a:lnTo>
                      <a:pt x="330" y="277"/>
                    </a:lnTo>
                    <a:lnTo>
                      <a:pt x="286" y="265"/>
                    </a:lnTo>
                    <a:lnTo>
                      <a:pt x="244" y="262"/>
                    </a:lnTo>
                    <a:lnTo>
                      <a:pt x="201" y="259"/>
                    </a:lnTo>
                    <a:lnTo>
                      <a:pt x="144" y="259"/>
                    </a:lnTo>
                    <a:lnTo>
                      <a:pt x="88" y="256"/>
                    </a:lnTo>
                    <a:lnTo>
                      <a:pt x="62" y="253"/>
                    </a:lnTo>
                    <a:lnTo>
                      <a:pt x="39" y="250"/>
                    </a:lnTo>
                    <a:lnTo>
                      <a:pt x="17" y="245"/>
                    </a:lnTo>
                    <a:lnTo>
                      <a:pt x="6" y="236"/>
                    </a:lnTo>
                    <a:lnTo>
                      <a:pt x="0" y="230"/>
                    </a:lnTo>
                    <a:lnTo>
                      <a:pt x="0" y="227"/>
                    </a:lnTo>
                    <a:lnTo>
                      <a:pt x="0" y="221"/>
                    </a:lnTo>
                    <a:lnTo>
                      <a:pt x="3" y="213"/>
                    </a:lnTo>
                    <a:lnTo>
                      <a:pt x="14" y="197"/>
                    </a:lnTo>
                    <a:lnTo>
                      <a:pt x="39" y="180"/>
                    </a:lnTo>
                    <a:lnTo>
                      <a:pt x="74" y="159"/>
                    </a:lnTo>
                    <a:lnTo>
                      <a:pt x="124" y="133"/>
                    </a:lnTo>
                    <a:lnTo>
                      <a:pt x="188" y="103"/>
                    </a:lnTo>
                    <a:lnTo>
                      <a:pt x="270" y="71"/>
                    </a:lnTo>
                    <a:close/>
                  </a:path>
                </a:pathLst>
              </a:custGeom>
              <a:solidFill>
                <a:srgbClr val="7D442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8" name="任意多边形 80997"/>
              <p:cNvSpPr/>
              <p:nvPr/>
            </p:nvSpPr>
            <p:spPr>
              <a:xfrm>
                <a:off x="23" y="302"/>
                <a:ext cx="255" cy="281"/>
              </a:xfrm>
              <a:custGeom>
                <a:avLst/>
                <a:gdLst/>
                <a:ahLst/>
                <a:cxnLst/>
                <a:rect l="0" t="0" r="0" b="0"/>
                <a:pathLst>
                  <a:path w="3823" h="4210">
                    <a:moveTo>
                      <a:pt x="3017" y="203"/>
                    </a:moveTo>
                    <a:lnTo>
                      <a:pt x="3071" y="223"/>
                    </a:lnTo>
                    <a:lnTo>
                      <a:pt x="3126" y="245"/>
                    </a:lnTo>
                    <a:lnTo>
                      <a:pt x="3226" y="280"/>
                    </a:lnTo>
                    <a:lnTo>
                      <a:pt x="3274" y="300"/>
                    </a:lnTo>
                    <a:lnTo>
                      <a:pt x="3320" y="327"/>
                    </a:lnTo>
                    <a:lnTo>
                      <a:pt x="3365" y="356"/>
                    </a:lnTo>
                    <a:lnTo>
                      <a:pt x="3385" y="374"/>
                    </a:lnTo>
                    <a:lnTo>
                      <a:pt x="3405" y="394"/>
                    </a:lnTo>
                    <a:lnTo>
                      <a:pt x="3424" y="415"/>
                    </a:lnTo>
                    <a:lnTo>
                      <a:pt x="3444" y="439"/>
                    </a:lnTo>
                    <a:lnTo>
                      <a:pt x="3462" y="465"/>
                    </a:lnTo>
                    <a:lnTo>
                      <a:pt x="3479" y="494"/>
                    </a:lnTo>
                    <a:lnTo>
                      <a:pt x="3498" y="527"/>
                    </a:lnTo>
                    <a:lnTo>
                      <a:pt x="3515" y="565"/>
                    </a:lnTo>
                    <a:lnTo>
                      <a:pt x="3530" y="603"/>
                    </a:lnTo>
                    <a:lnTo>
                      <a:pt x="3547" y="644"/>
                    </a:lnTo>
                    <a:lnTo>
                      <a:pt x="3562" y="692"/>
                    </a:lnTo>
                    <a:lnTo>
                      <a:pt x="3577" y="741"/>
                    </a:lnTo>
                    <a:lnTo>
                      <a:pt x="3603" y="857"/>
                    </a:lnTo>
                    <a:lnTo>
                      <a:pt x="3627" y="989"/>
                    </a:lnTo>
                    <a:lnTo>
                      <a:pt x="3647" y="1139"/>
                    </a:lnTo>
                    <a:lnTo>
                      <a:pt x="3665" y="1285"/>
                    </a:lnTo>
                    <a:lnTo>
                      <a:pt x="3680" y="1447"/>
                    </a:lnTo>
                    <a:lnTo>
                      <a:pt x="3712" y="1809"/>
                    </a:lnTo>
                    <a:lnTo>
                      <a:pt x="3741" y="2189"/>
                    </a:lnTo>
                    <a:lnTo>
                      <a:pt x="3768" y="2565"/>
                    </a:lnTo>
                    <a:lnTo>
                      <a:pt x="3809" y="3183"/>
                    </a:lnTo>
                    <a:lnTo>
                      <a:pt x="3823" y="3439"/>
                    </a:lnTo>
                    <a:lnTo>
                      <a:pt x="3809" y="3445"/>
                    </a:lnTo>
                    <a:lnTo>
                      <a:pt x="3768" y="3460"/>
                    </a:lnTo>
                    <a:lnTo>
                      <a:pt x="3700" y="3481"/>
                    </a:lnTo>
                    <a:lnTo>
                      <a:pt x="3660" y="3490"/>
                    </a:lnTo>
                    <a:lnTo>
                      <a:pt x="3612" y="3499"/>
                    </a:lnTo>
                    <a:lnTo>
                      <a:pt x="3559" y="3507"/>
                    </a:lnTo>
                    <a:lnTo>
                      <a:pt x="3500" y="3510"/>
                    </a:lnTo>
                    <a:lnTo>
                      <a:pt x="3441" y="3513"/>
                    </a:lnTo>
                    <a:lnTo>
                      <a:pt x="3373" y="3510"/>
                    </a:lnTo>
                    <a:lnTo>
                      <a:pt x="3306" y="3504"/>
                    </a:lnTo>
                    <a:lnTo>
                      <a:pt x="3232" y="3493"/>
                    </a:lnTo>
                    <a:lnTo>
                      <a:pt x="3159" y="3475"/>
                    </a:lnTo>
                    <a:lnTo>
                      <a:pt x="3080" y="3451"/>
                    </a:lnTo>
                    <a:lnTo>
                      <a:pt x="3100" y="3724"/>
                    </a:lnTo>
                    <a:lnTo>
                      <a:pt x="3114" y="3937"/>
                    </a:lnTo>
                    <a:lnTo>
                      <a:pt x="3120" y="4022"/>
                    </a:lnTo>
                    <a:lnTo>
                      <a:pt x="3120" y="4077"/>
                    </a:lnTo>
                    <a:lnTo>
                      <a:pt x="3035" y="4102"/>
                    </a:lnTo>
                    <a:lnTo>
                      <a:pt x="2935" y="4125"/>
                    </a:lnTo>
                    <a:lnTo>
                      <a:pt x="2805" y="4151"/>
                    </a:lnTo>
                    <a:lnTo>
                      <a:pt x="2728" y="4166"/>
                    </a:lnTo>
                    <a:lnTo>
                      <a:pt x="2646" y="4178"/>
                    </a:lnTo>
                    <a:lnTo>
                      <a:pt x="2561" y="4190"/>
                    </a:lnTo>
                    <a:lnTo>
                      <a:pt x="2470" y="4199"/>
                    </a:lnTo>
                    <a:lnTo>
                      <a:pt x="2375" y="4205"/>
                    </a:lnTo>
                    <a:lnTo>
                      <a:pt x="2278" y="4207"/>
                    </a:lnTo>
                    <a:lnTo>
                      <a:pt x="2179" y="4210"/>
                    </a:lnTo>
                    <a:lnTo>
                      <a:pt x="2076" y="4207"/>
                    </a:lnTo>
                    <a:lnTo>
                      <a:pt x="1914" y="3434"/>
                    </a:lnTo>
                    <a:lnTo>
                      <a:pt x="1781" y="4205"/>
                    </a:lnTo>
                    <a:lnTo>
                      <a:pt x="1646" y="4207"/>
                    </a:lnTo>
                    <a:lnTo>
                      <a:pt x="1502" y="4210"/>
                    </a:lnTo>
                    <a:lnTo>
                      <a:pt x="1331" y="4207"/>
                    </a:lnTo>
                    <a:lnTo>
                      <a:pt x="1240" y="4205"/>
                    </a:lnTo>
                    <a:lnTo>
                      <a:pt x="1149" y="4199"/>
                    </a:lnTo>
                    <a:lnTo>
                      <a:pt x="1057" y="4193"/>
                    </a:lnTo>
                    <a:lnTo>
                      <a:pt x="972" y="4184"/>
                    </a:lnTo>
                    <a:lnTo>
                      <a:pt x="893" y="4172"/>
                    </a:lnTo>
                    <a:lnTo>
                      <a:pt x="819" y="4157"/>
                    </a:lnTo>
                    <a:lnTo>
                      <a:pt x="760" y="4140"/>
                    </a:lnTo>
                    <a:lnTo>
                      <a:pt x="734" y="4128"/>
                    </a:lnTo>
                    <a:lnTo>
                      <a:pt x="709" y="4119"/>
                    </a:lnTo>
                    <a:lnTo>
                      <a:pt x="712" y="3439"/>
                    </a:lnTo>
                    <a:lnTo>
                      <a:pt x="689" y="3445"/>
                    </a:lnTo>
                    <a:lnTo>
                      <a:pt x="627" y="3457"/>
                    </a:lnTo>
                    <a:lnTo>
                      <a:pt x="533" y="3471"/>
                    </a:lnTo>
                    <a:lnTo>
                      <a:pt x="480" y="3478"/>
                    </a:lnTo>
                    <a:lnTo>
                      <a:pt x="421" y="3484"/>
                    </a:lnTo>
                    <a:lnTo>
                      <a:pt x="362" y="3484"/>
                    </a:lnTo>
                    <a:lnTo>
                      <a:pt x="301" y="3481"/>
                    </a:lnTo>
                    <a:lnTo>
                      <a:pt x="242" y="3475"/>
                    </a:lnTo>
                    <a:lnTo>
                      <a:pt x="183" y="3466"/>
                    </a:lnTo>
                    <a:lnTo>
                      <a:pt x="157" y="3457"/>
                    </a:lnTo>
                    <a:lnTo>
                      <a:pt x="130" y="3448"/>
                    </a:lnTo>
                    <a:lnTo>
                      <a:pt x="103" y="3436"/>
                    </a:lnTo>
                    <a:lnTo>
                      <a:pt x="80" y="3425"/>
                    </a:lnTo>
                    <a:lnTo>
                      <a:pt x="57" y="3410"/>
                    </a:lnTo>
                    <a:lnTo>
                      <a:pt x="35" y="3396"/>
                    </a:lnTo>
                    <a:lnTo>
                      <a:pt x="18" y="3377"/>
                    </a:lnTo>
                    <a:lnTo>
                      <a:pt x="0" y="3357"/>
                    </a:lnTo>
                    <a:lnTo>
                      <a:pt x="12" y="3021"/>
                    </a:lnTo>
                    <a:lnTo>
                      <a:pt x="27" y="2671"/>
                    </a:lnTo>
                    <a:lnTo>
                      <a:pt x="51" y="2251"/>
                    </a:lnTo>
                    <a:lnTo>
                      <a:pt x="77" y="1809"/>
                    </a:lnTo>
                    <a:lnTo>
                      <a:pt x="94" y="1592"/>
                    </a:lnTo>
                    <a:lnTo>
                      <a:pt x="112" y="1386"/>
                    </a:lnTo>
                    <a:lnTo>
                      <a:pt x="130" y="1197"/>
                    </a:lnTo>
                    <a:lnTo>
                      <a:pt x="151" y="1027"/>
                    </a:lnTo>
                    <a:lnTo>
                      <a:pt x="174" y="886"/>
                    </a:lnTo>
                    <a:lnTo>
                      <a:pt x="186" y="824"/>
                    </a:lnTo>
                    <a:lnTo>
                      <a:pt x="197" y="774"/>
                    </a:lnTo>
                    <a:lnTo>
                      <a:pt x="222" y="692"/>
                    </a:lnTo>
                    <a:lnTo>
                      <a:pt x="248" y="618"/>
                    </a:lnTo>
                    <a:lnTo>
                      <a:pt x="277" y="553"/>
                    </a:lnTo>
                    <a:lnTo>
                      <a:pt x="313" y="494"/>
                    </a:lnTo>
                    <a:lnTo>
                      <a:pt x="348" y="442"/>
                    </a:lnTo>
                    <a:lnTo>
                      <a:pt x="389" y="397"/>
                    </a:lnTo>
                    <a:lnTo>
                      <a:pt x="436" y="356"/>
                    </a:lnTo>
                    <a:lnTo>
                      <a:pt x="483" y="317"/>
                    </a:lnTo>
                    <a:lnTo>
                      <a:pt x="539" y="285"/>
                    </a:lnTo>
                    <a:lnTo>
                      <a:pt x="598" y="256"/>
                    </a:lnTo>
                    <a:lnTo>
                      <a:pt x="660" y="229"/>
                    </a:lnTo>
                    <a:lnTo>
                      <a:pt x="728" y="203"/>
                    </a:lnTo>
                    <a:lnTo>
                      <a:pt x="800" y="180"/>
                    </a:lnTo>
                    <a:lnTo>
                      <a:pt x="880" y="153"/>
                    </a:lnTo>
                    <a:lnTo>
                      <a:pt x="1055" y="106"/>
                    </a:lnTo>
                    <a:lnTo>
                      <a:pt x="1116" y="86"/>
                    </a:lnTo>
                    <a:lnTo>
                      <a:pt x="1146" y="77"/>
                    </a:lnTo>
                    <a:lnTo>
                      <a:pt x="1175" y="68"/>
                    </a:lnTo>
                    <a:lnTo>
                      <a:pt x="1207" y="62"/>
                    </a:lnTo>
                    <a:lnTo>
                      <a:pt x="1243" y="58"/>
                    </a:lnTo>
                    <a:lnTo>
                      <a:pt x="1280" y="58"/>
                    </a:lnTo>
                    <a:lnTo>
                      <a:pt x="1325" y="65"/>
                    </a:lnTo>
                    <a:lnTo>
                      <a:pt x="1331" y="68"/>
                    </a:lnTo>
                    <a:lnTo>
                      <a:pt x="1337" y="74"/>
                    </a:lnTo>
                    <a:lnTo>
                      <a:pt x="1348" y="97"/>
                    </a:lnTo>
                    <a:lnTo>
                      <a:pt x="1363" y="129"/>
                    </a:lnTo>
                    <a:lnTo>
                      <a:pt x="1380" y="174"/>
                    </a:lnTo>
                    <a:lnTo>
                      <a:pt x="1419" y="291"/>
                    </a:lnTo>
                    <a:lnTo>
                      <a:pt x="1460" y="444"/>
                    </a:lnTo>
                    <a:lnTo>
                      <a:pt x="1507" y="621"/>
                    </a:lnTo>
                    <a:lnTo>
                      <a:pt x="1554" y="821"/>
                    </a:lnTo>
                    <a:lnTo>
                      <a:pt x="1652" y="1247"/>
                    </a:lnTo>
                    <a:lnTo>
                      <a:pt x="1743" y="1677"/>
                    </a:lnTo>
                    <a:lnTo>
                      <a:pt x="1820" y="2048"/>
                    </a:lnTo>
                    <a:lnTo>
                      <a:pt x="1890" y="2412"/>
                    </a:lnTo>
                    <a:lnTo>
                      <a:pt x="1952" y="2039"/>
                    </a:lnTo>
                    <a:lnTo>
                      <a:pt x="2020" y="1657"/>
                    </a:lnTo>
                    <a:lnTo>
                      <a:pt x="2096" y="1216"/>
                    </a:lnTo>
                    <a:lnTo>
                      <a:pt x="2176" y="777"/>
                    </a:lnTo>
                    <a:lnTo>
                      <a:pt x="2249" y="388"/>
                    </a:lnTo>
                    <a:lnTo>
                      <a:pt x="2281" y="232"/>
                    </a:lnTo>
                    <a:lnTo>
                      <a:pt x="2310" y="112"/>
                    </a:lnTo>
                    <a:lnTo>
                      <a:pt x="2332" y="32"/>
                    </a:lnTo>
                    <a:lnTo>
                      <a:pt x="2341" y="12"/>
                    </a:lnTo>
                    <a:lnTo>
                      <a:pt x="2349" y="0"/>
                    </a:lnTo>
                    <a:lnTo>
                      <a:pt x="2367" y="0"/>
                    </a:lnTo>
                    <a:lnTo>
                      <a:pt x="2393" y="0"/>
                    </a:lnTo>
                    <a:lnTo>
                      <a:pt x="2426" y="6"/>
                    </a:lnTo>
                    <a:lnTo>
                      <a:pt x="2467" y="18"/>
                    </a:lnTo>
                    <a:lnTo>
                      <a:pt x="2564" y="44"/>
                    </a:lnTo>
                    <a:lnTo>
                      <a:pt x="2673" y="80"/>
                    </a:lnTo>
                    <a:lnTo>
                      <a:pt x="2782" y="115"/>
                    </a:lnTo>
                    <a:lnTo>
                      <a:pt x="2882" y="153"/>
                    </a:lnTo>
                    <a:lnTo>
                      <a:pt x="3017" y="203"/>
                    </a:lnTo>
                    <a:close/>
                  </a:path>
                </a:pathLst>
              </a:custGeom>
              <a:solidFill>
                <a:srgbClr val="2E2D7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9" name="任意多边形 80998"/>
              <p:cNvSpPr/>
              <p:nvPr/>
            </p:nvSpPr>
            <p:spPr>
              <a:xfrm>
                <a:off x="88" y="320"/>
                <a:ext cx="59" cy="154"/>
              </a:xfrm>
              <a:custGeom>
                <a:avLst/>
                <a:gdLst/>
                <a:ahLst/>
                <a:cxnLst/>
                <a:rect l="0" t="0" r="0" b="0"/>
                <a:pathLst>
                  <a:path w="885" h="2300">
                    <a:moveTo>
                      <a:pt x="165" y="11"/>
                    </a:moveTo>
                    <a:lnTo>
                      <a:pt x="158" y="3"/>
                    </a:lnTo>
                    <a:lnTo>
                      <a:pt x="149" y="0"/>
                    </a:lnTo>
                    <a:lnTo>
                      <a:pt x="141" y="6"/>
                    </a:lnTo>
                    <a:lnTo>
                      <a:pt x="135" y="17"/>
                    </a:lnTo>
                    <a:lnTo>
                      <a:pt x="126" y="35"/>
                    </a:lnTo>
                    <a:lnTo>
                      <a:pt x="120" y="59"/>
                    </a:lnTo>
                    <a:lnTo>
                      <a:pt x="103" y="117"/>
                    </a:lnTo>
                    <a:lnTo>
                      <a:pt x="88" y="194"/>
                    </a:lnTo>
                    <a:lnTo>
                      <a:pt x="73" y="285"/>
                    </a:lnTo>
                    <a:lnTo>
                      <a:pt x="46" y="489"/>
                    </a:lnTo>
                    <a:lnTo>
                      <a:pt x="26" y="703"/>
                    </a:lnTo>
                    <a:lnTo>
                      <a:pt x="9" y="900"/>
                    </a:lnTo>
                    <a:lnTo>
                      <a:pt x="0" y="1053"/>
                    </a:lnTo>
                    <a:lnTo>
                      <a:pt x="0" y="1103"/>
                    </a:lnTo>
                    <a:lnTo>
                      <a:pt x="0" y="1133"/>
                    </a:lnTo>
                    <a:lnTo>
                      <a:pt x="6" y="1150"/>
                    </a:lnTo>
                    <a:lnTo>
                      <a:pt x="17" y="1167"/>
                    </a:lnTo>
                    <a:lnTo>
                      <a:pt x="32" y="1185"/>
                    </a:lnTo>
                    <a:lnTo>
                      <a:pt x="52" y="1206"/>
                    </a:lnTo>
                    <a:lnTo>
                      <a:pt x="79" y="1227"/>
                    </a:lnTo>
                    <a:lnTo>
                      <a:pt x="106" y="1244"/>
                    </a:lnTo>
                    <a:lnTo>
                      <a:pt x="165" y="1283"/>
                    </a:lnTo>
                    <a:lnTo>
                      <a:pt x="229" y="1318"/>
                    </a:lnTo>
                    <a:lnTo>
                      <a:pt x="291" y="1347"/>
                    </a:lnTo>
                    <a:lnTo>
                      <a:pt x="341" y="1371"/>
                    </a:lnTo>
                    <a:lnTo>
                      <a:pt x="379" y="1386"/>
                    </a:lnTo>
                    <a:lnTo>
                      <a:pt x="388" y="1389"/>
                    </a:lnTo>
                    <a:lnTo>
                      <a:pt x="391" y="1394"/>
                    </a:lnTo>
                    <a:lnTo>
                      <a:pt x="397" y="1403"/>
                    </a:lnTo>
                    <a:lnTo>
                      <a:pt x="400" y="1412"/>
                    </a:lnTo>
                    <a:lnTo>
                      <a:pt x="402" y="1435"/>
                    </a:lnTo>
                    <a:lnTo>
                      <a:pt x="400" y="1465"/>
                    </a:lnTo>
                    <a:lnTo>
                      <a:pt x="397" y="1497"/>
                    </a:lnTo>
                    <a:lnTo>
                      <a:pt x="388" y="1535"/>
                    </a:lnTo>
                    <a:lnTo>
                      <a:pt x="367" y="1615"/>
                    </a:lnTo>
                    <a:lnTo>
                      <a:pt x="323" y="1774"/>
                    </a:lnTo>
                    <a:lnTo>
                      <a:pt x="305" y="1836"/>
                    </a:lnTo>
                    <a:lnTo>
                      <a:pt x="300" y="1859"/>
                    </a:lnTo>
                    <a:lnTo>
                      <a:pt x="300" y="1873"/>
                    </a:lnTo>
                    <a:lnTo>
                      <a:pt x="300" y="1882"/>
                    </a:lnTo>
                    <a:lnTo>
                      <a:pt x="305" y="1892"/>
                    </a:lnTo>
                    <a:lnTo>
                      <a:pt x="320" y="1912"/>
                    </a:lnTo>
                    <a:lnTo>
                      <a:pt x="347" y="1938"/>
                    </a:lnTo>
                    <a:lnTo>
                      <a:pt x="379" y="1970"/>
                    </a:lnTo>
                    <a:lnTo>
                      <a:pt x="465" y="2041"/>
                    </a:lnTo>
                    <a:lnTo>
                      <a:pt x="564" y="2118"/>
                    </a:lnTo>
                    <a:lnTo>
                      <a:pt x="668" y="2189"/>
                    </a:lnTo>
                    <a:lnTo>
                      <a:pt x="762" y="2251"/>
                    </a:lnTo>
                    <a:lnTo>
                      <a:pt x="800" y="2271"/>
                    </a:lnTo>
                    <a:lnTo>
                      <a:pt x="836" y="2289"/>
                    </a:lnTo>
                    <a:lnTo>
                      <a:pt x="862" y="2300"/>
                    </a:lnTo>
                    <a:lnTo>
                      <a:pt x="871" y="2300"/>
                    </a:lnTo>
                    <a:lnTo>
                      <a:pt x="880" y="2300"/>
                    </a:lnTo>
                    <a:lnTo>
                      <a:pt x="883" y="2297"/>
                    </a:lnTo>
                    <a:lnTo>
                      <a:pt x="885" y="2294"/>
                    </a:lnTo>
                    <a:lnTo>
                      <a:pt x="885" y="2289"/>
                    </a:lnTo>
                    <a:lnTo>
                      <a:pt x="883" y="2280"/>
                    </a:lnTo>
                    <a:lnTo>
                      <a:pt x="874" y="2259"/>
                    </a:lnTo>
                    <a:lnTo>
                      <a:pt x="856" y="2232"/>
                    </a:lnTo>
                    <a:lnTo>
                      <a:pt x="809" y="2165"/>
                    </a:lnTo>
                    <a:lnTo>
                      <a:pt x="748" y="2086"/>
                    </a:lnTo>
                    <a:lnTo>
                      <a:pt x="683" y="2003"/>
                    </a:lnTo>
                    <a:lnTo>
                      <a:pt x="624" y="1924"/>
                    </a:lnTo>
                    <a:lnTo>
                      <a:pt x="600" y="1885"/>
                    </a:lnTo>
                    <a:lnTo>
                      <a:pt x="583" y="1853"/>
                    </a:lnTo>
                    <a:lnTo>
                      <a:pt x="570" y="1827"/>
                    </a:lnTo>
                    <a:lnTo>
                      <a:pt x="567" y="1812"/>
                    </a:lnTo>
                    <a:lnTo>
                      <a:pt x="567" y="1804"/>
                    </a:lnTo>
                    <a:lnTo>
                      <a:pt x="570" y="1753"/>
                    </a:lnTo>
                    <a:lnTo>
                      <a:pt x="583" y="1691"/>
                    </a:lnTo>
                    <a:lnTo>
                      <a:pt x="609" y="1542"/>
                    </a:lnTo>
                    <a:lnTo>
                      <a:pt x="621" y="1468"/>
                    </a:lnTo>
                    <a:lnTo>
                      <a:pt x="624" y="1432"/>
                    </a:lnTo>
                    <a:lnTo>
                      <a:pt x="626" y="1400"/>
                    </a:lnTo>
                    <a:lnTo>
                      <a:pt x="626" y="1371"/>
                    </a:lnTo>
                    <a:lnTo>
                      <a:pt x="624" y="1344"/>
                    </a:lnTo>
                    <a:lnTo>
                      <a:pt x="615" y="1324"/>
                    </a:lnTo>
                    <a:lnTo>
                      <a:pt x="606" y="1309"/>
                    </a:lnTo>
                    <a:lnTo>
                      <a:pt x="592" y="1297"/>
                    </a:lnTo>
                    <a:lnTo>
                      <a:pt x="570" y="1283"/>
                    </a:lnTo>
                    <a:lnTo>
                      <a:pt x="524" y="1250"/>
                    </a:lnTo>
                    <a:lnTo>
                      <a:pt x="400" y="1179"/>
                    </a:lnTo>
                    <a:lnTo>
                      <a:pt x="338" y="1141"/>
                    </a:lnTo>
                    <a:lnTo>
                      <a:pt x="285" y="1103"/>
                    </a:lnTo>
                    <a:lnTo>
                      <a:pt x="262" y="1085"/>
                    </a:lnTo>
                    <a:lnTo>
                      <a:pt x="240" y="1068"/>
                    </a:lnTo>
                    <a:lnTo>
                      <a:pt x="226" y="1053"/>
                    </a:lnTo>
                    <a:lnTo>
                      <a:pt x="214" y="1038"/>
                    </a:lnTo>
                    <a:lnTo>
                      <a:pt x="208" y="1015"/>
                    </a:lnTo>
                    <a:lnTo>
                      <a:pt x="206" y="976"/>
                    </a:lnTo>
                    <a:lnTo>
                      <a:pt x="203" y="927"/>
                    </a:lnTo>
                    <a:lnTo>
                      <a:pt x="203" y="862"/>
                    </a:lnTo>
                    <a:lnTo>
                      <a:pt x="203" y="715"/>
                    </a:lnTo>
                    <a:lnTo>
                      <a:pt x="206" y="544"/>
                    </a:lnTo>
                    <a:lnTo>
                      <a:pt x="206" y="373"/>
                    </a:lnTo>
                    <a:lnTo>
                      <a:pt x="206" y="291"/>
                    </a:lnTo>
                    <a:lnTo>
                      <a:pt x="203" y="214"/>
                    </a:lnTo>
                    <a:lnTo>
                      <a:pt x="197" y="147"/>
                    </a:lnTo>
                    <a:lnTo>
                      <a:pt x="188" y="88"/>
                    </a:lnTo>
                    <a:lnTo>
                      <a:pt x="179" y="43"/>
                    </a:lnTo>
                    <a:lnTo>
                      <a:pt x="174" y="23"/>
                    </a:lnTo>
                    <a:lnTo>
                      <a:pt x="165" y="11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0" name="任意多边形 80999"/>
              <p:cNvSpPr/>
              <p:nvPr/>
            </p:nvSpPr>
            <p:spPr>
              <a:xfrm>
                <a:off x="154" y="318"/>
                <a:ext cx="55" cy="156"/>
              </a:xfrm>
              <a:custGeom>
                <a:avLst/>
                <a:gdLst/>
                <a:ahLst/>
                <a:cxnLst/>
                <a:rect l="0" t="0" r="0" b="0"/>
                <a:pathLst>
                  <a:path w="816" h="2335">
                    <a:moveTo>
                      <a:pt x="607" y="14"/>
                    </a:moveTo>
                    <a:lnTo>
                      <a:pt x="613" y="3"/>
                    </a:lnTo>
                    <a:lnTo>
                      <a:pt x="622" y="0"/>
                    </a:lnTo>
                    <a:lnTo>
                      <a:pt x="628" y="3"/>
                    </a:lnTo>
                    <a:lnTo>
                      <a:pt x="636" y="11"/>
                    </a:lnTo>
                    <a:lnTo>
                      <a:pt x="645" y="26"/>
                    </a:lnTo>
                    <a:lnTo>
                      <a:pt x="654" y="46"/>
                    </a:lnTo>
                    <a:lnTo>
                      <a:pt x="671" y="106"/>
                    </a:lnTo>
                    <a:lnTo>
                      <a:pt x="690" y="179"/>
                    </a:lnTo>
                    <a:lnTo>
                      <a:pt x="707" y="267"/>
                    </a:lnTo>
                    <a:lnTo>
                      <a:pt x="725" y="364"/>
                    </a:lnTo>
                    <a:lnTo>
                      <a:pt x="742" y="467"/>
                    </a:lnTo>
                    <a:lnTo>
                      <a:pt x="772" y="682"/>
                    </a:lnTo>
                    <a:lnTo>
                      <a:pt x="798" y="879"/>
                    </a:lnTo>
                    <a:lnTo>
                      <a:pt x="813" y="1032"/>
                    </a:lnTo>
                    <a:lnTo>
                      <a:pt x="816" y="1082"/>
                    </a:lnTo>
                    <a:lnTo>
                      <a:pt x="816" y="1111"/>
                    </a:lnTo>
                    <a:lnTo>
                      <a:pt x="810" y="1129"/>
                    </a:lnTo>
                    <a:lnTo>
                      <a:pt x="801" y="1150"/>
                    </a:lnTo>
                    <a:lnTo>
                      <a:pt x="787" y="1168"/>
                    </a:lnTo>
                    <a:lnTo>
                      <a:pt x="765" y="1188"/>
                    </a:lnTo>
                    <a:lnTo>
                      <a:pt x="745" y="1208"/>
                    </a:lnTo>
                    <a:lnTo>
                      <a:pt x="719" y="1230"/>
                    </a:lnTo>
                    <a:lnTo>
                      <a:pt x="660" y="1270"/>
                    </a:lnTo>
                    <a:lnTo>
                      <a:pt x="601" y="1308"/>
                    </a:lnTo>
                    <a:lnTo>
                      <a:pt x="542" y="1341"/>
                    </a:lnTo>
                    <a:lnTo>
                      <a:pt x="492" y="1367"/>
                    </a:lnTo>
                    <a:lnTo>
                      <a:pt x="454" y="1385"/>
                    </a:lnTo>
                    <a:lnTo>
                      <a:pt x="448" y="1388"/>
                    </a:lnTo>
                    <a:lnTo>
                      <a:pt x="445" y="1394"/>
                    </a:lnTo>
                    <a:lnTo>
                      <a:pt x="437" y="1409"/>
                    </a:lnTo>
                    <a:lnTo>
                      <a:pt x="437" y="1432"/>
                    </a:lnTo>
                    <a:lnTo>
                      <a:pt x="437" y="1458"/>
                    </a:lnTo>
                    <a:lnTo>
                      <a:pt x="442" y="1491"/>
                    </a:lnTo>
                    <a:lnTo>
                      <a:pt x="451" y="1523"/>
                    </a:lnTo>
                    <a:lnTo>
                      <a:pt x="474" y="1600"/>
                    </a:lnTo>
                    <a:lnTo>
                      <a:pt x="525" y="1744"/>
                    </a:lnTo>
                    <a:lnTo>
                      <a:pt x="542" y="1803"/>
                    </a:lnTo>
                    <a:lnTo>
                      <a:pt x="548" y="1823"/>
                    </a:lnTo>
                    <a:lnTo>
                      <a:pt x="551" y="1839"/>
                    </a:lnTo>
                    <a:lnTo>
                      <a:pt x="548" y="1847"/>
                    </a:lnTo>
                    <a:lnTo>
                      <a:pt x="545" y="1856"/>
                    </a:lnTo>
                    <a:lnTo>
                      <a:pt x="531" y="1879"/>
                    </a:lnTo>
                    <a:lnTo>
                      <a:pt x="506" y="1911"/>
                    </a:lnTo>
                    <a:lnTo>
                      <a:pt x="477" y="1947"/>
                    </a:lnTo>
                    <a:lnTo>
                      <a:pt x="398" y="2027"/>
                    </a:lnTo>
                    <a:lnTo>
                      <a:pt x="307" y="2115"/>
                    </a:lnTo>
                    <a:lnTo>
                      <a:pt x="210" y="2200"/>
                    </a:lnTo>
                    <a:lnTo>
                      <a:pt x="121" y="2270"/>
                    </a:lnTo>
                    <a:lnTo>
                      <a:pt x="83" y="2300"/>
                    </a:lnTo>
                    <a:lnTo>
                      <a:pt x="51" y="2321"/>
                    </a:lnTo>
                    <a:lnTo>
                      <a:pt x="27" y="2332"/>
                    </a:lnTo>
                    <a:lnTo>
                      <a:pt x="16" y="2335"/>
                    </a:lnTo>
                    <a:lnTo>
                      <a:pt x="9" y="2335"/>
                    </a:lnTo>
                    <a:lnTo>
                      <a:pt x="3" y="2332"/>
                    </a:lnTo>
                    <a:lnTo>
                      <a:pt x="0" y="2329"/>
                    </a:lnTo>
                    <a:lnTo>
                      <a:pt x="0" y="2324"/>
                    </a:lnTo>
                    <a:lnTo>
                      <a:pt x="0" y="2315"/>
                    </a:lnTo>
                    <a:lnTo>
                      <a:pt x="9" y="2292"/>
                    </a:lnTo>
                    <a:lnTo>
                      <a:pt x="24" y="2262"/>
                    </a:lnTo>
                    <a:lnTo>
                      <a:pt x="68" y="2189"/>
                    </a:lnTo>
                    <a:lnTo>
                      <a:pt x="121" y="2103"/>
                    </a:lnTo>
                    <a:lnTo>
                      <a:pt x="181" y="2012"/>
                    </a:lnTo>
                    <a:lnTo>
                      <a:pt x="233" y="1924"/>
                    </a:lnTo>
                    <a:lnTo>
                      <a:pt x="253" y="1885"/>
                    </a:lnTo>
                    <a:lnTo>
                      <a:pt x="269" y="1850"/>
                    </a:lnTo>
                    <a:lnTo>
                      <a:pt x="280" y="1820"/>
                    </a:lnTo>
                    <a:lnTo>
                      <a:pt x="283" y="1797"/>
                    </a:lnTo>
                    <a:lnTo>
                      <a:pt x="275" y="1750"/>
                    </a:lnTo>
                    <a:lnTo>
                      <a:pt x="259" y="1685"/>
                    </a:lnTo>
                    <a:lnTo>
                      <a:pt x="224" y="1538"/>
                    </a:lnTo>
                    <a:lnTo>
                      <a:pt x="210" y="1464"/>
                    </a:lnTo>
                    <a:lnTo>
                      <a:pt x="204" y="1429"/>
                    </a:lnTo>
                    <a:lnTo>
                      <a:pt x="201" y="1396"/>
                    </a:lnTo>
                    <a:lnTo>
                      <a:pt x="201" y="1367"/>
                    </a:lnTo>
                    <a:lnTo>
                      <a:pt x="204" y="1344"/>
                    </a:lnTo>
                    <a:lnTo>
                      <a:pt x="207" y="1324"/>
                    </a:lnTo>
                    <a:lnTo>
                      <a:pt x="218" y="1305"/>
                    </a:lnTo>
                    <a:lnTo>
                      <a:pt x="230" y="1294"/>
                    </a:lnTo>
                    <a:lnTo>
                      <a:pt x="250" y="1279"/>
                    </a:lnTo>
                    <a:lnTo>
                      <a:pt x="298" y="1244"/>
                    </a:lnTo>
                    <a:lnTo>
                      <a:pt x="415" y="1165"/>
                    </a:lnTo>
                    <a:lnTo>
                      <a:pt x="474" y="1123"/>
                    </a:lnTo>
                    <a:lnTo>
                      <a:pt x="528" y="1085"/>
                    </a:lnTo>
                    <a:lnTo>
                      <a:pt x="551" y="1065"/>
                    </a:lnTo>
                    <a:lnTo>
                      <a:pt x="568" y="1046"/>
                    </a:lnTo>
                    <a:lnTo>
                      <a:pt x="583" y="1029"/>
                    </a:lnTo>
                    <a:lnTo>
                      <a:pt x="592" y="1014"/>
                    </a:lnTo>
                    <a:lnTo>
                      <a:pt x="598" y="991"/>
                    </a:lnTo>
                    <a:lnTo>
                      <a:pt x="601" y="955"/>
                    </a:lnTo>
                    <a:lnTo>
                      <a:pt x="601" y="844"/>
                    </a:lnTo>
                    <a:lnTo>
                      <a:pt x="595" y="700"/>
                    </a:lnTo>
                    <a:lnTo>
                      <a:pt x="589" y="538"/>
                    </a:lnTo>
                    <a:lnTo>
                      <a:pt x="583" y="373"/>
                    </a:lnTo>
                    <a:lnTo>
                      <a:pt x="580" y="220"/>
                    </a:lnTo>
                    <a:lnTo>
                      <a:pt x="583" y="152"/>
                    </a:lnTo>
                    <a:lnTo>
                      <a:pt x="589" y="94"/>
                    </a:lnTo>
                    <a:lnTo>
                      <a:pt x="595" y="46"/>
                    </a:lnTo>
                    <a:lnTo>
                      <a:pt x="601" y="29"/>
                    </a:lnTo>
                    <a:lnTo>
                      <a:pt x="607" y="14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1" name="任意多边形 81000"/>
              <p:cNvSpPr/>
              <p:nvPr/>
            </p:nvSpPr>
            <p:spPr>
              <a:xfrm>
                <a:off x="45" y="348"/>
                <a:ext cx="28" cy="186"/>
              </a:xfrm>
              <a:custGeom>
                <a:avLst/>
                <a:gdLst/>
                <a:ahLst/>
                <a:cxnLst/>
                <a:rect l="0" t="0" r="0" b="0"/>
                <a:pathLst>
                  <a:path w="433" h="2795">
                    <a:moveTo>
                      <a:pt x="391" y="2747"/>
                    </a:moveTo>
                    <a:lnTo>
                      <a:pt x="413" y="1865"/>
                    </a:lnTo>
                    <a:lnTo>
                      <a:pt x="427" y="1159"/>
                    </a:lnTo>
                    <a:lnTo>
                      <a:pt x="433" y="859"/>
                    </a:lnTo>
                    <a:lnTo>
                      <a:pt x="433" y="632"/>
                    </a:lnTo>
                    <a:lnTo>
                      <a:pt x="433" y="461"/>
                    </a:lnTo>
                    <a:lnTo>
                      <a:pt x="433" y="320"/>
                    </a:lnTo>
                    <a:lnTo>
                      <a:pt x="427" y="208"/>
                    </a:lnTo>
                    <a:lnTo>
                      <a:pt x="421" y="123"/>
                    </a:lnTo>
                    <a:lnTo>
                      <a:pt x="413" y="61"/>
                    </a:lnTo>
                    <a:lnTo>
                      <a:pt x="407" y="40"/>
                    </a:lnTo>
                    <a:lnTo>
                      <a:pt x="398" y="23"/>
                    </a:lnTo>
                    <a:lnTo>
                      <a:pt x="391" y="11"/>
                    </a:lnTo>
                    <a:lnTo>
                      <a:pt x="380" y="3"/>
                    </a:lnTo>
                    <a:lnTo>
                      <a:pt x="371" y="0"/>
                    </a:lnTo>
                    <a:lnTo>
                      <a:pt x="359" y="0"/>
                    </a:lnTo>
                    <a:lnTo>
                      <a:pt x="353" y="3"/>
                    </a:lnTo>
                    <a:lnTo>
                      <a:pt x="348" y="11"/>
                    </a:lnTo>
                    <a:lnTo>
                      <a:pt x="336" y="35"/>
                    </a:lnTo>
                    <a:lnTo>
                      <a:pt x="324" y="71"/>
                    </a:lnTo>
                    <a:lnTo>
                      <a:pt x="309" y="114"/>
                    </a:lnTo>
                    <a:lnTo>
                      <a:pt x="285" y="232"/>
                    </a:lnTo>
                    <a:lnTo>
                      <a:pt x="259" y="376"/>
                    </a:lnTo>
                    <a:lnTo>
                      <a:pt x="230" y="529"/>
                    </a:lnTo>
                    <a:lnTo>
                      <a:pt x="197" y="679"/>
                    </a:lnTo>
                    <a:lnTo>
                      <a:pt x="183" y="752"/>
                    </a:lnTo>
                    <a:lnTo>
                      <a:pt x="165" y="817"/>
                    </a:lnTo>
                    <a:lnTo>
                      <a:pt x="148" y="879"/>
                    </a:lnTo>
                    <a:lnTo>
                      <a:pt x="129" y="932"/>
                    </a:lnTo>
                    <a:lnTo>
                      <a:pt x="86" y="1029"/>
                    </a:lnTo>
                    <a:lnTo>
                      <a:pt x="68" y="1076"/>
                    </a:lnTo>
                    <a:lnTo>
                      <a:pt x="62" y="1100"/>
                    </a:lnTo>
                    <a:lnTo>
                      <a:pt x="56" y="1124"/>
                    </a:lnTo>
                    <a:lnTo>
                      <a:pt x="53" y="1147"/>
                    </a:lnTo>
                    <a:lnTo>
                      <a:pt x="53" y="1173"/>
                    </a:lnTo>
                    <a:lnTo>
                      <a:pt x="53" y="1199"/>
                    </a:lnTo>
                    <a:lnTo>
                      <a:pt x="60" y="1230"/>
                    </a:lnTo>
                    <a:lnTo>
                      <a:pt x="68" y="1256"/>
                    </a:lnTo>
                    <a:lnTo>
                      <a:pt x="83" y="1288"/>
                    </a:lnTo>
                    <a:lnTo>
                      <a:pt x="100" y="1318"/>
                    </a:lnTo>
                    <a:lnTo>
                      <a:pt x="121" y="1353"/>
                    </a:lnTo>
                    <a:lnTo>
                      <a:pt x="135" y="1376"/>
                    </a:lnTo>
                    <a:lnTo>
                      <a:pt x="148" y="1406"/>
                    </a:lnTo>
                    <a:lnTo>
                      <a:pt x="159" y="1438"/>
                    </a:lnTo>
                    <a:lnTo>
                      <a:pt x="168" y="1474"/>
                    </a:lnTo>
                    <a:lnTo>
                      <a:pt x="177" y="1512"/>
                    </a:lnTo>
                    <a:lnTo>
                      <a:pt x="183" y="1555"/>
                    </a:lnTo>
                    <a:lnTo>
                      <a:pt x="189" y="1650"/>
                    </a:lnTo>
                    <a:lnTo>
                      <a:pt x="191" y="1750"/>
                    </a:lnTo>
                    <a:lnTo>
                      <a:pt x="189" y="1859"/>
                    </a:lnTo>
                    <a:lnTo>
                      <a:pt x="183" y="1973"/>
                    </a:lnTo>
                    <a:lnTo>
                      <a:pt x="171" y="2089"/>
                    </a:lnTo>
                    <a:lnTo>
                      <a:pt x="157" y="2203"/>
                    </a:lnTo>
                    <a:lnTo>
                      <a:pt x="138" y="2315"/>
                    </a:lnTo>
                    <a:lnTo>
                      <a:pt x="118" y="2421"/>
                    </a:lnTo>
                    <a:lnTo>
                      <a:pt x="94" y="2517"/>
                    </a:lnTo>
                    <a:lnTo>
                      <a:pt x="74" y="2607"/>
                    </a:lnTo>
                    <a:lnTo>
                      <a:pt x="47" y="2682"/>
                    </a:lnTo>
                    <a:lnTo>
                      <a:pt x="24" y="2744"/>
                    </a:lnTo>
                    <a:lnTo>
                      <a:pt x="12" y="2768"/>
                    </a:lnTo>
                    <a:lnTo>
                      <a:pt x="0" y="2786"/>
                    </a:lnTo>
                    <a:lnTo>
                      <a:pt x="32" y="2792"/>
                    </a:lnTo>
                    <a:lnTo>
                      <a:pt x="71" y="2795"/>
                    </a:lnTo>
                    <a:lnTo>
                      <a:pt x="121" y="2795"/>
                    </a:lnTo>
                    <a:lnTo>
                      <a:pt x="183" y="2792"/>
                    </a:lnTo>
                    <a:lnTo>
                      <a:pt x="248" y="2786"/>
                    </a:lnTo>
                    <a:lnTo>
                      <a:pt x="283" y="2776"/>
                    </a:lnTo>
                    <a:lnTo>
                      <a:pt x="318" y="2771"/>
                    </a:lnTo>
                    <a:lnTo>
                      <a:pt x="356" y="2759"/>
                    </a:lnTo>
                    <a:lnTo>
                      <a:pt x="391" y="2747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2" name="任意多边形 81001"/>
              <p:cNvSpPr/>
              <p:nvPr/>
            </p:nvSpPr>
            <p:spPr>
              <a:xfrm>
                <a:off x="223" y="343"/>
                <a:ext cx="33" cy="193"/>
              </a:xfrm>
              <a:custGeom>
                <a:avLst/>
                <a:gdLst/>
                <a:ahLst/>
                <a:cxnLst/>
                <a:rect l="0" t="0" r="0" b="0"/>
                <a:pathLst>
                  <a:path w="504" h="2895">
                    <a:moveTo>
                      <a:pt x="77" y="2836"/>
                    </a:moveTo>
                    <a:lnTo>
                      <a:pt x="64" y="2551"/>
                    </a:lnTo>
                    <a:lnTo>
                      <a:pt x="38" y="1888"/>
                    </a:lnTo>
                    <a:lnTo>
                      <a:pt x="12" y="1139"/>
                    </a:lnTo>
                    <a:lnTo>
                      <a:pt x="3" y="821"/>
                    </a:lnTo>
                    <a:lnTo>
                      <a:pt x="0" y="592"/>
                    </a:lnTo>
                    <a:lnTo>
                      <a:pt x="0" y="430"/>
                    </a:lnTo>
                    <a:lnTo>
                      <a:pt x="6" y="300"/>
                    </a:lnTo>
                    <a:lnTo>
                      <a:pt x="12" y="194"/>
                    </a:lnTo>
                    <a:lnTo>
                      <a:pt x="23" y="114"/>
                    </a:lnTo>
                    <a:lnTo>
                      <a:pt x="29" y="82"/>
                    </a:lnTo>
                    <a:lnTo>
                      <a:pt x="35" y="59"/>
                    </a:lnTo>
                    <a:lnTo>
                      <a:pt x="44" y="35"/>
                    </a:lnTo>
                    <a:lnTo>
                      <a:pt x="53" y="20"/>
                    </a:lnTo>
                    <a:lnTo>
                      <a:pt x="61" y="9"/>
                    </a:lnTo>
                    <a:lnTo>
                      <a:pt x="70" y="3"/>
                    </a:lnTo>
                    <a:lnTo>
                      <a:pt x="83" y="0"/>
                    </a:lnTo>
                    <a:lnTo>
                      <a:pt x="94" y="0"/>
                    </a:lnTo>
                    <a:lnTo>
                      <a:pt x="100" y="3"/>
                    </a:lnTo>
                    <a:lnTo>
                      <a:pt x="106" y="12"/>
                    </a:lnTo>
                    <a:lnTo>
                      <a:pt x="112" y="41"/>
                    </a:lnTo>
                    <a:lnTo>
                      <a:pt x="118" y="85"/>
                    </a:lnTo>
                    <a:lnTo>
                      <a:pt x="123" y="141"/>
                    </a:lnTo>
                    <a:lnTo>
                      <a:pt x="126" y="282"/>
                    </a:lnTo>
                    <a:lnTo>
                      <a:pt x="129" y="450"/>
                    </a:lnTo>
                    <a:lnTo>
                      <a:pt x="135" y="624"/>
                    </a:lnTo>
                    <a:lnTo>
                      <a:pt x="141" y="709"/>
                    </a:lnTo>
                    <a:lnTo>
                      <a:pt x="150" y="786"/>
                    </a:lnTo>
                    <a:lnTo>
                      <a:pt x="158" y="859"/>
                    </a:lnTo>
                    <a:lnTo>
                      <a:pt x="171" y="920"/>
                    </a:lnTo>
                    <a:lnTo>
                      <a:pt x="180" y="948"/>
                    </a:lnTo>
                    <a:lnTo>
                      <a:pt x="188" y="971"/>
                    </a:lnTo>
                    <a:lnTo>
                      <a:pt x="200" y="988"/>
                    </a:lnTo>
                    <a:lnTo>
                      <a:pt x="209" y="1006"/>
                    </a:lnTo>
                    <a:lnTo>
                      <a:pt x="268" y="1079"/>
                    </a:lnTo>
                    <a:lnTo>
                      <a:pt x="288" y="1112"/>
                    </a:lnTo>
                    <a:lnTo>
                      <a:pt x="309" y="1144"/>
                    </a:lnTo>
                    <a:lnTo>
                      <a:pt x="323" y="1174"/>
                    </a:lnTo>
                    <a:lnTo>
                      <a:pt x="336" y="1204"/>
                    </a:lnTo>
                    <a:lnTo>
                      <a:pt x="345" y="1233"/>
                    </a:lnTo>
                    <a:lnTo>
                      <a:pt x="350" y="1259"/>
                    </a:lnTo>
                    <a:lnTo>
                      <a:pt x="353" y="1286"/>
                    </a:lnTo>
                    <a:lnTo>
                      <a:pt x="350" y="1315"/>
                    </a:lnTo>
                    <a:lnTo>
                      <a:pt x="347" y="1341"/>
                    </a:lnTo>
                    <a:lnTo>
                      <a:pt x="342" y="1371"/>
                    </a:lnTo>
                    <a:lnTo>
                      <a:pt x="333" y="1403"/>
                    </a:lnTo>
                    <a:lnTo>
                      <a:pt x="320" y="1435"/>
                    </a:lnTo>
                    <a:lnTo>
                      <a:pt x="291" y="1509"/>
                    </a:lnTo>
                    <a:lnTo>
                      <a:pt x="282" y="1529"/>
                    </a:lnTo>
                    <a:lnTo>
                      <a:pt x="277" y="1557"/>
                    </a:lnTo>
                    <a:lnTo>
                      <a:pt x="274" y="1586"/>
                    </a:lnTo>
                    <a:lnTo>
                      <a:pt x="268" y="1621"/>
                    </a:lnTo>
                    <a:lnTo>
                      <a:pt x="265" y="1697"/>
                    </a:lnTo>
                    <a:lnTo>
                      <a:pt x="268" y="1786"/>
                    </a:lnTo>
                    <a:lnTo>
                      <a:pt x="274" y="1883"/>
                    </a:lnTo>
                    <a:lnTo>
                      <a:pt x="282" y="1989"/>
                    </a:lnTo>
                    <a:lnTo>
                      <a:pt x="297" y="2098"/>
                    </a:lnTo>
                    <a:lnTo>
                      <a:pt x="314" y="2209"/>
                    </a:lnTo>
                    <a:lnTo>
                      <a:pt x="333" y="2318"/>
                    </a:lnTo>
                    <a:lnTo>
                      <a:pt x="353" y="2428"/>
                    </a:lnTo>
                    <a:lnTo>
                      <a:pt x="376" y="2530"/>
                    </a:lnTo>
                    <a:lnTo>
                      <a:pt x="400" y="2625"/>
                    </a:lnTo>
                    <a:lnTo>
                      <a:pt x="427" y="2713"/>
                    </a:lnTo>
                    <a:lnTo>
                      <a:pt x="453" y="2786"/>
                    </a:lnTo>
                    <a:lnTo>
                      <a:pt x="476" y="2845"/>
                    </a:lnTo>
                    <a:lnTo>
                      <a:pt x="488" y="2869"/>
                    </a:lnTo>
                    <a:lnTo>
                      <a:pt x="504" y="2889"/>
                    </a:lnTo>
                    <a:lnTo>
                      <a:pt x="459" y="2892"/>
                    </a:lnTo>
                    <a:lnTo>
                      <a:pt x="408" y="2895"/>
                    </a:lnTo>
                    <a:lnTo>
                      <a:pt x="350" y="2895"/>
                    </a:lnTo>
                    <a:lnTo>
                      <a:pt x="282" y="2889"/>
                    </a:lnTo>
                    <a:lnTo>
                      <a:pt x="209" y="2881"/>
                    </a:lnTo>
                    <a:lnTo>
                      <a:pt x="174" y="2872"/>
                    </a:lnTo>
                    <a:lnTo>
                      <a:pt x="141" y="2863"/>
                    </a:lnTo>
                    <a:lnTo>
                      <a:pt x="106" y="2850"/>
                    </a:lnTo>
                    <a:lnTo>
                      <a:pt x="77" y="2836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3" name="任意多边形 81002"/>
              <p:cNvSpPr/>
              <p:nvPr/>
            </p:nvSpPr>
            <p:spPr>
              <a:xfrm>
                <a:off x="132" y="258"/>
                <a:ext cx="23" cy="9"/>
              </a:xfrm>
              <a:custGeom>
                <a:avLst/>
                <a:gdLst/>
                <a:ahLst/>
                <a:cxnLst/>
                <a:rect l="0" t="0" r="0" b="0"/>
                <a:pathLst>
                  <a:path w="354" h="135">
                    <a:moveTo>
                      <a:pt x="62" y="15"/>
                    </a:moveTo>
                    <a:lnTo>
                      <a:pt x="82" y="18"/>
                    </a:lnTo>
                    <a:lnTo>
                      <a:pt x="112" y="21"/>
                    </a:lnTo>
                    <a:lnTo>
                      <a:pt x="183" y="21"/>
                    </a:lnTo>
                    <a:lnTo>
                      <a:pt x="256" y="15"/>
                    </a:lnTo>
                    <a:lnTo>
                      <a:pt x="292" y="8"/>
                    </a:lnTo>
                    <a:lnTo>
                      <a:pt x="324" y="2"/>
                    </a:lnTo>
                    <a:lnTo>
                      <a:pt x="332" y="0"/>
                    </a:lnTo>
                    <a:lnTo>
                      <a:pt x="341" y="0"/>
                    </a:lnTo>
                    <a:lnTo>
                      <a:pt x="347" y="2"/>
                    </a:lnTo>
                    <a:lnTo>
                      <a:pt x="351" y="8"/>
                    </a:lnTo>
                    <a:lnTo>
                      <a:pt x="354" y="15"/>
                    </a:lnTo>
                    <a:lnTo>
                      <a:pt x="354" y="21"/>
                    </a:lnTo>
                    <a:lnTo>
                      <a:pt x="347" y="41"/>
                    </a:lnTo>
                    <a:lnTo>
                      <a:pt x="335" y="62"/>
                    </a:lnTo>
                    <a:lnTo>
                      <a:pt x="321" y="82"/>
                    </a:lnTo>
                    <a:lnTo>
                      <a:pt x="300" y="99"/>
                    </a:lnTo>
                    <a:lnTo>
                      <a:pt x="274" y="115"/>
                    </a:lnTo>
                    <a:lnTo>
                      <a:pt x="247" y="124"/>
                    </a:lnTo>
                    <a:lnTo>
                      <a:pt x="224" y="132"/>
                    </a:lnTo>
                    <a:lnTo>
                      <a:pt x="203" y="135"/>
                    </a:lnTo>
                    <a:lnTo>
                      <a:pt x="179" y="135"/>
                    </a:lnTo>
                    <a:lnTo>
                      <a:pt x="159" y="132"/>
                    </a:lnTo>
                    <a:lnTo>
                      <a:pt x="138" y="127"/>
                    </a:lnTo>
                    <a:lnTo>
                      <a:pt x="98" y="109"/>
                    </a:lnTo>
                    <a:lnTo>
                      <a:pt x="73" y="97"/>
                    </a:lnTo>
                    <a:lnTo>
                      <a:pt x="47" y="79"/>
                    </a:lnTo>
                    <a:lnTo>
                      <a:pt x="27" y="59"/>
                    </a:lnTo>
                    <a:lnTo>
                      <a:pt x="8" y="41"/>
                    </a:lnTo>
                    <a:lnTo>
                      <a:pt x="3" y="33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3" y="11"/>
                    </a:lnTo>
                    <a:lnTo>
                      <a:pt x="11" y="8"/>
                    </a:lnTo>
                    <a:lnTo>
                      <a:pt x="24" y="8"/>
                    </a:lnTo>
                    <a:lnTo>
                      <a:pt x="39" y="11"/>
                    </a:lnTo>
                    <a:lnTo>
                      <a:pt x="62" y="15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4" name="任意多边形 81003"/>
              <p:cNvSpPr/>
              <p:nvPr/>
            </p:nvSpPr>
            <p:spPr>
              <a:xfrm>
                <a:off x="169" y="228"/>
                <a:ext cx="12" cy="13"/>
              </a:xfrm>
              <a:custGeom>
                <a:avLst/>
                <a:gdLst/>
                <a:ahLst/>
                <a:cxnLst/>
                <a:rect l="0" t="0" r="0" b="0"/>
                <a:pathLst>
                  <a:path w="191" h="188">
                    <a:moveTo>
                      <a:pt x="60" y="0"/>
                    </a:moveTo>
                    <a:lnTo>
                      <a:pt x="71" y="3"/>
                    </a:lnTo>
                    <a:lnTo>
                      <a:pt x="83" y="3"/>
                    </a:lnTo>
                    <a:lnTo>
                      <a:pt x="97" y="8"/>
                    </a:lnTo>
                    <a:lnTo>
                      <a:pt x="109" y="14"/>
                    </a:lnTo>
                    <a:lnTo>
                      <a:pt x="133" y="36"/>
                    </a:lnTo>
                    <a:lnTo>
                      <a:pt x="154" y="59"/>
                    </a:lnTo>
                    <a:lnTo>
                      <a:pt x="171" y="82"/>
                    </a:lnTo>
                    <a:lnTo>
                      <a:pt x="186" y="108"/>
                    </a:lnTo>
                    <a:lnTo>
                      <a:pt x="191" y="135"/>
                    </a:lnTo>
                    <a:lnTo>
                      <a:pt x="191" y="144"/>
                    </a:lnTo>
                    <a:lnTo>
                      <a:pt x="189" y="156"/>
                    </a:lnTo>
                    <a:lnTo>
                      <a:pt x="183" y="170"/>
                    </a:lnTo>
                    <a:lnTo>
                      <a:pt x="171" y="182"/>
                    </a:lnTo>
                    <a:lnTo>
                      <a:pt x="157" y="185"/>
                    </a:lnTo>
                    <a:lnTo>
                      <a:pt x="142" y="188"/>
                    </a:lnTo>
                    <a:lnTo>
                      <a:pt x="126" y="188"/>
                    </a:lnTo>
                    <a:lnTo>
                      <a:pt x="109" y="182"/>
                    </a:lnTo>
                    <a:lnTo>
                      <a:pt x="80" y="173"/>
                    </a:lnTo>
                    <a:lnTo>
                      <a:pt x="57" y="159"/>
                    </a:lnTo>
                    <a:lnTo>
                      <a:pt x="41" y="150"/>
                    </a:lnTo>
                    <a:lnTo>
                      <a:pt x="29" y="135"/>
                    </a:lnTo>
                    <a:lnTo>
                      <a:pt x="18" y="124"/>
                    </a:lnTo>
                    <a:lnTo>
                      <a:pt x="9" y="105"/>
                    </a:lnTo>
                    <a:lnTo>
                      <a:pt x="3" y="88"/>
                    </a:lnTo>
                    <a:lnTo>
                      <a:pt x="0" y="70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6" y="17"/>
                    </a:lnTo>
                    <a:lnTo>
                      <a:pt x="15" y="11"/>
                    </a:lnTo>
                    <a:lnTo>
                      <a:pt x="27" y="5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5" name="任意多边形 81004"/>
              <p:cNvSpPr/>
              <p:nvPr/>
            </p:nvSpPr>
            <p:spPr>
              <a:xfrm>
                <a:off x="98" y="229"/>
                <a:ext cx="15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21" h="186">
                    <a:moveTo>
                      <a:pt x="150" y="0"/>
                    </a:moveTo>
                    <a:lnTo>
                      <a:pt x="181" y="0"/>
                    </a:lnTo>
                    <a:lnTo>
                      <a:pt x="201" y="6"/>
                    </a:lnTo>
                    <a:lnTo>
                      <a:pt x="207" y="12"/>
                    </a:lnTo>
                    <a:lnTo>
                      <a:pt x="215" y="18"/>
                    </a:lnTo>
                    <a:lnTo>
                      <a:pt x="218" y="24"/>
                    </a:lnTo>
                    <a:lnTo>
                      <a:pt x="221" y="31"/>
                    </a:lnTo>
                    <a:lnTo>
                      <a:pt x="221" y="51"/>
                    </a:lnTo>
                    <a:lnTo>
                      <a:pt x="215" y="71"/>
                    </a:lnTo>
                    <a:lnTo>
                      <a:pt x="204" y="95"/>
                    </a:lnTo>
                    <a:lnTo>
                      <a:pt x="184" y="125"/>
                    </a:lnTo>
                    <a:lnTo>
                      <a:pt x="159" y="148"/>
                    </a:lnTo>
                    <a:lnTo>
                      <a:pt x="133" y="168"/>
                    </a:lnTo>
                    <a:lnTo>
                      <a:pt x="107" y="180"/>
                    </a:lnTo>
                    <a:lnTo>
                      <a:pt x="80" y="186"/>
                    </a:lnTo>
                    <a:lnTo>
                      <a:pt x="68" y="186"/>
                    </a:lnTo>
                    <a:lnTo>
                      <a:pt x="56" y="183"/>
                    </a:lnTo>
                    <a:lnTo>
                      <a:pt x="48" y="180"/>
                    </a:lnTo>
                    <a:lnTo>
                      <a:pt x="36" y="174"/>
                    </a:lnTo>
                    <a:lnTo>
                      <a:pt x="27" y="165"/>
                    </a:lnTo>
                    <a:lnTo>
                      <a:pt x="19" y="157"/>
                    </a:lnTo>
                    <a:lnTo>
                      <a:pt x="13" y="145"/>
                    </a:lnTo>
                    <a:lnTo>
                      <a:pt x="6" y="133"/>
                    </a:lnTo>
                    <a:lnTo>
                      <a:pt x="0" y="119"/>
                    </a:lnTo>
                    <a:lnTo>
                      <a:pt x="0" y="103"/>
                    </a:lnTo>
                    <a:lnTo>
                      <a:pt x="0" y="92"/>
                    </a:lnTo>
                    <a:lnTo>
                      <a:pt x="3" y="80"/>
                    </a:lnTo>
                    <a:lnTo>
                      <a:pt x="10" y="68"/>
                    </a:lnTo>
                    <a:lnTo>
                      <a:pt x="16" y="57"/>
                    </a:lnTo>
                    <a:lnTo>
                      <a:pt x="33" y="39"/>
                    </a:lnTo>
                    <a:lnTo>
                      <a:pt x="56" y="24"/>
                    </a:lnTo>
                    <a:lnTo>
                      <a:pt x="83" y="12"/>
                    </a:lnTo>
                    <a:lnTo>
                      <a:pt x="116" y="3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ECB79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6" name="任意多边形 81005"/>
              <p:cNvSpPr/>
              <p:nvPr/>
            </p:nvSpPr>
            <p:spPr>
              <a:xfrm>
                <a:off x="104" y="232"/>
                <a:ext cx="74" cy="13"/>
              </a:xfrm>
              <a:custGeom>
                <a:avLst/>
                <a:gdLst/>
                <a:ahLst/>
                <a:cxnLst/>
                <a:rect l="0" t="0" r="0" b="0"/>
                <a:pathLst>
                  <a:path w="1110" h="188">
                    <a:moveTo>
                      <a:pt x="33" y="17"/>
                    </a:moveTo>
                    <a:lnTo>
                      <a:pt x="24" y="20"/>
                    </a:lnTo>
                    <a:lnTo>
                      <a:pt x="18" y="29"/>
                    </a:lnTo>
                    <a:lnTo>
                      <a:pt x="9" y="38"/>
                    </a:lnTo>
                    <a:lnTo>
                      <a:pt x="6" y="46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5"/>
                    </a:lnTo>
                    <a:lnTo>
                      <a:pt x="3" y="100"/>
                    </a:lnTo>
                    <a:lnTo>
                      <a:pt x="6" y="111"/>
                    </a:lnTo>
                    <a:lnTo>
                      <a:pt x="15" y="126"/>
                    </a:lnTo>
                    <a:lnTo>
                      <a:pt x="24" y="137"/>
                    </a:lnTo>
                    <a:lnTo>
                      <a:pt x="36" y="150"/>
                    </a:lnTo>
                    <a:lnTo>
                      <a:pt x="50" y="159"/>
                    </a:lnTo>
                    <a:lnTo>
                      <a:pt x="71" y="165"/>
                    </a:lnTo>
                    <a:lnTo>
                      <a:pt x="94" y="170"/>
                    </a:lnTo>
                    <a:lnTo>
                      <a:pt x="118" y="173"/>
                    </a:lnTo>
                    <a:lnTo>
                      <a:pt x="298" y="182"/>
                    </a:lnTo>
                    <a:lnTo>
                      <a:pt x="421" y="185"/>
                    </a:lnTo>
                    <a:lnTo>
                      <a:pt x="557" y="188"/>
                    </a:lnTo>
                    <a:lnTo>
                      <a:pt x="692" y="188"/>
                    </a:lnTo>
                    <a:lnTo>
                      <a:pt x="818" y="185"/>
                    </a:lnTo>
                    <a:lnTo>
                      <a:pt x="927" y="179"/>
                    </a:lnTo>
                    <a:lnTo>
                      <a:pt x="969" y="173"/>
                    </a:lnTo>
                    <a:lnTo>
                      <a:pt x="1004" y="168"/>
                    </a:lnTo>
                    <a:lnTo>
                      <a:pt x="1039" y="156"/>
                    </a:lnTo>
                    <a:lnTo>
                      <a:pt x="1066" y="144"/>
                    </a:lnTo>
                    <a:lnTo>
                      <a:pt x="1086" y="132"/>
                    </a:lnTo>
                    <a:lnTo>
                      <a:pt x="1101" y="120"/>
                    </a:lnTo>
                    <a:lnTo>
                      <a:pt x="1107" y="105"/>
                    </a:lnTo>
                    <a:lnTo>
                      <a:pt x="1110" y="94"/>
                    </a:lnTo>
                    <a:lnTo>
                      <a:pt x="1107" y="82"/>
                    </a:lnTo>
                    <a:lnTo>
                      <a:pt x="1101" y="71"/>
                    </a:lnTo>
                    <a:lnTo>
                      <a:pt x="1095" y="59"/>
                    </a:lnTo>
                    <a:lnTo>
                      <a:pt x="1083" y="46"/>
                    </a:lnTo>
                    <a:lnTo>
                      <a:pt x="1057" y="26"/>
                    </a:lnTo>
                    <a:lnTo>
                      <a:pt x="1031" y="11"/>
                    </a:lnTo>
                    <a:lnTo>
                      <a:pt x="1012" y="3"/>
                    </a:lnTo>
                    <a:lnTo>
                      <a:pt x="1004" y="0"/>
                    </a:lnTo>
                    <a:lnTo>
                      <a:pt x="1006" y="6"/>
                    </a:lnTo>
                    <a:lnTo>
                      <a:pt x="1015" y="17"/>
                    </a:lnTo>
                    <a:lnTo>
                      <a:pt x="1025" y="35"/>
                    </a:lnTo>
                    <a:lnTo>
                      <a:pt x="1031" y="52"/>
                    </a:lnTo>
                    <a:lnTo>
                      <a:pt x="1031" y="62"/>
                    </a:lnTo>
                    <a:lnTo>
                      <a:pt x="1031" y="73"/>
                    </a:lnTo>
                    <a:lnTo>
                      <a:pt x="1025" y="82"/>
                    </a:lnTo>
                    <a:lnTo>
                      <a:pt x="1018" y="91"/>
                    </a:lnTo>
                    <a:lnTo>
                      <a:pt x="1004" y="97"/>
                    </a:lnTo>
                    <a:lnTo>
                      <a:pt x="989" y="103"/>
                    </a:lnTo>
                    <a:lnTo>
                      <a:pt x="969" y="108"/>
                    </a:lnTo>
                    <a:lnTo>
                      <a:pt x="933" y="111"/>
                    </a:lnTo>
                    <a:lnTo>
                      <a:pt x="830" y="117"/>
                    </a:lnTo>
                    <a:lnTo>
                      <a:pt x="698" y="123"/>
                    </a:lnTo>
                    <a:lnTo>
                      <a:pt x="551" y="129"/>
                    </a:lnTo>
                    <a:lnTo>
                      <a:pt x="400" y="129"/>
                    </a:lnTo>
                    <a:lnTo>
                      <a:pt x="268" y="129"/>
                    </a:lnTo>
                    <a:lnTo>
                      <a:pt x="165" y="126"/>
                    </a:lnTo>
                    <a:lnTo>
                      <a:pt x="133" y="123"/>
                    </a:lnTo>
                    <a:lnTo>
                      <a:pt x="112" y="120"/>
                    </a:lnTo>
                    <a:lnTo>
                      <a:pt x="88" y="108"/>
                    </a:lnTo>
                    <a:lnTo>
                      <a:pt x="73" y="100"/>
                    </a:lnTo>
                    <a:lnTo>
                      <a:pt x="65" y="88"/>
                    </a:lnTo>
                    <a:lnTo>
                      <a:pt x="62" y="73"/>
                    </a:lnTo>
                    <a:lnTo>
                      <a:pt x="65" y="62"/>
                    </a:lnTo>
                    <a:lnTo>
                      <a:pt x="73" y="46"/>
                    </a:lnTo>
                    <a:lnTo>
                      <a:pt x="91" y="32"/>
                    </a:lnTo>
                    <a:lnTo>
                      <a:pt x="112" y="17"/>
                    </a:lnTo>
                    <a:lnTo>
                      <a:pt x="118" y="11"/>
                    </a:lnTo>
                    <a:lnTo>
                      <a:pt x="118" y="8"/>
                    </a:lnTo>
                    <a:lnTo>
                      <a:pt x="112" y="6"/>
                    </a:lnTo>
                    <a:lnTo>
                      <a:pt x="101" y="6"/>
                    </a:lnTo>
                    <a:lnTo>
                      <a:pt x="68" y="8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C53D5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7" name="任意多边形 81006"/>
              <p:cNvSpPr/>
              <p:nvPr/>
            </p:nvSpPr>
            <p:spPr>
              <a:xfrm>
                <a:off x="106" y="290"/>
                <a:ext cx="8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00">
                    <a:moveTo>
                      <a:pt x="1138" y="370"/>
                    </a:moveTo>
                    <a:lnTo>
                      <a:pt x="1177" y="344"/>
                    </a:lnTo>
                    <a:lnTo>
                      <a:pt x="1209" y="317"/>
                    </a:lnTo>
                    <a:lnTo>
                      <a:pt x="1221" y="302"/>
                    </a:lnTo>
                    <a:lnTo>
                      <a:pt x="1229" y="288"/>
                    </a:lnTo>
                    <a:lnTo>
                      <a:pt x="1235" y="276"/>
                    </a:lnTo>
                    <a:lnTo>
                      <a:pt x="1242" y="262"/>
                    </a:lnTo>
                    <a:lnTo>
                      <a:pt x="1245" y="250"/>
                    </a:lnTo>
                    <a:lnTo>
                      <a:pt x="1248" y="238"/>
                    </a:lnTo>
                    <a:lnTo>
                      <a:pt x="1245" y="226"/>
                    </a:lnTo>
                    <a:lnTo>
                      <a:pt x="1242" y="214"/>
                    </a:lnTo>
                    <a:lnTo>
                      <a:pt x="1235" y="205"/>
                    </a:lnTo>
                    <a:lnTo>
                      <a:pt x="1229" y="197"/>
                    </a:lnTo>
                    <a:lnTo>
                      <a:pt x="1221" y="188"/>
                    </a:lnTo>
                    <a:lnTo>
                      <a:pt x="1209" y="179"/>
                    </a:lnTo>
                    <a:lnTo>
                      <a:pt x="1177" y="162"/>
                    </a:lnTo>
                    <a:lnTo>
                      <a:pt x="1163" y="146"/>
                    </a:lnTo>
                    <a:lnTo>
                      <a:pt x="1160" y="140"/>
                    </a:lnTo>
                    <a:lnTo>
                      <a:pt x="1157" y="135"/>
                    </a:lnTo>
                    <a:lnTo>
                      <a:pt x="1160" y="123"/>
                    </a:lnTo>
                    <a:lnTo>
                      <a:pt x="1163" y="108"/>
                    </a:lnTo>
                    <a:lnTo>
                      <a:pt x="1165" y="94"/>
                    </a:lnTo>
                    <a:lnTo>
                      <a:pt x="1165" y="85"/>
                    </a:lnTo>
                    <a:lnTo>
                      <a:pt x="1163" y="73"/>
                    </a:lnTo>
                    <a:lnTo>
                      <a:pt x="1160" y="58"/>
                    </a:lnTo>
                    <a:lnTo>
                      <a:pt x="1150" y="46"/>
                    </a:lnTo>
                    <a:lnTo>
                      <a:pt x="1144" y="35"/>
                    </a:lnTo>
                    <a:lnTo>
                      <a:pt x="1135" y="23"/>
                    </a:lnTo>
                    <a:lnTo>
                      <a:pt x="1127" y="17"/>
                    </a:lnTo>
                    <a:lnTo>
                      <a:pt x="1115" y="11"/>
                    </a:lnTo>
                    <a:lnTo>
                      <a:pt x="1092" y="3"/>
                    </a:lnTo>
                    <a:lnTo>
                      <a:pt x="1062" y="0"/>
                    </a:lnTo>
                    <a:lnTo>
                      <a:pt x="1033" y="3"/>
                    </a:lnTo>
                    <a:lnTo>
                      <a:pt x="998" y="11"/>
                    </a:lnTo>
                    <a:lnTo>
                      <a:pt x="959" y="26"/>
                    </a:lnTo>
                    <a:lnTo>
                      <a:pt x="918" y="46"/>
                    </a:lnTo>
                    <a:lnTo>
                      <a:pt x="873" y="65"/>
                    </a:lnTo>
                    <a:lnTo>
                      <a:pt x="827" y="79"/>
                    </a:lnTo>
                    <a:lnTo>
                      <a:pt x="782" y="91"/>
                    </a:lnTo>
                    <a:lnTo>
                      <a:pt x="736" y="100"/>
                    </a:lnTo>
                    <a:lnTo>
                      <a:pt x="688" y="105"/>
                    </a:lnTo>
                    <a:lnTo>
                      <a:pt x="644" y="108"/>
                    </a:lnTo>
                    <a:lnTo>
                      <a:pt x="597" y="108"/>
                    </a:lnTo>
                    <a:lnTo>
                      <a:pt x="553" y="105"/>
                    </a:lnTo>
                    <a:lnTo>
                      <a:pt x="512" y="100"/>
                    </a:lnTo>
                    <a:lnTo>
                      <a:pt x="473" y="94"/>
                    </a:lnTo>
                    <a:lnTo>
                      <a:pt x="403" y="79"/>
                    </a:lnTo>
                    <a:lnTo>
                      <a:pt x="347" y="61"/>
                    </a:lnTo>
                    <a:lnTo>
                      <a:pt x="324" y="52"/>
                    </a:lnTo>
                    <a:lnTo>
                      <a:pt x="308" y="40"/>
                    </a:lnTo>
                    <a:lnTo>
                      <a:pt x="294" y="32"/>
                    </a:lnTo>
                    <a:lnTo>
                      <a:pt x="276" y="26"/>
                    </a:lnTo>
                    <a:lnTo>
                      <a:pt x="241" y="17"/>
                    </a:lnTo>
                    <a:lnTo>
                      <a:pt x="202" y="14"/>
                    </a:lnTo>
                    <a:lnTo>
                      <a:pt x="185" y="14"/>
                    </a:lnTo>
                    <a:lnTo>
                      <a:pt x="167" y="17"/>
                    </a:lnTo>
                    <a:lnTo>
                      <a:pt x="153" y="20"/>
                    </a:lnTo>
                    <a:lnTo>
                      <a:pt x="137" y="26"/>
                    </a:lnTo>
                    <a:lnTo>
                      <a:pt x="123" y="35"/>
                    </a:lnTo>
                    <a:lnTo>
                      <a:pt x="111" y="46"/>
                    </a:lnTo>
                    <a:lnTo>
                      <a:pt x="102" y="58"/>
                    </a:lnTo>
                    <a:lnTo>
                      <a:pt x="97" y="71"/>
                    </a:lnTo>
                    <a:lnTo>
                      <a:pt x="94" y="88"/>
                    </a:lnTo>
                    <a:lnTo>
                      <a:pt x="94" y="105"/>
                    </a:lnTo>
                    <a:lnTo>
                      <a:pt x="94" y="123"/>
                    </a:lnTo>
                    <a:lnTo>
                      <a:pt x="94" y="137"/>
                    </a:lnTo>
                    <a:lnTo>
                      <a:pt x="91" y="150"/>
                    </a:lnTo>
                    <a:lnTo>
                      <a:pt x="88" y="162"/>
                    </a:lnTo>
                    <a:lnTo>
                      <a:pt x="82" y="170"/>
                    </a:lnTo>
                    <a:lnTo>
                      <a:pt x="76" y="176"/>
                    </a:lnTo>
                    <a:lnTo>
                      <a:pt x="65" y="188"/>
                    </a:lnTo>
                    <a:lnTo>
                      <a:pt x="46" y="197"/>
                    </a:lnTo>
                    <a:lnTo>
                      <a:pt x="32" y="205"/>
                    </a:lnTo>
                    <a:lnTo>
                      <a:pt x="14" y="220"/>
                    </a:lnTo>
                    <a:lnTo>
                      <a:pt x="8" y="231"/>
                    </a:lnTo>
                    <a:lnTo>
                      <a:pt x="3" y="244"/>
                    </a:lnTo>
                    <a:lnTo>
                      <a:pt x="0" y="253"/>
                    </a:lnTo>
                    <a:lnTo>
                      <a:pt x="0" y="264"/>
                    </a:lnTo>
                    <a:lnTo>
                      <a:pt x="3" y="276"/>
                    </a:lnTo>
                    <a:lnTo>
                      <a:pt x="8" y="288"/>
                    </a:lnTo>
                    <a:lnTo>
                      <a:pt x="29" y="311"/>
                    </a:lnTo>
                    <a:lnTo>
                      <a:pt x="55" y="338"/>
                    </a:lnTo>
                    <a:lnTo>
                      <a:pt x="88" y="361"/>
                    </a:lnTo>
                    <a:lnTo>
                      <a:pt x="126" y="382"/>
                    </a:lnTo>
                    <a:lnTo>
                      <a:pt x="165" y="402"/>
                    </a:lnTo>
                    <a:lnTo>
                      <a:pt x="202" y="424"/>
                    </a:lnTo>
                    <a:lnTo>
                      <a:pt x="238" y="435"/>
                    </a:lnTo>
                    <a:lnTo>
                      <a:pt x="305" y="458"/>
                    </a:lnTo>
                    <a:lnTo>
                      <a:pt x="350" y="467"/>
                    </a:lnTo>
                    <a:lnTo>
                      <a:pt x="400" y="479"/>
                    </a:lnTo>
                    <a:lnTo>
                      <a:pt x="456" y="488"/>
                    </a:lnTo>
                    <a:lnTo>
                      <a:pt x="518" y="496"/>
                    </a:lnTo>
                    <a:lnTo>
                      <a:pt x="585" y="500"/>
                    </a:lnTo>
                    <a:lnTo>
                      <a:pt x="656" y="500"/>
                    </a:lnTo>
                    <a:lnTo>
                      <a:pt x="732" y="493"/>
                    </a:lnTo>
                    <a:lnTo>
                      <a:pt x="809" y="485"/>
                    </a:lnTo>
                    <a:lnTo>
                      <a:pt x="888" y="467"/>
                    </a:lnTo>
                    <a:lnTo>
                      <a:pt x="930" y="456"/>
                    </a:lnTo>
                    <a:lnTo>
                      <a:pt x="970" y="444"/>
                    </a:lnTo>
                    <a:lnTo>
                      <a:pt x="1012" y="429"/>
                    </a:lnTo>
                    <a:lnTo>
                      <a:pt x="1053" y="411"/>
                    </a:lnTo>
                    <a:lnTo>
                      <a:pt x="1095" y="391"/>
                    </a:lnTo>
                    <a:lnTo>
                      <a:pt x="1138" y="370"/>
                    </a:lnTo>
                    <a:close/>
                  </a:path>
                </a:pathLst>
              </a:custGeom>
              <a:solidFill>
                <a:srgbClr val="D0D1D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8" name="任意多边形 81007"/>
              <p:cNvSpPr/>
              <p:nvPr/>
            </p:nvSpPr>
            <p:spPr>
              <a:xfrm>
                <a:off x="107" y="293"/>
                <a:ext cx="34" cy="22"/>
              </a:xfrm>
              <a:custGeom>
                <a:avLst/>
                <a:gdLst/>
                <a:ahLst/>
                <a:cxnLst/>
                <a:rect l="0" t="0" r="0" b="0"/>
                <a:pathLst>
                  <a:path w="504" h="338">
                    <a:moveTo>
                      <a:pt x="115" y="0"/>
                    </a:moveTo>
                    <a:lnTo>
                      <a:pt x="112" y="17"/>
                    </a:lnTo>
                    <a:lnTo>
                      <a:pt x="115" y="36"/>
                    </a:lnTo>
                    <a:lnTo>
                      <a:pt x="121" y="56"/>
                    </a:lnTo>
                    <a:lnTo>
                      <a:pt x="129" y="79"/>
                    </a:lnTo>
                    <a:lnTo>
                      <a:pt x="148" y="105"/>
                    </a:lnTo>
                    <a:lnTo>
                      <a:pt x="159" y="118"/>
                    </a:lnTo>
                    <a:lnTo>
                      <a:pt x="171" y="130"/>
                    </a:lnTo>
                    <a:lnTo>
                      <a:pt x="188" y="141"/>
                    </a:lnTo>
                    <a:lnTo>
                      <a:pt x="206" y="150"/>
                    </a:lnTo>
                    <a:lnTo>
                      <a:pt x="277" y="182"/>
                    </a:lnTo>
                    <a:lnTo>
                      <a:pt x="336" y="206"/>
                    </a:lnTo>
                    <a:lnTo>
                      <a:pt x="386" y="221"/>
                    </a:lnTo>
                    <a:lnTo>
                      <a:pt x="427" y="235"/>
                    </a:lnTo>
                    <a:lnTo>
                      <a:pt x="459" y="244"/>
                    </a:lnTo>
                    <a:lnTo>
                      <a:pt x="483" y="256"/>
                    </a:lnTo>
                    <a:lnTo>
                      <a:pt x="492" y="261"/>
                    </a:lnTo>
                    <a:lnTo>
                      <a:pt x="498" y="267"/>
                    </a:lnTo>
                    <a:lnTo>
                      <a:pt x="501" y="276"/>
                    </a:lnTo>
                    <a:lnTo>
                      <a:pt x="504" y="285"/>
                    </a:lnTo>
                    <a:lnTo>
                      <a:pt x="504" y="300"/>
                    </a:lnTo>
                    <a:lnTo>
                      <a:pt x="501" y="309"/>
                    </a:lnTo>
                    <a:lnTo>
                      <a:pt x="498" y="315"/>
                    </a:lnTo>
                    <a:lnTo>
                      <a:pt x="489" y="321"/>
                    </a:lnTo>
                    <a:lnTo>
                      <a:pt x="480" y="326"/>
                    </a:lnTo>
                    <a:lnTo>
                      <a:pt x="469" y="332"/>
                    </a:lnTo>
                    <a:lnTo>
                      <a:pt x="453" y="335"/>
                    </a:lnTo>
                    <a:lnTo>
                      <a:pt x="439" y="338"/>
                    </a:lnTo>
                    <a:lnTo>
                      <a:pt x="418" y="338"/>
                    </a:lnTo>
                    <a:lnTo>
                      <a:pt x="371" y="332"/>
                    </a:lnTo>
                    <a:lnTo>
                      <a:pt x="310" y="321"/>
                    </a:lnTo>
                    <a:lnTo>
                      <a:pt x="236" y="297"/>
                    </a:lnTo>
                    <a:lnTo>
                      <a:pt x="200" y="282"/>
                    </a:lnTo>
                    <a:lnTo>
                      <a:pt x="165" y="264"/>
                    </a:lnTo>
                    <a:lnTo>
                      <a:pt x="94" y="227"/>
                    </a:lnTo>
                    <a:lnTo>
                      <a:pt x="62" y="209"/>
                    </a:lnTo>
                    <a:lnTo>
                      <a:pt x="35" y="196"/>
                    </a:lnTo>
                    <a:lnTo>
                      <a:pt x="15" y="191"/>
                    </a:lnTo>
                    <a:lnTo>
                      <a:pt x="9" y="191"/>
                    </a:lnTo>
                    <a:lnTo>
                      <a:pt x="0" y="194"/>
                    </a:lnTo>
                    <a:lnTo>
                      <a:pt x="3" y="188"/>
                    </a:lnTo>
                    <a:lnTo>
                      <a:pt x="9" y="176"/>
                    </a:lnTo>
                    <a:lnTo>
                      <a:pt x="15" y="167"/>
                    </a:lnTo>
                    <a:lnTo>
                      <a:pt x="21" y="159"/>
                    </a:lnTo>
                    <a:lnTo>
                      <a:pt x="32" y="153"/>
                    </a:lnTo>
                    <a:lnTo>
                      <a:pt x="51" y="147"/>
                    </a:lnTo>
                    <a:lnTo>
                      <a:pt x="59" y="141"/>
                    </a:lnTo>
                    <a:lnTo>
                      <a:pt x="65" y="135"/>
                    </a:lnTo>
                    <a:lnTo>
                      <a:pt x="74" y="127"/>
                    </a:lnTo>
                    <a:lnTo>
                      <a:pt x="80" y="118"/>
                    </a:lnTo>
                    <a:lnTo>
                      <a:pt x="83" y="105"/>
                    </a:lnTo>
                    <a:lnTo>
                      <a:pt x="83" y="97"/>
                    </a:lnTo>
                    <a:lnTo>
                      <a:pt x="83" y="88"/>
                    </a:lnTo>
                    <a:lnTo>
                      <a:pt x="80" y="79"/>
                    </a:lnTo>
                    <a:lnTo>
                      <a:pt x="77" y="70"/>
                    </a:lnTo>
                    <a:lnTo>
                      <a:pt x="74" y="59"/>
                    </a:lnTo>
                    <a:lnTo>
                      <a:pt x="77" y="47"/>
                    </a:lnTo>
                    <a:lnTo>
                      <a:pt x="80" y="36"/>
                    </a:lnTo>
                    <a:lnTo>
                      <a:pt x="86" y="23"/>
                    </a:lnTo>
                    <a:lnTo>
                      <a:pt x="91" y="11"/>
                    </a:lnTo>
                    <a:lnTo>
                      <a:pt x="103" y="5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B6B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9" name="任意多边形 81008"/>
              <p:cNvSpPr/>
              <p:nvPr/>
            </p:nvSpPr>
            <p:spPr>
              <a:xfrm>
                <a:off x="149" y="291"/>
                <a:ext cx="4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605" h="487">
                    <a:moveTo>
                      <a:pt x="449" y="0"/>
                    </a:moveTo>
                    <a:lnTo>
                      <a:pt x="454" y="8"/>
                    </a:lnTo>
                    <a:lnTo>
                      <a:pt x="460" y="17"/>
                    </a:lnTo>
                    <a:lnTo>
                      <a:pt x="466" y="32"/>
                    </a:lnTo>
                    <a:lnTo>
                      <a:pt x="466" y="46"/>
                    </a:lnTo>
                    <a:lnTo>
                      <a:pt x="460" y="67"/>
                    </a:lnTo>
                    <a:lnTo>
                      <a:pt x="454" y="76"/>
                    </a:lnTo>
                    <a:lnTo>
                      <a:pt x="446" y="88"/>
                    </a:lnTo>
                    <a:lnTo>
                      <a:pt x="434" y="96"/>
                    </a:lnTo>
                    <a:lnTo>
                      <a:pt x="422" y="108"/>
                    </a:lnTo>
                    <a:lnTo>
                      <a:pt x="354" y="150"/>
                    </a:lnTo>
                    <a:lnTo>
                      <a:pt x="319" y="167"/>
                    </a:lnTo>
                    <a:lnTo>
                      <a:pt x="281" y="185"/>
                    </a:lnTo>
                    <a:lnTo>
                      <a:pt x="242" y="202"/>
                    </a:lnTo>
                    <a:lnTo>
                      <a:pt x="201" y="217"/>
                    </a:lnTo>
                    <a:lnTo>
                      <a:pt x="160" y="232"/>
                    </a:lnTo>
                    <a:lnTo>
                      <a:pt x="116" y="244"/>
                    </a:lnTo>
                    <a:lnTo>
                      <a:pt x="74" y="256"/>
                    </a:lnTo>
                    <a:lnTo>
                      <a:pt x="42" y="267"/>
                    </a:lnTo>
                    <a:lnTo>
                      <a:pt x="19" y="279"/>
                    </a:lnTo>
                    <a:lnTo>
                      <a:pt x="7" y="290"/>
                    </a:lnTo>
                    <a:lnTo>
                      <a:pt x="4" y="293"/>
                    </a:lnTo>
                    <a:lnTo>
                      <a:pt x="0" y="299"/>
                    </a:lnTo>
                    <a:lnTo>
                      <a:pt x="4" y="305"/>
                    </a:lnTo>
                    <a:lnTo>
                      <a:pt x="7" y="308"/>
                    </a:lnTo>
                    <a:lnTo>
                      <a:pt x="22" y="314"/>
                    </a:lnTo>
                    <a:lnTo>
                      <a:pt x="42" y="317"/>
                    </a:lnTo>
                    <a:lnTo>
                      <a:pt x="71" y="321"/>
                    </a:lnTo>
                    <a:lnTo>
                      <a:pt x="104" y="317"/>
                    </a:lnTo>
                    <a:lnTo>
                      <a:pt x="175" y="317"/>
                    </a:lnTo>
                    <a:lnTo>
                      <a:pt x="207" y="317"/>
                    </a:lnTo>
                    <a:lnTo>
                      <a:pt x="239" y="323"/>
                    </a:lnTo>
                    <a:lnTo>
                      <a:pt x="251" y="329"/>
                    </a:lnTo>
                    <a:lnTo>
                      <a:pt x="266" y="335"/>
                    </a:lnTo>
                    <a:lnTo>
                      <a:pt x="278" y="344"/>
                    </a:lnTo>
                    <a:lnTo>
                      <a:pt x="289" y="353"/>
                    </a:lnTo>
                    <a:lnTo>
                      <a:pt x="295" y="364"/>
                    </a:lnTo>
                    <a:lnTo>
                      <a:pt x="292" y="376"/>
                    </a:lnTo>
                    <a:lnTo>
                      <a:pt x="287" y="385"/>
                    </a:lnTo>
                    <a:lnTo>
                      <a:pt x="275" y="396"/>
                    </a:lnTo>
                    <a:lnTo>
                      <a:pt x="260" y="409"/>
                    </a:lnTo>
                    <a:lnTo>
                      <a:pt x="239" y="420"/>
                    </a:lnTo>
                    <a:lnTo>
                      <a:pt x="195" y="441"/>
                    </a:lnTo>
                    <a:lnTo>
                      <a:pt x="151" y="461"/>
                    </a:lnTo>
                    <a:lnTo>
                      <a:pt x="110" y="476"/>
                    </a:lnTo>
                    <a:lnTo>
                      <a:pt x="65" y="487"/>
                    </a:lnTo>
                    <a:lnTo>
                      <a:pt x="107" y="484"/>
                    </a:lnTo>
                    <a:lnTo>
                      <a:pt x="154" y="482"/>
                    </a:lnTo>
                    <a:lnTo>
                      <a:pt x="210" y="473"/>
                    </a:lnTo>
                    <a:lnTo>
                      <a:pt x="278" y="461"/>
                    </a:lnTo>
                    <a:lnTo>
                      <a:pt x="349" y="441"/>
                    </a:lnTo>
                    <a:lnTo>
                      <a:pt x="384" y="429"/>
                    </a:lnTo>
                    <a:lnTo>
                      <a:pt x="418" y="415"/>
                    </a:lnTo>
                    <a:lnTo>
                      <a:pt x="454" y="396"/>
                    </a:lnTo>
                    <a:lnTo>
                      <a:pt x="489" y="376"/>
                    </a:lnTo>
                    <a:lnTo>
                      <a:pt x="519" y="355"/>
                    </a:lnTo>
                    <a:lnTo>
                      <a:pt x="543" y="338"/>
                    </a:lnTo>
                    <a:lnTo>
                      <a:pt x="563" y="321"/>
                    </a:lnTo>
                    <a:lnTo>
                      <a:pt x="580" y="302"/>
                    </a:lnTo>
                    <a:lnTo>
                      <a:pt x="590" y="288"/>
                    </a:lnTo>
                    <a:lnTo>
                      <a:pt x="599" y="273"/>
                    </a:lnTo>
                    <a:lnTo>
                      <a:pt x="605" y="261"/>
                    </a:lnTo>
                    <a:lnTo>
                      <a:pt x="605" y="250"/>
                    </a:lnTo>
                    <a:lnTo>
                      <a:pt x="605" y="238"/>
                    </a:lnTo>
                    <a:lnTo>
                      <a:pt x="605" y="228"/>
                    </a:lnTo>
                    <a:lnTo>
                      <a:pt x="596" y="214"/>
                    </a:lnTo>
                    <a:lnTo>
                      <a:pt x="583" y="199"/>
                    </a:lnTo>
                    <a:lnTo>
                      <a:pt x="578" y="193"/>
                    </a:lnTo>
                    <a:lnTo>
                      <a:pt x="569" y="185"/>
                    </a:lnTo>
                    <a:lnTo>
                      <a:pt x="560" y="179"/>
                    </a:lnTo>
                    <a:lnTo>
                      <a:pt x="537" y="164"/>
                    </a:lnTo>
                    <a:lnTo>
                      <a:pt x="525" y="156"/>
                    </a:lnTo>
                    <a:lnTo>
                      <a:pt x="519" y="144"/>
                    </a:lnTo>
                    <a:lnTo>
                      <a:pt x="516" y="131"/>
                    </a:lnTo>
                    <a:lnTo>
                      <a:pt x="516" y="114"/>
                    </a:lnTo>
                    <a:lnTo>
                      <a:pt x="519" y="96"/>
                    </a:lnTo>
                    <a:lnTo>
                      <a:pt x="519" y="79"/>
                    </a:lnTo>
                    <a:lnTo>
                      <a:pt x="519" y="62"/>
                    </a:lnTo>
                    <a:lnTo>
                      <a:pt x="514" y="43"/>
                    </a:lnTo>
                    <a:lnTo>
                      <a:pt x="504" y="29"/>
                    </a:lnTo>
                    <a:lnTo>
                      <a:pt x="489" y="17"/>
                    </a:lnTo>
                    <a:lnTo>
                      <a:pt x="472" y="5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B6B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0" name="任意多边形 81009"/>
              <p:cNvSpPr/>
              <p:nvPr/>
            </p:nvSpPr>
            <p:spPr>
              <a:xfrm>
                <a:off x="169" y="296"/>
                <a:ext cx="1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83" h="173">
                    <a:moveTo>
                      <a:pt x="221" y="0"/>
                    </a:moveTo>
                    <a:lnTo>
                      <a:pt x="213" y="11"/>
                    </a:lnTo>
                    <a:lnTo>
                      <a:pt x="183" y="43"/>
                    </a:lnTo>
                    <a:lnTo>
                      <a:pt x="162" y="62"/>
                    </a:lnTo>
                    <a:lnTo>
                      <a:pt x="139" y="79"/>
                    </a:lnTo>
                    <a:lnTo>
                      <a:pt x="109" y="97"/>
                    </a:lnTo>
                    <a:lnTo>
                      <a:pt x="77" y="111"/>
                    </a:lnTo>
                    <a:lnTo>
                      <a:pt x="48" y="123"/>
                    </a:lnTo>
                    <a:lnTo>
                      <a:pt x="24" y="137"/>
                    </a:lnTo>
                    <a:lnTo>
                      <a:pt x="6" y="150"/>
                    </a:lnTo>
                    <a:lnTo>
                      <a:pt x="0" y="162"/>
                    </a:lnTo>
                    <a:lnTo>
                      <a:pt x="0" y="165"/>
                    </a:lnTo>
                    <a:lnTo>
                      <a:pt x="0" y="168"/>
                    </a:lnTo>
                    <a:lnTo>
                      <a:pt x="3" y="170"/>
                    </a:lnTo>
                    <a:lnTo>
                      <a:pt x="9" y="173"/>
                    </a:lnTo>
                    <a:lnTo>
                      <a:pt x="26" y="170"/>
                    </a:lnTo>
                    <a:lnTo>
                      <a:pt x="54" y="162"/>
                    </a:lnTo>
                    <a:lnTo>
                      <a:pt x="86" y="150"/>
                    </a:lnTo>
                    <a:lnTo>
                      <a:pt x="118" y="135"/>
                    </a:lnTo>
                    <a:lnTo>
                      <a:pt x="183" y="108"/>
                    </a:lnTo>
                    <a:lnTo>
                      <a:pt x="213" y="97"/>
                    </a:lnTo>
                    <a:lnTo>
                      <a:pt x="239" y="94"/>
                    </a:lnTo>
                    <a:lnTo>
                      <a:pt x="251" y="94"/>
                    </a:lnTo>
                    <a:lnTo>
                      <a:pt x="262" y="94"/>
                    </a:lnTo>
                    <a:lnTo>
                      <a:pt x="271" y="100"/>
                    </a:lnTo>
                    <a:lnTo>
                      <a:pt x="283" y="105"/>
                    </a:lnTo>
                    <a:lnTo>
                      <a:pt x="274" y="100"/>
                    </a:lnTo>
                    <a:lnTo>
                      <a:pt x="259" y="91"/>
                    </a:lnTo>
                    <a:lnTo>
                      <a:pt x="251" y="82"/>
                    </a:lnTo>
                    <a:lnTo>
                      <a:pt x="242" y="71"/>
                    </a:lnTo>
                    <a:lnTo>
                      <a:pt x="236" y="59"/>
                    </a:lnTo>
                    <a:lnTo>
                      <a:pt x="230" y="46"/>
                    </a:lnTo>
                    <a:lnTo>
                      <a:pt x="224" y="8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8B8F9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1" name="任意多边形 81010"/>
              <p:cNvSpPr/>
              <p:nvPr/>
            </p:nvSpPr>
            <p:spPr>
              <a:xfrm>
                <a:off x="110" y="298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82" h="150">
                    <a:moveTo>
                      <a:pt x="29" y="0"/>
                    </a:moveTo>
                    <a:lnTo>
                      <a:pt x="37" y="12"/>
                    </a:lnTo>
                    <a:lnTo>
                      <a:pt x="61" y="42"/>
                    </a:lnTo>
                    <a:lnTo>
                      <a:pt x="75" y="59"/>
                    </a:lnTo>
                    <a:lnTo>
                      <a:pt x="97" y="80"/>
                    </a:lnTo>
                    <a:lnTo>
                      <a:pt x="117" y="94"/>
                    </a:lnTo>
                    <a:lnTo>
                      <a:pt x="140" y="109"/>
                    </a:lnTo>
                    <a:lnTo>
                      <a:pt x="161" y="117"/>
                    </a:lnTo>
                    <a:lnTo>
                      <a:pt x="176" y="130"/>
                    </a:lnTo>
                    <a:lnTo>
                      <a:pt x="182" y="139"/>
                    </a:lnTo>
                    <a:lnTo>
                      <a:pt x="182" y="145"/>
                    </a:lnTo>
                    <a:lnTo>
                      <a:pt x="179" y="148"/>
                    </a:lnTo>
                    <a:lnTo>
                      <a:pt x="170" y="150"/>
                    </a:lnTo>
                    <a:lnTo>
                      <a:pt x="155" y="150"/>
                    </a:lnTo>
                    <a:lnTo>
                      <a:pt x="137" y="145"/>
                    </a:lnTo>
                    <a:lnTo>
                      <a:pt x="120" y="139"/>
                    </a:lnTo>
                    <a:lnTo>
                      <a:pt x="102" y="130"/>
                    </a:lnTo>
                    <a:lnTo>
                      <a:pt x="67" y="106"/>
                    </a:lnTo>
                    <a:lnTo>
                      <a:pt x="32" y="83"/>
                    </a:lnTo>
                    <a:lnTo>
                      <a:pt x="17" y="74"/>
                    </a:lnTo>
                    <a:lnTo>
                      <a:pt x="0" y="68"/>
                    </a:lnTo>
                    <a:lnTo>
                      <a:pt x="3" y="65"/>
                    </a:lnTo>
                    <a:lnTo>
                      <a:pt x="14" y="53"/>
                    </a:lnTo>
                    <a:lnTo>
                      <a:pt x="20" y="45"/>
                    </a:lnTo>
                    <a:lnTo>
                      <a:pt x="23" y="32"/>
                    </a:lnTo>
                    <a:lnTo>
                      <a:pt x="29" y="18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B8F9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2" name="任意多边形 81011"/>
              <p:cNvSpPr/>
              <p:nvPr/>
            </p:nvSpPr>
            <p:spPr>
              <a:xfrm>
                <a:off x="125" y="291"/>
                <a:ext cx="46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88" h="185">
                    <a:moveTo>
                      <a:pt x="3" y="18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6" y="38"/>
                    </a:lnTo>
                    <a:lnTo>
                      <a:pt x="20" y="59"/>
                    </a:lnTo>
                    <a:lnTo>
                      <a:pt x="44" y="83"/>
                    </a:lnTo>
                    <a:lnTo>
                      <a:pt x="76" y="109"/>
                    </a:lnTo>
                    <a:lnTo>
                      <a:pt x="118" y="136"/>
                    </a:lnTo>
                    <a:lnTo>
                      <a:pt x="162" y="159"/>
                    </a:lnTo>
                    <a:lnTo>
                      <a:pt x="188" y="171"/>
                    </a:lnTo>
                    <a:lnTo>
                      <a:pt x="212" y="177"/>
                    </a:lnTo>
                    <a:lnTo>
                      <a:pt x="241" y="182"/>
                    </a:lnTo>
                    <a:lnTo>
                      <a:pt x="270" y="185"/>
                    </a:lnTo>
                    <a:lnTo>
                      <a:pt x="303" y="185"/>
                    </a:lnTo>
                    <a:lnTo>
                      <a:pt x="338" y="182"/>
                    </a:lnTo>
                    <a:lnTo>
                      <a:pt x="374" y="177"/>
                    </a:lnTo>
                    <a:lnTo>
                      <a:pt x="409" y="168"/>
                    </a:lnTo>
                    <a:lnTo>
                      <a:pt x="444" y="156"/>
                    </a:lnTo>
                    <a:lnTo>
                      <a:pt x="477" y="145"/>
                    </a:lnTo>
                    <a:lnTo>
                      <a:pt x="512" y="129"/>
                    </a:lnTo>
                    <a:lnTo>
                      <a:pt x="545" y="112"/>
                    </a:lnTo>
                    <a:lnTo>
                      <a:pt x="577" y="94"/>
                    </a:lnTo>
                    <a:lnTo>
                      <a:pt x="606" y="77"/>
                    </a:lnTo>
                    <a:lnTo>
                      <a:pt x="630" y="59"/>
                    </a:lnTo>
                    <a:lnTo>
                      <a:pt x="653" y="38"/>
                    </a:lnTo>
                    <a:lnTo>
                      <a:pt x="674" y="21"/>
                    </a:lnTo>
                    <a:lnTo>
                      <a:pt x="688" y="0"/>
                    </a:lnTo>
                    <a:lnTo>
                      <a:pt x="651" y="18"/>
                    </a:lnTo>
                    <a:lnTo>
                      <a:pt x="609" y="32"/>
                    </a:lnTo>
                    <a:lnTo>
                      <a:pt x="557" y="48"/>
                    </a:lnTo>
                    <a:lnTo>
                      <a:pt x="492" y="65"/>
                    </a:lnTo>
                    <a:lnTo>
                      <a:pt x="427" y="77"/>
                    </a:lnTo>
                    <a:lnTo>
                      <a:pt x="392" y="83"/>
                    </a:lnTo>
                    <a:lnTo>
                      <a:pt x="356" y="85"/>
                    </a:lnTo>
                    <a:lnTo>
                      <a:pt x="321" y="85"/>
                    </a:lnTo>
                    <a:lnTo>
                      <a:pt x="289" y="83"/>
                    </a:lnTo>
                    <a:lnTo>
                      <a:pt x="227" y="74"/>
                    </a:lnTo>
                    <a:lnTo>
                      <a:pt x="173" y="65"/>
                    </a:lnTo>
                    <a:lnTo>
                      <a:pt x="130" y="54"/>
                    </a:lnTo>
                    <a:lnTo>
                      <a:pt x="94" y="41"/>
                    </a:lnTo>
                    <a:lnTo>
                      <a:pt x="39" y="23"/>
                    </a:lnTo>
                    <a:lnTo>
                      <a:pt x="20" y="21"/>
                    </a:ln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B6B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3" name="任意多边形 81012"/>
              <p:cNvSpPr/>
              <p:nvPr/>
            </p:nvSpPr>
            <p:spPr>
              <a:xfrm>
                <a:off x="95" y="322"/>
                <a:ext cx="36" cy="88"/>
              </a:xfrm>
              <a:custGeom>
                <a:avLst/>
                <a:gdLst/>
                <a:ahLst/>
                <a:cxnLst/>
                <a:rect l="0" t="0" r="0" b="0"/>
                <a:pathLst>
                  <a:path w="529" h="1324">
                    <a:moveTo>
                      <a:pt x="76" y="36"/>
                    </a:moveTo>
                    <a:lnTo>
                      <a:pt x="76" y="112"/>
                    </a:lnTo>
                    <a:lnTo>
                      <a:pt x="79" y="233"/>
                    </a:lnTo>
                    <a:lnTo>
                      <a:pt x="82" y="547"/>
                    </a:lnTo>
                    <a:lnTo>
                      <a:pt x="85" y="706"/>
                    </a:lnTo>
                    <a:lnTo>
                      <a:pt x="91" y="848"/>
                    </a:lnTo>
                    <a:lnTo>
                      <a:pt x="97" y="956"/>
                    </a:lnTo>
                    <a:lnTo>
                      <a:pt x="102" y="992"/>
                    </a:lnTo>
                    <a:lnTo>
                      <a:pt x="108" y="1012"/>
                    </a:lnTo>
                    <a:lnTo>
                      <a:pt x="120" y="1024"/>
                    </a:lnTo>
                    <a:lnTo>
                      <a:pt x="138" y="1042"/>
                    </a:lnTo>
                    <a:lnTo>
                      <a:pt x="191" y="1080"/>
                    </a:lnTo>
                    <a:lnTo>
                      <a:pt x="259" y="1124"/>
                    </a:lnTo>
                    <a:lnTo>
                      <a:pt x="332" y="1169"/>
                    </a:lnTo>
                    <a:lnTo>
                      <a:pt x="406" y="1215"/>
                    </a:lnTo>
                    <a:lnTo>
                      <a:pt x="467" y="1257"/>
                    </a:lnTo>
                    <a:lnTo>
                      <a:pt x="494" y="1277"/>
                    </a:lnTo>
                    <a:lnTo>
                      <a:pt x="512" y="1295"/>
                    </a:lnTo>
                    <a:lnTo>
                      <a:pt x="523" y="1309"/>
                    </a:lnTo>
                    <a:lnTo>
                      <a:pt x="526" y="1318"/>
                    </a:lnTo>
                    <a:lnTo>
                      <a:pt x="529" y="1324"/>
                    </a:lnTo>
                    <a:lnTo>
                      <a:pt x="450" y="1295"/>
                    </a:lnTo>
                    <a:lnTo>
                      <a:pt x="367" y="1263"/>
                    </a:lnTo>
                    <a:lnTo>
                      <a:pt x="273" y="1221"/>
                    </a:lnTo>
                    <a:lnTo>
                      <a:pt x="176" y="1180"/>
                    </a:lnTo>
                    <a:lnTo>
                      <a:pt x="91" y="1136"/>
                    </a:lnTo>
                    <a:lnTo>
                      <a:pt x="59" y="1115"/>
                    </a:lnTo>
                    <a:lnTo>
                      <a:pt x="29" y="1095"/>
                    </a:lnTo>
                    <a:lnTo>
                      <a:pt x="11" y="1077"/>
                    </a:lnTo>
                    <a:lnTo>
                      <a:pt x="5" y="1068"/>
                    </a:lnTo>
                    <a:lnTo>
                      <a:pt x="3" y="1059"/>
                    </a:lnTo>
                    <a:lnTo>
                      <a:pt x="0" y="1033"/>
                    </a:lnTo>
                    <a:lnTo>
                      <a:pt x="0" y="982"/>
                    </a:lnTo>
                    <a:lnTo>
                      <a:pt x="3" y="830"/>
                    </a:lnTo>
                    <a:lnTo>
                      <a:pt x="11" y="632"/>
                    </a:lnTo>
                    <a:lnTo>
                      <a:pt x="26" y="424"/>
                    </a:lnTo>
                    <a:lnTo>
                      <a:pt x="38" y="227"/>
                    </a:lnTo>
                    <a:lnTo>
                      <a:pt x="52" y="77"/>
                    </a:lnTo>
                    <a:lnTo>
                      <a:pt x="59" y="30"/>
                    </a:lnTo>
                    <a:lnTo>
                      <a:pt x="65" y="3"/>
                    </a:lnTo>
                    <a:lnTo>
                      <a:pt x="68" y="0"/>
                    </a:lnTo>
                    <a:lnTo>
                      <a:pt x="70" y="6"/>
                    </a:lnTo>
                    <a:lnTo>
                      <a:pt x="76" y="36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4" name="任意多边形 81013"/>
              <p:cNvSpPr/>
              <p:nvPr/>
            </p:nvSpPr>
            <p:spPr>
              <a:xfrm>
                <a:off x="117" y="405"/>
                <a:ext cx="30" cy="69"/>
              </a:xfrm>
              <a:custGeom>
                <a:avLst/>
                <a:gdLst/>
                <a:ahLst/>
                <a:cxnLst/>
                <a:rect l="0" t="0" r="0" b="0"/>
                <a:pathLst>
                  <a:path w="450" h="1039">
                    <a:moveTo>
                      <a:pt x="191" y="56"/>
                    </a:moveTo>
                    <a:lnTo>
                      <a:pt x="196" y="68"/>
                    </a:lnTo>
                    <a:lnTo>
                      <a:pt x="199" y="88"/>
                    </a:lnTo>
                    <a:lnTo>
                      <a:pt x="199" y="118"/>
                    </a:lnTo>
                    <a:lnTo>
                      <a:pt x="196" y="150"/>
                    </a:lnTo>
                    <a:lnTo>
                      <a:pt x="188" y="227"/>
                    </a:lnTo>
                    <a:lnTo>
                      <a:pt x="170" y="312"/>
                    </a:lnTo>
                    <a:lnTo>
                      <a:pt x="137" y="474"/>
                    </a:lnTo>
                    <a:lnTo>
                      <a:pt x="126" y="534"/>
                    </a:lnTo>
                    <a:lnTo>
                      <a:pt x="123" y="566"/>
                    </a:lnTo>
                    <a:lnTo>
                      <a:pt x="126" y="577"/>
                    </a:lnTo>
                    <a:lnTo>
                      <a:pt x="134" y="595"/>
                    </a:lnTo>
                    <a:lnTo>
                      <a:pt x="170" y="645"/>
                    </a:lnTo>
                    <a:lnTo>
                      <a:pt x="220" y="710"/>
                    </a:lnTo>
                    <a:lnTo>
                      <a:pt x="276" y="783"/>
                    </a:lnTo>
                    <a:lnTo>
                      <a:pt x="335" y="857"/>
                    </a:lnTo>
                    <a:lnTo>
                      <a:pt x="388" y="927"/>
                    </a:lnTo>
                    <a:lnTo>
                      <a:pt x="426" y="986"/>
                    </a:lnTo>
                    <a:lnTo>
                      <a:pt x="441" y="1010"/>
                    </a:lnTo>
                    <a:lnTo>
                      <a:pt x="450" y="1027"/>
                    </a:lnTo>
                    <a:lnTo>
                      <a:pt x="450" y="1033"/>
                    </a:lnTo>
                    <a:lnTo>
                      <a:pt x="450" y="1036"/>
                    </a:lnTo>
                    <a:lnTo>
                      <a:pt x="444" y="1039"/>
                    </a:lnTo>
                    <a:lnTo>
                      <a:pt x="438" y="1036"/>
                    </a:lnTo>
                    <a:lnTo>
                      <a:pt x="420" y="1027"/>
                    </a:lnTo>
                    <a:lnTo>
                      <a:pt x="393" y="1010"/>
                    </a:lnTo>
                    <a:lnTo>
                      <a:pt x="324" y="954"/>
                    </a:lnTo>
                    <a:lnTo>
                      <a:pt x="241" y="881"/>
                    </a:lnTo>
                    <a:lnTo>
                      <a:pt x="159" y="798"/>
                    </a:lnTo>
                    <a:lnTo>
                      <a:pt x="117" y="754"/>
                    </a:lnTo>
                    <a:lnTo>
                      <a:pt x="82" y="713"/>
                    </a:lnTo>
                    <a:lnTo>
                      <a:pt x="49" y="674"/>
                    </a:lnTo>
                    <a:lnTo>
                      <a:pt x="26" y="639"/>
                    </a:lnTo>
                    <a:lnTo>
                      <a:pt x="8" y="606"/>
                    </a:lnTo>
                    <a:lnTo>
                      <a:pt x="2" y="592"/>
                    </a:lnTo>
                    <a:lnTo>
                      <a:pt x="0" y="580"/>
                    </a:lnTo>
                    <a:lnTo>
                      <a:pt x="2" y="542"/>
                    </a:lnTo>
                    <a:lnTo>
                      <a:pt x="11" y="469"/>
                    </a:lnTo>
                    <a:lnTo>
                      <a:pt x="37" y="272"/>
                    </a:lnTo>
                    <a:lnTo>
                      <a:pt x="82" y="0"/>
                    </a:lnTo>
                    <a:lnTo>
                      <a:pt x="131" y="22"/>
                    </a:lnTo>
                    <a:lnTo>
                      <a:pt x="167" y="39"/>
                    </a:lnTo>
                    <a:lnTo>
                      <a:pt x="182" y="48"/>
                    </a:lnTo>
                    <a:lnTo>
                      <a:pt x="191" y="56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5" name="任意多边形 81014"/>
              <p:cNvSpPr/>
              <p:nvPr/>
            </p:nvSpPr>
            <p:spPr>
              <a:xfrm>
                <a:off x="168" y="317"/>
                <a:ext cx="34" cy="90"/>
              </a:xfrm>
              <a:custGeom>
                <a:avLst/>
                <a:gdLst/>
                <a:ahLst/>
                <a:cxnLst/>
                <a:rect l="0" t="0" r="0" b="0"/>
                <a:pathLst>
                  <a:path w="512" h="1348">
                    <a:moveTo>
                      <a:pt x="382" y="36"/>
                    </a:moveTo>
                    <a:lnTo>
                      <a:pt x="382" y="113"/>
                    </a:lnTo>
                    <a:lnTo>
                      <a:pt x="388" y="233"/>
                    </a:lnTo>
                    <a:lnTo>
                      <a:pt x="403" y="545"/>
                    </a:lnTo>
                    <a:lnTo>
                      <a:pt x="409" y="707"/>
                    </a:lnTo>
                    <a:lnTo>
                      <a:pt x="412" y="848"/>
                    </a:lnTo>
                    <a:lnTo>
                      <a:pt x="409" y="956"/>
                    </a:lnTo>
                    <a:lnTo>
                      <a:pt x="406" y="992"/>
                    </a:lnTo>
                    <a:lnTo>
                      <a:pt x="400" y="1013"/>
                    </a:lnTo>
                    <a:lnTo>
                      <a:pt x="391" y="1027"/>
                    </a:lnTo>
                    <a:lnTo>
                      <a:pt x="373" y="1045"/>
                    </a:lnTo>
                    <a:lnTo>
                      <a:pt x="324" y="1083"/>
                    </a:lnTo>
                    <a:lnTo>
                      <a:pt x="259" y="1130"/>
                    </a:lnTo>
                    <a:lnTo>
                      <a:pt x="188" y="1180"/>
                    </a:lnTo>
                    <a:lnTo>
                      <a:pt x="117" y="1231"/>
                    </a:lnTo>
                    <a:lnTo>
                      <a:pt x="58" y="1277"/>
                    </a:lnTo>
                    <a:lnTo>
                      <a:pt x="35" y="1298"/>
                    </a:lnTo>
                    <a:lnTo>
                      <a:pt x="14" y="1315"/>
                    </a:lnTo>
                    <a:lnTo>
                      <a:pt x="6" y="1334"/>
                    </a:lnTo>
                    <a:lnTo>
                      <a:pt x="3" y="1339"/>
                    </a:lnTo>
                    <a:lnTo>
                      <a:pt x="0" y="1348"/>
                    </a:lnTo>
                    <a:lnTo>
                      <a:pt x="79" y="1312"/>
                    </a:lnTo>
                    <a:lnTo>
                      <a:pt x="159" y="1277"/>
                    </a:lnTo>
                    <a:lnTo>
                      <a:pt x="250" y="1231"/>
                    </a:lnTo>
                    <a:lnTo>
                      <a:pt x="344" y="1183"/>
                    </a:lnTo>
                    <a:lnTo>
                      <a:pt x="427" y="1136"/>
                    </a:lnTo>
                    <a:lnTo>
                      <a:pt x="459" y="1112"/>
                    </a:lnTo>
                    <a:lnTo>
                      <a:pt x="486" y="1092"/>
                    </a:lnTo>
                    <a:lnTo>
                      <a:pt x="503" y="1072"/>
                    </a:lnTo>
                    <a:lnTo>
                      <a:pt x="509" y="1063"/>
                    </a:lnTo>
                    <a:lnTo>
                      <a:pt x="512" y="1053"/>
                    </a:lnTo>
                    <a:lnTo>
                      <a:pt x="512" y="1027"/>
                    </a:lnTo>
                    <a:lnTo>
                      <a:pt x="509" y="978"/>
                    </a:lnTo>
                    <a:lnTo>
                      <a:pt x="497" y="824"/>
                    </a:lnTo>
                    <a:lnTo>
                      <a:pt x="476" y="630"/>
                    </a:lnTo>
                    <a:lnTo>
                      <a:pt x="453" y="418"/>
                    </a:lnTo>
                    <a:lnTo>
                      <a:pt x="427" y="224"/>
                    </a:lnTo>
                    <a:lnTo>
                      <a:pt x="406" y="77"/>
                    </a:lnTo>
                    <a:lnTo>
                      <a:pt x="397" y="30"/>
                    </a:lnTo>
                    <a:lnTo>
                      <a:pt x="388" y="3"/>
                    </a:lnTo>
                    <a:lnTo>
                      <a:pt x="385" y="0"/>
                    </a:lnTo>
                    <a:lnTo>
                      <a:pt x="385" y="7"/>
                    </a:lnTo>
                    <a:lnTo>
                      <a:pt x="382" y="36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6" name="任意多边形 81015"/>
              <p:cNvSpPr/>
              <p:nvPr/>
            </p:nvSpPr>
            <p:spPr>
              <a:xfrm>
                <a:off x="154" y="402"/>
                <a:ext cx="25" cy="71"/>
              </a:xfrm>
              <a:custGeom>
                <a:avLst/>
                <a:gdLst/>
                <a:ahLst/>
                <a:cxnLst/>
                <a:rect l="0" t="0" r="0" b="0"/>
                <a:pathLst>
                  <a:path w="384" h="1056">
                    <a:moveTo>
                      <a:pt x="207" y="62"/>
                    </a:moveTo>
                    <a:lnTo>
                      <a:pt x="201" y="73"/>
                    </a:lnTo>
                    <a:lnTo>
                      <a:pt x="198" y="94"/>
                    </a:lnTo>
                    <a:lnTo>
                      <a:pt x="201" y="123"/>
                    </a:lnTo>
                    <a:lnTo>
                      <a:pt x="204" y="156"/>
                    </a:lnTo>
                    <a:lnTo>
                      <a:pt x="219" y="232"/>
                    </a:lnTo>
                    <a:lnTo>
                      <a:pt x="239" y="315"/>
                    </a:lnTo>
                    <a:lnTo>
                      <a:pt x="281" y="476"/>
                    </a:lnTo>
                    <a:lnTo>
                      <a:pt x="295" y="532"/>
                    </a:lnTo>
                    <a:lnTo>
                      <a:pt x="301" y="564"/>
                    </a:lnTo>
                    <a:lnTo>
                      <a:pt x="301" y="577"/>
                    </a:lnTo>
                    <a:lnTo>
                      <a:pt x="292" y="597"/>
                    </a:lnTo>
                    <a:lnTo>
                      <a:pt x="259" y="646"/>
                    </a:lnTo>
                    <a:lnTo>
                      <a:pt x="216" y="714"/>
                    </a:lnTo>
                    <a:lnTo>
                      <a:pt x="162" y="791"/>
                    </a:lnTo>
                    <a:lnTo>
                      <a:pt x="107" y="870"/>
                    </a:lnTo>
                    <a:lnTo>
                      <a:pt x="60" y="941"/>
                    </a:lnTo>
                    <a:lnTo>
                      <a:pt x="22" y="1002"/>
                    </a:lnTo>
                    <a:lnTo>
                      <a:pt x="9" y="1027"/>
                    </a:lnTo>
                    <a:lnTo>
                      <a:pt x="0" y="1044"/>
                    </a:lnTo>
                    <a:lnTo>
                      <a:pt x="0" y="1053"/>
                    </a:lnTo>
                    <a:lnTo>
                      <a:pt x="3" y="1056"/>
                    </a:lnTo>
                    <a:lnTo>
                      <a:pt x="6" y="1056"/>
                    </a:lnTo>
                    <a:lnTo>
                      <a:pt x="12" y="1053"/>
                    </a:lnTo>
                    <a:lnTo>
                      <a:pt x="28" y="1044"/>
                    </a:lnTo>
                    <a:lnTo>
                      <a:pt x="51" y="1024"/>
                    </a:lnTo>
                    <a:lnTo>
                      <a:pt x="110" y="964"/>
                    </a:lnTo>
                    <a:lnTo>
                      <a:pt x="180" y="885"/>
                    </a:lnTo>
                    <a:lnTo>
                      <a:pt x="251" y="797"/>
                    </a:lnTo>
                    <a:lnTo>
                      <a:pt x="287" y="750"/>
                    </a:lnTo>
                    <a:lnTo>
                      <a:pt x="316" y="708"/>
                    </a:lnTo>
                    <a:lnTo>
                      <a:pt x="342" y="665"/>
                    </a:lnTo>
                    <a:lnTo>
                      <a:pt x="363" y="629"/>
                    </a:lnTo>
                    <a:lnTo>
                      <a:pt x="378" y="594"/>
                    </a:lnTo>
                    <a:lnTo>
                      <a:pt x="384" y="567"/>
                    </a:lnTo>
                    <a:lnTo>
                      <a:pt x="381" y="529"/>
                    </a:lnTo>
                    <a:lnTo>
                      <a:pt x="375" y="458"/>
                    </a:lnTo>
                    <a:lnTo>
                      <a:pt x="348" y="267"/>
                    </a:lnTo>
                    <a:lnTo>
                      <a:pt x="313" y="0"/>
                    </a:lnTo>
                    <a:lnTo>
                      <a:pt x="262" y="23"/>
                    </a:lnTo>
                    <a:lnTo>
                      <a:pt x="227" y="43"/>
                    </a:lnTo>
                    <a:lnTo>
                      <a:pt x="216" y="53"/>
                    </a:lnTo>
                    <a:lnTo>
                      <a:pt x="207" y="62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7" name="任意多边形 81016"/>
              <p:cNvSpPr/>
              <p:nvPr/>
            </p:nvSpPr>
            <p:spPr>
              <a:xfrm>
                <a:off x="56" y="358"/>
                <a:ext cx="17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640">
                    <a:moveTo>
                      <a:pt x="223" y="2592"/>
                    </a:moveTo>
                    <a:lnTo>
                      <a:pt x="242" y="1778"/>
                    </a:lnTo>
                    <a:lnTo>
                      <a:pt x="253" y="1171"/>
                    </a:lnTo>
                    <a:lnTo>
                      <a:pt x="259" y="804"/>
                    </a:lnTo>
                    <a:lnTo>
                      <a:pt x="262" y="335"/>
                    </a:lnTo>
                    <a:lnTo>
                      <a:pt x="259" y="112"/>
                    </a:lnTo>
                    <a:lnTo>
                      <a:pt x="256" y="36"/>
                    </a:lnTo>
                    <a:lnTo>
                      <a:pt x="256" y="15"/>
                    </a:lnTo>
                    <a:lnTo>
                      <a:pt x="253" y="0"/>
                    </a:lnTo>
                    <a:lnTo>
                      <a:pt x="250" y="0"/>
                    </a:lnTo>
                    <a:lnTo>
                      <a:pt x="247" y="10"/>
                    </a:lnTo>
                    <a:lnTo>
                      <a:pt x="242" y="53"/>
                    </a:lnTo>
                    <a:lnTo>
                      <a:pt x="226" y="209"/>
                    </a:lnTo>
                    <a:lnTo>
                      <a:pt x="206" y="403"/>
                    </a:lnTo>
                    <a:lnTo>
                      <a:pt x="191" y="492"/>
                    </a:lnTo>
                    <a:lnTo>
                      <a:pt x="177" y="565"/>
                    </a:lnTo>
                    <a:lnTo>
                      <a:pt x="150" y="686"/>
                    </a:lnTo>
                    <a:lnTo>
                      <a:pt x="141" y="742"/>
                    </a:lnTo>
                    <a:lnTo>
                      <a:pt x="132" y="801"/>
                    </a:lnTo>
                    <a:lnTo>
                      <a:pt x="129" y="859"/>
                    </a:lnTo>
                    <a:lnTo>
                      <a:pt x="129" y="918"/>
                    </a:lnTo>
                    <a:lnTo>
                      <a:pt x="132" y="980"/>
                    </a:lnTo>
                    <a:lnTo>
                      <a:pt x="145" y="1042"/>
                    </a:lnTo>
                    <a:lnTo>
                      <a:pt x="150" y="1077"/>
                    </a:lnTo>
                    <a:lnTo>
                      <a:pt x="153" y="1121"/>
                    </a:lnTo>
                    <a:lnTo>
                      <a:pt x="162" y="1228"/>
                    </a:lnTo>
                    <a:lnTo>
                      <a:pt x="165" y="1351"/>
                    </a:lnTo>
                    <a:lnTo>
                      <a:pt x="168" y="1490"/>
                    </a:lnTo>
                    <a:lnTo>
                      <a:pt x="165" y="1769"/>
                    </a:lnTo>
                    <a:lnTo>
                      <a:pt x="165" y="2007"/>
                    </a:lnTo>
                    <a:lnTo>
                      <a:pt x="162" y="2057"/>
                    </a:lnTo>
                    <a:lnTo>
                      <a:pt x="159" y="2110"/>
                    </a:lnTo>
                    <a:lnTo>
                      <a:pt x="153" y="2163"/>
                    </a:lnTo>
                    <a:lnTo>
                      <a:pt x="145" y="2216"/>
                    </a:lnTo>
                    <a:lnTo>
                      <a:pt x="120" y="2319"/>
                    </a:lnTo>
                    <a:lnTo>
                      <a:pt x="94" y="2416"/>
                    </a:lnTo>
                    <a:lnTo>
                      <a:pt x="68" y="2498"/>
                    </a:lnTo>
                    <a:lnTo>
                      <a:pt x="41" y="2569"/>
                    </a:lnTo>
                    <a:lnTo>
                      <a:pt x="18" y="2616"/>
                    </a:lnTo>
                    <a:lnTo>
                      <a:pt x="9" y="2631"/>
                    </a:lnTo>
                    <a:lnTo>
                      <a:pt x="0" y="2640"/>
                    </a:lnTo>
                    <a:lnTo>
                      <a:pt x="29" y="2637"/>
                    </a:lnTo>
                    <a:lnTo>
                      <a:pt x="94" y="2624"/>
                    </a:lnTo>
                    <a:lnTo>
                      <a:pt x="168" y="2610"/>
                    </a:lnTo>
                    <a:lnTo>
                      <a:pt x="200" y="2601"/>
                    </a:lnTo>
                    <a:lnTo>
                      <a:pt x="223" y="2592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8" name="任意多边形 81017"/>
              <p:cNvSpPr/>
              <p:nvPr/>
            </p:nvSpPr>
            <p:spPr>
              <a:xfrm>
                <a:off x="223" y="360"/>
                <a:ext cx="21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317" h="2639">
                    <a:moveTo>
                      <a:pt x="82" y="2592"/>
                    </a:moveTo>
                    <a:lnTo>
                      <a:pt x="49" y="1777"/>
                    </a:lnTo>
                    <a:lnTo>
                      <a:pt x="26" y="1171"/>
                    </a:lnTo>
                    <a:lnTo>
                      <a:pt x="14" y="803"/>
                    </a:lnTo>
                    <a:lnTo>
                      <a:pt x="3" y="336"/>
                    </a:lnTo>
                    <a:lnTo>
                      <a:pt x="0" y="112"/>
                    </a:lnTo>
                    <a:lnTo>
                      <a:pt x="3" y="38"/>
                    </a:lnTo>
                    <a:lnTo>
                      <a:pt x="3" y="15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9" y="3"/>
                    </a:lnTo>
                    <a:lnTo>
                      <a:pt x="12" y="18"/>
                    </a:lnTo>
                    <a:lnTo>
                      <a:pt x="17" y="77"/>
                    </a:lnTo>
                    <a:lnTo>
                      <a:pt x="38" y="291"/>
                    </a:lnTo>
                    <a:lnTo>
                      <a:pt x="49" y="417"/>
                    </a:lnTo>
                    <a:lnTo>
                      <a:pt x="61" y="541"/>
                    </a:lnTo>
                    <a:lnTo>
                      <a:pt x="77" y="650"/>
                    </a:lnTo>
                    <a:lnTo>
                      <a:pt x="82" y="692"/>
                    </a:lnTo>
                    <a:lnTo>
                      <a:pt x="91" y="727"/>
                    </a:lnTo>
                    <a:lnTo>
                      <a:pt x="111" y="789"/>
                    </a:lnTo>
                    <a:lnTo>
                      <a:pt x="135" y="844"/>
                    </a:lnTo>
                    <a:lnTo>
                      <a:pt x="159" y="897"/>
                    </a:lnTo>
                    <a:lnTo>
                      <a:pt x="176" y="954"/>
                    </a:lnTo>
                    <a:lnTo>
                      <a:pt x="185" y="980"/>
                    </a:lnTo>
                    <a:lnTo>
                      <a:pt x="191" y="1009"/>
                    </a:lnTo>
                    <a:lnTo>
                      <a:pt x="194" y="1036"/>
                    </a:lnTo>
                    <a:lnTo>
                      <a:pt x="194" y="1065"/>
                    </a:lnTo>
                    <a:lnTo>
                      <a:pt x="188" y="1097"/>
                    </a:lnTo>
                    <a:lnTo>
                      <a:pt x="182" y="1130"/>
                    </a:lnTo>
                    <a:lnTo>
                      <a:pt x="171" y="1162"/>
                    </a:lnTo>
                    <a:lnTo>
                      <a:pt x="153" y="1197"/>
                    </a:lnTo>
                    <a:lnTo>
                      <a:pt x="138" y="1230"/>
                    </a:lnTo>
                    <a:lnTo>
                      <a:pt x="129" y="1265"/>
                    </a:lnTo>
                    <a:lnTo>
                      <a:pt x="120" y="1307"/>
                    </a:lnTo>
                    <a:lnTo>
                      <a:pt x="114" y="1350"/>
                    </a:lnTo>
                    <a:lnTo>
                      <a:pt x="111" y="1398"/>
                    </a:lnTo>
                    <a:lnTo>
                      <a:pt x="109" y="1450"/>
                    </a:lnTo>
                    <a:lnTo>
                      <a:pt x="109" y="1560"/>
                    </a:lnTo>
                    <a:lnTo>
                      <a:pt x="114" y="1674"/>
                    </a:lnTo>
                    <a:lnTo>
                      <a:pt x="120" y="1789"/>
                    </a:lnTo>
                    <a:lnTo>
                      <a:pt x="129" y="1900"/>
                    </a:lnTo>
                    <a:lnTo>
                      <a:pt x="132" y="2004"/>
                    </a:lnTo>
                    <a:lnTo>
                      <a:pt x="135" y="2056"/>
                    </a:lnTo>
                    <a:lnTo>
                      <a:pt x="141" y="2107"/>
                    </a:lnTo>
                    <a:lnTo>
                      <a:pt x="146" y="2159"/>
                    </a:lnTo>
                    <a:lnTo>
                      <a:pt x="159" y="2212"/>
                    </a:lnTo>
                    <a:lnTo>
                      <a:pt x="182" y="2315"/>
                    </a:lnTo>
                    <a:lnTo>
                      <a:pt x="214" y="2412"/>
                    </a:lnTo>
                    <a:lnTo>
                      <a:pt x="244" y="2498"/>
                    </a:lnTo>
                    <a:lnTo>
                      <a:pt x="273" y="2568"/>
                    </a:lnTo>
                    <a:lnTo>
                      <a:pt x="300" y="2616"/>
                    </a:lnTo>
                    <a:lnTo>
                      <a:pt x="308" y="2631"/>
                    </a:lnTo>
                    <a:lnTo>
                      <a:pt x="317" y="2639"/>
                    </a:lnTo>
                    <a:lnTo>
                      <a:pt x="285" y="2633"/>
                    </a:lnTo>
                    <a:lnTo>
                      <a:pt x="217" y="2625"/>
                    </a:lnTo>
                    <a:lnTo>
                      <a:pt x="141" y="2610"/>
                    </a:lnTo>
                    <a:lnTo>
                      <a:pt x="106" y="2600"/>
                    </a:lnTo>
                    <a:lnTo>
                      <a:pt x="82" y="2592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9" name="任意多边形 81018"/>
              <p:cNvSpPr/>
              <p:nvPr/>
            </p:nvSpPr>
            <p:spPr>
              <a:xfrm>
                <a:off x="23" y="436"/>
                <a:ext cx="16" cy="97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464">
                    <a:moveTo>
                      <a:pt x="77" y="0"/>
                    </a:moveTo>
                    <a:lnTo>
                      <a:pt x="83" y="203"/>
                    </a:lnTo>
                    <a:lnTo>
                      <a:pt x="92" y="414"/>
                    </a:lnTo>
                    <a:lnTo>
                      <a:pt x="106" y="664"/>
                    </a:lnTo>
                    <a:lnTo>
                      <a:pt x="115" y="794"/>
                    </a:lnTo>
                    <a:lnTo>
                      <a:pt x="126" y="923"/>
                    </a:lnTo>
                    <a:lnTo>
                      <a:pt x="142" y="1047"/>
                    </a:lnTo>
                    <a:lnTo>
                      <a:pt x="157" y="1162"/>
                    </a:lnTo>
                    <a:lnTo>
                      <a:pt x="174" y="1265"/>
                    </a:lnTo>
                    <a:lnTo>
                      <a:pt x="191" y="1350"/>
                    </a:lnTo>
                    <a:lnTo>
                      <a:pt x="203" y="1389"/>
                    </a:lnTo>
                    <a:lnTo>
                      <a:pt x="216" y="1421"/>
                    </a:lnTo>
                    <a:lnTo>
                      <a:pt x="227" y="1444"/>
                    </a:lnTo>
                    <a:lnTo>
                      <a:pt x="239" y="1464"/>
                    </a:lnTo>
                    <a:lnTo>
                      <a:pt x="209" y="1461"/>
                    </a:lnTo>
                    <a:lnTo>
                      <a:pt x="180" y="1459"/>
                    </a:lnTo>
                    <a:lnTo>
                      <a:pt x="142" y="1453"/>
                    </a:lnTo>
                    <a:lnTo>
                      <a:pt x="103" y="1444"/>
                    </a:lnTo>
                    <a:lnTo>
                      <a:pt x="62" y="1429"/>
                    </a:lnTo>
                    <a:lnTo>
                      <a:pt x="45" y="1424"/>
                    </a:lnTo>
                    <a:lnTo>
                      <a:pt x="27" y="1412"/>
                    </a:lnTo>
                    <a:lnTo>
                      <a:pt x="12" y="1403"/>
                    </a:lnTo>
                    <a:lnTo>
                      <a:pt x="0" y="139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0" name="任意多边形 81019"/>
              <p:cNvSpPr/>
              <p:nvPr/>
            </p:nvSpPr>
            <p:spPr>
              <a:xfrm>
                <a:off x="265" y="433"/>
                <a:ext cx="13" cy="102"/>
              </a:xfrm>
              <a:custGeom>
                <a:avLst/>
                <a:gdLst/>
                <a:ahLst/>
                <a:cxnLst/>
                <a:rect l="0" t="0" r="0" b="0"/>
                <a:pathLst>
                  <a:path w="198" h="1525">
                    <a:moveTo>
                      <a:pt x="83" y="0"/>
                    </a:moveTo>
                    <a:lnTo>
                      <a:pt x="86" y="212"/>
                    </a:lnTo>
                    <a:lnTo>
                      <a:pt x="89" y="433"/>
                    </a:lnTo>
                    <a:lnTo>
                      <a:pt x="89" y="692"/>
                    </a:lnTo>
                    <a:lnTo>
                      <a:pt x="86" y="827"/>
                    </a:lnTo>
                    <a:lnTo>
                      <a:pt x="83" y="962"/>
                    </a:lnTo>
                    <a:lnTo>
                      <a:pt x="74" y="1089"/>
                    </a:lnTo>
                    <a:lnTo>
                      <a:pt x="65" y="1210"/>
                    </a:lnTo>
                    <a:lnTo>
                      <a:pt x="54" y="1315"/>
                    </a:lnTo>
                    <a:lnTo>
                      <a:pt x="39" y="1406"/>
                    </a:lnTo>
                    <a:lnTo>
                      <a:pt x="30" y="1445"/>
                    </a:lnTo>
                    <a:lnTo>
                      <a:pt x="21" y="1477"/>
                    </a:lnTo>
                    <a:lnTo>
                      <a:pt x="12" y="1503"/>
                    </a:lnTo>
                    <a:lnTo>
                      <a:pt x="0" y="1525"/>
                    </a:lnTo>
                    <a:lnTo>
                      <a:pt x="18" y="1525"/>
                    </a:lnTo>
                    <a:lnTo>
                      <a:pt x="36" y="1522"/>
                    </a:lnTo>
                    <a:lnTo>
                      <a:pt x="62" y="1516"/>
                    </a:lnTo>
                    <a:lnTo>
                      <a:pt x="92" y="1507"/>
                    </a:lnTo>
                    <a:lnTo>
                      <a:pt x="127" y="1492"/>
                    </a:lnTo>
                    <a:lnTo>
                      <a:pt x="162" y="1474"/>
                    </a:lnTo>
                    <a:lnTo>
                      <a:pt x="198" y="1451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1" name="任意多边形 81020"/>
              <p:cNvSpPr/>
              <p:nvPr/>
            </p:nvSpPr>
            <p:spPr>
              <a:xfrm>
                <a:off x="143" y="481"/>
                <a:ext cx="1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10" h="208">
                    <a:moveTo>
                      <a:pt x="110" y="0"/>
                    </a:moveTo>
                    <a:lnTo>
                      <a:pt x="130" y="3"/>
                    </a:lnTo>
                    <a:lnTo>
                      <a:pt x="151" y="11"/>
                    </a:lnTo>
                    <a:lnTo>
                      <a:pt x="171" y="23"/>
                    </a:lnTo>
                    <a:lnTo>
                      <a:pt x="189" y="40"/>
                    </a:lnTo>
                    <a:lnTo>
                      <a:pt x="198" y="49"/>
                    </a:lnTo>
                    <a:lnTo>
                      <a:pt x="204" y="61"/>
                    </a:lnTo>
                    <a:lnTo>
                      <a:pt x="207" y="75"/>
                    </a:lnTo>
                    <a:lnTo>
                      <a:pt x="210" y="91"/>
                    </a:lnTo>
                    <a:lnTo>
                      <a:pt x="210" y="105"/>
                    </a:lnTo>
                    <a:lnTo>
                      <a:pt x="207" y="120"/>
                    </a:lnTo>
                    <a:lnTo>
                      <a:pt x="201" y="137"/>
                    </a:lnTo>
                    <a:lnTo>
                      <a:pt x="192" y="155"/>
                    </a:lnTo>
                    <a:lnTo>
                      <a:pt x="181" y="173"/>
                    </a:lnTo>
                    <a:lnTo>
                      <a:pt x="168" y="188"/>
                    </a:lnTo>
                    <a:lnTo>
                      <a:pt x="153" y="197"/>
                    </a:lnTo>
                    <a:lnTo>
                      <a:pt x="139" y="202"/>
                    </a:lnTo>
                    <a:lnTo>
                      <a:pt x="124" y="208"/>
                    </a:lnTo>
                    <a:lnTo>
                      <a:pt x="110" y="208"/>
                    </a:lnTo>
                    <a:lnTo>
                      <a:pt x="92" y="205"/>
                    </a:lnTo>
                    <a:lnTo>
                      <a:pt x="77" y="202"/>
                    </a:lnTo>
                    <a:lnTo>
                      <a:pt x="62" y="194"/>
                    </a:lnTo>
                    <a:lnTo>
                      <a:pt x="48" y="185"/>
                    </a:lnTo>
                    <a:lnTo>
                      <a:pt x="36" y="176"/>
                    </a:lnTo>
                    <a:lnTo>
                      <a:pt x="24" y="161"/>
                    </a:lnTo>
                    <a:lnTo>
                      <a:pt x="16" y="149"/>
                    </a:lnTo>
                    <a:lnTo>
                      <a:pt x="7" y="134"/>
                    </a:lnTo>
                    <a:lnTo>
                      <a:pt x="3" y="120"/>
                    </a:lnTo>
                    <a:lnTo>
                      <a:pt x="0" y="102"/>
                    </a:lnTo>
                    <a:lnTo>
                      <a:pt x="3" y="88"/>
                    </a:lnTo>
                    <a:lnTo>
                      <a:pt x="7" y="72"/>
                    </a:lnTo>
                    <a:lnTo>
                      <a:pt x="13" y="61"/>
                    </a:lnTo>
                    <a:lnTo>
                      <a:pt x="19" y="49"/>
                    </a:lnTo>
                    <a:lnTo>
                      <a:pt x="36" y="32"/>
                    </a:lnTo>
                    <a:lnTo>
                      <a:pt x="57" y="17"/>
                    </a:lnTo>
                    <a:lnTo>
                      <a:pt x="77" y="8"/>
                    </a:lnTo>
                    <a:lnTo>
                      <a:pt x="95" y="5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2" name="任意多边形 81021"/>
              <p:cNvSpPr/>
              <p:nvPr/>
            </p:nvSpPr>
            <p:spPr>
              <a:xfrm>
                <a:off x="143" y="480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59" h="165">
                    <a:moveTo>
                      <a:pt x="48" y="154"/>
                    </a:moveTo>
                    <a:lnTo>
                      <a:pt x="30" y="145"/>
                    </a:lnTo>
                    <a:lnTo>
                      <a:pt x="19" y="133"/>
                    </a:lnTo>
                    <a:lnTo>
                      <a:pt x="10" y="119"/>
                    </a:lnTo>
                    <a:lnTo>
                      <a:pt x="3" y="103"/>
                    </a:lnTo>
                    <a:lnTo>
                      <a:pt x="0" y="89"/>
                    </a:lnTo>
                    <a:lnTo>
                      <a:pt x="0" y="74"/>
                    </a:lnTo>
                    <a:lnTo>
                      <a:pt x="3" y="62"/>
                    </a:lnTo>
                    <a:lnTo>
                      <a:pt x="10" y="48"/>
                    </a:lnTo>
                    <a:lnTo>
                      <a:pt x="19" y="36"/>
                    </a:lnTo>
                    <a:lnTo>
                      <a:pt x="27" y="25"/>
                    </a:lnTo>
                    <a:lnTo>
                      <a:pt x="39" y="15"/>
                    </a:lnTo>
                    <a:lnTo>
                      <a:pt x="54" y="6"/>
                    </a:lnTo>
                    <a:lnTo>
                      <a:pt x="65" y="3"/>
                    </a:lnTo>
                    <a:lnTo>
                      <a:pt x="80" y="0"/>
                    </a:lnTo>
                    <a:lnTo>
                      <a:pt x="98" y="0"/>
                    </a:lnTo>
                    <a:lnTo>
                      <a:pt x="113" y="6"/>
                    </a:lnTo>
                    <a:lnTo>
                      <a:pt x="127" y="15"/>
                    </a:lnTo>
                    <a:lnTo>
                      <a:pt x="139" y="25"/>
                    </a:lnTo>
                    <a:lnTo>
                      <a:pt x="148" y="39"/>
                    </a:lnTo>
                    <a:lnTo>
                      <a:pt x="154" y="54"/>
                    </a:lnTo>
                    <a:lnTo>
                      <a:pt x="156" y="68"/>
                    </a:lnTo>
                    <a:lnTo>
                      <a:pt x="159" y="83"/>
                    </a:lnTo>
                    <a:lnTo>
                      <a:pt x="159" y="100"/>
                    </a:lnTo>
                    <a:lnTo>
                      <a:pt x="156" y="116"/>
                    </a:lnTo>
                    <a:lnTo>
                      <a:pt x="151" y="130"/>
                    </a:lnTo>
                    <a:lnTo>
                      <a:pt x="142" y="142"/>
                    </a:lnTo>
                    <a:lnTo>
                      <a:pt x="133" y="154"/>
                    </a:lnTo>
                    <a:lnTo>
                      <a:pt x="119" y="162"/>
                    </a:lnTo>
                    <a:lnTo>
                      <a:pt x="104" y="165"/>
                    </a:lnTo>
                    <a:lnTo>
                      <a:pt x="89" y="165"/>
                    </a:lnTo>
                    <a:lnTo>
                      <a:pt x="68" y="162"/>
                    </a:lnTo>
                    <a:lnTo>
                      <a:pt x="48" y="154"/>
                    </a:lnTo>
                    <a:close/>
                  </a:path>
                </a:pathLst>
              </a:custGeom>
              <a:solidFill>
                <a:srgbClr val="EDA33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3" name="任意多边形 81022"/>
              <p:cNvSpPr/>
              <p:nvPr/>
            </p:nvSpPr>
            <p:spPr>
              <a:xfrm>
                <a:off x="144" y="481"/>
                <a:ext cx="3" cy="7"/>
              </a:xfrm>
              <a:custGeom>
                <a:avLst/>
                <a:gdLst/>
                <a:ahLst/>
                <a:cxnLst/>
                <a:rect l="0" t="0" r="0" b="0"/>
                <a:pathLst>
                  <a:path w="46" h="105">
                    <a:moveTo>
                      <a:pt x="11" y="88"/>
                    </a:moveTo>
                    <a:lnTo>
                      <a:pt x="3" y="75"/>
                    </a:lnTo>
                    <a:lnTo>
                      <a:pt x="0" y="67"/>
                    </a:lnTo>
                    <a:lnTo>
                      <a:pt x="0" y="55"/>
                    </a:lnTo>
                    <a:lnTo>
                      <a:pt x="3" y="43"/>
                    </a:lnTo>
                    <a:lnTo>
                      <a:pt x="6" y="32"/>
                    </a:lnTo>
                    <a:lnTo>
                      <a:pt x="11" y="23"/>
                    </a:lnTo>
                    <a:lnTo>
                      <a:pt x="20" y="14"/>
                    </a:lnTo>
                    <a:lnTo>
                      <a:pt x="29" y="8"/>
                    </a:lnTo>
                    <a:lnTo>
                      <a:pt x="44" y="0"/>
                    </a:lnTo>
                    <a:lnTo>
                      <a:pt x="46" y="3"/>
                    </a:lnTo>
                    <a:lnTo>
                      <a:pt x="46" y="5"/>
                    </a:lnTo>
                    <a:lnTo>
                      <a:pt x="44" y="14"/>
                    </a:lnTo>
                    <a:lnTo>
                      <a:pt x="35" y="32"/>
                    </a:lnTo>
                    <a:lnTo>
                      <a:pt x="29" y="49"/>
                    </a:lnTo>
                    <a:lnTo>
                      <a:pt x="23" y="64"/>
                    </a:lnTo>
                    <a:lnTo>
                      <a:pt x="26" y="78"/>
                    </a:lnTo>
                    <a:lnTo>
                      <a:pt x="32" y="88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5"/>
                    </a:lnTo>
                    <a:lnTo>
                      <a:pt x="32" y="105"/>
                    </a:lnTo>
                    <a:lnTo>
                      <a:pt x="26" y="102"/>
                    </a:lnTo>
                    <a:lnTo>
                      <a:pt x="11" y="88"/>
                    </a:lnTo>
                    <a:close/>
                  </a:path>
                </a:pathLst>
              </a:custGeom>
              <a:solidFill>
                <a:srgbClr val="F1D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4" name="任意多边形 81023"/>
              <p:cNvSpPr/>
              <p:nvPr/>
            </p:nvSpPr>
            <p:spPr>
              <a:xfrm>
                <a:off x="147" y="480"/>
                <a:ext cx="7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11" h="171">
                    <a:moveTo>
                      <a:pt x="20" y="168"/>
                    </a:moveTo>
                    <a:lnTo>
                      <a:pt x="29" y="162"/>
                    </a:lnTo>
                    <a:lnTo>
                      <a:pt x="41" y="157"/>
                    </a:lnTo>
                    <a:lnTo>
                      <a:pt x="50" y="148"/>
                    </a:lnTo>
                    <a:lnTo>
                      <a:pt x="62" y="136"/>
                    </a:lnTo>
                    <a:lnTo>
                      <a:pt x="70" y="122"/>
                    </a:lnTo>
                    <a:lnTo>
                      <a:pt x="73" y="103"/>
                    </a:lnTo>
                    <a:lnTo>
                      <a:pt x="70" y="80"/>
                    </a:lnTo>
                    <a:lnTo>
                      <a:pt x="62" y="60"/>
                    </a:lnTo>
                    <a:lnTo>
                      <a:pt x="50" y="42"/>
                    </a:lnTo>
                    <a:lnTo>
                      <a:pt x="38" y="30"/>
                    </a:lnTo>
                    <a:lnTo>
                      <a:pt x="26" y="22"/>
                    </a:lnTo>
                    <a:lnTo>
                      <a:pt x="8" y="9"/>
                    </a:lnTo>
                    <a:lnTo>
                      <a:pt x="0" y="9"/>
                    </a:lnTo>
                    <a:lnTo>
                      <a:pt x="11" y="3"/>
                    </a:lnTo>
                    <a:lnTo>
                      <a:pt x="23" y="0"/>
                    </a:lnTo>
                    <a:lnTo>
                      <a:pt x="38" y="0"/>
                    </a:lnTo>
                    <a:lnTo>
                      <a:pt x="56" y="3"/>
                    </a:lnTo>
                    <a:lnTo>
                      <a:pt x="73" y="15"/>
                    </a:lnTo>
                    <a:lnTo>
                      <a:pt x="82" y="22"/>
                    </a:lnTo>
                    <a:lnTo>
                      <a:pt x="88" y="30"/>
                    </a:lnTo>
                    <a:lnTo>
                      <a:pt x="97" y="42"/>
                    </a:lnTo>
                    <a:lnTo>
                      <a:pt x="102" y="57"/>
                    </a:lnTo>
                    <a:lnTo>
                      <a:pt x="108" y="74"/>
                    </a:lnTo>
                    <a:lnTo>
                      <a:pt x="111" y="89"/>
                    </a:lnTo>
                    <a:lnTo>
                      <a:pt x="111" y="100"/>
                    </a:lnTo>
                    <a:lnTo>
                      <a:pt x="111" y="113"/>
                    </a:lnTo>
                    <a:lnTo>
                      <a:pt x="105" y="125"/>
                    </a:lnTo>
                    <a:lnTo>
                      <a:pt x="99" y="133"/>
                    </a:lnTo>
                    <a:lnTo>
                      <a:pt x="85" y="151"/>
                    </a:lnTo>
                    <a:lnTo>
                      <a:pt x="67" y="162"/>
                    </a:lnTo>
                    <a:lnTo>
                      <a:pt x="50" y="168"/>
                    </a:lnTo>
                    <a:lnTo>
                      <a:pt x="32" y="171"/>
                    </a:lnTo>
                    <a:lnTo>
                      <a:pt x="20" y="168"/>
                    </a:lnTo>
                    <a:close/>
                  </a:path>
                </a:pathLst>
              </a:custGeom>
              <a:solidFill>
                <a:srgbClr val="C3712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5" name="任意多边形 81024"/>
              <p:cNvSpPr/>
              <p:nvPr/>
            </p:nvSpPr>
            <p:spPr>
              <a:xfrm>
                <a:off x="145" y="514"/>
                <a:ext cx="1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08" h="209">
                    <a:moveTo>
                      <a:pt x="108" y="0"/>
                    </a:moveTo>
                    <a:lnTo>
                      <a:pt x="129" y="2"/>
                    </a:lnTo>
                    <a:lnTo>
                      <a:pt x="149" y="11"/>
                    </a:lnTo>
                    <a:lnTo>
                      <a:pt x="170" y="23"/>
                    </a:lnTo>
                    <a:lnTo>
                      <a:pt x="188" y="41"/>
                    </a:lnTo>
                    <a:lnTo>
                      <a:pt x="196" y="53"/>
                    </a:lnTo>
                    <a:lnTo>
                      <a:pt x="202" y="62"/>
                    </a:lnTo>
                    <a:lnTo>
                      <a:pt x="205" y="76"/>
                    </a:lnTo>
                    <a:lnTo>
                      <a:pt x="208" y="91"/>
                    </a:lnTo>
                    <a:lnTo>
                      <a:pt x="208" y="105"/>
                    </a:lnTo>
                    <a:lnTo>
                      <a:pt x="205" y="121"/>
                    </a:lnTo>
                    <a:lnTo>
                      <a:pt x="199" y="138"/>
                    </a:lnTo>
                    <a:lnTo>
                      <a:pt x="191" y="159"/>
                    </a:lnTo>
                    <a:lnTo>
                      <a:pt x="179" y="173"/>
                    </a:lnTo>
                    <a:lnTo>
                      <a:pt x="167" y="188"/>
                    </a:lnTo>
                    <a:lnTo>
                      <a:pt x="153" y="196"/>
                    </a:lnTo>
                    <a:lnTo>
                      <a:pt x="137" y="202"/>
                    </a:lnTo>
                    <a:lnTo>
                      <a:pt x="123" y="209"/>
                    </a:lnTo>
                    <a:lnTo>
                      <a:pt x="105" y="209"/>
                    </a:lnTo>
                    <a:lnTo>
                      <a:pt x="91" y="205"/>
                    </a:lnTo>
                    <a:lnTo>
                      <a:pt x="76" y="202"/>
                    </a:lnTo>
                    <a:lnTo>
                      <a:pt x="58" y="193"/>
                    </a:lnTo>
                    <a:lnTo>
                      <a:pt x="46" y="185"/>
                    </a:lnTo>
                    <a:lnTo>
                      <a:pt x="32" y="176"/>
                    </a:lnTo>
                    <a:lnTo>
                      <a:pt x="23" y="161"/>
                    </a:lnTo>
                    <a:lnTo>
                      <a:pt x="14" y="150"/>
                    </a:lnTo>
                    <a:lnTo>
                      <a:pt x="5" y="135"/>
                    </a:lnTo>
                    <a:lnTo>
                      <a:pt x="2" y="121"/>
                    </a:lnTo>
                    <a:lnTo>
                      <a:pt x="0" y="102"/>
                    </a:lnTo>
                    <a:lnTo>
                      <a:pt x="2" y="88"/>
                    </a:lnTo>
                    <a:lnTo>
                      <a:pt x="5" y="73"/>
                    </a:lnTo>
                    <a:lnTo>
                      <a:pt x="11" y="62"/>
                    </a:lnTo>
                    <a:lnTo>
                      <a:pt x="17" y="50"/>
                    </a:lnTo>
                    <a:lnTo>
                      <a:pt x="35" y="31"/>
                    </a:lnTo>
                    <a:lnTo>
                      <a:pt x="55" y="17"/>
                    </a:lnTo>
                    <a:lnTo>
                      <a:pt x="73" y="8"/>
                    </a:lnTo>
                    <a:lnTo>
                      <a:pt x="91" y="5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6" name="任意多边形 81025"/>
              <p:cNvSpPr/>
              <p:nvPr/>
            </p:nvSpPr>
            <p:spPr>
              <a:xfrm>
                <a:off x="145" y="512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59" h="165">
                    <a:moveTo>
                      <a:pt x="46" y="153"/>
                    </a:moveTo>
                    <a:lnTo>
                      <a:pt x="29" y="145"/>
                    </a:lnTo>
                    <a:lnTo>
                      <a:pt x="17" y="132"/>
                    </a:lnTo>
                    <a:lnTo>
                      <a:pt x="8" y="117"/>
                    </a:lnTo>
                    <a:lnTo>
                      <a:pt x="3" y="103"/>
                    </a:lnTo>
                    <a:lnTo>
                      <a:pt x="0" y="88"/>
                    </a:lnTo>
                    <a:lnTo>
                      <a:pt x="0" y="77"/>
                    </a:lnTo>
                    <a:lnTo>
                      <a:pt x="3" y="62"/>
                    </a:lnTo>
                    <a:lnTo>
                      <a:pt x="8" y="47"/>
                    </a:lnTo>
                    <a:lnTo>
                      <a:pt x="17" y="35"/>
                    </a:lnTo>
                    <a:lnTo>
                      <a:pt x="26" y="23"/>
                    </a:lnTo>
                    <a:lnTo>
                      <a:pt x="38" y="15"/>
                    </a:lnTo>
                    <a:lnTo>
                      <a:pt x="49" y="6"/>
                    </a:lnTo>
                    <a:lnTo>
                      <a:pt x="64" y="3"/>
                    </a:lnTo>
                    <a:lnTo>
                      <a:pt x="79" y="0"/>
                    </a:lnTo>
                    <a:lnTo>
                      <a:pt x="94" y="0"/>
                    </a:lnTo>
                    <a:lnTo>
                      <a:pt x="111" y="6"/>
                    </a:lnTo>
                    <a:lnTo>
                      <a:pt x="123" y="15"/>
                    </a:lnTo>
                    <a:lnTo>
                      <a:pt x="134" y="26"/>
                    </a:lnTo>
                    <a:lnTo>
                      <a:pt x="143" y="38"/>
                    </a:lnTo>
                    <a:lnTo>
                      <a:pt x="152" y="52"/>
                    </a:lnTo>
                    <a:lnTo>
                      <a:pt x="156" y="68"/>
                    </a:lnTo>
                    <a:lnTo>
                      <a:pt x="159" y="86"/>
                    </a:lnTo>
                    <a:lnTo>
                      <a:pt x="156" y="100"/>
                    </a:lnTo>
                    <a:lnTo>
                      <a:pt x="152" y="115"/>
                    </a:lnTo>
                    <a:lnTo>
                      <a:pt x="146" y="129"/>
                    </a:lnTo>
                    <a:lnTo>
                      <a:pt x="140" y="142"/>
                    </a:lnTo>
                    <a:lnTo>
                      <a:pt x="129" y="153"/>
                    </a:lnTo>
                    <a:lnTo>
                      <a:pt x="117" y="162"/>
                    </a:lnTo>
                    <a:lnTo>
                      <a:pt x="102" y="165"/>
                    </a:lnTo>
                    <a:lnTo>
                      <a:pt x="88" y="165"/>
                    </a:lnTo>
                    <a:lnTo>
                      <a:pt x="67" y="162"/>
                    </a:lnTo>
                    <a:lnTo>
                      <a:pt x="46" y="153"/>
                    </a:lnTo>
                    <a:close/>
                  </a:path>
                </a:pathLst>
              </a:custGeom>
              <a:solidFill>
                <a:srgbClr val="EDA33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7" name="任意多边形 81026"/>
              <p:cNvSpPr/>
              <p:nvPr/>
            </p:nvSpPr>
            <p:spPr>
              <a:xfrm>
                <a:off x="146" y="514"/>
                <a:ext cx="3" cy="7"/>
              </a:xfrm>
              <a:custGeom>
                <a:avLst/>
                <a:gdLst/>
                <a:ahLst/>
                <a:cxnLst/>
                <a:rect l="0" t="0" r="0" b="0"/>
                <a:pathLst>
                  <a:path w="47" h="105">
                    <a:moveTo>
                      <a:pt x="12" y="88"/>
                    </a:moveTo>
                    <a:lnTo>
                      <a:pt x="3" y="76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6" y="31"/>
                    </a:lnTo>
                    <a:lnTo>
                      <a:pt x="12" y="23"/>
                    </a:lnTo>
                    <a:lnTo>
                      <a:pt x="21" y="14"/>
                    </a:lnTo>
                    <a:lnTo>
                      <a:pt x="29" y="8"/>
                    </a:lnTo>
                    <a:lnTo>
                      <a:pt x="41" y="0"/>
                    </a:lnTo>
                    <a:lnTo>
                      <a:pt x="47" y="2"/>
                    </a:lnTo>
                    <a:lnTo>
                      <a:pt x="47" y="5"/>
                    </a:lnTo>
                    <a:lnTo>
                      <a:pt x="44" y="14"/>
                    </a:lnTo>
                    <a:lnTo>
                      <a:pt x="35" y="31"/>
                    </a:lnTo>
                    <a:lnTo>
                      <a:pt x="26" y="50"/>
                    </a:lnTo>
                    <a:lnTo>
                      <a:pt x="24" y="65"/>
                    </a:lnTo>
                    <a:lnTo>
                      <a:pt x="24" y="79"/>
                    </a:lnTo>
                    <a:lnTo>
                      <a:pt x="29" y="88"/>
                    </a:lnTo>
                    <a:lnTo>
                      <a:pt x="35" y="99"/>
                    </a:lnTo>
                    <a:lnTo>
                      <a:pt x="35" y="102"/>
                    </a:lnTo>
                    <a:lnTo>
                      <a:pt x="35" y="105"/>
                    </a:lnTo>
                    <a:lnTo>
                      <a:pt x="32" y="105"/>
                    </a:lnTo>
                    <a:lnTo>
                      <a:pt x="26" y="102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rgbClr val="F1D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8" name="任意多边形 81027"/>
              <p:cNvSpPr/>
              <p:nvPr/>
            </p:nvSpPr>
            <p:spPr>
              <a:xfrm>
                <a:off x="148" y="512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115" h="171">
                    <a:moveTo>
                      <a:pt x="21" y="168"/>
                    </a:moveTo>
                    <a:lnTo>
                      <a:pt x="33" y="162"/>
                    </a:lnTo>
                    <a:lnTo>
                      <a:pt x="42" y="156"/>
                    </a:lnTo>
                    <a:lnTo>
                      <a:pt x="53" y="148"/>
                    </a:lnTo>
                    <a:lnTo>
                      <a:pt x="65" y="135"/>
                    </a:lnTo>
                    <a:lnTo>
                      <a:pt x="71" y="120"/>
                    </a:lnTo>
                    <a:lnTo>
                      <a:pt x="74" y="103"/>
                    </a:lnTo>
                    <a:lnTo>
                      <a:pt x="71" y="83"/>
                    </a:lnTo>
                    <a:lnTo>
                      <a:pt x="62" y="59"/>
                    </a:lnTo>
                    <a:lnTo>
                      <a:pt x="53" y="41"/>
                    </a:lnTo>
                    <a:lnTo>
                      <a:pt x="42" y="29"/>
                    </a:lnTo>
                    <a:lnTo>
                      <a:pt x="30" y="21"/>
                    </a:lnTo>
                    <a:lnTo>
                      <a:pt x="9" y="9"/>
                    </a:lnTo>
                    <a:lnTo>
                      <a:pt x="0" y="9"/>
                    </a:lnTo>
                    <a:lnTo>
                      <a:pt x="12" y="3"/>
                    </a:lnTo>
                    <a:lnTo>
                      <a:pt x="24" y="0"/>
                    </a:lnTo>
                    <a:lnTo>
                      <a:pt x="42" y="0"/>
                    </a:lnTo>
                    <a:lnTo>
                      <a:pt x="56" y="3"/>
                    </a:lnTo>
                    <a:lnTo>
                      <a:pt x="74" y="15"/>
                    </a:lnTo>
                    <a:lnTo>
                      <a:pt x="82" y="21"/>
                    </a:lnTo>
                    <a:lnTo>
                      <a:pt x="91" y="29"/>
                    </a:lnTo>
                    <a:lnTo>
                      <a:pt x="100" y="41"/>
                    </a:lnTo>
                    <a:lnTo>
                      <a:pt x="107" y="55"/>
                    </a:lnTo>
                    <a:lnTo>
                      <a:pt x="113" y="74"/>
                    </a:lnTo>
                    <a:lnTo>
                      <a:pt x="115" y="89"/>
                    </a:lnTo>
                    <a:lnTo>
                      <a:pt x="115" y="100"/>
                    </a:lnTo>
                    <a:lnTo>
                      <a:pt x="113" y="112"/>
                    </a:lnTo>
                    <a:lnTo>
                      <a:pt x="110" y="123"/>
                    </a:lnTo>
                    <a:lnTo>
                      <a:pt x="104" y="132"/>
                    </a:lnTo>
                    <a:lnTo>
                      <a:pt x="88" y="151"/>
                    </a:lnTo>
                    <a:lnTo>
                      <a:pt x="71" y="162"/>
                    </a:lnTo>
                    <a:lnTo>
                      <a:pt x="53" y="168"/>
                    </a:lnTo>
                    <a:lnTo>
                      <a:pt x="36" y="171"/>
                    </a:lnTo>
                    <a:lnTo>
                      <a:pt x="21" y="168"/>
                    </a:lnTo>
                    <a:close/>
                  </a:path>
                </a:pathLst>
              </a:custGeom>
              <a:solidFill>
                <a:srgbClr val="C3712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9" name="任意多边形 81028"/>
              <p:cNvSpPr/>
              <p:nvPr/>
            </p:nvSpPr>
            <p:spPr>
              <a:xfrm>
                <a:off x="99" y="531"/>
                <a:ext cx="52" cy="52"/>
              </a:xfrm>
              <a:custGeom>
                <a:avLst/>
                <a:gdLst/>
                <a:ahLst/>
                <a:cxnLst/>
                <a:rect l="0" t="0" r="0" b="0"/>
                <a:pathLst>
                  <a:path w="771" h="788">
                    <a:moveTo>
                      <a:pt x="771" y="0"/>
                    </a:moveTo>
                    <a:lnTo>
                      <a:pt x="759" y="32"/>
                    </a:lnTo>
                    <a:lnTo>
                      <a:pt x="726" y="114"/>
                    </a:lnTo>
                    <a:lnTo>
                      <a:pt x="703" y="170"/>
                    </a:lnTo>
                    <a:lnTo>
                      <a:pt x="671" y="232"/>
                    </a:lnTo>
                    <a:lnTo>
                      <a:pt x="635" y="299"/>
                    </a:lnTo>
                    <a:lnTo>
                      <a:pt x="591" y="370"/>
                    </a:lnTo>
                    <a:lnTo>
                      <a:pt x="541" y="438"/>
                    </a:lnTo>
                    <a:lnTo>
                      <a:pt x="515" y="473"/>
                    </a:lnTo>
                    <a:lnTo>
                      <a:pt x="485" y="506"/>
                    </a:lnTo>
                    <a:lnTo>
                      <a:pt x="456" y="538"/>
                    </a:lnTo>
                    <a:lnTo>
                      <a:pt x="424" y="571"/>
                    </a:lnTo>
                    <a:lnTo>
                      <a:pt x="388" y="600"/>
                    </a:lnTo>
                    <a:lnTo>
                      <a:pt x="353" y="629"/>
                    </a:lnTo>
                    <a:lnTo>
                      <a:pt x="314" y="656"/>
                    </a:lnTo>
                    <a:lnTo>
                      <a:pt x="276" y="679"/>
                    </a:lnTo>
                    <a:lnTo>
                      <a:pt x="235" y="700"/>
                    </a:lnTo>
                    <a:lnTo>
                      <a:pt x="191" y="717"/>
                    </a:lnTo>
                    <a:lnTo>
                      <a:pt x="146" y="735"/>
                    </a:lnTo>
                    <a:lnTo>
                      <a:pt x="100" y="747"/>
                    </a:lnTo>
                    <a:lnTo>
                      <a:pt x="49" y="753"/>
                    </a:lnTo>
                    <a:lnTo>
                      <a:pt x="0" y="759"/>
                    </a:lnTo>
                    <a:lnTo>
                      <a:pt x="75" y="768"/>
                    </a:lnTo>
                    <a:lnTo>
                      <a:pt x="155" y="776"/>
                    </a:lnTo>
                    <a:lnTo>
                      <a:pt x="256" y="782"/>
                    </a:lnTo>
                    <a:lnTo>
                      <a:pt x="364" y="788"/>
                    </a:lnTo>
                    <a:lnTo>
                      <a:pt x="473" y="788"/>
                    </a:lnTo>
                    <a:lnTo>
                      <a:pt x="526" y="785"/>
                    </a:lnTo>
                    <a:lnTo>
                      <a:pt x="573" y="782"/>
                    </a:lnTo>
                    <a:lnTo>
                      <a:pt x="621" y="773"/>
                    </a:lnTo>
                    <a:lnTo>
                      <a:pt x="658" y="765"/>
                    </a:lnTo>
                    <a:lnTo>
                      <a:pt x="771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0" name="任意多边形 81029"/>
              <p:cNvSpPr/>
              <p:nvPr/>
            </p:nvSpPr>
            <p:spPr>
              <a:xfrm>
                <a:off x="151" y="531"/>
                <a:ext cx="53" cy="52"/>
              </a:xfrm>
              <a:custGeom>
                <a:avLst/>
                <a:gdLst/>
                <a:ahLst/>
                <a:cxnLst/>
                <a:rect l="0" t="0" r="0" b="0"/>
                <a:pathLst>
                  <a:path w="803" h="774">
                    <a:moveTo>
                      <a:pt x="0" y="0"/>
                    </a:moveTo>
                    <a:lnTo>
                      <a:pt x="12" y="32"/>
                    </a:lnTo>
                    <a:lnTo>
                      <a:pt x="44" y="115"/>
                    </a:lnTo>
                    <a:lnTo>
                      <a:pt x="71" y="168"/>
                    </a:lnTo>
                    <a:lnTo>
                      <a:pt x="103" y="230"/>
                    </a:lnTo>
                    <a:lnTo>
                      <a:pt x="141" y="294"/>
                    </a:lnTo>
                    <a:lnTo>
                      <a:pt x="188" y="362"/>
                    </a:lnTo>
                    <a:lnTo>
                      <a:pt x="238" y="430"/>
                    </a:lnTo>
                    <a:lnTo>
                      <a:pt x="268" y="465"/>
                    </a:lnTo>
                    <a:lnTo>
                      <a:pt x="297" y="498"/>
                    </a:lnTo>
                    <a:lnTo>
                      <a:pt x="330" y="527"/>
                    </a:lnTo>
                    <a:lnTo>
                      <a:pt x="365" y="556"/>
                    </a:lnTo>
                    <a:lnTo>
                      <a:pt x="399" y="586"/>
                    </a:lnTo>
                    <a:lnTo>
                      <a:pt x="435" y="612"/>
                    </a:lnTo>
                    <a:lnTo>
                      <a:pt x="476" y="636"/>
                    </a:lnTo>
                    <a:lnTo>
                      <a:pt x="518" y="660"/>
                    </a:lnTo>
                    <a:lnTo>
                      <a:pt x="559" y="677"/>
                    </a:lnTo>
                    <a:lnTo>
                      <a:pt x="603" y="695"/>
                    </a:lnTo>
                    <a:lnTo>
                      <a:pt x="650" y="706"/>
                    </a:lnTo>
                    <a:lnTo>
                      <a:pt x="700" y="715"/>
                    </a:lnTo>
                    <a:lnTo>
                      <a:pt x="751" y="724"/>
                    </a:lnTo>
                    <a:lnTo>
                      <a:pt x="803" y="724"/>
                    </a:lnTo>
                    <a:lnTo>
                      <a:pt x="726" y="736"/>
                    </a:lnTo>
                    <a:lnTo>
                      <a:pt x="647" y="748"/>
                    </a:lnTo>
                    <a:lnTo>
                      <a:pt x="547" y="760"/>
                    </a:lnTo>
                    <a:lnTo>
                      <a:pt x="441" y="768"/>
                    </a:lnTo>
                    <a:lnTo>
                      <a:pt x="333" y="774"/>
                    </a:lnTo>
                    <a:lnTo>
                      <a:pt x="279" y="774"/>
                    </a:lnTo>
                    <a:lnTo>
                      <a:pt x="229" y="774"/>
                    </a:lnTo>
                    <a:lnTo>
                      <a:pt x="185" y="768"/>
                    </a:lnTo>
                    <a:lnTo>
                      <a:pt x="143" y="7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1" name="任意多边形 81030"/>
              <p:cNvSpPr/>
              <p:nvPr/>
            </p:nvSpPr>
            <p:spPr>
              <a:xfrm>
                <a:off x="73" y="479"/>
                <a:ext cx="4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733" h="488">
                    <a:moveTo>
                      <a:pt x="660" y="2"/>
                    </a:moveTo>
                    <a:lnTo>
                      <a:pt x="671" y="0"/>
                    </a:lnTo>
                    <a:lnTo>
                      <a:pt x="680" y="2"/>
                    </a:lnTo>
                    <a:lnTo>
                      <a:pt x="692" y="8"/>
                    </a:lnTo>
                    <a:lnTo>
                      <a:pt x="703" y="20"/>
                    </a:lnTo>
                    <a:lnTo>
                      <a:pt x="715" y="41"/>
                    </a:lnTo>
                    <a:lnTo>
                      <a:pt x="724" y="73"/>
                    </a:lnTo>
                    <a:lnTo>
                      <a:pt x="727" y="118"/>
                    </a:lnTo>
                    <a:lnTo>
                      <a:pt x="733" y="221"/>
                    </a:lnTo>
                    <a:lnTo>
                      <a:pt x="733" y="267"/>
                    </a:lnTo>
                    <a:lnTo>
                      <a:pt x="733" y="309"/>
                    </a:lnTo>
                    <a:lnTo>
                      <a:pt x="730" y="350"/>
                    </a:lnTo>
                    <a:lnTo>
                      <a:pt x="721" y="386"/>
                    </a:lnTo>
                    <a:lnTo>
                      <a:pt x="706" y="418"/>
                    </a:lnTo>
                    <a:lnTo>
                      <a:pt x="697" y="432"/>
                    </a:lnTo>
                    <a:lnTo>
                      <a:pt x="686" y="444"/>
                    </a:lnTo>
                    <a:lnTo>
                      <a:pt x="680" y="450"/>
                    </a:lnTo>
                    <a:lnTo>
                      <a:pt x="671" y="455"/>
                    </a:lnTo>
                    <a:lnTo>
                      <a:pt x="642" y="468"/>
                    </a:lnTo>
                    <a:lnTo>
                      <a:pt x="603" y="474"/>
                    </a:lnTo>
                    <a:lnTo>
                      <a:pt x="560" y="480"/>
                    </a:lnTo>
                    <a:lnTo>
                      <a:pt x="509" y="486"/>
                    </a:lnTo>
                    <a:lnTo>
                      <a:pt x="453" y="488"/>
                    </a:lnTo>
                    <a:lnTo>
                      <a:pt x="339" y="488"/>
                    </a:lnTo>
                    <a:lnTo>
                      <a:pt x="224" y="486"/>
                    </a:lnTo>
                    <a:lnTo>
                      <a:pt x="120" y="480"/>
                    </a:lnTo>
                    <a:lnTo>
                      <a:pt x="47" y="474"/>
                    </a:lnTo>
                    <a:lnTo>
                      <a:pt x="26" y="471"/>
                    </a:lnTo>
                    <a:lnTo>
                      <a:pt x="15" y="465"/>
                    </a:lnTo>
                    <a:lnTo>
                      <a:pt x="9" y="458"/>
                    </a:lnTo>
                    <a:lnTo>
                      <a:pt x="6" y="450"/>
                    </a:lnTo>
                    <a:lnTo>
                      <a:pt x="0" y="418"/>
                    </a:lnTo>
                    <a:lnTo>
                      <a:pt x="0" y="373"/>
                    </a:lnTo>
                    <a:lnTo>
                      <a:pt x="0" y="324"/>
                    </a:lnTo>
                    <a:lnTo>
                      <a:pt x="6" y="221"/>
                    </a:lnTo>
                    <a:lnTo>
                      <a:pt x="15" y="132"/>
                    </a:lnTo>
                    <a:lnTo>
                      <a:pt x="18" y="124"/>
                    </a:lnTo>
                    <a:lnTo>
                      <a:pt x="23" y="118"/>
                    </a:lnTo>
                    <a:lnTo>
                      <a:pt x="32" y="108"/>
                    </a:lnTo>
                    <a:lnTo>
                      <a:pt x="44" y="102"/>
                    </a:lnTo>
                    <a:lnTo>
                      <a:pt x="80" y="88"/>
                    </a:lnTo>
                    <a:lnTo>
                      <a:pt x="120" y="76"/>
                    </a:lnTo>
                    <a:lnTo>
                      <a:pt x="171" y="65"/>
                    </a:lnTo>
                    <a:lnTo>
                      <a:pt x="224" y="53"/>
                    </a:lnTo>
                    <a:lnTo>
                      <a:pt x="341" y="35"/>
                    </a:lnTo>
                    <a:lnTo>
                      <a:pt x="459" y="20"/>
                    </a:lnTo>
                    <a:lnTo>
                      <a:pt x="563" y="11"/>
                    </a:lnTo>
                    <a:lnTo>
                      <a:pt x="660" y="2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2" name="任意多边形 81031"/>
              <p:cNvSpPr/>
              <p:nvPr/>
            </p:nvSpPr>
            <p:spPr>
              <a:xfrm>
                <a:off x="70" y="478"/>
                <a:ext cx="49" cy="30"/>
              </a:xfrm>
              <a:custGeom>
                <a:avLst/>
                <a:gdLst/>
                <a:ahLst/>
                <a:cxnLst/>
                <a:rect l="0" t="0" r="0" b="0"/>
                <a:pathLst>
                  <a:path w="728" h="453">
                    <a:moveTo>
                      <a:pt x="33" y="15"/>
                    </a:moveTo>
                    <a:lnTo>
                      <a:pt x="107" y="21"/>
                    </a:lnTo>
                    <a:lnTo>
                      <a:pt x="184" y="23"/>
                    </a:lnTo>
                    <a:lnTo>
                      <a:pt x="281" y="29"/>
                    </a:lnTo>
                    <a:lnTo>
                      <a:pt x="389" y="29"/>
                    </a:lnTo>
                    <a:lnTo>
                      <a:pt x="504" y="26"/>
                    </a:lnTo>
                    <a:lnTo>
                      <a:pt x="557" y="23"/>
                    </a:lnTo>
                    <a:lnTo>
                      <a:pt x="613" y="18"/>
                    </a:lnTo>
                    <a:lnTo>
                      <a:pt x="663" y="12"/>
                    </a:lnTo>
                    <a:lnTo>
                      <a:pt x="710" y="0"/>
                    </a:lnTo>
                    <a:lnTo>
                      <a:pt x="716" y="59"/>
                    </a:lnTo>
                    <a:lnTo>
                      <a:pt x="722" y="118"/>
                    </a:lnTo>
                    <a:lnTo>
                      <a:pt x="728" y="188"/>
                    </a:lnTo>
                    <a:lnTo>
                      <a:pt x="728" y="259"/>
                    </a:lnTo>
                    <a:lnTo>
                      <a:pt x="728" y="291"/>
                    </a:lnTo>
                    <a:lnTo>
                      <a:pt x="725" y="324"/>
                    </a:lnTo>
                    <a:lnTo>
                      <a:pt x="719" y="353"/>
                    </a:lnTo>
                    <a:lnTo>
                      <a:pt x="710" y="374"/>
                    </a:lnTo>
                    <a:lnTo>
                      <a:pt x="702" y="391"/>
                    </a:lnTo>
                    <a:lnTo>
                      <a:pt x="696" y="401"/>
                    </a:lnTo>
                    <a:lnTo>
                      <a:pt x="690" y="404"/>
                    </a:lnTo>
                    <a:lnTo>
                      <a:pt x="672" y="412"/>
                    </a:lnTo>
                    <a:lnTo>
                      <a:pt x="642" y="418"/>
                    </a:lnTo>
                    <a:lnTo>
                      <a:pt x="563" y="433"/>
                    </a:lnTo>
                    <a:lnTo>
                      <a:pt x="460" y="441"/>
                    </a:lnTo>
                    <a:lnTo>
                      <a:pt x="349" y="450"/>
                    </a:lnTo>
                    <a:lnTo>
                      <a:pt x="236" y="453"/>
                    </a:lnTo>
                    <a:lnTo>
                      <a:pt x="136" y="450"/>
                    </a:lnTo>
                    <a:lnTo>
                      <a:pt x="94" y="447"/>
                    </a:lnTo>
                    <a:lnTo>
                      <a:pt x="62" y="441"/>
                    </a:lnTo>
                    <a:lnTo>
                      <a:pt x="36" y="433"/>
                    </a:lnTo>
                    <a:lnTo>
                      <a:pt x="28" y="427"/>
                    </a:lnTo>
                    <a:lnTo>
                      <a:pt x="22" y="424"/>
                    </a:lnTo>
                    <a:lnTo>
                      <a:pt x="13" y="410"/>
                    </a:lnTo>
                    <a:lnTo>
                      <a:pt x="6" y="388"/>
                    </a:lnTo>
                    <a:lnTo>
                      <a:pt x="3" y="365"/>
                    </a:lnTo>
                    <a:lnTo>
                      <a:pt x="0" y="336"/>
                    </a:lnTo>
                    <a:lnTo>
                      <a:pt x="3" y="268"/>
                    </a:lnTo>
                    <a:lnTo>
                      <a:pt x="6" y="197"/>
                    </a:lnTo>
                    <a:lnTo>
                      <a:pt x="16" y="126"/>
                    </a:lnTo>
                    <a:lnTo>
                      <a:pt x="25" y="71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3" name="任意多边形 81032"/>
              <p:cNvSpPr/>
              <p:nvPr/>
            </p:nvSpPr>
            <p:spPr>
              <a:xfrm>
                <a:off x="176" y="477"/>
                <a:ext cx="4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736" h="485">
                    <a:moveTo>
                      <a:pt x="74" y="0"/>
                    </a:moveTo>
                    <a:lnTo>
                      <a:pt x="65" y="0"/>
                    </a:lnTo>
                    <a:lnTo>
                      <a:pt x="53" y="0"/>
                    </a:lnTo>
                    <a:lnTo>
                      <a:pt x="45" y="5"/>
                    </a:lnTo>
                    <a:lnTo>
                      <a:pt x="30" y="17"/>
                    </a:lnTo>
                    <a:lnTo>
                      <a:pt x="21" y="37"/>
                    </a:lnTo>
                    <a:lnTo>
                      <a:pt x="12" y="70"/>
                    </a:lnTo>
                    <a:lnTo>
                      <a:pt x="6" y="117"/>
                    </a:lnTo>
                    <a:lnTo>
                      <a:pt x="0" y="217"/>
                    </a:lnTo>
                    <a:lnTo>
                      <a:pt x="0" y="264"/>
                    </a:lnTo>
                    <a:lnTo>
                      <a:pt x="0" y="308"/>
                    </a:lnTo>
                    <a:lnTo>
                      <a:pt x="6" y="347"/>
                    </a:lnTo>
                    <a:lnTo>
                      <a:pt x="15" y="382"/>
                    </a:lnTo>
                    <a:lnTo>
                      <a:pt x="27" y="415"/>
                    </a:lnTo>
                    <a:lnTo>
                      <a:pt x="36" y="429"/>
                    </a:lnTo>
                    <a:lnTo>
                      <a:pt x="48" y="444"/>
                    </a:lnTo>
                    <a:lnTo>
                      <a:pt x="53" y="450"/>
                    </a:lnTo>
                    <a:lnTo>
                      <a:pt x="65" y="455"/>
                    </a:lnTo>
                    <a:lnTo>
                      <a:pt x="91" y="464"/>
                    </a:lnTo>
                    <a:lnTo>
                      <a:pt x="130" y="470"/>
                    </a:lnTo>
                    <a:lnTo>
                      <a:pt x="174" y="476"/>
                    </a:lnTo>
                    <a:lnTo>
                      <a:pt x="224" y="482"/>
                    </a:lnTo>
                    <a:lnTo>
                      <a:pt x="280" y="485"/>
                    </a:lnTo>
                    <a:lnTo>
                      <a:pt x="398" y="485"/>
                    </a:lnTo>
                    <a:lnTo>
                      <a:pt x="512" y="485"/>
                    </a:lnTo>
                    <a:lnTo>
                      <a:pt x="613" y="479"/>
                    </a:lnTo>
                    <a:lnTo>
                      <a:pt x="686" y="470"/>
                    </a:lnTo>
                    <a:lnTo>
                      <a:pt x="710" y="467"/>
                    </a:lnTo>
                    <a:lnTo>
                      <a:pt x="722" y="464"/>
                    </a:lnTo>
                    <a:lnTo>
                      <a:pt x="724" y="458"/>
                    </a:lnTo>
                    <a:lnTo>
                      <a:pt x="730" y="447"/>
                    </a:lnTo>
                    <a:lnTo>
                      <a:pt x="733" y="415"/>
                    </a:lnTo>
                    <a:lnTo>
                      <a:pt x="736" y="373"/>
                    </a:lnTo>
                    <a:lnTo>
                      <a:pt x="736" y="324"/>
                    </a:lnTo>
                    <a:lnTo>
                      <a:pt x="730" y="217"/>
                    </a:lnTo>
                    <a:lnTo>
                      <a:pt x="722" y="129"/>
                    </a:lnTo>
                    <a:lnTo>
                      <a:pt x="719" y="123"/>
                    </a:lnTo>
                    <a:lnTo>
                      <a:pt x="710" y="114"/>
                    </a:lnTo>
                    <a:lnTo>
                      <a:pt x="701" y="105"/>
                    </a:lnTo>
                    <a:lnTo>
                      <a:pt x="689" y="100"/>
                    </a:lnTo>
                    <a:lnTo>
                      <a:pt x="657" y="85"/>
                    </a:lnTo>
                    <a:lnTo>
                      <a:pt x="613" y="73"/>
                    </a:lnTo>
                    <a:lnTo>
                      <a:pt x="565" y="62"/>
                    </a:lnTo>
                    <a:lnTo>
                      <a:pt x="509" y="49"/>
                    </a:lnTo>
                    <a:lnTo>
                      <a:pt x="392" y="32"/>
                    </a:lnTo>
                    <a:lnTo>
                      <a:pt x="274" y="17"/>
                    </a:lnTo>
                    <a:lnTo>
                      <a:pt x="174" y="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2B225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4" name="任意多边形 81033"/>
              <p:cNvSpPr/>
              <p:nvPr/>
            </p:nvSpPr>
            <p:spPr>
              <a:xfrm>
                <a:off x="179" y="475"/>
                <a:ext cx="49" cy="31"/>
              </a:xfrm>
              <a:custGeom>
                <a:avLst/>
                <a:gdLst/>
                <a:ahLst/>
                <a:cxnLst/>
                <a:rect l="0" t="0" r="0" b="0"/>
                <a:pathLst>
                  <a:path w="726" h="453">
                    <a:moveTo>
                      <a:pt x="694" y="15"/>
                    </a:moveTo>
                    <a:lnTo>
                      <a:pt x="623" y="21"/>
                    </a:lnTo>
                    <a:lnTo>
                      <a:pt x="544" y="27"/>
                    </a:lnTo>
                    <a:lnTo>
                      <a:pt x="447" y="29"/>
                    </a:lnTo>
                    <a:lnTo>
                      <a:pt x="338" y="32"/>
                    </a:lnTo>
                    <a:lnTo>
                      <a:pt x="226" y="29"/>
                    </a:lnTo>
                    <a:lnTo>
                      <a:pt x="170" y="24"/>
                    </a:lnTo>
                    <a:lnTo>
                      <a:pt x="117" y="18"/>
                    </a:lnTo>
                    <a:lnTo>
                      <a:pt x="67" y="12"/>
                    </a:lnTo>
                    <a:lnTo>
                      <a:pt x="20" y="0"/>
                    </a:lnTo>
                    <a:lnTo>
                      <a:pt x="11" y="59"/>
                    </a:lnTo>
                    <a:lnTo>
                      <a:pt x="5" y="118"/>
                    </a:lnTo>
                    <a:lnTo>
                      <a:pt x="2" y="189"/>
                    </a:lnTo>
                    <a:lnTo>
                      <a:pt x="0" y="258"/>
                    </a:lnTo>
                    <a:lnTo>
                      <a:pt x="2" y="294"/>
                    </a:lnTo>
                    <a:lnTo>
                      <a:pt x="5" y="323"/>
                    </a:lnTo>
                    <a:lnTo>
                      <a:pt x="11" y="353"/>
                    </a:lnTo>
                    <a:lnTo>
                      <a:pt x="17" y="377"/>
                    </a:lnTo>
                    <a:lnTo>
                      <a:pt x="26" y="394"/>
                    </a:lnTo>
                    <a:lnTo>
                      <a:pt x="32" y="400"/>
                    </a:lnTo>
                    <a:lnTo>
                      <a:pt x="37" y="403"/>
                    </a:lnTo>
                    <a:lnTo>
                      <a:pt x="59" y="412"/>
                    </a:lnTo>
                    <a:lnTo>
                      <a:pt x="85" y="417"/>
                    </a:lnTo>
                    <a:lnTo>
                      <a:pt x="167" y="432"/>
                    </a:lnTo>
                    <a:lnTo>
                      <a:pt x="267" y="445"/>
                    </a:lnTo>
                    <a:lnTo>
                      <a:pt x="379" y="450"/>
                    </a:lnTo>
                    <a:lnTo>
                      <a:pt x="491" y="453"/>
                    </a:lnTo>
                    <a:lnTo>
                      <a:pt x="591" y="450"/>
                    </a:lnTo>
                    <a:lnTo>
                      <a:pt x="632" y="448"/>
                    </a:lnTo>
                    <a:lnTo>
                      <a:pt x="668" y="442"/>
                    </a:lnTo>
                    <a:lnTo>
                      <a:pt x="691" y="432"/>
                    </a:lnTo>
                    <a:lnTo>
                      <a:pt x="700" y="429"/>
                    </a:lnTo>
                    <a:lnTo>
                      <a:pt x="708" y="423"/>
                    </a:lnTo>
                    <a:lnTo>
                      <a:pt x="714" y="409"/>
                    </a:lnTo>
                    <a:lnTo>
                      <a:pt x="720" y="388"/>
                    </a:lnTo>
                    <a:lnTo>
                      <a:pt x="726" y="365"/>
                    </a:lnTo>
                    <a:lnTo>
                      <a:pt x="726" y="335"/>
                    </a:lnTo>
                    <a:lnTo>
                      <a:pt x="726" y="268"/>
                    </a:lnTo>
                    <a:lnTo>
                      <a:pt x="720" y="197"/>
                    </a:lnTo>
                    <a:lnTo>
                      <a:pt x="711" y="129"/>
                    </a:lnTo>
                    <a:lnTo>
                      <a:pt x="703" y="70"/>
                    </a:lnTo>
                    <a:lnTo>
                      <a:pt x="694" y="15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5" name="任意多边形 81034"/>
              <p:cNvSpPr/>
              <p:nvPr/>
            </p:nvSpPr>
            <p:spPr>
              <a:xfrm>
                <a:off x="21" y="507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58" h="168">
                    <a:moveTo>
                      <a:pt x="49" y="157"/>
                    </a:moveTo>
                    <a:lnTo>
                      <a:pt x="32" y="145"/>
                    </a:lnTo>
                    <a:lnTo>
                      <a:pt x="17" y="133"/>
                    </a:lnTo>
                    <a:lnTo>
                      <a:pt x="8" y="118"/>
                    </a:lnTo>
                    <a:lnTo>
                      <a:pt x="2" y="106"/>
                    </a:lnTo>
                    <a:lnTo>
                      <a:pt x="0" y="92"/>
                    </a:lnTo>
                    <a:lnTo>
                      <a:pt x="2" y="77"/>
                    </a:lnTo>
                    <a:lnTo>
                      <a:pt x="5" y="63"/>
                    </a:lnTo>
                    <a:lnTo>
                      <a:pt x="11" y="48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40" y="15"/>
                    </a:lnTo>
                    <a:lnTo>
                      <a:pt x="52" y="9"/>
                    </a:lnTo>
                    <a:lnTo>
                      <a:pt x="66" y="3"/>
                    </a:lnTo>
                    <a:lnTo>
                      <a:pt x="82" y="0"/>
                    </a:lnTo>
                    <a:lnTo>
                      <a:pt x="96" y="3"/>
                    </a:lnTo>
                    <a:lnTo>
                      <a:pt x="111" y="6"/>
                    </a:lnTo>
                    <a:lnTo>
                      <a:pt x="126" y="15"/>
                    </a:lnTo>
                    <a:lnTo>
                      <a:pt x="137" y="27"/>
                    </a:lnTo>
                    <a:lnTo>
                      <a:pt x="146" y="38"/>
                    </a:lnTo>
                    <a:lnTo>
                      <a:pt x="152" y="54"/>
                    </a:lnTo>
                    <a:lnTo>
                      <a:pt x="158" y="68"/>
                    </a:lnTo>
                    <a:lnTo>
                      <a:pt x="158" y="86"/>
                    </a:lnTo>
                    <a:lnTo>
                      <a:pt x="158" y="100"/>
                    </a:lnTo>
                    <a:lnTo>
                      <a:pt x="155" y="118"/>
                    </a:lnTo>
                    <a:lnTo>
                      <a:pt x="149" y="129"/>
                    </a:lnTo>
                    <a:lnTo>
                      <a:pt x="140" y="145"/>
                    </a:lnTo>
                    <a:lnTo>
                      <a:pt x="131" y="154"/>
                    </a:lnTo>
                    <a:lnTo>
                      <a:pt x="120" y="163"/>
                    </a:lnTo>
                    <a:lnTo>
                      <a:pt x="105" y="165"/>
                    </a:lnTo>
                    <a:lnTo>
                      <a:pt x="88" y="168"/>
                    </a:lnTo>
                    <a:lnTo>
                      <a:pt x="69" y="165"/>
                    </a:lnTo>
                    <a:lnTo>
                      <a:pt x="49" y="157"/>
                    </a:lnTo>
                    <a:close/>
                  </a:path>
                </a:pathLst>
              </a:custGeom>
              <a:solidFill>
                <a:srgbClr val="EDA33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6" name="任意多边形 81035"/>
              <p:cNvSpPr/>
              <p:nvPr/>
            </p:nvSpPr>
            <p:spPr>
              <a:xfrm>
                <a:off x="22" y="509"/>
                <a:ext cx="3" cy="7"/>
              </a:xfrm>
              <a:custGeom>
                <a:avLst/>
                <a:gdLst/>
                <a:ahLst/>
                <a:cxnLst/>
                <a:rect l="0" t="0" r="0" b="0"/>
                <a:pathLst>
                  <a:path w="47" h="103">
                    <a:moveTo>
                      <a:pt x="9" y="85"/>
                    </a:moveTo>
                    <a:lnTo>
                      <a:pt x="3" y="76"/>
                    </a:lnTo>
                    <a:lnTo>
                      <a:pt x="0" y="65"/>
                    </a:lnTo>
                    <a:lnTo>
                      <a:pt x="0" y="53"/>
                    </a:lnTo>
                    <a:lnTo>
                      <a:pt x="0" y="42"/>
                    </a:lnTo>
                    <a:lnTo>
                      <a:pt x="6" y="33"/>
                    </a:lnTo>
                    <a:lnTo>
                      <a:pt x="12" y="21"/>
                    </a:lnTo>
                    <a:lnTo>
                      <a:pt x="17" y="11"/>
                    </a:lnTo>
                    <a:lnTo>
                      <a:pt x="26" y="6"/>
                    </a:lnTo>
                    <a:lnTo>
                      <a:pt x="41" y="0"/>
                    </a:lnTo>
                    <a:lnTo>
                      <a:pt x="44" y="0"/>
                    </a:lnTo>
                    <a:lnTo>
                      <a:pt x="47" y="3"/>
                    </a:lnTo>
                    <a:lnTo>
                      <a:pt x="44" y="14"/>
                    </a:lnTo>
                    <a:lnTo>
                      <a:pt x="35" y="30"/>
                    </a:lnTo>
                    <a:lnTo>
                      <a:pt x="26" y="47"/>
                    </a:lnTo>
                    <a:lnTo>
                      <a:pt x="23" y="65"/>
                    </a:lnTo>
                    <a:lnTo>
                      <a:pt x="23" y="76"/>
                    </a:lnTo>
                    <a:lnTo>
                      <a:pt x="29" y="88"/>
                    </a:lnTo>
                    <a:lnTo>
                      <a:pt x="35" y="97"/>
                    </a:lnTo>
                    <a:lnTo>
                      <a:pt x="35" y="100"/>
                    </a:lnTo>
                    <a:lnTo>
                      <a:pt x="32" y="103"/>
                    </a:lnTo>
                    <a:lnTo>
                      <a:pt x="29" y="103"/>
                    </a:lnTo>
                    <a:lnTo>
                      <a:pt x="26" y="103"/>
                    </a:lnTo>
                    <a:lnTo>
                      <a:pt x="9" y="85"/>
                    </a:lnTo>
                    <a:close/>
                  </a:path>
                </a:pathLst>
              </a:custGeom>
              <a:solidFill>
                <a:srgbClr val="F1D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7" name="任意多边形 81036"/>
              <p:cNvSpPr/>
              <p:nvPr/>
            </p:nvSpPr>
            <p:spPr>
              <a:xfrm>
                <a:off x="24" y="507"/>
                <a:ext cx="8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15" h="168">
                    <a:moveTo>
                      <a:pt x="20" y="165"/>
                    </a:moveTo>
                    <a:lnTo>
                      <a:pt x="33" y="163"/>
                    </a:lnTo>
                    <a:lnTo>
                      <a:pt x="41" y="157"/>
                    </a:lnTo>
                    <a:lnTo>
                      <a:pt x="53" y="148"/>
                    </a:lnTo>
                    <a:lnTo>
                      <a:pt x="62" y="136"/>
                    </a:lnTo>
                    <a:lnTo>
                      <a:pt x="71" y="121"/>
                    </a:lnTo>
                    <a:lnTo>
                      <a:pt x="74" y="100"/>
                    </a:lnTo>
                    <a:lnTo>
                      <a:pt x="71" y="80"/>
                    </a:lnTo>
                    <a:lnTo>
                      <a:pt x="62" y="57"/>
                    </a:lnTo>
                    <a:lnTo>
                      <a:pt x="53" y="38"/>
                    </a:lnTo>
                    <a:lnTo>
                      <a:pt x="41" y="27"/>
                    </a:lnTo>
                    <a:lnTo>
                      <a:pt x="30" y="18"/>
                    </a:lnTo>
                    <a:lnTo>
                      <a:pt x="9" y="9"/>
                    </a:lnTo>
                    <a:lnTo>
                      <a:pt x="0" y="6"/>
                    </a:lnTo>
                    <a:lnTo>
                      <a:pt x="11" y="3"/>
                    </a:lnTo>
                    <a:lnTo>
                      <a:pt x="23" y="0"/>
                    </a:lnTo>
                    <a:lnTo>
                      <a:pt x="39" y="0"/>
                    </a:lnTo>
                    <a:lnTo>
                      <a:pt x="56" y="3"/>
                    </a:lnTo>
                    <a:lnTo>
                      <a:pt x="74" y="12"/>
                    </a:lnTo>
                    <a:lnTo>
                      <a:pt x="82" y="18"/>
                    </a:lnTo>
                    <a:lnTo>
                      <a:pt x="91" y="30"/>
                    </a:lnTo>
                    <a:lnTo>
                      <a:pt x="97" y="41"/>
                    </a:lnTo>
                    <a:lnTo>
                      <a:pt x="106" y="57"/>
                    </a:lnTo>
                    <a:lnTo>
                      <a:pt x="112" y="71"/>
                    </a:lnTo>
                    <a:lnTo>
                      <a:pt x="115" y="86"/>
                    </a:lnTo>
                    <a:lnTo>
                      <a:pt x="115" y="100"/>
                    </a:lnTo>
                    <a:lnTo>
                      <a:pt x="112" y="112"/>
                    </a:lnTo>
                    <a:lnTo>
                      <a:pt x="108" y="121"/>
                    </a:lnTo>
                    <a:lnTo>
                      <a:pt x="103" y="133"/>
                    </a:lnTo>
                    <a:lnTo>
                      <a:pt x="88" y="148"/>
                    </a:lnTo>
                    <a:lnTo>
                      <a:pt x="71" y="160"/>
                    </a:lnTo>
                    <a:lnTo>
                      <a:pt x="50" y="168"/>
                    </a:lnTo>
                    <a:lnTo>
                      <a:pt x="36" y="168"/>
                    </a:lnTo>
                    <a:lnTo>
                      <a:pt x="20" y="165"/>
                    </a:lnTo>
                    <a:close/>
                  </a:path>
                </a:pathLst>
              </a:custGeom>
              <a:solidFill>
                <a:srgbClr val="C3712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8" name="任意多边形 81037"/>
              <p:cNvSpPr/>
              <p:nvPr/>
            </p:nvSpPr>
            <p:spPr>
              <a:xfrm>
                <a:off x="270" y="510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59" h="165">
                    <a:moveTo>
                      <a:pt x="111" y="154"/>
                    </a:moveTo>
                    <a:lnTo>
                      <a:pt x="130" y="145"/>
                    </a:lnTo>
                    <a:lnTo>
                      <a:pt x="142" y="133"/>
                    </a:lnTo>
                    <a:lnTo>
                      <a:pt x="150" y="119"/>
                    </a:lnTo>
                    <a:lnTo>
                      <a:pt x="156" y="104"/>
                    </a:lnTo>
                    <a:lnTo>
                      <a:pt x="159" y="89"/>
                    </a:lnTo>
                    <a:lnTo>
                      <a:pt x="159" y="77"/>
                    </a:lnTo>
                    <a:lnTo>
                      <a:pt x="156" y="62"/>
                    </a:lnTo>
                    <a:lnTo>
                      <a:pt x="150" y="48"/>
                    </a:lnTo>
                    <a:lnTo>
                      <a:pt x="142" y="36"/>
                    </a:lnTo>
                    <a:lnTo>
                      <a:pt x="133" y="25"/>
                    </a:lnTo>
                    <a:lnTo>
                      <a:pt x="121" y="16"/>
                    </a:lnTo>
                    <a:lnTo>
                      <a:pt x="109" y="7"/>
                    </a:lnTo>
                    <a:lnTo>
                      <a:pt x="94" y="3"/>
                    </a:lnTo>
                    <a:lnTo>
                      <a:pt x="79" y="0"/>
                    </a:lnTo>
                    <a:lnTo>
                      <a:pt x="65" y="0"/>
                    </a:lnTo>
                    <a:lnTo>
                      <a:pt x="47" y="7"/>
                    </a:lnTo>
                    <a:lnTo>
                      <a:pt x="32" y="16"/>
                    </a:lnTo>
                    <a:lnTo>
                      <a:pt x="23" y="25"/>
                    </a:lnTo>
                    <a:lnTo>
                      <a:pt x="12" y="39"/>
                    </a:lnTo>
                    <a:lnTo>
                      <a:pt x="6" y="54"/>
                    </a:lnTo>
                    <a:lnTo>
                      <a:pt x="3" y="68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6" y="116"/>
                    </a:lnTo>
                    <a:lnTo>
                      <a:pt x="12" y="130"/>
                    </a:lnTo>
                    <a:lnTo>
                      <a:pt x="17" y="142"/>
                    </a:lnTo>
                    <a:lnTo>
                      <a:pt x="29" y="154"/>
                    </a:lnTo>
                    <a:lnTo>
                      <a:pt x="42" y="162"/>
                    </a:lnTo>
                    <a:lnTo>
                      <a:pt x="56" y="165"/>
                    </a:lnTo>
                    <a:lnTo>
                      <a:pt x="71" y="165"/>
                    </a:lnTo>
                    <a:lnTo>
                      <a:pt x="91" y="162"/>
                    </a:lnTo>
                    <a:lnTo>
                      <a:pt x="111" y="154"/>
                    </a:lnTo>
                    <a:close/>
                  </a:path>
                </a:pathLst>
              </a:custGeom>
              <a:solidFill>
                <a:srgbClr val="EDA33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9" name="任意多边形 81038"/>
              <p:cNvSpPr/>
              <p:nvPr/>
            </p:nvSpPr>
            <p:spPr>
              <a:xfrm>
                <a:off x="277" y="511"/>
                <a:ext cx="3" cy="7"/>
              </a:xfrm>
              <a:custGeom>
                <a:avLst/>
                <a:gdLst/>
                <a:ahLst/>
                <a:cxnLst/>
                <a:rect l="0" t="0" r="0" b="0"/>
                <a:pathLst>
                  <a:path w="47" h="102">
                    <a:moveTo>
                      <a:pt x="36" y="85"/>
                    </a:moveTo>
                    <a:lnTo>
                      <a:pt x="45" y="73"/>
                    </a:lnTo>
                    <a:lnTo>
                      <a:pt x="47" y="64"/>
                    </a:lnTo>
                    <a:lnTo>
                      <a:pt x="47" y="52"/>
                    </a:lnTo>
                    <a:lnTo>
                      <a:pt x="45" y="40"/>
                    </a:lnTo>
                    <a:lnTo>
                      <a:pt x="42" y="29"/>
                    </a:lnTo>
                    <a:lnTo>
                      <a:pt x="36" y="20"/>
                    </a:lnTo>
                    <a:lnTo>
                      <a:pt x="27" y="11"/>
                    </a:lnTo>
                    <a:lnTo>
                      <a:pt x="17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12" y="29"/>
                    </a:lnTo>
                    <a:lnTo>
                      <a:pt x="21" y="46"/>
                    </a:lnTo>
                    <a:lnTo>
                      <a:pt x="24" y="61"/>
                    </a:lnTo>
                    <a:lnTo>
                      <a:pt x="24" y="76"/>
                    </a:lnTo>
                    <a:lnTo>
                      <a:pt x="17" y="85"/>
                    </a:lnTo>
                    <a:lnTo>
                      <a:pt x="12" y="97"/>
                    </a:lnTo>
                    <a:lnTo>
                      <a:pt x="12" y="100"/>
                    </a:lnTo>
                    <a:lnTo>
                      <a:pt x="12" y="102"/>
                    </a:lnTo>
                    <a:lnTo>
                      <a:pt x="14" y="102"/>
                    </a:lnTo>
                    <a:lnTo>
                      <a:pt x="21" y="100"/>
                    </a:lnTo>
                    <a:lnTo>
                      <a:pt x="36" y="85"/>
                    </a:lnTo>
                    <a:close/>
                  </a:path>
                </a:pathLst>
              </a:custGeom>
              <a:solidFill>
                <a:srgbClr val="F1D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10" name="任意多边形 81039"/>
              <p:cNvSpPr/>
              <p:nvPr/>
            </p:nvSpPr>
            <p:spPr>
              <a:xfrm>
                <a:off x="270" y="510"/>
                <a:ext cx="7" cy="11"/>
              </a:xfrm>
              <a:custGeom>
                <a:avLst/>
                <a:gdLst/>
                <a:ahLst/>
                <a:cxnLst/>
                <a:rect l="0" t="0" r="0" b="0"/>
                <a:pathLst>
                  <a:path w="112" h="171">
                    <a:moveTo>
                      <a:pt x="91" y="168"/>
                    </a:moveTo>
                    <a:lnTo>
                      <a:pt x="83" y="162"/>
                    </a:lnTo>
                    <a:lnTo>
                      <a:pt x="74" y="157"/>
                    </a:lnTo>
                    <a:lnTo>
                      <a:pt x="62" y="148"/>
                    </a:lnTo>
                    <a:lnTo>
                      <a:pt x="51" y="136"/>
                    </a:lnTo>
                    <a:lnTo>
                      <a:pt x="45" y="122"/>
                    </a:lnTo>
                    <a:lnTo>
                      <a:pt x="41" y="104"/>
                    </a:lnTo>
                    <a:lnTo>
                      <a:pt x="45" y="83"/>
                    </a:lnTo>
                    <a:lnTo>
                      <a:pt x="51" y="60"/>
                    </a:lnTo>
                    <a:lnTo>
                      <a:pt x="62" y="42"/>
                    </a:lnTo>
                    <a:lnTo>
                      <a:pt x="74" y="31"/>
                    </a:lnTo>
                    <a:lnTo>
                      <a:pt x="86" y="22"/>
                    </a:lnTo>
                    <a:lnTo>
                      <a:pt x="106" y="13"/>
                    </a:lnTo>
                    <a:lnTo>
                      <a:pt x="112" y="10"/>
                    </a:lnTo>
                    <a:lnTo>
                      <a:pt x="103" y="3"/>
                    </a:lnTo>
                    <a:lnTo>
                      <a:pt x="88" y="0"/>
                    </a:lnTo>
                    <a:lnTo>
                      <a:pt x="74" y="0"/>
                    </a:lnTo>
                    <a:lnTo>
                      <a:pt x="56" y="6"/>
                    </a:lnTo>
                    <a:lnTo>
                      <a:pt x="41" y="16"/>
                    </a:lnTo>
                    <a:lnTo>
                      <a:pt x="32" y="22"/>
                    </a:lnTo>
                    <a:lnTo>
                      <a:pt x="24" y="31"/>
                    </a:lnTo>
                    <a:lnTo>
                      <a:pt x="15" y="42"/>
                    </a:lnTo>
                    <a:lnTo>
                      <a:pt x="9" y="57"/>
                    </a:lnTo>
                    <a:lnTo>
                      <a:pt x="3" y="74"/>
                    </a:lnTo>
                    <a:lnTo>
                      <a:pt x="0" y="89"/>
                    </a:lnTo>
                    <a:lnTo>
                      <a:pt x="0" y="101"/>
                    </a:lnTo>
                    <a:lnTo>
                      <a:pt x="3" y="113"/>
                    </a:lnTo>
                    <a:lnTo>
                      <a:pt x="6" y="125"/>
                    </a:lnTo>
                    <a:lnTo>
                      <a:pt x="12" y="136"/>
                    </a:lnTo>
                    <a:lnTo>
                      <a:pt x="26" y="151"/>
                    </a:lnTo>
                    <a:lnTo>
                      <a:pt x="45" y="162"/>
                    </a:lnTo>
                    <a:lnTo>
                      <a:pt x="62" y="168"/>
                    </a:lnTo>
                    <a:lnTo>
                      <a:pt x="80" y="171"/>
                    </a:lnTo>
                    <a:lnTo>
                      <a:pt x="91" y="168"/>
                    </a:lnTo>
                    <a:close/>
                  </a:path>
                </a:pathLst>
              </a:custGeom>
              <a:solidFill>
                <a:srgbClr val="C3712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11" name="任意多边形 81040"/>
              <p:cNvSpPr/>
              <p:nvPr/>
            </p:nvSpPr>
            <p:spPr>
              <a:xfrm>
                <a:off x="54" y="315"/>
                <a:ext cx="19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86" h="206">
                    <a:moveTo>
                      <a:pt x="0" y="147"/>
                    </a:moveTo>
                    <a:lnTo>
                      <a:pt x="21" y="147"/>
                    </a:lnTo>
                    <a:lnTo>
                      <a:pt x="45" y="147"/>
                    </a:lnTo>
                    <a:lnTo>
                      <a:pt x="74" y="150"/>
                    </a:lnTo>
                    <a:lnTo>
                      <a:pt x="104" y="156"/>
                    </a:lnTo>
                    <a:lnTo>
                      <a:pt x="139" y="168"/>
                    </a:lnTo>
                    <a:lnTo>
                      <a:pt x="175" y="182"/>
                    </a:lnTo>
                    <a:lnTo>
                      <a:pt x="204" y="203"/>
                    </a:lnTo>
                    <a:lnTo>
                      <a:pt x="212" y="206"/>
                    </a:lnTo>
                    <a:lnTo>
                      <a:pt x="218" y="206"/>
                    </a:lnTo>
                    <a:lnTo>
                      <a:pt x="227" y="203"/>
                    </a:lnTo>
                    <a:lnTo>
                      <a:pt x="233" y="194"/>
                    </a:lnTo>
                    <a:lnTo>
                      <a:pt x="244" y="174"/>
                    </a:lnTo>
                    <a:lnTo>
                      <a:pt x="256" y="145"/>
                    </a:lnTo>
                    <a:lnTo>
                      <a:pt x="269" y="109"/>
                    </a:lnTo>
                    <a:lnTo>
                      <a:pt x="277" y="71"/>
                    </a:lnTo>
                    <a:lnTo>
                      <a:pt x="283" y="32"/>
                    </a:lnTo>
                    <a:lnTo>
                      <a:pt x="286" y="0"/>
                    </a:lnTo>
                    <a:lnTo>
                      <a:pt x="256" y="12"/>
                    </a:lnTo>
                    <a:lnTo>
                      <a:pt x="180" y="42"/>
                    </a:lnTo>
                    <a:lnTo>
                      <a:pt x="136" y="65"/>
                    </a:lnTo>
                    <a:lnTo>
                      <a:pt x="88" y="88"/>
                    </a:lnTo>
                    <a:lnTo>
                      <a:pt x="42" y="117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12" name="任意多边形 81041"/>
              <p:cNvSpPr/>
              <p:nvPr/>
            </p:nvSpPr>
            <p:spPr>
              <a:xfrm>
                <a:off x="219" y="314"/>
                <a:ext cx="20" cy="13"/>
              </a:xfrm>
              <a:custGeom>
                <a:avLst/>
                <a:gdLst/>
                <a:ahLst/>
                <a:cxnLst/>
                <a:rect l="0" t="0" r="0" b="0"/>
                <a:pathLst>
                  <a:path w="301" h="194">
                    <a:moveTo>
                      <a:pt x="301" y="108"/>
                    </a:moveTo>
                    <a:lnTo>
                      <a:pt x="279" y="111"/>
                    </a:lnTo>
                    <a:lnTo>
                      <a:pt x="259" y="114"/>
                    </a:lnTo>
                    <a:lnTo>
                      <a:pt x="230" y="123"/>
                    </a:lnTo>
                    <a:lnTo>
                      <a:pt x="197" y="132"/>
                    </a:lnTo>
                    <a:lnTo>
                      <a:pt x="165" y="147"/>
                    </a:lnTo>
                    <a:lnTo>
                      <a:pt x="136" y="165"/>
                    </a:lnTo>
                    <a:lnTo>
                      <a:pt x="106" y="188"/>
                    </a:lnTo>
                    <a:lnTo>
                      <a:pt x="97" y="194"/>
                    </a:lnTo>
                    <a:lnTo>
                      <a:pt x="91" y="194"/>
                    </a:lnTo>
                    <a:lnTo>
                      <a:pt x="82" y="191"/>
                    </a:lnTo>
                    <a:lnTo>
                      <a:pt x="76" y="185"/>
                    </a:lnTo>
                    <a:lnTo>
                      <a:pt x="62" y="165"/>
                    </a:lnTo>
                    <a:lnTo>
                      <a:pt x="43" y="137"/>
                    </a:lnTo>
                    <a:lnTo>
                      <a:pt x="29" y="103"/>
                    </a:lnTo>
                    <a:lnTo>
                      <a:pt x="17" y="68"/>
                    </a:lnTo>
                    <a:lnTo>
                      <a:pt x="9" y="32"/>
                    </a:lnTo>
                    <a:lnTo>
                      <a:pt x="0" y="0"/>
                    </a:lnTo>
                    <a:lnTo>
                      <a:pt x="32" y="6"/>
                    </a:lnTo>
                    <a:lnTo>
                      <a:pt x="108" y="29"/>
                    </a:lnTo>
                    <a:lnTo>
                      <a:pt x="156" y="43"/>
                    </a:lnTo>
                    <a:lnTo>
                      <a:pt x="205" y="62"/>
                    </a:lnTo>
                    <a:lnTo>
                      <a:pt x="256" y="85"/>
                    </a:lnTo>
                    <a:lnTo>
                      <a:pt x="301" y="108"/>
                    </a:lnTo>
                    <a:close/>
                  </a:path>
                </a:pathLst>
              </a:custGeom>
              <a:solidFill>
                <a:srgbClr val="2E226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13" name="组合 81048"/>
            <p:cNvGrpSpPr/>
            <p:nvPr/>
          </p:nvGrpSpPr>
          <p:grpSpPr>
            <a:xfrm>
              <a:off x="-35" y="96"/>
              <a:ext cx="707" cy="1008"/>
              <a:chOff x="-35" y="0"/>
              <a:chExt cx="707" cy="1008"/>
            </a:xfrm>
          </p:grpSpPr>
          <p:sp>
            <p:nvSpPr>
              <p:cNvPr id="7314" name="直接连接符 81042"/>
              <p:cNvSpPr/>
              <p:nvPr/>
            </p:nvSpPr>
            <p:spPr>
              <a:xfrm>
                <a:off x="336" y="0"/>
                <a:ext cx="33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15" name="直接连接符 81044"/>
              <p:cNvSpPr/>
              <p:nvPr/>
            </p:nvSpPr>
            <p:spPr>
              <a:xfrm>
                <a:off x="336" y="1008"/>
                <a:ext cx="33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16" name="直接连接符 81045"/>
              <p:cNvSpPr/>
              <p:nvPr/>
            </p:nvSpPr>
            <p:spPr>
              <a:xfrm>
                <a:off x="384" y="0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17" name="直接连接符 81046"/>
              <p:cNvSpPr/>
              <p:nvPr/>
            </p:nvSpPr>
            <p:spPr>
              <a:xfrm>
                <a:off x="384" y="624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18" name="矩形 81047"/>
              <p:cNvSpPr/>
              <p:nvPr/>
            </p:nvSpPr>
            <p:spPr>
              <a:xfrm>
                <a:off x="-35" y="337"/>
                <a:ext cx="63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155cm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grpSp>
          <p:nvGrpSpPr>
            <p:cNvPr id="7319" name="组合 81056"/>
            <p:cNvGrpSpPr/>
            <p:nvPr/>
          </p:nvGrpSpPr>
          <p:grpSpPr>
            <a:xfrm>
              <a:off x="1152" y="0"/>
              <a:ext cx="863" cy="1104"/>
              <a:chOff x="0" y="0"/>
              <a:chExt cx="863" cy="1104"/>
            </a:xfrm>
          </p:grpSpPr>
          <p:sp>
            <p:nvSpPr>
              <p:cNvPr id="7320" name="直接连接符 81051"/>
              <p:cNvSpPr/>
              <p:nvPr/>
            </p:nvSpPr>
            <p:spPr>
              <a:xfrm>
                <a:off x="96" y="1104"/>
                <a:ext cx="38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21" name="直接连接符 81052"/>
              <p:cNvSpPr/>
              <p:nvPr/>
            </p:nvSpPr>
            <p:spPr>
              <a:xfrm>
                <a:off x="384" y="0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22" name="直接连接符 81053"/>
              <p:cNvSpPr/>
              <p:nvPr/>
            </p:nvSpPr>
            <p:spPr>
              <a:xfrm>
                <a:off x="384" y="720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23" name="矩形 81054"/>
              <p:cNvSpPr/>
              <p:nvPr/>
            </p:nvSpPr>
            <p:spPr>
              <a:xfrm>
                <a:off x="225" y="384"/>
                <a:ext cx="63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156cm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7324" name="直接连接符 81055"/>
              <p:cNvSpPr/>
              <p:nvPr/>
            </p:nvSpPr>
            <p:spPr>
              <a:xfrm>
                <a:off x="0" y="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19910" y="86106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一、不等式的概念及列不等式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1638300" y="1673225"/>
            <a:ext cx="8468995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问题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小明与小亮进行百米训练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小明先到达终点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小明到达终点所用的时间为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15.2 s.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如果小亮所用的时间为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那么</a:t>
            </a:r>
            <a:r>
              <a:rPr kumimoji="0" lang="en-US" altLang="zh-CN" sz="28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15.2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之间的关系可以表示为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_______.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234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4012883"/>
            <a:ext cx="278447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57285" y="3075147"/>
            <a:ext cx="11855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a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&gt;15.2</a:t>
            </a:r>
            <a:endParaRPr lang="en-US" altLang="zh-CN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内容占位符 7"/>
          <p:cNvSpPr txBox="1">
            <a:spLocks noChangeArrowheads="1"/>
          </p:cNvSpPr>
          <p:nvPr/>
        </p:nvSpPr>
        <p:spPr bwMode="auto">
          <a:xfrm>
            <a:off x="2553653" y="439738"/>
            <a:ext cx="7319963" cy="4184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175" marR="0" lvl="0" indent="0" algn="just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小明在某一周的零用钱为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元，他在这一周的支出情况如下表：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175" marR="0" lvl="0" indent="0" algn="just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175" marR="0" lvl="0" indent="0" algn="just" defTabSz="457200" rtl="0" eaLnBrk="0" fontAlgn="base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175" marR="0" lvl="0" indent="0" algn="just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在略有节余的情况下，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60(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之间的关系可以表示为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________. </a:t>
            </a:r>
            <a:endParaRPr kumimoji="0" lang="zh-CN" altLang="zh-CN" sz="2800" b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10535" y="2059305"/>
          <a:ext cx="5624830" cy="1036320"/>
        </p:xfrm>
        <a:graphic>
          <a:graphicData uri="http://schemas.openxmlformats.org/drawingml/2006/table">
            <a:tbl>
              <a:tblPr/>
              <a:tblGrid>
                <a:gridCol w="1729740"/>
                <a:gridCol w="1175385"/>
                <a:gridCol w="1543685"/>
                <a:gridCol w="1176020"/>
              </a:tblGrid>
              <a:tr h="51816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为灾区捐款 </a:t>
                      </a:r>
                      <a:endParaRPr lang="zh-CN" sz="24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就餐</a:t>
                      </a:r>
                      <a:endParaRPr lang="zh-CN" sz="24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购买文具 </a:t>
                      </a:r>
                      <a:endParaRPr lang="zh-CN" sz="24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买冷饮 </a:t>
                      </a:r>
                      <a:endParaRPr lang="zh-CN" sz="2400" b="1" kern="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元 </a:t>
                      </a:r>
                      <a:endParaRPr lang="zh-CN" sz="24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元 </a:t>
                      </a:r>
                      <a:endParaRPr lang="zh-CN" sz="24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元 </a:t>
                      </a:r>
                      <a:endParaRPr lang="zh-CN" sz="24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3175" indent="0"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元 </a:t>
                      </a:r>
                      <a:endParaRPr lang="zh-CN" sz="24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7079" marR="87079" marT="43568" marB="4356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601470" y="623570"/>
            <a:ext cx="1071880" cy="52197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endParaRPr lang="en-US" altLang="zh-CN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1020" y="3881120"/>
            <a:ext cx="10179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m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&gt;60</a:t>
            </a:r>
            <a:endParaRPr lang="en-US" altLang="zh-CN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TABLE_BEAUTIFY" val="smartTable{2051472c-29d2-47a8-9745-ec7d547963bc}"/>
  <p:tag name="TABLE_ENDDRAG_ORIGIN_RECT" val="442*81"/>
  <p:tag name="TABLE_ENDDRAG_RECT" val="104*391*442*81"/>
</p:tagLst>
</file>

<file path=ppt/tags/tag2.xml><?xml version="1.0" encoding="utf-8"?>
<p:tagLst xmlns:p="http://schemas.openxmlformats.org/presentationml/2006/main">
  <p:tag name="KSO_WM_UNIT_TABLE_BEAUTIFY" val="smartTable{e7733dad-f5c8-42c6-bfd3-d6320d5d37e3}"/>
</p:tagLst>
</file>

<file path=ppt/tags/tag3.xml><?xml version="1.0" encoding="utf-8"?>
<p:tagLst xmlns:p="http://schemas.openxmlformats.org/presentationml/2006/main">
  <p:tag name="KSO_WM_UNIT_TABLE_BEAUTIFY" val="smartTable{59b49248-9419-4850-b902-a2c57deae4b1}"/>
</p:tagLst>
</file>

<file path=ppt/tags/tag4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3360</Words>
  <Application>WPS 演示</Application>
  <PresentationFormat>全屏显示(4:3)</PresentationFormat>
  <Paragraphs>372</Paragraphs>
  <Slides>30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Times New Roman</vt:lpstr>
      <vt:lpstr>Calibri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08FC75F427DD4342BD9E46062AA8B42F</vt:lpwstr>
  </property>
</Properties>
</file>