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6"/>
  </p:notesMasterIdLst>
  <p:sldIdLst>
    <p:sldId id="489" r:id="rId4"/>
    <p:sldId id="490" r:id="rId5"/>
    <p:sldId id="491" r:id="rId7"/>
    <p:sldId id="439" r:id="rId8"/>
    <p:sldId id="275" r:id="rId9"/>
    <p:sldId id="492" r:id="rId10"/>
    <p:sldId id="428" r:id="rId11"/>
    <p:sldId id="458" r:id="rId12"/>
    <p:sldId id="455" r:id="rId13"/>
    <p:sldId id="457" r:id="rId14"/>
    <p:sldId id="459" r:id="rId15"/>
    <p:sldId id="460" r:id="rId16"/>
    <p:sldId id="454" r:id="rId17"/>
    <p:sldId id="461" r:id="rId18"/>
    <p:sldId id="481" r:id="rId19"/>
    <p:sldId id="493" r:id="rId20"/>
    <p:sldId id="414" r:id="rId21"/>
    <p:sldId id="426" r:id="rId22"/>
    <p:sldId id="475" r:id="rId23"/>
    <p:sldId id="515" r:id="rId24"/>
    <p:sldId id="516" r:id="rId25"/>
    <p:sldId id="517" r:id="rId26"/>
    <p:sldId id="514" r:id="rId27"/>
    <p:sldId id="513" r:id="rId28"/>
    <p:sldId id="519" r:id="rId29"/>
    <p:sldId id="518" r:id="rId30"/>
    <p:sldId id="494" r:id="rId31"/>
    <p:sldId id="359" r:id="rId32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5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83"/>
        <p:guide pos="3506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7" Type="http://schemas.openxmlformats.org/officeDocument/2006/relationships/image" Target="../media/image10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image" Target="../media/image80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3.emf"/><Relationship Id="rId1" Type="http://schemas.openxmlformats.org/officeDocument/2006/relationships/image" Target="../media/image8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wmf"/></Relationships>
</file>

<file path=ppt/drawings/_rels/vmlDrawing15.vml.rels><?xml version="1.0" encoding="UTF-8" standalone="yes"?>
<Relationships xmlns="http://schemas.openxmlformats.org/package/2006/relationships"><Relationship Id="rId4" Type="http://schemas.openxmlformats.org/officeDocument/2006/relationships/image" Target="../media/image88.wmf"/><Relationship Id="rId3" Type="http://schemas.openxmlformats.org/officeDocument/2006/relationships/image" Target="../media/image87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90.emf"/><Relationship Id="rId1" Type="http://schemas.openxmlformats.org/officeDocument/2006/relationships/image" Target="../media/image8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7" Type="http://schemas.openxmlformats.org/officeDocument/2006/relationships/image" Target="../media/image18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7" Type="http://schemas.openxmlformats.org/officeDocument/2006/relationships/image" Target="../media/image26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7" Type="http://schemas.openxmlformats.org/officeDocument/2006/relationships/image" Target="../media/image26.wmf"/><Relationship Id="rId6" Type="http://schemas.openxmlformats.org/officeDocument/2006/relationships/image" Target="../media/image25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7" Type="http://schemas.openxmlformats.org/officeDocument/2006/relationships/image" Target="../media/image37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7" Type="http://schemas.openxmlformats.org/officeDocument/2006/relationships/image" Target="../media/image44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54.wmf"/><Relationship Id="rId8" Type="http://schemas.openxmlformats.org/officeDocument/2006/relationships/image" Target="../media/image53.wmf"/><Relationship Id="rId7" Type="http://schemas.openxmlformats.org/officeDocument/2006/relationships/image" Target="../media/image52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0" Type="http://schemas.openxmlformats.org/officeDocument/2006/relationships/image" Target="../media/image55.wmf"/><Relationship Id="rId1" Type="http://schemas.openxmlformats.org/officeDocument/2006/relationships/image" Target="../media/image46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7" Type="http://schemas.openxmlformats.org/officeDocument/2006/relationships/image" Target="../media/image62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9.vml.rels><?xml version="1.0" encoding="UTF-8" standalone="yes"?>
<Relationships xmlns="http://schemas.openxmlformats.org/package/2006/relationships"><Relationship Id="rId9" Type="http://schemas.openxmlformats.org/officeDocument/2006/relationships/image" Target="../media/image72.wmf"/><Relationship Id="rId8" Type="http://schemas.openxmlformats.org/officeDocument/2006/relationships/image" Target="../media/image71.wmf"/><Relationship Id="rId7" Type="http://schemas.openxmlformats.org/officeDocument/2006/relationships/image" Target="../media/image70.wmf"/><Relationship Id="rId6" Type="http://schemas.openxmlformats.org/officeDocument/2006/relationships/image" Target="../media/image69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sldImg"/>
          </p:nvPr>
        </p:nvSpPr>
        <p:spPr>
          <a:xfrm>
            <a:off x="408870" y="754063"/>
            <a:ext cx="585611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3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defTabSz="914400" fontAlgn="base"/>
            <a:endParaRPr lang="zh-CN" altLang="en-US" sz="1200" strike="noStrike" noProof="1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algn="r" defTabSz="914400" fontAlgn="base"/>
            <a:endParaRPr lang="zh-CN" altLang="en-US" sz="1200" strike="noStrike" noProof="1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defTabSz="914400" fontAlgn="base"/>
            <a:endParaRPr lang="zh-CN" altLang="en-US" sz="1200" strike="noStrike" noProof="1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65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1" Type="http://schemas.openxmlformats.org/officeDocument/2006/relationships/theme" Target="../theme/theme2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.bin"/><Relationship Id="rId8" Type="http://schemas.openxmlformats.org/officeDocument/2006/relationships/image" Target="../media/image23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20.wmf"/><Relationship Id="rId18" Type="http://schemas.openxmlformats.org/officeDocument/2006/relationships/vmlDrawing" Target="../drawings/vmlDrawing3.vml"/><Relationship Id="rId17" Type="http://schemas.openxmlformats.org/officeDocument/2006/relationships/slideLayout" Target="../slideLayouts/slideLayout3.xml"/><Relationship Id="rId16" Type="http://schemas.openxmlformats.org/officeDocument/2006/relationships/image" Target="../media/image27.wmf"/><Relationship Id="rId15" Type="http://schemas.openxmlformats.org/officeDocument/2006/relationships/oleObject" Target="../embeddings/oleObject25.bin"/><Relationship Id="rId14" Type="http://schemas.openxmlformats.org/officeDocument/2006/relationships/image" Target="../media/image26.wmf"/><Relationship Id="rId13" Type="http://schemas.openxmlformats.org/officeDocument/2006/relationships/oleObject" Target="../embeddings/oleObject24.bin"/><Relationship Id="rId12" Type="http://schemas.openxmlformats.org/officeDocument/2006/relationships/image" Target="../media/image25.wmf"/><Relationship Id="rId11" Type="http://schemas.openxmlformats.org/officeDocument/2006/relationships/oleObject" Target="../embeddings/oleObject23.bin"/><Relationship Id="rId10" Type="http://schemas.openxmlformats.org/officeDocument/2006/relationships/image" Target="../media/image24.wmf"/><Relationship Id="rId1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0.bin"/><Relationship Id="rId8" Type="http://schemas.openxmlformats.org/officeDocument/2006/relationships/image" Target="../media/image29.wmf"/><Relationship Id="rId7" Type="http://schemas.openxmlformats.org/officeDocument/2006/relationships/oleObject" Target="../embeddings/oleObject29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20.wmf"/><Relationship Id="rId18" Type="http://schemas.openxmlformats.org/officeDocument/2006/relationships/vmlDrawing" Target="../drawings/vmlDrawing4.vml"/><Relationship Id="rId17" Type="http://schemas.openxmlformats.org/officeDocument/2006/relationships/slideLayout" Target="../slideLayouts/slideLayout3.xml"/><Relationship Id="rId16" Type="http://schemas.openxmlformats.org/officeDocument/2006/relationships/image" Target="../media/image27.wmf"/><Relationship Id="rId15" Type="http://schemas.openxmlformats.org/officeDocument/2006/relationships/oleObject" Target="../embeddings/oleObject33.bin"/><Relationship Id="rId14" Type="http://schemas.openxmlformats.org/officeDocument/2006/relationships/image" Target="../media/image26.wmf"/><Relationship Id="rId13" Type="http://schemas.openxmlformats.org/officeDocument/2006/relationships/oleObject" Target="../embeddings/oleObject32.bin"/><Relationship Id="rId12" Type="http://schemas.openxmlformats.org/officeDocument/2006/relationships/image" Target="../media/image25.wmf"/><Relationship Id="rId11" Type="http://schemas.openxmlformats.org/officeDocument/2006/relationships/oleObject" Target="../embeddings/oleObject31.bin"/><Relationship Id="rId10" Type="http://schemas.openxmlformats.org/officeDocument/2006/relationships/image" Target="../media/image30.wmf"/><Relationship Id="rId1" Type="http://schemas.openxmlformats.org/officeDocument/2006/relationships/oleObject" Target="../embeddings/oleObject26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8.bin"/><Relationship Id="rId8" Type="http://schemas.openxmlformats.org/officeDocument/2006/relationships/image" Target="../media/image34.wmf"/><Relationship Id="rId7" Type="http://schemas.openxmlformats.org/officeDocument/2006/relationships/oleObject" Target="../embeddings/oleObject37.bin"/><Relationship Id="rId6" Type="http://schemas.openxmlformats.org/officeDocument/2006/relationships/image" Target="../media/image33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35.bin"/><Relationship Id="rId2" Type="http://schemas.openxmlformats.org/officeDocument/2006/relationships/image" Target="../media/image31.wmf"/><Relationship Id="rId16" Type="http://schemas.openxmlformats.org/officeDocument/2006/relationships/vmlDrawing" Target="../drawings/vmlDrawing5.vml"/><Relationship Id="rId15" Type="http://schemas.openxmlformats.org/officeDocument/2006/relationships/slideLayout" Target="../slideLayouts/slideLayout3.xml"/><Relationship Id="rId14" Type="http://schemas.openxmlformats.org/officeDocument/2006/relationships/image" Target="../media/image37.wmf"/><Relationship Id="rId13" Type="http://schemas.openxmlformats.org/officeDocument/2006/relationships/oleObject" Target="../embeddings/oleObject40.bin"/><Relationship Id="rId12" Type="http://schemas.openxmlformats.org/officeDocument/2006/relationships/image" Target="../media/image36.wmf"/><Relationship Id="rId11" Type="http://schemas.openxmlformats.org/officeDocument/2006/relationships/oleObject" Target="../embeddings/oleObject39.bin"/><Relationship Id="rId10" Type="http://schemas.openxmlformats.org/officeDocument/2006/relationships/image" Target="../media/image35.wmf"/><Relationship Id="rId1" Type="http://schemas.openxmlformats.org/officeDocument/2006/relationships/oleObject" Target="../embeddings/oleObject34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5.bin"/><Relationship Id="rId8" Type="http://schemas.openxmlformats.org/officeDocument/2006/relationships/image" Target="../media/image41.wmf"/><Relationship Id="rId7" Type="http://schemas.openxmlformats.org/officeDocument/2006/relationships/oleObject" Target="../embeddings/oleObject44.bin"/><Relationship Id="rId6" Type="http://schemas.openxmlformats.org/officeDocument/2006/relationships/image" Target="../media/image40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39.wmf"/><Relationship Id="rId3" Type="http://schemas.openxmlformats.org/officeDocument/2006/relationships/oleObject" Target="../embeddings/oleObject42.bin"/><Relationship Id="rId2" Type="http://schemas.openxmlformats.org/officeDocument/2006/relationships/image" Target="../media/image38.wmf"/><Relationship Id="rId18" Type="http://schemas.openxmlformats.org/officeDocument/2006/relationships/vmlDrawing" Target="../drawings/vmlDrawing6.vml"/><Relationship Id="rId17" Type="http://schemas.openxmlformats.org/officeDocument/2006/relationships/slideLayout" Target="../slideLayouts/slideLayout3.xml"/><Relationship Id="rId16" Type="http://schemas.openxmlformats.org/officeDocument/2006/relationships/image" Target="../media/image45.wmf"/><Relationship Id="rId15" Type="http://schemas.openxmlformats.org/officeDocument/2006/relationships/oleObject" Target="../embeddings/oleObject48.bin"/><Relationship Id="rId14" Type="http://schemas.openxmlformats.org/officeDocument/2006/relationships/image" Target="../media/image44.wmf"/><Relationship Id="rId13" Type="http://schemas.openxmlformats.org/officeDocument/2006/relationships/oleObject" Target="../embeddings/oleObject47.bin"/><Relationship Id="rId12" Type="http://schemas.openxmlformats.org/officeDocument/2006/relationships/image" Target="../media/image43.wmf"/><Relationship Id="rId11" Type="http://schemas.openxmlformats.org/officeDocument/2006/relationships/oleObject" Target="../embeddings/oleObject46.bin"/><Relationship Id="rId10" Type="http://schemas.openxmlformats.org/officeDocument/2006/relationships/image" Target="../media/image42.wmf"/><Relationship Id="rId1" Type="http://schemas.openxmlformats.org/officeDocument/2006/relationships/oleObject" Target="../embeddings/oleObject41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3.bin"/><Relationship Id="rId8" Type="http://schemas.openxmlformats.org/officeDocument/2006/relationships/image" Target="../media/image49.wmf"/><Relationship Id="rId7" Type="http://schemas.openxmlformats.org/officeDocument/2006/relationships/oleObject" Target="../embeddings/oleObject52.bin"/><Relationship Id="rId6" Type="http://schemas.openxmlformats.org/officeDocument/2006/relationships/image" Target="../media/image48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47.wmf"/><Relationship Id="rId3" Type="http://schemas.openxmlformats.org/officeDocument/2006/relationships/oleObject" Target="../embeddings/oleObject50.bin"/><Relationship Id="rId23" Type="http://schemas.openxmlformats.org/officeDocument/2006/relationships/vmlDrawing" Target="../drawings/vmlDrawing7.vml"/><Relationship Id="rId22" Type="http://schemas.openxmlformats.org/officeDocument/2006/relationships/slideLayout" Target="../slideLayouts/slideLayout3.xml"/><Relationship Id="rId21" Type="http://schemas.openxmlformats.org/officeDocument/2006/relationships/image" Target="../media/image55.wmf"/><Relationship Id="rId20" Type="http://schemas.openxmlformats.org/officeDocument/2006/relationships/oleObject" Target="../embeddings/oleObject59.bin"/><Relationship Id="rId2" Type="http://schemas.openxmlformats.org/officeDocument/2006/relationships/image" Target="../media/image46.wmf"/><Relationship Id="rId19" Type="http://schemas.openxmlformats.org/officeDocument/2006/relationships/image" Target="../media/image54.wmf"/><Relationship Id="rId18" Type="http://schemas.openxmlformats.org/officeDocument/2006/relationships/oleObject" Target="../embeddings/oleObject58.bin"/><Relationship Id="rId17" Type="http://schemas.openxmlformats.org/officeDocument/2006/relationships/image" Target="../media/image53.wmf"/><Relationship Id="rId16" Type="http://schemas.openxmlformats.org/officeDocument/2006/relationships/oleObject" Target="../embeddings/oleObject57.bin"/><Relationship Id="rId15" Type="http://schemas.openxmlformats.org/officeDocument/2006/relationships/image" Target="../media/image52.wmf"/><Relationship Id="rId14" Type="http://schemas.openxmlformats.org/officeDocument/2006/relationships/oleObject" Target="../embeddings/oleObject56.bin"/><Relationship Id="rId13" Type="http://schemas.openxmlformats.org/officeDocument/2006/relationships/oleObject" Target="../embeddings/oleObject55.bin"/><Relationship Id="rId12" Type="http://schemas.openxmlformats.org/officeDocument/2006/relationships/image" Target="../media/image51.wmf"/><Relationship Id="rId11" Type="http://schemas.openxmlformats.org/officeDocument/2006/relationships/oleObject" Target="../embeddings/oleObject54.bin"/><Relationship Id="rId10" Type="http://schemas.openxmlformats.org/officeDocument/2006/relationships/image" Target="../media/image50.wmf"/><Relationship Id="rId1" Type="http://schemas.openxmlformats.org/officeDocument/2006/relationships/oleObject" Target="../embeddings/oleObject49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4.bin"/><Relationship Id="rId8" Type="http://schemas.openxmlformats.org/officeDocument/2006/relationships/image" Target="../media/image59.wmf"/><Relationship Id="rId7" Type="http://schemas.openxmlformats.org/officeDocument/2006/relationships/oleObject" Target="../embeddings/oleObject63.bin"/><Relationship Id="rId6" Type="http://schemas.openxmlformats.org/officeDocument/2006/relationships/image" Target="../media/image58.w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57.wmf"/><Relationship Id="rId3" Type="http://schemas.openxmlformats.org/officeDocument/2006/relationships/oleObject" Target="../embeddings/oleObject61.bin"/><Relationship Id="rId2" Type="http://schemas.openxmlformats.org/officeDocument/2006/relationships/image" Target="../media/image56.wmf"/><Relationship Id="rId18" Type="http://schemas.openxmlformats.org/officeDocument/2006/relationships/vmlDrawing" Target="../drawings/vmlDrawing8.vml"/><Relationship Id="rId17" Type="http://schemas.openxmlformats.org/officeDocument/2006/relationships/slideLayout" Target="../slideLayouts/slideLayout3.xml"/><Relationship Id="rId16" Type="http://schemas.openxmlformats.org/officeDocument/2006/relationships/image" Target="../media/image63.wmf"/><Relationship Id="rId15" Type="http://schemas.openxmlformats.org/officeDocument/2006/relationships/oleObject" Target="../embeddings/oleObject67.bin"/><Relationship Id="rId14" Type="http://schemas.openxmlformats.org/officeDocument/2006/relationships/image" Target="../media/image62.wmf"/><Relationship Id="rId13" Type="http://schemas.openxmlformats.org/officeDocument/2006/relationships/oleObject" Target="../embeddings/oleObject66.bin"/><Relationship Id="rId12" Type="http://schemas.openxmlformats.org/officeDocument/2006/relationships/image" Target="../media/image61.wmf"/><Relationship Id="rId11" Type="http://schemas.openxmlformats.org/officeDocument/2006/relationships/oleObject" Target="../embeddings/oleObject65.bin"/><Relationship Id="rId10" Type="http://schemas.openxmlformats.org/officeDocument/2006/relationships/image" Target="../media/image60.wmf"/><Relationship Id="rId1" Type="http://schemas.openxmlformats.org/officeDocument/2006/relationships/oleObject" Target="../embeddings/oleObject60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2.bin"/><Relationship Id="rId8" Type="http://schemas.openxmlformats.org/officeDocument/2006/relationships/image" Target="../media/image67.wmf"/><Relationship Id="rId7" Type="http://schemas.openxmlformats.org/officeDocument/2006/relationships/oleObject" Target="../embeddings/oleObject71.bin"/><Relationship Id="rId6" Type="http://schemas.openxmlformats.org/officeDocument/2006/relationships/image" Target="../media/image66.wmf"/><Relationship Id="rId5" Type="http://schemas.openxmlformats.org/officeDocument/2006/relationships/oleObject" Target="../embeddings/oleObject70.bin"/><Relationship Id="rId4" Type="http://schemas.openxmlformats.org/officeDocument/2006/relationships/image" Target="../media/image65.wmf"/><Relationship Id="rId3" Type="http://schemas.openxmlformats.org/officeDocument/2006/relationships/oleObject" Target="../embeddings/oleObject69.bin"/><Relationship Id="rId20" Type="http://schemas.openxmlformats.org/officeDocument/2006/relationships/vmlDrawing" Target="../drawings/vmlDrawing9.vml"/><Relationship Id="rId2" Type="http://schemas.openxmlformats.org/officeDocument/2006/relationships/image" Target="../media/image64.wmf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72.wmf"/><Relationship Id="rId17" Type="http://schemas.openxmlformats.org/officeDocument/2006/relationships/oleObject" Target="../embeddings/oleObject76.bin"/><Relationship Id="rId16" Type="http://schemas.openxmlformats.org/officeDocument/2006/relationships/image" Target="../media/image71.wmf"/><Relationship Id="rId15" Type="http://schemas.openxmlformats.org/officeDocument/2006/relationships/oleObject" Target="../embeddings/oleObject75.bin"/><Relationship Id="rId14" Type="http://schemas.openxmlformats.org/officeDocument/2006/relationships/image" Target="../media/image70.wmf"/><Relationship Id="rId13" Type="http://schemas.openxmlformats.org/officeDocument/2006/relationships/oleObject" Target="../embeddings/oleObject74.bin"/><Relationship Id="rId12" Type="http://schemas.openxmlformats.org/officeDocument/2006/relationships/image" Target="../media/image69.wmf"/><Relationship Id="rId11" Type="http://schemas.openxmlformats.org/officeDocument/2006/relationships/oleObject" Target="../embeddings/oleObject73.bin"/><Relationship Id="rId10" Type="http://schemas.openxmlformats.org/officeDocument/2006/relationships/image" Target="../media/image68.wmf"/><Relationship Id="rId1" Type="http://schemas.openxmlformats.org/officeDocument/2006/relationships/oleObject" Target="../embeddings/oleObject68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1.bin"/><Relationship Id="rId8" Type="http://schemas.openxmlformats.org/officeDocument/2006/relationships/image" Target="../media/image76.wmf"/><Relationship Id="rId7" Type="http://schemas.openxmlformats.org/officeDocument/2006/relationships/oleObject" Target="../embeddings/oleObject80.bin"/><Relationship Id="rId6" Type="http://schemas.openxmlformats.org/officeDocument/2006/relationships/image" Target="../media/image75.wmf"/><Relationship Id="rId5" Type="http://schemas.openxmlformats.org/officeDocument/2006/relationships/oleObject" Target="../embeddings/oleObject79.bin"/><Relationship Id="rId4" Type="http://schemas.openxmlformats.org/officeDocument/2006/relationships/image" Target="../media/image74.wmf"/><Relationship Id="rId3" Type="http://schemas.openxmlformats.org/officeDocument/2006/relationships/oleObject" Target="../embeddings/oleObject78.bin"/><Relationship Id="rId2" Type="http://schemas.openxmlformats.org/officeDocument/2006/relationships/image" Target="../media/image73.wmf"/><Relationship Id="rId14" Type="http://schemas.openxmlformats.org/officeDocument/2006/relationships/vmlDrawing" Target="../drawings/vmlDrawing10.v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78.wmf"/><Relationship Id="rId11" Type="http://schemas.openxmlformats.org/officeDocument/2006/relationships/oleObject" Target="../embeddings/oleObject82.bin"/><Relationship Id="rId10" Type="http://schemas.openxmlformats.org/officeDocument/2006/relationships/image" Target="../media/image77.wmf"/><Relationship Id="rId1" Type="http://schemas.openxmlformats.org/officeDocument/2006/relationships/oleObject" Target="../embeddings/oleObject77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79.wmf"/><Relationship Id="rId1" Type="http://schemas.openxmlformats.org/officeDocument/2006/relationships/oleObject" Target="../embeddings/oleObject83.bin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81.emf"/><Relationship Id="rId3" Type="http://schemas.openxmlformats.org/officeDocument/2006/relationships/oleObject" Target="../embeddings/oleObject85.bin"/><Relationship Id="rId2" Type="http://schemas.openxmlformats.org/officeDocument/2006/relationships/image" Target="../media/image80.emf"/><Relationship Id="rId1" Type="http://schemas.openxmlformats.org/officeDocument/2006/relationships/oleObject" Target="../embeddings/oleObject84.bin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83.emf"/><Relationship Id="rId3" Type="http://schemas.openxmlformats.org/officeDocument/2006/relationships/oleObject" Target="../embeddings/oleObject87.bin"/><Relationship Id="rId2" Type="http://schemas.openxmlformats.org/officeDocument/2006/relationships/image" Target="../media/image82.emf"/><Relationship Id="rId1" Type="http://schemas.openxmlformats.org/officeDocument/2006/relationships/oleObject" Target="../embeddings/oleObject86.bin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4.wmf"/><Relationship Id="rId1" Type="http://schemas.openxmlformats.org/officeDocument/2006/relationships/oleObject" Target="../embeddings/oleObject88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image" Target="../media/image88.wmf"/><Relationship Id="rId7" Type="http://schemas.openxmlformats.org/officeDocument/2006/relationships/oleObject" Target="../embeddings/oleObject92.bin"/><Relationship Id="rId6" Type="http://schemas.openxmlformats.org/officeDocument/2006/relationships/image" Target="../media/image87.wmf"/><Relationship Id="rId5" Type="http://schemas.openxmlformats.org/officeDocument/2006/relationships/oleObject" Target="../embeddings/oleObject91.bin"/><Relationship Id="rId4" Type="http://schemas.openxmlformats.org/officeDocument/2006/relationships/image" Target="../media/image86.wmf"/><Relationship Id="rId3" Type="http://schemas.openxmlformats.org/officeDocument/2006/relationships/oleObject" Target="../embeddings/oleObject90.bin"/><Relationship Id="rId2" Type="http://schemas.openxmlformats.org/officeDocument/2006/relationships/image" Target="../media/image85.wmf"/><Relationship Id="rId10" Type="http://schemas.openxmlformats.org/officeDocument/2006/relationships/vmlDrawing" Target="../drawings/vmlDrawing15.vml"/><Relationship Id="rId1" Type="http://schemas.openxmlformats.org/officeDocument/2006/relationships/oleObject" Target="../embeddings/oleObject89.bin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90.emf"/><Relationship Id="rId3" Type="http://schemas.openxmlformats.org/officeDocument/2006/relationships/oleObject" Target="../embeddings/oleObject94.bin"/><Relationship Id="rId2" Type="http://schemas.openxmlformats.org/officeDocument/2006/relationships/image" Target="../media/image89.emf"/><Relationship Id="rId1" Type="http://schemas.openxmlformats.org/officeDocument/2006/relationships/oleObject" Target="../embeddings/oleObject93.bin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91.emf"/><Relationship Id="rId1" Type="http://schemas.openxmlformats.org/officeDocument/2006/relationships/oleObject" Target="../embeddings/oleObject95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7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wmf"/><Relationship Id="rId19" Type="http://schemas.openxmlformats.org/officeDocument/2006/relationships/vmlDrawing" Target="../drawings/vmlDrawing1.vml"/><Relationship Id="rId18" Type="http://schemas.openxmlformats.org/officeDocument/2006/relationships/slideLayout" Target="../slideLayouts/slideLayout3.xml"/><Relationship Id="rId17" Type="http://schemas.openxmlformats.org/officeDocument/2006/relationships/image" Target="../media/image11.wmf"/><Relationship Id="rId16" Type="http://schemas.openxmlformats.org/officeDocument/2006/relationships/oleObject" Target="../embeddings/oleObject9.bin"/><Relationship Id="rId15" Type="http://schemas.openxmlformats.org/officeDocument/2006/relationships/image" Target="../media/image10.wmf"/><Relationship Id="rId14" Type="http://schemas.openxmlformats.org/officeDocument/2006/relationships/oleObject" Target="../embeddings/oleObject8.bin"/><Relationship Id="rId13" Type="http://schemas.openxmlformats.org/officeDocument/2006/relationships/image" Target="../media/image9.wmf"/><Relationship Id="rId12" Type="http://schemas.openxmlformats.org/officeDocument/2006/relationships/oleObject" Target="../embeddings/oleObject7.bin"/><Relationship Id="rId11" Type="http://schemas.openxmlformats.org/officeDocument/2006/relationships/image" Target="../media/image8.wmf"/><Relationship Id="rId10" Type="http://schemas.openxmlformats.org/officeDocument/2006/relationships/oleObject" Target="../embeddings/oleObject6.bin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15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2.wmf"/><Relationship Id="rId18" Type="http://schemas.openxmlformats.org/officeDocument/2006/relationships/vmlDrawing" Target="../drawings/vmlDrawing2.vml"/><Relationship Id="rId17" Type="http://schemas.openxmlformats.org/officeDocument/2006/relationships/slideLayout" Target="../slideLayouts/slideLayout3.xml"/><Relationship Id="rId16" Type="http://schemas.openxmlformats.org/officeDocument/2006/relationships/image" Target="../media/image19.wmf"/><Relationship Id="rId15" Type="http://schemas.openxmlformats.org/officeDocument/2006/relationships/oleObject" Target="../embeddings/oleObject17.bin"/><Relationship Id="rId14" Type="http://schemas.openxmlformats.org/officeDocument/2006/relationships/image" Target="../media/image18.wmf"/><Relationship Id="rId13" Type="http://schemas.openxmlformats.org/officeDocument/2006/relationships/oleObject" Target="../embeddings/oleObject16.bin"/><Relationship Id="rId12" Type="http://schemas.openxmlformats.org/officeDocument/2006/relationships/image" Target="../media/image17.wmf"/><Relationship Id="rId11" Type="http://schemas.openxmlformats.org/officeDocument/2006/relationships/oleObject" Target="../embeddings/oleObject15.bin"/><Relationship Id="rId10" Type="http://schemas.openxmlformats.org/officeDocument/2006/relationships/image" Target="../media/image16.wmf"/><Relationship Id="rId1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3" name="Rectangle 5"/>
          <p:cNvSpPr/>
          <p:nvPr/>
        </p:nvSpPr>
        <p:spPr>
          <a:xfrm>
            <a:off x="1296829" y="2894330"/>
            <a:ext cx="67487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4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6.2</a:t>
            </a:r>
            <a:r>
              <a:rPr lang="zh-CN" altLang="en-US" sz="4400" dirty="0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二元一次方程组的解法</a:t>
            </a:r>
            <a:endParaRPr lang="zh-CN" altLang="en-US" sz="4400" dirty="0">
              <a:solidFill>
                <a:schemeClr val="accent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8194" name="Rectangle 5"/>
          <p:cNvSpPr/>
          <p:nvPr/>
        </p:nvSpPr>
        <p:spPr>
          <a:xfrm>
            <a:off x="590550" y="3799046"/>
            <a:ext cx="82835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zh-CN" altLang="en-US" sz="3600" dirty="0">
                <a:solidFill>
                  <a:schemeClr val="accent1"/>
                </a:solidFill>
                <a:latin typeface="Times New Roman" panose="02020603050405020304" pitchFamily="2" charset="0"/>
                <a:ea typeface="方正黑体_GBK" panose="03000509000000000000" charset="-122"/>
              </a:rPr>
              <a:t>第</a:t>
            </a:r>
            <a:r>
              <a:rPr lang="en-US" altLang="zh-CN" sz="3600" dirty="0">
                <a:solidFill>
                  <a:schemeClr val="accent1"/>
                </a:solidFill>
                <a:latin typeface="Times New Roman" panose="02020603050405020304" pitchFamily="2" charset="0"/>
                <a:ea typeface="方正黑体_GBK" panose="03000509000000000000" charset="-122"/>
              </a:rPr>
              <a:t>2</a:t>
            </a:r>
            <a:r>
              <a:rPr lang="zh-CN" altLang="en-US" sz="3600" dirty="0">
                <a:solidFill>
                  <a:schemeClr val="accent1"/>
                </a:solidFill>
                <a:latin typeface="Times New Roman" panose="02020603050405020304" pitchFamily="2" charset="0"/>
                <a:ea typeface="方正黑体_GBK" panose="03000509000000000000" charset="-122"/>
              </a:rPr>
              <a:t>课时 代入消元法解未知数不含</a:t>
            </a:r>
            <a:r>
              <a:rPr lang="en-US" altLang="zh-CN" sz="3600" dirty="0">
                <a:solidFill>
                  <a:schemeClr val="accent1"/>
                </a:solidFill>
                <a:latin typeface="Times New Roman" panose="02020603050405020304" pitchFamily="2" charset="0"/>
                <a:ea typeface="方正黑体_GBK" panose="03000509000000000000" charset="-122"/>
              </a:rPr>
              <a:t>1</a:t>
            </a:r>
            <a:r>
              <a:rPr lang="zh-CN" altLang="en-US" sz="3600" dirty="0">
                <a:solidFill>
                  <a:schemeClr val="accent1"/>
                </a:solidFill>
                <a:latin typeface="Times New Roman" panose="02020603050405020304" pitchFamily="2" charset="0"/>
                <a:ea typeface="方正黑体_GBK" panose="03000509000000000000" charset="-122"/>
              </a:rPr>
              <a:t>或</a:t>
            </a:r>
            <a:r>
              <a:rPr lang="en-US" altLang="zh-CN" sz="3600" dirty="0">
                <a:solidFill>
                  <a:schemeClr val="accent1"/>
                </a:solidFill>
                <a:latin typeface="Times New Roman" panose="02020603050405020304" pitchFamily="2" charset="0"/>
                <a:ea typeface="方正黑体_GBK" panose="03000509000000000000" charset="-122"/>
              </a:rPr>
              <a:t>-1</a:t>
            </a:r>
            <a:r>
              <a:rPr lang="zh-CN" altLang="en-US" sz="3600" dirty="0">
                <a:solidFill>
                  <a:schemeClr val="accent1"/>
                </a:solidFill>
                <a:latin typeface="Times New Roman" panose="02020603050405020304" pitchFamily="2" charset="0"/>
                <a:ea typeface="方正黑体_GBK" panose="03000509000000000000" charset="-122"/>
              </a:rPr>
              <a:t>的方程组 </a:t>
            </a:r>
            <a:endParaRPr lang="zh-CN" altLang="en-US" sz="3600" dirty="0">
              <a:solidFill>
                <a:schemeClr val="accent1"/>
              </a:solidFill>
              <a:latin typeface="Times New Roman" panose="02020603050405020304" pitchFamily="2" charset="0"/>
              <a:ea typeface="方正黑体_GBK" panose="03000509000000000000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539750" y="1484313"/>
            <a:ext cx="8964613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dirty="0">
                <a:solidFill>
                  <a:srgbClr val="070707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第六章 二元一次方程组</a:t>
            </a:r>
            <a:endParaRPr lang="zh-CN" altLang="en-US" sz="6000" dirty="0">
              <a:solidFill>
                <a:srgbClr val="070707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0481" name="组合 7"/>
          <p:cNvGrpSpPr/>
          <p:nvPr/>
        </p:nvGrpSpPr>
        <p:grpSpPr>
          <a:xfrm>
            <a:off x="2022475" y="747713"/>
            <a:ext cx="4883150" cy="941386"/>
            <a:chOff x="0" y="0"/>
            <a:chExt cx="7689" cy="1483"/>
          </a:xfrm>
        </p:grpSpPr>
        <p:sp>
          <p:nvSpPr>
            <p:cNvPr id="20482" name="文本框 2"/>
            <p:cNvSpPr txBox="1"/>
            <p:nvPr/>
          </p:nvSpPr>
          <p:spPr>
            <a:xfrm>
              <a:off x="0" y="363"/>
              <a:ext cx="367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例</a:t>
              </a:r>
              <a:r>
                <a:rPr lang="en-US" altLang="zh-CN" sz="2800" dirty="0">
                  <a:solidFill>
                    <a:schemeClr val="accent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2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解方程组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pSp>
          <p:nvGrpSpPr>
            <p:cNvPr id="20483" name="组合 6"/>
            <p:cNvGrpSpPr/>
            <p:nvPr/>
          </p:nvGrpSpPr>
          <p:grpSpPr>
            <a:xfrm>
              <a:off x="3581" y="0"/>
              <a:ext cx="4108" cy="1483"/>
              <a:chOff x="0" y="0"/>
              <a:chExt cx="4108" cy="1483"/>
            </a:xfrm>
          </p:grpSpPr>
          <p:graphicFrame>
            <p:nvGraphicFramePr>
              <p:cNvPr id="20484" name="对象 9220">
                <a:hlinkClick r:id="" action="ppaction://ole?verb="/>
              </p:cNvPr>
              <p:cNvGraphicFramePr>
                <a:graphicFrameLocks noChangeAspect="1"/>
              </p:cNvGraphicFramePr>
              <p:nvPr/>
            </p:nvGraphicFramePr>
            <p:xfrm>
              <a:off x="0" y="70"/>
              <a:ext cx="3438" cy="140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1" name="" r:id="rId1" imgW="1119505" imgH="457835" progId="Equation.DSMT4">
                      <p:embed/>
                    </p:oleObj>
                  </mc:Choice>
                  <mc:Fallback>
                    <p:oleObj name="" r:id="rId1" imgW="1119505" imgH="457835" progId="Equation.DSMT4">
                      <p:embed/>
                      <p:pic>
                        <p:nvPicPr>
                          <p:cNvPr id="0" name="图片 3080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0" y="70"/>
                            <a:ext cx="3438" cy="140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0485" name="文本框 4"/>
              <p:cNvSpPr txBox="1"/>
              <p:nvPr/>
            </p:nvSpPr>
            <p:spPr>
              <a:xfrm>
                <a:off x="3340" y="758"/>
                <a:ext cx="76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</a:rPr>
                  <a:t>②</a:t>
                </a:r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86" name="文本框 5"/>
              <p:cNvSpPr txBox="1"/>
              <p:nvPr/>
            </p:nvSpPr>
            <p:spPr>
              <a:xfrm>
                <a:off x="3340" y="0"/>
                <a:ext cx="76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①</a:t>
                </a:r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9224" name="文本框 8"/>
          <p:cNvSpPr txBox="1"/>
          <p:nvPr/>
        </p:nvSpPr>
        <p:spPr>
          <a:xfrm>
            <a:off x="2022475" y="1838325"/>
            <a:ext cx="36083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解：原方程组可化为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pSp>
        <p:nvGrpSpPr>
          <p:cNvPr id="9225" name="组合 12"/>
          <p:cNvGrpSpPr/>
          <p:nvPr/>
        </p:nvGrpSpPr>
        <p:grpSpPr>
          <a:xfrm>
            <a:off x="2773363" y="2360613"/>
            <a:ext cx="2325687" cy="997585"/>
            <a:chOff x="0" y="0"/>
            <a:chExt cx="3662" cy="1571"/>
          </a:xfrm>
        </p:grpSpPr>
        <p:graphicFrame>
          <p:nvGraphicFramePr>
            <p:cNvPr id="20489" name="对象 922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0"/>
            <a:ext cx="2814" cy="14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3" imgW="915670" imgH="457835" progId="Equation.DSMT4">
                    <p:embed/>
                  </p:oleObj>
                </mc:Choice>
                <mc:Fallback>
                  <p:oleObj name="" r:id="rId3" imgW="915670" imgH="457835" progId="Equation.DSMT4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2814" cy="140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490" name="文本框 1"/>
            <p:cNvSpPr txBox="1"/>
            <p:nvPr/>
          </p:nvSpPr>
          <p:spPr>
            <a:xfrm>
              <a:off x="2814" y="42"/>
              <a:ext cx="8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③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1" name="文本框 11"/>
            <p:cNvSpPr txBox="1"/>
            <p:nvPr/>
          </p:nvSpPr>
          <p:spPr>
            <a:xfrm>
              <a:off x="2814" y="749"/>
              <a:ext cx="8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④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29" name="文本框 13"/>
          <p:cNvSpPr txBox="1"/>
          <p:nvPr/>
        </p:nvSpPr>
        <p:spPr>
          <a:xfrm>
            <a:off x="2208213" y="3294063"/>
            <a:ext cx="2752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由方程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④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pSp>
        <p:nvGrpSpPr>
          <p:cNvPr id="9230" name="组合 17"/>
          <p:cNvGrpSpPr/>
          <p:nvPr/>
        </p:nvGrpSpPr>
        <p:grpSpPr>
          <a:xfrm>
            <a:off x="2987675" y="3686175"/>
            <a:ext cx="2100263" cy="769938"/>
            <a:chOff x="0" y="0"/>
            <a:chExt cx="3307" cy="1213"/>
          </a:xfrm>
        </p:grpSpPr>
        <p:graphicFrame>
          <p:nvGraphicFramePr>
            <p:cNvPr id="20494" name="对象 9230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0"/>
            <a:ext cx="2189" cy="1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5" imgW="711835" imgH="394335" progId="Equation.DSMT4">
                    <p:embed/>
                  </p:oleObj>
                </mc:Choice>
                <mc:Fallback>
                  <p:oleObj name="" r:id="rId5" imgW="711835" imgH="394335" progId="Equation.DSMT4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2189" cy="12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495" name="文本框 16"/>
            <p:cNvSpPr txBox="1"/>
            <p:nvPr/>
          </p:nvSpPr>
          <p:spPr>
            <a:xfrm>
              <a:off x="2459" y="319"/>
              <a:ext cx="8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⑤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33" name="文本框 18"/>
          <p:cNvSpPr txBox="1"/>
          <p:nvPr/>
        </p:nvSpPr>
        <p:spPr>
          <a:xfrm>
            <a:off x="2147888" y="4456113"/>
            <a:ext cx="34178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将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⑤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代入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，整理得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9234" name="对象 923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74975" y="5048250"/>
          <a:ext cx="17018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7" imgW="711835" imgH="177800" progId="Equation.DSMT4">
                  <p:embed/>
                </p:oleObj>
              </mc:Choice>
              <mc:Fallback>
                <p:oleObj name="" r:id="rId7" imgW="711835" imgH="1778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74975" y="5048250"/>
                        <a:ext cx="1701800" cy="423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235" name="组合 24"/>
          <p:cNvGrpSpPr/>
          <p:nvPr/>
        </p:nvGrpSpPr>
        <p:grpSpPr>
          <a:xfrm>
            <a:off x="2147888" y="5581650"/>
            <a:ext cx="2686050" cy="521967"/>
            <a:chOff x="0" y="0"/>
            <a:chExt cx="5049" cy="824"/>
          </a:xfrm>
        </p:grpSpPr>
        <p:sp>
          <p:nvSpPr>
            <p:cNvPr id="20499" name="文本框 21"/>
            <p:cNvSpPr txBox="1"/>
            <p:nvPr/>
          </p:nvSpPr>
          <p:spPr>
            <a:xfrm>
              <a:off x="0" y="0"/>
              <a:ext cx="5049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解得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0500" name="对象 9236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752" y="86"/>
            <a:ext cx="1394" cy="6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9" imgW="382270" imgH="177800" progId="Equation.DSMT4">
                    <p:embed/>
                  </p:oleObj>
                </mc:Choice>
                <mc:Fallback>
                  <p:oleObj name="" r:id="rId9" imgW="382270" imgH="177800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752" y="86"/>
                          <a:ext cx="1394" cy="64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9238" name="直接连接符 33"/>
          <p:cNvCxnSpPr/>
          <p:nvPr/>
        </p:nvCxnSpPr>
        <p:spPr>
          <a:xfrm>
            <a:off x="5759450" y="1838325"/>
            <a:ext cx="0" cy="4465638"/>
          </a:xfrm>
          <a:prstGeom prst="line">
            <a:avLst/>
          </a:prstGeom>
          <a:ln w="28575" cap="flat" cmpd="sng">
            <a:solidFill>
              <a:srgbClr val="0000FF"/>
            </a:solidFill>
            <a:prstDash val="dash"/>
            <a:bevel/>
            <a:headEnd type="none" w="med" len="med"/>
            <a:tailEnd type="none" w="med" len="med"/>
          </a:ln>
        </p:spPr>
      </p:cxnSp>
      <p:grpSp>
        <p:nvGrpSpPr>
          <p:cNvPr id="9239" name="组合 26"/>
          <p:cNvGrpSpPr/>
          <p:nvPr/>
        </p:nvGrpSpPr>
        <p:grpSpPr>
          <a:xfrm>
            <a:off x="6048375" y="1941513"/>
            <a:ext cx="4100513" cy="522287"/>
            <a:chOff x="0" y="0"/>
            <a:chExt cx="6456" cy="822"/>
          </a:xfrm>
        </p:grpSpPr>
        <p:sp>
          <p:nvSpPr>
            <p:cNvPr id="20503" name="文本框 25"/>
            <p:cNvSpPr txBox="1"/>
            <p:nvPr/>
          </p:nvSpPr>
          <p:spPr>
            <a:xfrm>
              <a:off x="0" y="0"/>
              <a:ext cx="645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将     代入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⑤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，得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0504" name="对象 9240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44" y="0"/>
            <a:ext cx="1558" cy="7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11" imgW="356235" imgH="177800" progId="Equation.DSMT4">
                    <p:embed/>
                  </p:oleObj>
                </mc:Choice>
                <mc:Fallback>
                  <p:oleObj name="" r:id="rId11" imgW="356235" imgH="177800" progId="Equation.DSMT4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644" y="0"/>
                          <a:ext cx="1558" cy="77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9242" name="对象 924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261225" y="2398713"/>
          <a:ext cx="877888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3" imgW="433070" imgH="394970" progId="Equation.DSMT4">
                  <p:embed/>
                </p:oleObj>
              </mc:Choice>
              <mc:Fallback>
                <p:oleObj name="" r:id="rId13" imgW="433070" imgH="39497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261225" y="2398713"/>
                        <a:ext cx="877888" cy="7985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43" name="文本框 31"/>
          <p:cNvSpPr txBox="1"/>
          <p:nvPr/>
        </p:nvSpPr>
        <p:spPr>
          <a:xfrm>
            <a:off x="6107113" y="3163888"/>
            <a:ext cx="4098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所以，原方程组的解为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9244" name="对象 924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261225" y="3686175"/>
          <a:ext cx="1071563" cy="138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5" imgW="508635" imgH="635635" progId="Equation.DSMT4">
                  <p:embed/>
                </p:oleObj>
              </mc:Choice>
              <mc:Fallback>
                <p:oleObj name="" r:id="rId15" imgW="508635" imgH="635635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261225" y="3686175"/>
                        <a:ext cx="1071563" cy="1381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245" name="组合 37"/>
          <p:cNvGrpSpPr/>
          <p:nvPr/>
        </p:nvGrpSpPr>
        <p:grpSpPr>
          <a:xfrm>
            <a:off x="6767513" y="5048250"/>
            <a:ext cx="3438525" cy="1255713"/>
            <a:chOff x="0" y="0"/>
            <a:chExt cx="5414" cy="1978"/>
          </a:xfrm>
        </p:grpSpPr>
        <p:sp>
          <p:nvSpPr>
            <p:cNvPr id="20509" name="云形标注 35"/>
            <p:cNvSpPr/>
            <p:nvPr/>
          </p:nvSpPr>
          <p:spPr>
            <a:xfrm>
              <a:off x="0" y="0"/>
              <a:ext cx="5414" cy="1978"/>
            </a:xfrm>
            <a:prstGeom prst="cloudCallout">
              <a:avLst>
                <a:gd name="adj1" fmla="val 53292"/>
                <a:gd name="adj2" fmla="val -178968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>
              <a:solidFill>
                <a:srgbClr val="00B0F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10" name="文本框 36"/>
            <p:cNvSpPr txBox="1"/>
            <p:nvPr/>
          </p:nvSpPr>
          <p:spPr>
            <a:xfrm>
              <a:off x="597" y="191"/>
              <a:ext cx="4219" cy="15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25000"/>
                </a:lnSpc>
              </a:pPr>
              <a:r>
                <a:rPr lang="zh-CN" altLang="en-US" sz="2400" dirty="0"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你还有别的办法解这个方程组吗？</a:t>
              </a:r>
              <a:endParaRPr lang="zh-CN" altLang="en-US" sz="2400" dirty="0"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9229" grpId="0"/>
      <p:bldP spid="9233" grpId="0"/>
      <p:bldP spid="92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1505" name="组合 7"/>
          <p:cNvGrpSpPr/>
          <p:nvPr/>
        </p:nvGrpSpPr>
        <p:grpSpPr>
          <a:xfrm>
            <a:off x="1998663" y="749300"/>
            <a:ext cx="4206875" cy="1043623"/>
            <a:chOff x="0" y="0"/>
            <a:chExt cx="6623" cy="1644"/>
          </a:xfrm>
        </p:grpSpPr>
        <p:sp>
          <p:nvSpPr>
            <p:cNvPr id="21506" name="文本框 2"/>
            <p:cNvSpPr txBox="1"/>
            <p:nvPr/>
          </p:nvSpPr>
          <p:spPr>
            <a:xfrm>
              <a:off x="0" y="465"/>
              <a:ext cx="367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解方程组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pSp>
          <p:nvGrpSpPr>
            <p:cNvPr id="21507" name="组合 6"/>
            <p:cNvGrpSpPr/>
            <p:nvPr/>
          </p:nvGrpSpPr>
          <p:grpSpPr>
            <a:xfrm>
              <a:off x="2544" y="0"/>
              <a:ext cx="4079" cy="1644"/>
              <a:chOff x="0" y="0"/>
              <a:chExt cx="4079" cy="1644"/>
            </a:xfrm>
          </p:grpSpPr>
          <p:graphicFrame>
            <p:nvGraphicFramePr>
              <p:cNvPr id="21508" name="对象 10244">
                <a:hlinkClick r:id="" action="ppaction://ole?verb="/>
              </p:cNvPr>
              <p:cNvGraphicFramePr>
                <a:graphicFrameLocks noChangeAspect="1"/>
              </p:cNvGraphicFramePr>
              <p:nvPr/>
            </p:nvGraphicFramePr>
            <p:xfrm>
              <a:off x="0" y="101"/>
              <a:ext cx="3438" cy="140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5" name="" r:id="rId1" imgW="1119505" imgH="457835" progId="Equation.DSMT4">
                      <p:embed/>
                    </p:oleObj>
                  </mc:Choice>
                  <mc:Fallback>
                    <p:oleObj name="" r:id="rId1" imgW="1119505" imgH="457835" progId="Equation.DSMT4">
                      <p:embed/>
                      <p:pic>
                        <p:nvPicPr>
                          <p:cNvPr id="0" name="图片 3084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0" y="101"/>
                            <a:ext cx="3438" cy="140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1509" name="文本框 4"/>
              <p:cNvSpPr txBox="1"/>
              <p:nvPr/>
            </p:nvSpPr>
            <p:spPr>
              <a:xfrm>
                <a:off x="3231" y="822"/>
                <a:ext cx="768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800" dirty="0">
                    <a:latin typeface="Arial" panose="020B0604020202020204" pitchFamily="34" charset="0"/>
                    <a:ea typeface="宋体" panose="02010600030101010101" pitchFamily="2" charset="-122"/>
                  </a:rPr>
                  <a:t>②</a:t>
                </a:r>
                <a:endPara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10" name="文本框 5"/>
              <p:cNvSpPr txBox="1"/>
              <p:nvPr/>
            </p:nvSpPr>
            <p:spPr>
              <a:xfrm>
                <a:off x="3231" y="0"/>
                <a:ext cx="848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800" dirty="0">
                    <a:latin typeface="Arial" panose="020B0604020202020204" pitchFamily="3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①</a:t>
                </a:r>
                <a:endPara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10248" name="文本框 8"/>
          <p:cNvSpPr txBox="1"/>
          <p:nvPr/>
        </p:nvSpPr>
        <p:spPr>
          <a:xfrm>
            <a:off x="2070100" y="1876425"/>
            <a:ext cx="35956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解：原方程组可化为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pSp>
        <p:nvGrpSpPr>
          <p:cNvPr id="10249" name="组合 12"/>
          <p:cNvGrpSpPr/>
          <p:nvPr/>
        </p:nvGrpSpPr>
        <p:grpSpPr>
          <a:xfrm>
            <a:off x="2773363" y="2320925"/>
            <a:ext cx="2325687" cy="970915"/>
            <a:chOff x="0" y="0"/>
            <a:chExt cx="3662" cy="1528"/>
          </a:xfrm>
        </p:grpSpPr>
        <p:graphicFrame>
          <p:nvGraphicFramePr>
            <p:cNvPr id="21513" name="对象 10249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63"/>
            <a:ext cx="2814" cy="14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3" imgW="915670" imgH="457835" progId="Equation.DSMT4">
                    <p:embed/>
                  </p:oleObj>
                </mc:Choice>
                <mc:Fallback>
                  <p:oleObj name="" r:id="rId3" imgW="915670" imgH="457835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0" y="63"/>
                          <a:ext cx="2814" cy="140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14" name="文本框 1"/>
            <p:cNvSpPr txBox="1"/>
            <p:nvPr/>
          </p:nvSpPr>
          <p:spPr>
            <a:xfrm>
              <a:off x="2814" y="0"/>
              <a:ext cx="848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③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5" name="文本框 11"/>
            <p:cNvSpPr txBox="1"/>
            <p:nvPr/>
          </p:nvSpPr>
          <p:spPr>
            <a:xfrm>
              <a:off x="2814" y="707"/>
              <a:ext cx="848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④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53" name="文本框 13"/>
          <p:cNvSpPr txBox="1"/>
          <p:nvPr/>
        </p:nvSpPr>
        <p:spPr>
          <a:xfrm>
            <a:off x="2208213" y="3325813"/>
            <a:ext cx="2752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由方程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④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pSp>
        <p:nvGrpSpPr>
          <p:cNvPr id="10254" name="组合 17"/>
          <p:cNvGrpSpPr/>
          <p:nvPr/>
        </p:nvGrpSpPr>
        <p:grpSpPr>
          <a:xfrm>
            <a:off x="2838450" y="3846513"/>
            <a:ext cx="2136775" cy="522287"/>
            <a:chOff x="0" y="0"/>
            <a:chExt cx="3366" cy="822"/>
          </a:xfrm>
        </p:grpSpPr>
        <p:graphicFrame>
          <p:nvGraphicFramePr>
            <p:cNvPr id="21518" name="对象 1025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58"/>
            <a:ext cx="2307" cy="6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5" imgW="750570" imgH="203200" progId="Equation.DSMT4">
                    <p:embed/>
                  </p:oleObj>
                </mc:Choice>
                <mc:Fallback>
                  <p:oleObj name="" r:id="rId5" imgW="750570" imgH="203200" progId="Equation.DSMT4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0" y="58"/>
                          <a:ext cx="2307" cy="62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19" name="文本框 16"/>
            <p:cNvSpPr txBox="1"/>
            <p:nvPr/>
          </p:nvSpPr>
          <p:spPr>
            <a:xfrm>
              <a:off x="2518" y="0"/>
              <a:ext cx="8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⑤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57" name="文本框 18"/>
          <p:cNvSpPr txBox="1"/>
          <p:nvPr/>
        </p:nvSpPr>
        <p:spPr>
          <a:xfrm>
            <a:off x="2208213" y="4368800"/>
            <a:ext cx="33385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将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⑤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代入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pSp>
        <p:nvGrpSpPr>
          <p:cNvPr id="10258" name="组合 19"/>
          <p:cNvGrpSpPr/>
          <p:nvPr/>
        </p:nvGrpSpPr>
        <p:grpSpPr>
          <a:xfrm>
            <a:off x="2325688" y="4986338"/>
            <a:ext cx="3173412" cy="522287"/>
            <a:chOff x="0" y="0"/>
            <a:chExt cx="4997" cy="822"/>
          </a:xfrm>
        </p:grpSpPr>
        <p:graphicFrame>
          <p:nvGraphicFramePr>
            <p:cNvPr id="21522" name="对象 10258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93"/>
            <a:ext cx="3715" cy="6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4" name="" r:id="rId7" imgW="1208405" imgH="203200" progId="Equation.DSMT4">
                    <p:embed/>
                  </p:oleObj>
                </mc:Choice>
                <mc:Fallback>
                  <p:oleObj name="" r:id="rId7" imgW="1208405" imgH="203200" progId="Equation.DSMT4">
                    <p:embed/>
                    <p:pic>
                      <p:nvPicPr>
                        <p:cNvPr id="0" name="图片 313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0" y="93"/>
                          <a:ext cx="3715" cy="62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23" name="文本框 22"/>
            <p:cNvSpPr txBox="1"/>
            <p:nvPr/>
          </p:nvSpPr>
          <p:spPr>
            <a:xfrm>
              <a:off x="4149" y="0"/>
              <a:ext cx="8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⑤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61" name="文本框 23"/>
          <p:cNvSpPr txBox="1"/>
          <p:nvPr/>
        </p:nvSpPr>
        <p:spPr>
          <a:xfrm>
            <a:off x="1646238" y="5618163"/>
            <a:ext cx="4276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解这个一元一次方程，得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10262" name="对象 1026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02525" y="1838325"/>
          <a:ext cx="1136650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" r:id="rId9" imgW="382270" imgH="177800" progId="Equation.DSMT4">
                  <p:embed/>
                </p:oleObj>
              </mc:Choice>
              <mc:Fallback>
                <p:oleObj name="" r:id="rId9" imgW="382270" imgH="177800" progId="Equation.DSMT4">
                  <p:embed/>
                  <p:pic>
                    <p:nvPicPr>
                      <p:cNvPr id="0" name="图片 313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02525" y="1838325"/>
                        <a:ext cx="1136650" cy="528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263" name="组合 28"/>
          <p:cNvGrpSpPr/>
          <p:nvPr/>
        </p:nvGrpSpPr>
        <p:grpSpPr>
          <a:xfrm>
            <a:off x="6392863" y="2381250"/>
            <a:ext cx="4100512" cy="521653"/>
            <a:chOff x="0" y="0"/>
            <a:chExt cx="6456" cy="821"/>
          </a:xfrm>
        </p:grpSpPr>
        <p:sp>
          <p:nvSpPr>
            <p:cNvPr id="21527" name="文本框 29"/>
            <p:cNvSpPr txBox="1"/>
            <p:nvPr/>
          </p:nvSpPr>
          <p:spPr>
            <a:xfrm>
              <a:off x="0" y="0"/>
              <a:ext cx="6456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将     代入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⑤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，得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1528" name="对象 1026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52" y="45"/>
            <a:ext cx="1367" cy="6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7" name="" r:id="rId11" imgW="356235" imgH="177800" progId="Equation.DSMT4">
                    <p:embed/>
                  </p:oleObj>
                </mc:Choice>
                <mc:Fallback>
                  <p:oleObj name="" r:id="rId11" imgW="356235" imgH="177800" progId="Equation.DSMT4">
                    <p:embed/>
                    <p:pic>
                      <p:nvPicPr>
                        <p:cNvPr id="0" name="图片 3136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652" y="45"/>
                          <a:ext cx="1367" cy="68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0266" name="对象 1026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648575" y="2770188"/>
          <a:ext cx="911225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" name="" r:id="rId13" imgW="433070" imgH="394970" progId="Equation.DSMT4">
                  <p:embed/>
                </p:oleObj>
              </mc:Choice>
              <mc:Fallback>
                <p:oleObj name="" r:id="rId13" imgW="433070" imgH="394970" progId="Equation.DSMT4">
                  <p:embed/>
                  <p:pic>
                    <p:nvPicPr>
                      <p:cNvPr id="0" name="图片 313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648575" y="2770188"/>
                        <a:ext cx="911225" cy="830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7" name="文本框 34"/>
          <p:cNvSpPr txBox="1"/>
          <p:nvPr/>
        </p:nvSpPr>
        <p:spPr>
          <a:xfrm>
            <a:off x="6392863" y="3657600"/>
            <a:ext cx="4098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所以，原方程组的解为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10268" name="对象 1026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67613" y="4281488"/>
          <a:ext cx="1071562" cy="122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5" name="" r:id="rId15" imgW="508635" imgH="635635" progId="Equation.DSMT4">
                  <p:embed/>
                </p:oleObj>
              </mc:Choice>
              <mc:Fallback>
                <p:oleObj name="" r:id="rId15" imgW="508635" imgH="635635" progId="Equation.DSMT4">
                  <p:embed/>
                  <p:pic>
                    <p:nvPicPr>
                      <p:cNvPr id="0" name="图片 313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67613" y="4281488"/>
                        <a:ext cx="1071562" cy="12271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269" name="直接连接符 37"/>
          <p:cNvCxnSpPr/>
          <p:nvPr/>
        </p:nvCxnSpPr>
        <p:spPr>
          <a:xfrm>
            <a:off x="6046788" y="1838325"/>
            <a:ext cx="0" cy="4465638"/>
          </a:xfrm>
          <a:prstGeom prst="line">
            <a:avLst/>
          </a:prstGeom>
          <a:ln w="28575" cap="flat" cmpd="sng">
            <a:solidFill>
              <a:srgbClr val="0000FF"/>
            </a:solidFill>
            <a:prstDash val="dash"/>
            <a:bevel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  <p:bldP spid="10253" grpId="0"/>
      <p:bldP spid="10257" grpId="0"/>
      <p:bldP spid="10261" grpId="0"/>
      <p:bldP spid="102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29" name="圆角矩形 31"/>
          <p:cNvSpPr/>
          <p:nvPr/>
        </p:nvSpPr>
        <p:spPr>
          <a:xfrm>
            <a:off x="2205038" y="946150"/>
            <a:ext cx="1595437" cy="4699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方法归纳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267" name="文本框 4"/>
          <p:cNvSpPr txBox="1"/>
          <p:nvPr/>
        </p:nvSpPr>
        <p:spPr>
          <a:xfrm>
            <a:off x="2205038" y="1982788"/>
            <a:ext cx="7681912" cy="2891790"/>
          </a:xfrm>
          <a:prstGeom prst="rect">
            <a:avLst/>
          </a:prstGeom>
          <a:noFill/>
          <a:ln w="28575" cap="flat" cmpd="sng">
            <a:solidFill>
              <a:schemeClr val="accent1">
                <a:shade val="50000"/>
              </a:schemeClr>
            </a:solidFill>
            <a:prstDash val="sysDot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(1)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当方程组中的二元一次方程为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ax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by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k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的形式，一般先将方程化为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ax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by=k</a:t>
            </a:r>
            <a:r>
              <a:rPr lang="en-US" altLang="zh-CN" sz="2800" i="1" dirty="0"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-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c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的形式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en-US" altLang="zh-CN" sz="2800" i="1" dirty="0"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(2)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当相同未知数的系数成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倍数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关系时，我们常用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整体代入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法会使解法更加快捷简便！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3" name="圆角矩形 31"/>
          <p:cNvSpPr/>
          <p:nvPr/>
        </p:nvSpPr>
        <p:spPr>
          <a:xfrm>
            <a:off x="1917700" y="587375"/>
            <a:ext cx="1198563" cy="4699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练一练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54" name="文本框 10"/>
          <p:cNvSpPr txBox="1"/>
          <p:nvPr/>
        </p:nvSpPr>
        <p:spPr>
          <a:xfrm>
            <a:off x="1976438" y="1157288"/>
            <a:ext cx="22780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解方程组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23555" name="组合 14"/>
          <p:cNvGrpSpPr/>
          <p:nvPr/>
        </p:nvGrpSpPr>
        <p:grpSpPr>
          <a:xfrm>
            <a:off x="2073275" y="1652588"/>
            <a:ext cx="2565400" cy="921386"/>
            <a:chOff x="0" y="0"/>
            <a:chExt cx="4041" cy="1449"/>
          </a:xfrm>
        </p:grpSpPr>
        <p:graphicFrame>
          <p:nvGraphicFramePr>
            <p:cNvPr id="23556" name="对象 1229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42"/>
            <a:ext cx="3282" cy="14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3" name="" r:id="rId1" imgW="1068070" imgH="457835" progId="Equation.DSMT4">
                    <p:embed/>
                  </p:oleObj>
                </mc:Choice>
                <mc:Fallback>
                  <p:oleObj name="" r:id="rId1" imgW="1068070" imgH="457835" progId="Equation.DSMT4">
                    <p:embed/>
                    <p:pic>
                      <p:nvPicPr>
                        <p:cNvPr id="0" name="图片 313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42"/>
                          <a:ext cx="3282" cy="14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57" name="文本框 12"/>
            <p:cNvSpPr txBox="1"/>
            <p:nvPr/>
          </p:nvSpPr>
          <p:spPr>
            <a:xfrm>
              <a:off x="3273" y="721"/>
              <a:ext cx="768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②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58" name="文本框 13"/>
            <p:cNvSpPr txBox="1"/>
            <p:nvPr/>
          </p:nvSpPr>
          <p:spPr>
            <a:xfrm>
              <a:off x="3273" y="0"/>
              <a:ext cx="768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①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296" name="文本框 22"/>
          <p:cNvSpPr txBox="1"/>
          <p:nvPr/>
        </p:nvSpPr>
        <p:spPr>
          <a:xfrm>
            <a:off x="1844675" y="2720975"/>
            <a:ext cx="36591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由方程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pSp>
        <p:nvGrpSpPr>
          <p:cNvPr id="12297" name="组合 24"/>
          <p:cNvGrpSpPr/>
          <p:nvPr/>
        </p:nvGrpSpPr>
        <p:grpSpPr>
          <a:xfrm>
            <a:off x="2706688" y="3394075"/>
            <a:ext cx="2289175" cy="521653"/>
            <a:chOff x="0" y="0"/>
            <a:chExt cx="3607" cy="821"/>
          </a:xfrm>
        </p:grpSpPr>
        <p:graphicFrame>
          <p:nvGraphicFramePr>
            <p:cNvPr id="23561" name="对象 12297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29"/>
            <a:ext cx="2759" cy="7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2" name="" r:id="rId3" imgW="737870" imgH="203200" progId="Equation.DSMT4">
                    <p:embed/>
                  </p:oleObj>
                </mc:Choice>
                <mc:Fallback>
                  <p:oleObj name="" r:id="rId3" imgW="737870" imgH="203200" progId="Equation.DSMT4">
                    <p:embed/>
                    <p:pic>
                      <p:nvPicPr>
                        <p:cNvPr id="0" name="图片 313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0" y="29"/>
                          <a:ext cx="2759" cy="7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62" name="文本框 27"/>
            <p:cNvSpPr txBox="1"/>
            <p:nvPr/>
          </p:nvSpPr>
          <p:spPr>
            <a:xfrm>
              <a:off x="2759" y="0"/>
              <a:ext cx="848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③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300" name="文本框 30"/>
          <p:cNvSpPr txBox="1"/>
          <p:nvPr/>
        </p:nvSpPr>
        <p:spPr>
          <a:xfrm>
            <a:off x="2706688" y="3916363"/>
            <a:ext cx="28686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将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代入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pSp>
        <p:nvGrpSpPr>
          <p:cNvPr id="12301" name="组合 31"/>
          <p:cNvGrpSpPr/>
          <p:nvPr/>
        </p:nvGrpSpPr>
        <p:grpSpPr>
          <a:xfrm>
            <a:off x="2411413" y="4568825"/>
            <a:ext cx="3163887" cy="521653"/>
            <a:chOff x="0" y="0"/>
            <a:chExt cx="4983" cy="821"/>
          </a:xfrm>
        </p:grpSpPr>
        <p:graphicFrame>
          <p:nvGraphicFramePr>
            <p:cNvPr id="23565" name="对象 1230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51"/>
            <a:ext cx="4221" cy="7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1" name="" r:id="rId5" imgW="1195705" imgH="203200" progId="Equation.DSMT4">
                    <p:embed/>
                  </p:oleObj>
                </mc:Choice>
                <mc:Fallback>
                  <p:oleObj name="" r:id="rId5" imgW="1195705" imgH="203200" progId="Equation.DSMT4">
                    <p:embed/>
                    <p:pic>
                      <p:nvPicPr>
                        <p:cNvPr id="0" name="图片 3130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0" y="51"/>
                          <a:ext cx="4221" cy="7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66" name="文本框 34"/>
            <p:cNvSpPr txBox="1"/>
            <p:nvPr/>
          </p:nvSpPr>
          <p:spPr>
            <a:xfrm>
              <a:off x="4135" y="0"/>
              <a:ext cx="848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④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304" name="文本框 35"/>
          <p:cNvSpPr txBox="1"/>
          <p:nvPr/>
        </p:nvSpPr>
        <p:spPr>
          <a:xfrm>
            <a:off x="2413000" y="5311775"/>
            <a:ext cx="2876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解方程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④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12305" name="对象 1230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477125" y="2794000"/>
          <a:ext cx="93503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" name="" r:id="rId7" imgW="369570" imgH="177800" progId="Equation.DSMT4">
                  <p:embed/>
                </p:oleObj>
              </mc:Choice>
              <mc:Fallback>
                <p:oleObj name="" r:id="rId7" imgW="369570" imgH="177800" progId="Equation.DSMT4">
                  <p:embed/>
                  <p:pic>
                    <p:nvPicPr>
                      <p:cNvPr id="0" name="图片 312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77125" y="2794000"/>
                        <a:ext cx="935038" cy="447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306" name="组合 38"/>
          <p:cNvGrpSpPr/>
          <p:nvPr/>
        </p:nvGrpSpPr>
        <p:grpSpPr>
          <a:xfrm>
            <a:off x="6335713" y="3375025"/>
            <a:ext cx="4100512" cy="521653"/>
            <a:chOff x="0" y="0"/>
            <a:chExt cx="6456" cy="821"/>
          </a:xfrm>
        </p:grpSpPr>
        <p:sp>
          <p:nvSpPr>
            <p:cNvPr id="23570" name="文本框 39"/>
            <p:cNvSpPr txBox="1"/>
            <p:nvPr/>
          </p:nvSpPr>
          <p:spPr>
            <a:xfrm>
              <a:off x="0" y="0"/>
              <a:ext cx="6456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将     代入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③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，得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3571" name="对象 12307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65" y="0"/>
            <a:ext cx="1446" cy="7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9" name="" r:id="rId9" imgW="331470" imgH="177800" progId="Equation.DSMT4">
                    <p:embed/>
                  </p:oleObj>
                </mc:Choice>
                <mc:Fallback>
                  <p:oleObj name="" r:id="rId9" imgW="331470" imgH="177800" progId="Equation.DSMT4">
                    <p:embed/>
                    <p:pic>
                      <p:nvPicPr>
                        <p:cNvPr id="0" name="图片 3128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65" y="0"/>
                          <a:ext cx="1446" cy="77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2309" name="对象 1230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477125" y="3978275"/>
          <a:ext cx="884238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" name="" r:id="rId11" imgW="382270" imgH="203835" progId="Equation.DSMT4">
                  <p:embed/>
                </p:oleObj>
              </mc:Choice>
              <mc:Fallback>
                <p:oleObj name="" r:id="rId11" imgW="382270" imgH="203835" progId="Equation.DSMT4">
                  <p:embed/>
                  <p:pic>
                    <p:nvPicPr>
                      <p:cNvPr id="0" name="图片 312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77125" y="3978275"/>
                        <a:ext cx="884238" cy="471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10" name="文本框 44"/>
          <p:cNvSpPr txBox="1"/>
          <p:nvPr/>
        </p:nvSpPr>
        <p:spPr>
          <a:xfrm>
            <a:off x="6337300" y="4519613"/>
            <a:ext cx="36195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所以，原方程组的解为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12311" name="对象 123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462838" y="5091113"/>
          <a:ext cx="963612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" name="" r:id="rId13" imgW="458470" imgH="458470" progId="Equation.DSMT4">
                  <p:embed/>
                </p:oleObj>
              </mc:Choice>
              <mc:Fallback>
                <p:oleObj name="" r:id="rId13" imgW="458470" imgH="458470" progId="Equation.DSMT4">
                  <p:embed/>
                  <p:pic>
                    <p:nvPicPr>
                      <p:cNvPr id="0" name="图片 312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462838" y="5091113"/>
                        <a:ext cx="963612" cy="995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312" name="组合 50"/>
          <p:cNvGrpSpPr/>
          <p:nvPr/>
        </p:nvGrpSpPr>
        <p:grpSpPr>
          <a:xfrm flipH="1">
            <a:off x="6096000" y="2949575"/>
            <a:ext cx="33338" cy="3252788"/>
            <a:chOff x="0" y="0"/>
            <a:chExt cx="12" cy="6350"/>
          </a:xfrm>
        </p:grpSpPr>
        <p:cxnSp>
          <p:nvCxnSpPr>
            <p:cNvPr id="23576" name="直接连接符 47"/>
            <p:cNvCxnSpPr/>
            <p:nvPr/>
          </p:nvCxnSpPr>
          <p:spPr>
            <a:xfrm>
              <a:off x="0" y="0"/>
              <a:ext cx="0" cy="635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cxnSp>
          <p:nvCxnSpPr>
            <p:cNvPr id="23577" name="直接连接符 48"/>
            <p:cNvCxnSpPr/>
            <p:nvPr/>
          </p:nvCxnSpPr>
          <p:spPr>
            <a:xfrm>
              <a:off x="12" y="0"/>
              <a:ext cx="0" cy="635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dash"/>
              <a:bevel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  <p:bldP spid="12300" grpId="0"/>
      <p:bldP spid="12304" grpId="0"/>
      <p:bldP spid="123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文本框 8"/>
          <p:cNvSpPr txBox="1"/>
          <p:nvPr/>
        </p:nvSpPr>
        <p:spPr>
          <a:xfrm>
            <a:off x="2195513" y="1798638"/>
            <a:ext cx="3816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原方程组可化为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pSp>
        <p:nvGrpSpPr>
          <p:cNvPr id="13315" name="组合 12"/>
          <p:cNvGrpSpPr/>
          <p:nvPr/>
        </p:nvGrpSpPr>
        <p:grpSpPr>
          <a:xfrm>
            <a:off x="2773363" y="2397125"/>
            <a:ext cx="2325687" cy="1032510"/>
            <a:chOff x="0" y="0"/>
            <a:chExt cx="3662" cy="1626"/>
          </a:xfrm>
        </p:grpSpPr>
        <p:graphicFrame>
          <p:nvGraphicFramePr>
            <p:cNvPr id="24579" name="对象 1331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55"/>
            <a:ext cx="2814" cy="14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6" name="" r:id="rId1" imgW="915670" imgH="457835" progId="Equation.DSMT4">
                    <p:embed/>
                  </p:oleObj>
                </mc:Choice>
                <mc:Fallback>
                  <p:oleObj name="" r:id="rId1" imgW="915670" imgH="457835" progId="Equation.DSMT4">
                    <p:embed/>
                    <p:pic>
                      <p:nvPicPr>
                        <p:cNvPr id="0" name="图片 312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55"/>
                          <a:ext cx="2814" cy="140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580" name="文本框 1"/>
            <p:cNvSpPr txBox="1"/>
            <p:nvPr/>
          </p:nvSpPr>
          <p:spPr>
            <a:xfrm>
              <a:off x="2814" y="0"/>
              <a:ext cx="8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③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1" name="文本框 11"/>
            <p:cNvSpPr txBox="1"/>
            <p:nvPr/>
          </p:nvSpPr>
          <p:spPr>
            <a:xfrm>
              <a:off x="2814" y="804"/>
              <a:ext cx="8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④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582" name="组合 15"/>
          <p:cNvGrpSpPr/>
          <p:nvPr/>
        </p:nvGrpSpPr>
        <p:grpSpPr>
          <a:xfrm>
            <a:off x="2279650" y="666750"/>
            <a:ext cx="2922588" cy="920750"/>
            <a:chOff x="0" y="0"/>
            <a:chExt cx="4601" cy="1449"/>
          </a:xfrm>
        </p:grpSpPr>
        <p:graphicFrame>
          <p:nvGraphicFramePr>
            <p:cNvPr id="24583" name="对象 13319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42"/>
            <a:ext cx="4025" cy="14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5" name="" r:id="rId3" imgW="1310005" imgH="457835" progId="Equation.DSMT4">
                    <p:embed/>
                  </p:oleObj>
                </mc:Choice>
                <mc:Fallback>
                  <p:oleObj name="" r:id="rId3" imgW="1310005" imgH="457835" progId="Equation.DSMT4">
                    <p:embed/>
                    <p:pic>
                      <p:nvPicPr>
                        <p:cNvPr id="0" name="图片 312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0" y="42"/>
                          <a:ext cx="4025" cy="14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584" name="文本框 18"/>
            <p:cNvSpPr txBox="1"/>
            <p:nvPr/>
          </p:nvSpPr>
          <p:spPr>
            <a:xfrm>
              <a:off x="3833" y="721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②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5" name="文本框 21"/>
            <p:cNvSpPr txBox="1"/>
            <p:nvPr/>
          </p:nvSpPr>
          <p:spPr>
            <a:xfrm>
              <a:off x="3833" y="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①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323" name="文本框 13"/>
          <p:cNvSpPr txBox="1"/>
          <p:nvPr/>
        </p:nvSpPr>
        <p:spPr>
          <a:xfrm>
            <a:off x="2279650" y="3436938"/>
            <a:ext cx="2752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由方程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pSp>
        <p:nvGrpSpPr>
          <p:cNvPr id="13324" name="组合 2"/>
          <p:cNvGrpSpPr/>
          <p:nvPr/>
        </p:nvGrpSpPr>
        <p:grpSpPr>
          <a:xfrm>
            <a:off x="2924175" y="3959225"/>
            <a:ext cx="2174875" cy="873125"/>
            <a:chOff x="0" y="0"/>
            <a:chExt cx="3424" cy="1376"/>
          </a:xfrm>
        </p:grpSpPr>
        <p:graphicFrame>
          <p:nvGraphicFramePr>
            <p:cNvPr id="24588" name="对象 1332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0"/>
            <a:ext cx="2481" cy="13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" r:id="rId5" imgW="711835" imgH="394335" progId="Equation.DSMT4">
                    <p:embed/>
                  </p:oleObj>
                </mc:Choice>
                <mc:Fallback>
                  <p:oleObj name="" r:id="rId5" imgW="711835" imgH="394335" progId="Equation.DSMT4">
                    <p:embed/>
                    <p:pic>
                      <p:nvPicPr>
                        <p:cNvPr id="0" name="图片 312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2481" cy="137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589" name="文本框 4"/>
            <p:cNvSpPr txBox="1"/>
            <p:nvPr/>
          </p:nvSpPr>
          <p:spPr>
            <a:xfrm>
              <a:off x="2576" y="277"/>
              <a:ext cx="848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⑤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27" name="文本框 5"/>
          <p:cNvSpPr txBox="1"/>
          <p:nvPr/>
        </p:nvSpPr>
        <p:spPr>
          <a:xfrm>
            <a:off x="2084388" y="4832350"/>
            <a:ext cx="41005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将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⑤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代入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④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，整理，得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13328" name="对象 1332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73375" y="5354638"/>
          <a:ext cx="19589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" r:id="rId7" imgW="814070" imgH="203200" progId="Equation.DSMT4">
                  <p:embed/>
                </p:oleObj>
              </mc:Choice>
              <mc:Fallback>
                <p:oleObj name="" r:id="rId7" imgW="814070" imgH="203200" progId="Equation.DSMT4">
                  <p:embed/>
                  <p:pic>
                    <p:nvPicPr>
                      <p:cNvPr id="0" name="图片 31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73375" y="5354638"/>
                        <a:ext cx="1958975" cy="492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329" name="组合 24"/>
          <p:cNvGrpSpPr/>
          <p:nvPr/>
        </p:nvGrpSpPr>
        <p:grpSpPr>
          <a:xfrm>
            <a:off x="2170113" y="5816600"/>
            <a:ext cx="3144837" cy="522288"/>
            <a:chOff x="0" y="0"/>
            <a:chExt cx="4953" cy="822"/>
          </a:xfrm>
        </p:grpSpPr>
        <p:sp>
          <p:nvSpPr>
            <p:cNvPr id="24593" name="文本框 6"/>
            <p:cNvSpPr txBox="1"/>
            <p:nvPr/>
          </p:nvSpPr>
          <p:spPr>
            <a:xfrm>
              <a:off x="0" y="0"/>
              <a:ext cx="495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解得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4594" name="对象 13330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616" y="47"/>
            <a:ext cx="1449" cy="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3" name="" r:id="rId9" imgW="382270" imgH="203835" progId="Equation.DSMT4">
                    <p:embed/>
                  </p:oleObj>
                </mc:Choice>
                <mc:Fallback>
                  <p:oleObj name="" r:id="rId9" imgW="382270" imgH="203835" progId="Equation.DSMT4">
                    <p:embed/>
                    <p:pic>
                      <p:nvPicPr>
                        <p:cNvPr id="0" name="图片 3122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616" y="47"/>
                          <a:ext cx="1449" cy="7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332" name="组合 28"/>
          <p:cNvGrpSpPr/>
          <p:nvPr/>
        </p:nvGrpSpPr>
        <p:grpSpPr>
          <a:xfrm>
            <a:off x="6392863" y="1806575"/>
            <a:ext cx="3327400" cy="521653"/>
            <a:chOff x="0" y="0"/>
            <a:chExt cx="5238" cy="821"/>
          </a:xfrm>
        </p:grpSpPr>
        <p:sp>
          <p:nvSpPr>
            <p:cNvPr id="24596" name="文本框 29"/>
            <p:cNvSpPr txBox="1"/>
            <p:nvPr/>
          </p:nvSpPr>
          <p:spPr>
            <a:xfrm>
              <a:off x="0" y="0"/>
              <a:ext cx="5238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将     代入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⑤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，得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4597" name="对象 1333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91" y="5"/>
            <a:ext cx="1305" cy="8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8" name="" r:id="rId11" imgW="331470" imgH="203835" progId="Equation.DSMT4">
                    <p:embed/>
                  </p:oleObj>
                </mc:Choice>
                <mc:Fallback>
                  <p:oleObj name="" r:id="rId11" imgW="331470" imgH="203835" progId="Equation.DSMT4">
                    <p:embed/>
                    <p:pic>
                      <p:nvPicPr>
                        <p:cNvPr id="0" name="图片 3117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691" y="5"/>
                          <a:ext cx="1305" cy="80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3335" name="对象 1333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40625" y="2397125"/>
          <a:ext cx="103187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" r:id="rId13" imgW="369570" imgH="177800" progId="Equation.DSMT4">
                  <p:embed/>
                </p:oleObj>
              </mc:Choice>
              <mc:Fallback>
                <p:oleObj name="" r:id="rId13" imgW="369570" imgH="177800" progId="Equation.DSMT4">
                  <p:embed/>
                  <p:pic>
                    <p:nvPicPr>
                      <p:cNvPr id="0" name="图片 312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40625" y="2397125"/>
                        <a:ext cx="1031875" cy="498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36" name="文本框 34"/>
          <p:cNvSpPr txBox="1"/>
          <p:nvPr/>
        </p:nvSpPr>
        <p:spPr>
          <a:xfrm>
            <a:off x="6392863" y="3017838"/>
            <a:ext cx="4098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所以，原方程组的解为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13337" name="对象 1333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413625" y="3662363"/>
          <a:ext cx="963613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" r:id="rId15" imgW="458470" imgH="458470" progId="Equation.DSMT4">
                  <p:embed/>
                </p:oleObj>
              </mc:Choice>
              <mc:Fallback>
                <p:oleObj name="" r:id="rId15" imgW="458470" imgH="458470" progId="Equation.DSMT4">
                  <p:embed/>
                  <p:pic>
                    <p:nvPicPr>
                      <p:cNvPr id="0" name="图片 311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13625" y="3662363"/>
                        <a:ext cx="963613" cy="995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338" name="组合 50"/>
          <p:cNvGrpSpPr/>
          <p:nvPr/>
        </p:nvGrpSpPr>
        <p:grpSpPr>
          <a:xfrm flipH="1">
            <a:off x="6134100" y="1798638"/>
            <a:ext cx="50800" cy="4613275"/>
            <a:chOff x="0" y="0"/>
            <a:chExt cx="8" cy="6350"/>
          </a:xfrm>
        </p:grpSpPr>
        <p:cxnSp>
          <p:nvCxnSpPr>
            <p:cNvPr id="24602" name="直接连接符 47"/>
            <p:cNvCxnSpPr/>
            <p:nvPr/>
          </p:nvCxnSpPr>
          <p:spPr>
            <a:xfrm>
              <a:off x="0" y="0"/>
              <a:ext cx="0" cy="635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cxnSp>
          <p:nvCxnSpPr>
            <p:cNvPr id="24603" name="直接连接符 48"/>
            <p:cNvCxnSpPr/>
            <p:nvPr/>
          </p:nvCxnSpPr>
          <p:spPr>
            <a:xfrm>
              <a:off x="8" y="0"/>
              <a:ext cx="0" cy="635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dash"/>
              <a:bevel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23" grpId="0"/>
      <p:bldP spid="13327" grpId="0"/>
      <p:bldP spid="133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5601" name="组合 9"/>
          <p:cNvGrpSpPr/>
          <p:nvPr/>
        </p:nvGrpSpPr>
        <p:grpSpPr>
          <a:xfrm>
            <a:off x="1868488" y="676275"/>
            <a:ext cx="7807325" cy="1383981"/>
            <a:chOff x="0" y="0"/>
            <a:chExt cx="12296" cy="2183"/>
          </a:xfrm>
        </p:grpSpPr>
        <p:sp>
          <p:nvSpPr>
            <p:cNvPr id="25602" name="Text Box 9"/>
            <p:cNvSpPr txBox="1"/>
            <p:nvPr/>
          </p:nvSpPr>
          <p:spPr>
            <a:xfrm>
              <a:off x="0" y="0"/>
              <a:ext cx="12296" cy="21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2.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已知            和             都是方程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mx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+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ny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=7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的解，求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6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m+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2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n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的值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.</a:t>
              </a:r>
              <a:endPara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25603" name="对象 14339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709" y="0"/>
            <a:ext cx="1443" cy="14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9" name="" r:id="rId1" imgW="470535" imgH="457835" progId="Equation.DSMT4">
                    <p:embed/>
                  </p:oleObj>
                </mc:Choice>
                <mc:Fallback>
                  <p:oleObj name="" r:id="rId1" imgW="470535" imgH="457835" progId="Equation.DSMT4">
                    <p:embed/>
                    <p:pic>
                      <p:nvPicPr>
                        <p:cNvPr id="0" name="图片 311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709" y="0"/>
                          <a:ext cx="1443" cy="140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604" name="对象 14340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888" y="0"/>
            <a:ext cx="1673" cy="14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7" name="" r:id="rId3" imgW="546100" imgH="457835" progId="Equation.DSMT4">
                    <p:embed/>
                  </p:oleObj>
                </mc:Choice>
                <mc:Fallback>
                  <p:oleObj name="" r:id="rId3" imgW="546100" imgH="457835" progId="Equation.DSMT4">
                    <p:embed/>
                    <p:pic>
                      <p:nvPicPr>
                        <p:cNvPr id="0" name="图片 311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888" y="0"/>
                          <a:ext cx="1673" cy="140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342" name="组合 13"/>
          <p:cNvGrpSpPr/>
          <p:nvPr/>
        </p:nvGrpSpPr>
        <p:grpSpPr>
          <a:xfrm>
            <a:off x="1949450" y="2000250"/>
            <a:ext cx="7981950" cy="892175"/>
            <a:chOff x="0" y="0"/>
            <a:chExt cx="11389" cy="1407"/>
          </a:xfrm>
        </p:grpSpPr>
        <p:sp>
          <p:nvSpPr>
            <p:cNvPr id="25606" name="文本框 7"/>
            <p:cNvSpPr txBox="1"/>
            <p:nvPr/>
          </p:nvSpPr>
          <p:spPr>
            <a:xfrm>
              <a:off x="0" y="247"/>
              <a:ext cx="11389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解：将             和               代入方程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mx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+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ny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=7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中，得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25607" name="对象 1434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773" y="0"/>
            <a:ext cx="1443" cy="14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6" name="" r:id="rId5" imgW="470535" imgH="457835" progId="Equation.DSMT4">
                    <p:embed/>
                  </p:oleObj>
                </mc:Choice>
                <mc:Fallback>
                  <p:oleObj name="" r:id="rId5" imgW="470535" imgH="457835" progId="Equation.DSMT4">
                    <p:embed/>
                    <p:pic>
                      <p:nvPicPr>
                        <p:cNvPr id="0" name="图片 311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773" y="0"/>
                          <a:ext cx="1443" cy="14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608" name="对象 1434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911" y="27"/>
            <a:ext cx="1586" cy="13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5" name="" r:id="rId7" imgW="1062990" imgH="894080" progId="Equation.DSMT4">
                    <p:embed/>
                  </p:oleObj>
                </mc:Choice>
                <mc:Fallback>
                  <p:oleObj name="" r:id="rId7" imgW="1062990" imgH="894080" progId="Equation.DSMT4">
                    <p:embed/>
                    <p:pic>
                      <p:nvPicPr>
                        <p:cNvPr id="0" name="图片 311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911" y="27"/>
                          <a:ext cx="1586" cy="135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346" name="组合 16"/>
          <p:cNvGrpSpPr/>
          <p:nvPr/>
        </p:nvGrpSpPr>
        <p:grpSpPr>
          <a:xfrm>
            <a:off x="2371725" y="3073400"/>
            <a:ext cx="2311400" cy="979488"/>
            <a:chOff x="0" y="0"/>
            <a:chExt cx="3641" cy="1544"/>
          </a:xfrm>
        </p:grpSpPr>
        <p:graphicFrame>
          <p:nvGraphicFramePr>
            <p:cNvPr id="25610" name="对象 14346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58"/>
            <a:ext cx="2886" cy="14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4" name="" r:id="rId9" imgW="940435" imgH="457835" progId="Equation.DSMT4">
                    <p:embed/>
                  </p:oleObj>
                </mc:Choice>
                <mc:Fallback>
                  <p:oleObj name="" r:id="rId9" imgW="940435" imgH="457835" progId="Equation.DSMT4">
                    <p:embed/>
                    <p:pic>
                      <p:nvPicPr>
                        <p:cNvPr id="0" name="图片 3113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0" y="58"/>
                          <a:ext cx="2886" cy="14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11" name="文本框 12"/>
            <p:cNvSpPr txBox="1"/>
            <p:nvPr/>
          </p:nvSpPr>
          <p:spPr>
            <a:xfrm>
              <a:off x="2793" y="721"/>
              <a:ext cx="767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②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2" name="文本框 13"/>
            <p:cNvSpPr txBox="1"/>
            <p:nvPr/>
          </p:nvSpPr>
          <p:spPr>
            <a:xfrm>
              <a:off x="2793" y="0"/>
              <a:ext cx="848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①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350" name="文本框 17"/>
          <p:cNvSpPr txBox="1"/>
          <p:nvPr/>
        </p:nvSpPr>
        <p:spPr>
          <a:xfrm>
            <a:off x="2257425" y="4078288"/>
            <a:ext cx="2752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由方程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pSp>
        <p:nvGrpSpPr>
          <p:cNvPr id="14351" name="组合 18"/>
          <p:cNvGrpSpPr/>
          <p:nvPr/>
        </p:nvGrpSpPr>
        <p:grpSpPr>
          <a:xfrm>
            <a:off x="2579688" y="4618038"/>
            <a:ext cx="2185987" cy="522287"/>
            <a:chOff x="0" y="0"/>
            <a:chExt cx="3441" cy="822"/>
          </a:xfrm>
        </p:grpSpPr>
        <p:graphicFrame>
          <p:nvGraphicFramePr>
            <p:cNvPr id="25615" name="对象 1435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77"/>
            <a:ext cx="2618" cy="5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3" name="" r:id="rId11" imgW="851535" imgH="177800" progId="Equation.DSMT4">
                    <p:embed/>
                  </p:oleObj>
                </mc:Choice>
                <mc:Fallback>
                  <p:oleObj name="" r:id="rId11" imgW="851535" imgH="177800" progId="Equation.DSMT4">
                    <p:embed/>
                    <p:pic>
                      <p:nvPicPr>
                        <p:cNvPr id="0" name="图片 3112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0" y="77"/>
                          <a:ext cx="2618" cy="5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16" name="文本框 4"/>
            <p:cNvSpPr txBox="1"/>
            <p:nvPr/>
          </p:nvSpPr>
          <p:spPr>
            <a:xfrm>
              <a:off x="2673" y="0"/>
              <a:ext cx="76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③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54" name="文本框 19"/>
          <p:cNvSpPr txBox="1"/>
          <p:nvPr/>
        </p:nvSpPr>
        <p:spPr>
          <a:xfrm>
            <a:off x="2019300" y="5191125"/>
            <a:ext cx="3505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将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代入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，整理得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pSp>
        <p:nvGrpSpPr>
          <p:cNvPr id="14355" name="组合 20"/>
          <p:cNvGrpSpPr/>
          <p:nvPr/>
        </p:nvGrpSpPr>
        <p:grpSpPr>
          <a:xfrm>
            <a:off x="2505075" y="5834063"/>
            <a:ext cx="2185988" cy="522287"/>
            <a:chOff x="0" y="0"/>
            <a:chExt cx="3441" cy="822"/>
          </a:xfrm>
        </p:grpSpPr>
        <p:graphicFrame>
          <p:nvGraphicFramePr>
            <p:cNvPr id="25619" name="对象 1435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77"/>
            <a:ext cx="2618" cy="5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2" name="" r:id="rId13" imgW="851535" imgH="177800" progId="Equation.DSMT4">
                    <p:embed/>
                  </p:oleObj>
                </mc:Choice>
                <mc:Fallback>
                  <p:oleObj name="" r:id="rId13" imgW="851535" imgH="177800" progId="Equation.DSMT4">
                    <p:embed/>
                    <p:pic>
                      <p:nvPicPr>
                        <p:cNvPr id="0" name="图片 3111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0" y="77"/>
                          <a:ext cx="2618" cy="5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20" name="文本框 4"/>
            <p:cNvSpPr txBox="1"/>
            <p:nvPr/>
          </p:nvSpPr>
          <p:spPr>
            <a:xfrm>
              <a:off x="2673" y="0"/>
              <a:ext cx="76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③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4358" name="组合 24"/>
          <p:cNvGrpSpPr/>
          <p:nvPr/>
        </p:nvGrpSpPr>
        <p:grpSpPr>
          <a:xfrm>
            <a:off x="6110288" y="2952750"/>
            <a:ext cx="4100512" cy="771525"/>
            <a:chOff x="0" y="0"/>
            <a:chExt cx="6456" cy="1215"/>
          </a:xfrm>
        </p:grpSpPr>
        <p:sp>
          <p:nvSpPr>
            <p:cNvPr id="25622" name="文本框 6"/>
            <p:cNvSpPr txBox="1"/>
            <p:nvPr/>
          </p:nvSpPr>
          <p:spPr>
            <a:xfrm>
              <a:off x="0" y="247"/>
              <a:ext cx="645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解得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5623" name="对象 14359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540" y="0"/>
            <a:ext cx="1602" cy="12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1" name="" r:id="rId14" imgW="521335" imgH="394335" progId="Equation.DSMT4">
                    <p:embed/>
                  </p:oleObj>
                </mc:Choice>
                <mc:Fallback>
                  <p:oleObj name="" r:id="rId14" imgW="521335" imgH="394335" progId="Equation.DSMT4">
                    <p:embed/>
                    <p:pic>
                      <p:nvPicPr>
                        <p:cNvPr id="0" name="图片 3110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1540" y="0"/>
                          <a:ext cx="1602" cy="121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4361" name="对象 1436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088188" y="4410075"/>
          <a:ext cx="935037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16" imgW="457835" imgH="394335" progId="Equation.DSMT4">
                  <p:embed/>
                </p:oleObj>
              </mc:Choice>
              <mc:Fallback>
                <p:oleObj name="" r:id="rId16" imgW="457835" imgH="394335" progId="Equation.DSMT4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88188" y="4410075"/>
                        <a:ext cx="935037" cy="806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362" name="组合 33"/>
          <p:cNvGrpSpPr/>
          <p:nvPr/>
        </p:nvGrpSpPr>
        <p:grpSpPr>
          <a:xfrm>
            <a:off x="6034088" y="3683000"/>
            <a:ext cx="4100512" cy="771525"/>
            <a:chOff x="0" y="0"/>
            <a:chExt cx="6457" cy="1215"/>
          </a:xfrm>
        </p:grpSpPr>
        <p:sp>
          <p:nvSpPr>
            <p:cNvPr id="25626" name="文本框 29"/>
            <p:cNvSpPr txBox="1"/>
            <p:nvPr/>
          </p:nvSpPr>
          <p:spPr>
            <a:xfrm>
              <a:off x="0" y="257"/>
              <a:ext cx="645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将       代入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③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，得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5627" name="对象 1436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718" y="0"/>
            <a:ext cx="1485" cy="12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9" name="" r:id="rId18" imgW="483235" imgH="394335" progId="Equation.DSMT4">
                    <p:embed/>
                  </p:oleObj>
                </mc:Choice>
                <mc:Fallback>
                  <p:oleObj name="" r:id="rId18" imgW="483235" imgH="394335" progId="Equation.DSMT4">
                    <p:embed/>
                    <p:pic>
                      <p:nvPicPr>
                        <p:cNvPr id="0" name="图片 3108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718" y="0"/>
                          <a:ext cx="1485" cy="121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365" name="组合 27"/>
          <p:cNvGrpSpPr/>
          <p:nvPr/>
        </p:nvGrpSpPr>
        <p:grpSpPr>
          <a:xfrm>
            <a:off x="5951538" y="5140565"/>
            <a:ext cx="4538129" cy="846909"/>
            <a:chOff x="0" y="-229"/>
            <a:chExt cx="7145" cy="1333"/>
          </a:xfrm>
        </p:grpSpPr>
        <p:sp>
          <p:nvSpPr>
            <p:cNvPr id="25629" name="文本框 6"/>
            <p:cNvSpPr txBox="1"/>
            <p:nvPr/>
          </p:nvSpPr>
          <p:spPr>
            <a:xfrm>
              <a:off x="0" y="0"/>
              <a:ext cx="645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所以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5630" name="对象 14366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248" y="-229"/>
            <a:ext cx="5897" cy="13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8" name="" r:id="rId20" imgW="1917065" imgH="431800" progId="Equation.DSMT4">
                    <p:embed/>
                  </p:oleObj>
                </mc:Choice>
                <mc:Fallback>
                  <p:oleObj name="" r:id="rId20" imgW="1917065" imgH="431800" progId="Equation.DSMT4">
                    <p:embed/>
                    <p:pic>
                      <p:nvPicPr>
                        <p:cNvPr id="0" name="图片 3107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1248" y="-229"/>
                          <a:ext cx="5897" cy="133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368" name="组合 50"/>
          <p:cNvGrpSpPr/>
          <p:nvPr/>
        </p:nvGrpSpPr>
        <p:grpSpPr>
          <a:xfrm flipH="1">
            <a:off x="5664200" y="3170238"/>
            <a:ext cx="34925" cy="3252787"/>
            <a:chOff x="0" y="0"/>
            <a:chExt cx="12" cy="6350"/>
          </a:xfrm>
        </p:grpSpPr>
        <p:cxnSp>
          <p:nvCxnSpPr>
            <p:cNvPr id="25632" name="直接连接符 47"/>
            <p:cNvCxnSpPr/>
            <p:nvPr/>
          </p:nvCxnSpPr>
          <p:spPr>
            <a:xfrm>
              <a:off x="0" y="0"/>
              <a:ext cx="0" cy="635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cxnSp>
          <p:nvCxnSpPr>
            <p:cNvPr id="25633" name="直接连接符 48"/>
            <p:cNvCxnSpPr/>
            <p:nvPr/>
          </p:nvCxnSpPr>
          <p:spPr>
            <a:xfrm>
              <a:off x="12" y="0"/>
              <a:ext cx="0" cy="635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dash"/>
              <a:bevel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0" grpId="0"/>
      <p:bldP spid="143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当堂反馈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即学即用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2003425" y="1127443"/>
            <a:ext cx="8440738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1.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已知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=7,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则用含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的代数式表示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为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___________,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用含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的代数式表示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为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____________.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15364" name="对象 1536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464425" y="1268095"/>
          <a:ext cx="1261110" cy="440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1" imgW="648335" imgH="203200" progId="Equation.DSMT4">
                  <p:embed/>
                </p:oleObj>
              </mc:Choice>
              <mc:Fallback>
                <p:oleObj name="" r:id="rId1" imgW="648335" imgH="203200" progId="Equation.DSMT4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464425" y="1268095"/>
                        <a:ext cx="1261110" cy="4406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5" name="对象 1536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63658" y="1556385"/>
          <a:ext cx="1277937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3" imgW="597535" imgH="393700" progId="Equation.DSMT4">
                  <p:embed/>
                </p:oleObj>
              </mc:Choice>
              <mc:Fallback>
                <p:oleObj name="" r:id="rId3" imgW="597535" imgH="393700" progId="Equation.DSMT4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63658" y="1556385"/>
                        <a:ext cx="1277937" cy="803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7" name="文本框 4"/>
          <p:cNvSpPr txBox="1"/>
          <p:nvPr/>
        </p:nvSpPr>
        <p:spPr>
          <a:xfrm>
            <a:off x="2003425" y="2647633"/>
            <a:ext cx="74850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2.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解方程组                              的最佳方案是（     ）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28678" name="组合 15"/>
          <p:cNvGrpSpPr/>
          <p:nvPr/>
        </p:nvGrpSpPr>
        <p:grpSpPr>
          <a:xfrm>
            <a:off x="3794125" y="2542858"/>
            <a:ext cx="2155796" cy="919996"/>
            <a:chOff x="0" y="0"/>
            <a:chExt cx="3393" cy="1446"/>
          </a:xfrm>
        </p:grpSpPr>
        <p:graphicFrame>
          <p:nvGraphicFramePr>
            <p:cNvPr id="28679" name="对象 15367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42"/>
            <a:ext cx="2735" cy="14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4" name="" r:id="rId5" imgW="889635" imgH="457835" progId="Equation.DSMT4">
                    <p:embed/>
                  </p:oleObj>
                </mc:Choice>
                <mc:Fallback>
                  <p:oleObj name="" r:id="rId5" imgW="889635" imgH="457835" progId="Equation.DSMT4">
                    <p:embed/>
                    <p:pic>
                      <p:nvPicPr>
                        <p:cNvPr id="0" name="图片 310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0" y="42"/>
                          <a:ext cx="2735" cy="14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680" name="文本框 18"/>
            <p:cNvSpPr txBox="1"/>
            <p:nvPr/>
          </p:nvSpPr>
          <p:spPr>
            <a:xfrm>
              <a:off x="2623" y="721"/>
              <a:ext cx="768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②</a:t>
              </a:r>
              <a:endPara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1" name="文本框 21"/>
            <p:cNvSpPr txBox="1"/>
            <p:nvPr/>
          </p:nvSpPr>
          <p:spPr>
            <a:xfrm>
              <a:off x="2623" y="0"/>
              <a:ext cx="770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①</a:t>
              </a:r>
              <a:endPara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8682" name="组合 6"/>
          <p:cNvGrpSpPr/>
          <p:nvPr/>
        </p:nvGrpSpPr>
        <p:grpSpPr>
          <a:xfrm>
            <a:off x="2279650" y="3436938"/>
            <a:ext cx="6134100" cy="460655"/>
            <a:chOff x="0" y="0"/>
            <a:chExt cx="9661" cy="725"/>
          </a:xfrm>
        </p:grpSpPr>
        <p:sp>
          <p:nvSpPr>
            <p:cNvPr id="28683" name="文本框 13"/>
            <p:cNvSpPr txBox="1"/>
            <p:nvPr/>
          </p:nvSpPr>
          <p:spPr>
            <a:xfrm>
              <a:off x="0" y="0"/>
              <a:ext cx="966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A.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由方程</a:t>
              </a:r>
              <a:r>
                <a:rPr lang="zh-CN" altLang="en-US" sz="2400" b="1" dirty="0">
                  <a:latin typeface="Times New Roman" panose="02020603050405020304" pitchFamily="2" charset="0"/>
                  <a:ea typeface="宋体" panose="02010600030101010101" pitchFamily="2" charset="-122"/>
                  <a:sym typeface="宋体" panose="02010600030101010101" pitchFamily="2" charset="-122"/>
                </a:rPr>
                <a:t>①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，得                   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 ,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再代入</a:t>
              </a:r>
              <a:r>
                <a: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②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                   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8684" name="对象 1537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516" y="6"/>
            <a:ext cx="2340" cy="6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1" name="" r:id="rId7" imgW="673735" imgH="177800" progId="Equation.DSMT4">
                    <p:embed/>
                  </p:oleObj>
                </mc:Choice>
                <mc:Fallback>
                  <p:oleObj name="" r:id="rId7" imgW="673735" imgH="177800" progId="Equation.DSMT4">
                    <p:embed/>
                    <p:pic>
                      <p:nvPicPr>
                        <p:cNvPr id="0" name="图片 3100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516" y="6"/>
                          <a:ext cx="2340" cy="61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8685" name="组合 7"/>
          <p:cNvGrpSpPr/>
          <p:nvPr/>
        </p:nvGrpSpPr>
        <p:grpSpPr>
          <a:xfrm>
            <a:off x="2251075" y="4004632"/>
            <a:ext cx="6216650" cy="773112"/>
            <a:chOff x="0" y="-16"/>
            <a:chExt cx="8598" cy="1218"/>
          </a:xfrm>
        </p:grpSpPr>
        <p:sp>
          <p:nvSpPr>
            <p:cNvPr id="28686" name="文本框 8"/>
            <p:cNvSpPr txBox="1"/>
            <p:nvPr/>
          </p:nvSpPr>
          <p:spPr>
            <a:xfrm>
              <a:off x="0" y="230"/>
              <a:ext cx="859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B.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由方程</a:t>
              </a:r>
              <a:r>
                <a: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②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，得                   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  ,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再代入</a:t>
              </a:r>
              <a:r>
                <a:rPr lang="zh-CN" altLang="en-US" sz="2400" b="1" dirty="0">
                  <a:latin typeface="Times New Roman" panose="02020603050405020304" pitchFamily="2" charset="0"/>
                  <a:ea typeface="宋体" panose="02010600030101010101" pitchFamily="2" charset="-122"/>
                  <a:sym typeface="宋体" panose="02010600030101010101" pitchFamily="2" charset="-122"/>
                </a:rPr>
                <a:t>①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                   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8687" name="对象 1537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001" y="-16"/>
            <a:ext cx="2307" cy="12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0" name="" r:id="rId9" imgW="749935" imgH="393700" progId="Equation.DSMT4">
                    <p:embed/>
                  </p:oleObj>
                </mc:Choice>
                <mc:Fallback>
                  <p:oleObj name="" r:id="rId9" imgW="749935" imgH="393700" progId="Equation.DSMT4">
                    <p:embed/>
                    <p:pic>
                      <p:nvPicPr>
                        <p:cNvPr id="0" name="图片 309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001" y="-16"/>
                          <a:ext cx="2307" cy="121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8688" name="组合 11"/>
          <p:cNvGrpSpPr/>
          <p:nvPr/>
        </p:nvGrpSpPr>
        <p:grpSpPr>
          <a:xfrm>
            <a:off x="2251075" y="4743126"/>
            <a:ext cx="6273800" cy="773112"/>
            <a:chOff x="0" y="27"/>
            <a:chExt cx="8598" cy="1218"/>
          </a:xfrm>
        </p:grpSpPr>
        <p:sp>
          <p:nvSpPr>
            <p:cNvPr id="28689" name="文本框 12"/>
            <p:cNvSpPr txBox="1"/>
            <p:nvPr/>
          </p:nvSpPr>
          <p:spPr>
            <a:xfrm>
              <a:off x="0" y="230"/>
              <a:ext cx="859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C.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由方程</a:t>
              </a:r>
              <a:r>
                <a:rPr lang="zh-CN" altLang="en-US" sz="2400" b="1" dirty="0">
                  <a:latin typeface="Times New Roman" panose="02020603050405020304" pitchFamily="2" charset="0"/>
                  <a:ea typeface="宋体" panose="02010600030101010101" pitchFamily="2" charset="-122"/>
                  <a:sym typeface="宋体" panose="02010600030101010101" pitchFamily="2" charset="-122"/>
                </a:rPr>
                <a:t>①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，得                   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   ,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再代入</a:t>
              </a:r>
              <a:r>
                <a: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②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                   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8690" name="对象 15378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2973" y="27"/>
            <a:ext cx="2268" cy="12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7" name="" r:id="rId11" imgW="737235" imgH="393700" progId="Equation.DSMT4">
                    <p:embed/>
                  </p:oleObj>
                </mc:Choice>
                <mc:Fallback>
                  <p:oleObj name="" r:id="rId11" imgW="737235" imgH="393700" progId="Equation.DSMT4">
                    <p:embed/>
                    <p:pic>
                      <p:nvPicPr>
                        <p:cNvPr id="0" name="图片 3096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973" y="27"/>
                          <a:ext cx="2268" cy="121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8691" name="组合 16"/>
          <p:cNvGrpSpPr/>
          <p:nvPr/>
        </p:nvGrpSpPr>
        <p:grpSpPr>
          <a:xfrm>
            <a:off x="2251075" y="5637213"/>
            <a:ext cx="6273800" cy="460655"/>
            <a:chOff x="0" y="0"/>
            <a:chExt cx="8598" cy="725"/>
          </a:xfrm>
        </p:grpSpPr>
        <p:sp>
          <p:nvSpPr>
            <p:cNvPr id="28692" name="文本框 17"/>
            <p:cNvSpPr txBox="1"/>
            <p:nvPr/>
          </p:nvSpPr>
          <p:spPr>
            <a:xfrm>
              <a:off x="0" y="0"/>
              <a:ext cx="859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D.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由方程</a:t>
              </a:r>
              <a:r>
                <a:rPr lang="zh-CN" altLang="en-US" sz="2400" b="1" dirty="0">
                  <a:latin typeface="Times New Roman" panose="02020603050405020304" pitchFamily="2" charset="0"/>
                  <a:ea typeface="宋体" panose="02010600030101010101" pitchFamily="2" charset="-122"/>
                  <a:sym typeface="宋体" panose="02010600030101010101" pitchFamily="2" charset="-122"/>
                </a:rPr>
                <a:t>①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，得                   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   ,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再代入</a:t>
              </a:r>
              <a:r>
                <a: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②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                   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8693" name="对象 1538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069" y="89"/>
            <a:ext cx="2346" cy="5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8" name="" r:id="rId13" imgW="762635" imgH="177800" progId="Equation.DSMT4">
                    <p:embed/>
                  </p:oleObj>
                </mc:Choice>
                <mc:Fallback>
                  <p:oleObj name="" r:id="rId13" imgW="762635" imgH="177800" progId="Equation.DSMT4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069" y="89"/>
                          <a:ext cx="2346" cy="5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5383" name="对象 1538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968615" y="2834005"/>
          <a:ext cx="303530" cy="340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15" imgW="165735" imgH="165735" progId="Equation.DSMT4">
                  <p:embed/>
                </p:oleObj>
              </mc:Choice>
              <mc:Fallback>
                <p:oleObj name="" r:id="rId15" imgW="165735" imgH="165735" progId="Equation.DSMT4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968615" y="2834005"/>
                        <a:ext cx="303530" cy="3403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1932305" y="49212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9697" name="组合 9"/>
          <p:cNvGrpSpPr/>
          <p:nvPr/>
        </p:nvGrpSpPr>
        <p:grpSpPr>
          <a:xfrm>
            <a:off x="1771650" y="536575"/>
            <a:ext cx="8805863" cy="736917"/>
            <a:chOff x="0" y="0"/>
            <a:chExt cx="13868" cy="1160"/>
          </a:xfrm>
        </p:grpSpPr>
        <p:sp>
          <p:nvSpPr>
            <p:cNvPr id="29698" name="Text Box 9"/>
            <p:cNvSpPr txBox="1"/>
            <p:nvPr/>
          </p:nvSpPr>
          <p:spPr>
            <a:xfrm>
              <a:off x="0" y="0"/>
              <a:ext cx="13868" cy="1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3.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已知               与                  是同类项，则</a:t>
              </a:r>
              <a:r>
                <a:rPr lang="zh-CN" altLang="en-US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=___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,</a:t>
              </a:r>
              <a:r>
                <a:rPr lang="zh-CN" altLang="en-US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=＿＿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.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29699" name="对象 16387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696" y="366"/>
            <a:ext cx="2073" cy="6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5" name="" r:id="rId1" imgW="673735" imgH="203200" progId="Equation.DSMT4">
                    <p:embed/>
                  </p:oleObj>
                </mc:Choice>
                <mc:Fallback>
                  <p:oleObj name="" r:id="rId1" imgW="673735" imgH="203200" progId="Equation.DSMT4">
                    <p:embed/>
                    <p:pic>
                      <p:nvPicPr>
                        <p:cNvPr id="0" name="图片 310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696" y="366"/>
                          <a:ext cx="2073" cy="62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700" name="对象 16388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4429" y="342"/>
            <a:ext cx="2438" cy="6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6" name="" r:id="rId3" imgW="762635" imgH="203200" progId="Equation.DSMT4">
                    <p:embed/>
                  </p:oleObj>
                </mc:Choice>
                <mc:Fallback>
                  <p:oleObj name="" r:id="rId3" imgW="762635" imgH="203200" progId="Equation.DSMT4">
                    <p:embed/>
                    <p:pic>
                      <p:nvPicPr>
                        <p:cNvPr id="0" name="图片 310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29" y="342"/>
                          <a:ext cx="2438" cy="65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390" name="文本框 10"/>
          <p:cNvSpPr txBox="1"/>
          <p:nvPr/>
        </p:nvSpPr>
        <p:spPr>
          <a:xfrm>
            <a:off x="2116138" y="1333500"/>
            <a:ext cx="7958137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解析：根据同类项的概念，同一字母的指数相同，可以列出方程组，即可求出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,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的值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16391" name="组合 51"/>
          <p:cNvGrpSpPr/>
          <p:nvPr/>
        </p:nvGrpSpPr>
        <p:grpSpPr>
          <a:xfrm>
            <a:off x="2063750" y="2776538"/>
            <a:ext cx="4118928" cy="981075"/>
            <a:chOff x="0" y="0"/>
            <a:chExt cx="6484" cy="1543"/>
          </a:xfrm>
        </p:grpSpPr>
        <p:sp>
          <p:nvSpPr>
            <p:cNvPr id="29703" name="文本框 22"/>
            <p:cNvSpPr txBox="1"/>
            <p:nvPr/>
          </p:nvSpPr>
          <p:spPr>
            <a:xfrm>
              <a:off x="0" y="333"/>
              <a:ext cx="489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由题意得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pSp>
          <p:nvGrpSpPr>
            <p:cNvPr id="29704" name="组合 14"/>
            <p:cNvGrpSpPr/>
            <p:nvPr/>
          </p:nvGrpSpPr>
          <p:grpSpPr>
            <a:xfrm>
              <a:off x="2387" y="0"/>
              <a:ext cx="4097" cy="1543"/>
              <a:chOff x="2" y="0"/>
              <a:chExt cx="4099" cy="1541"/>
            </a:xfrm>
          </p:grpSpPr>
          <p:graphicFrame>
            <p:nvGraphicFramePr>
              <p:cNvPr id="29705" name="对象 16393">
                <a:hlinkClick r:id="" action="ppaction://ole?verb="/>
              </p:cNvPr>
              <p:cNvGraphicFramePr>
                <a:graphicFrameLocks noChangeAspect="1"/>
              </p:cNvGraphicFramePr>
              <p:nvPr/>
            </p:nvGraphicFramePr>
            <p:xfrm>
              <a:off x="2" y="43"/>
              <a:ext cx="3237" cy="139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07" name="" r:id="rId5" imgW="1054100" imgH="457200" progId="Equation.DSMT4">
                      <p:embed/>
                    </p:oleObj>
                  </mc:Choice>
                  <mc:Fallback>
                    <p:oleObj name="" r:id="rId5" imgW="1054100" imgH="457200" progId="Equation.DSMT4">
                      <p:embed/>
                      <p:pic>
                        <p:nvPicPr>
                          <p:cNvPr id="0" name="图片 3106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2" y="43"/>
                            <a:ext cx="3237" cy="139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9706" name="文本框 12"/>
              <p:cNvSpPr txBox="1"/>
              <p:nvPr/>
            </p:nvSpPr>
            <p:spPr>
              <a:xfrm>
                <a:off x="3253" y="721"/>
                <a:ext cx="768" cy="8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②</a:t>
                </a:r>
                <a:endPara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7" name="文本框 13"/>
              <p:cNvSpPr txBox="1"/>
              <p:nvPr/>
            </p:nvSpPr>
            <p:spPr>
              <a:xfrm>
                <a:off x="3253" y="0"/>
                <a:ext cx="848" cy="8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①</a:t>
                </a:r>
                <a:endPara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6397" name="组合 52"/>
          <p:cNvGrpSpPr/>
          <p:nvPr/>
        </p:nvGrpSpPr>
        <p:grpSpPr>
          <a:xfrm>
            <a:off x="1846263" y="3908425"/>
            <a:ext cx="4846637" cy="970594"/>
            <a:chOff x="0" y="0"/>
            <a:chExt cx="7634" cy="1531"/>
          </a:xfrm>
        </p:grpSpPr>
        <p:sp>
          <p:nvSpPr>
            <p:cNvPr id="29709" name="文本框 11"/>
            <p:cNvSpPr txBox="1"/>
            <p:nvPr/>
          </p:nvSpPr>
          <p:spPr>
            <a:xfrm>
              <a:off x="0" y="344"/>
              <a:ext cx="4313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原方程组可化为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pSp>
          <p:nvGrpSpPr>
            <p:cNvPr id="29710" name="组合 17"/>
            <p:cNvGrpSpPr/>
            <p:nvPr/>
          </p:nvGrpSpPr>
          <p:grpSpPr>
            <a:xfrm>
              <a:off x="4171" y="0"/>
              <a:ext cx="3463" cy="1531"/>
              <a:chOff x="1" y="0"/>
              <a:chExt cx="3463" cy="1530"/>
            </a:xfrm>
          </p:grpSpPr>
          <p:graphicFrame>
            <p:nvGraphicFramePr>
              <p:cNvPr id="29711" name="对象 16399">
                <a:hlinkClick r:id="" action="ppaction://ole?verb="/>
              </p:cNvPr>
              <p:cNvGraphicFramePr>
                <a:graphicFrameLocks noChangeAspect="1"/>
              </p:cNvGraphicFramePr>
              <p:nvPr/>
            </p:nvGraphicFramePr>
            <p:xfrm>
              <a:off x="1" y="56"/>
              <a:ext cx="2578" cy="139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6" name="" r:id="rId7" imgW="838200" imgH="457200" progId="Equation.DSMT4">
                      <p:embed/>
                    </p:oleObj>
                  </mc:Choice>
                  <mc:Fallback>
                    <p:oleObj name="" r:id="rId7" imgW="838200" imgH="457200" progId="Equation.DSMT4">
                      <p:embed/>
                      <p:pic>
                        <p:nvPicPr>
                          <p:cNvPr id="0" name="图片 3095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1" y="56"/>
                            <a:ext cx="2578" cy="139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9712" name="文本框 1"/>
              <p:cNvSpPr txBox="1"/>
              <p:nvPr/>
            </p:nvSpPr>
            <p:spPr>
              <a:xfrm>
                <a:off x="2696" y="0"/>
                <a:ext cx="768" cy="7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400" dirty="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③</a:t>
                </a:r>
                <a:endParaRPr lang="zh-CN" altLang="en-US" sz="24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3" name="文本框 11"/>
              <p:cNvSpPr txBox="1"/>
              <p:nvPr/>
            </p:nvSpPr>
            <p:spPr>
              <a:xfrm>
                <a:off x="2696" y="804"/>
                <a:ext cx="768" cy="7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400" dirty="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④</a:t>
                </a:r>
                <a:endParaRPr lang="zh-CN" altLang="en-US" sz="24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6403" name="组合 26"/>
          <p:cNvGrpSpPr/>
          <p:nvPr/>
        </p:nvGrpSpPr>
        <p:grpSpPr>
          <a:xfrm>
            <a:off x="1941513" y="5114925"/>
            <a:ext cx="4364037" cy="521653"/>
            <a:chOff x="0" y="0"/>
            <a:chExt cx="6871" cy="821"/>
          </a:xfrm>
        </p:grpSpPr>
        <p:sp>
          <p:nvSpPr>
            <p:cNvPr id="29715" name="文本框 18"/>
            <p:cNvSpPr txBox="1"/>
            <p:nvPr/>
          </p:nvSpPr>
          <p:spPr>
            <a:xfrm>
              <a:off x="0" y="0"/>
              <a:ext cx="6871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由方程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③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得           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⑤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9716" name="对象 1640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003" y="50"/>
            <a:ext cx="2708" cy="7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" name="" r:id="rId9" imgW="762000" imgH="203200" progId="Equation.DSMT4">
                    <p:embed/>
                  </p:oleObj>
                </mc:Choice>
                <mc:Fallback>
                  <p:oleObj name="" r:id="rId9" imgW="762000" imgH="203200" progId="Equation.DSMT4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003" y="50"/>
                          <a:ext cx="2708" cy="7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406" name="组合 53"/>
          <p:cNvGrpSpPr/>
          <p:nvPr/>
        </p:nvGrpSpPr>
        <p:grpSpPr>
          <a:xfrm>
            <a:off x="7000875" y="2952750"/>
            <a:ext cx="3313113" cy="990284"/>
            <a:chOff x="0" y="0"/>
            <a:chExt cx="5217" cy="1560"/>
          </a:xfrm>
        </p:grpSpPr>
        <p:sp>
          <p:nvSpPr>
            <p:cNvPr id="29718" name="文本框 27"/>
            <p:cNvSpPr txBox="1"/>
            <p:nvPr/>
          </p:nvSpPr>
          <p:spPr>
            <a:xfrm>
              <a:off x="0" y="0"/>
              <a:ext cx="5217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将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⑤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代入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④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，整理，得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9719" name="对象 16407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688" y="880"/>
            <a:ext cx="2549" cy="6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name="" r:id="rId11" imgW="660400" imgH="177165" progId="Equation.DSMT4">
                    <p:embed/>
                  </p:oleObj>
                </mc:Choice>
                <mc:Fallback>
                  <p:oleObj name="" r:id="rId11" imgW="660400" imgH="177165" progId="Equation.DSMT4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688" y="880"/>
                          <a:ext cx="2549" cy="6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409" name="组合 32"/>
          <p:cNvGrpSpPr/>
          <p:nvPr/>
        </p:nvGrpSpPr>
        <p:grpSpPr>
          <a:xfrm>
            <a:off x="7389813" y="4014788"/>
            <a:ext cx="1891347" cy="522287"/>
            <a:chOff x="0" y="0"/>
            <a:chExt cx="2979" cy="822"/>
          </a:xfrm>
        </p:grpSpPr>
        <p:sp>
          <p:nvSpPr>
            <p:cNvPr id="29721" name="文本框 35"/>
            <p:cNvSpPr txBox="1"/>
            <p:nvPr/>
          </p:nvSpPr>
          <p:spPr>
            <a:xfrm>
              <a:off x="0" y="0"/>
              <a:ext cx="207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解得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9722" name="对象 16410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403" y="45"/>
            <a:ext cx="1576" cy="7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" r:id="rId13" imgW="381000" imgH="177165" progId="Equation.DSMT4">
                    <p:embed/>
                  </p:oleObj>
                </mc:Choice>
                <mc:Fallback>
                  <p:oleObj name="" r:id="rId13" imgW="381000" imgH="177165" progId="Equation.DSMT4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403" y="45"/>
                          <a:ext cx="1576" cy="73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412" name="组合 54"/>
          <p:cNvGrpSpPr/>
          <p:nvPr/>
        </p:nvGrpSpPr>
        <p:grpSpPr>
          <a:xfrm>
            <a:off x="7124700" y="4770438"/>
            <a:ext cx="3314700" cy="1070612"/>
            <a:chOff x="0" y="0"/>
            <a:chExt cx="5217" cy="1687"/>
          </a:xfrm>
        </p:grpSpPr>
        <p:sp>
          <p:nvSpPr>
            <p:cNvPr id="29724" name="文本框 33"/>
            <p:cNvSpPr txBox="1"/>
            <p:nvPr/>
          </p:nvSpPr>
          <p:spPr>
            <a:xfrm>
              <a:off x="0" y="0"/>
              <a:ext cx="5217" cy="15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将     代入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⑤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中，得   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9725" name="对象 1641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734" y="88"/>
            <a:ext cx="1091" cy="5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2" name="" r:id="rId15" imgW="355600" imgH="177165" progId="Equation.DSMT4">
                    <p:embed/>
                  </p:oleObj>
                </mc:Choice>
                <mc:Fallback>
                  <p:oleObj name="" r:id="rId15" imgW="355600" imgH="177165" progId="Equation.DSMT4">
                    <p:embed/>
                    <p:pic>
                      <p:nvPicPr>
                        <p:cNvPr id="0" name="图片 3091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734" y="88"/>
                          <a:ext cx="1091" cy="5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726" name="对象 1641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603" y="898"/>
            <a:ext cx="1880" cy="7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1" name="" r:id="rId17" imgW="482600" imgH="203200" progId="Equation.DSMT4">
                    <p:embed/>
                  </p:oleObj>
                </mc:Choice>
                <mc:Fallback>
                  <p:oleObj name="" r:id="rId17" imgW="482600" imgH="203200" progId="Equation.DSMT4">
                    <p:embed/>
                    <p:pic>
                      <p:nvPicPr>
                        <p:cNvPr id="0" name="图片 3090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1603" y="898"/>
                          <a:ext cx="1880" cy="78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416" name="组合 50"/>
          <p:cNvGrpSpPr/>
          <p:nvPr/>
        </p:nvGrpSpPr>
        <p:grpSpPr>
          <a:xfrm>
            <a:off x="6750050" y="2886075"/>
            <a:ext cx="34925" cy="3567113"/>
            <a:chOff x="0" y="0"/>
            <a:chExt cx="27" cy="6350"/>
          </a:xfrm>
        </p:grpSpPr>
        <p:cxnSp>
          <p:nvCxnSpPr>
            <p:cNvPr id="29728" name="直接连接符 47"/>
            <p:cNvCxnSpPr/>
            <p:nvPr/>
          </p:nvCxnSpPr>
          <p:spPr>
            <a:xfrm>
              <a:off x="0" y="0"/>
              <a:ext cx="0" cy="635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  <p:cxnSp>
          <p:nvCxnSpPr>
            <p:cNvPr id="29729" name="直接连接符 48"/>
            <p:cNvCxnSpPr/>
            <p:nvPr/>
          </p:nvCxnSpPr>
          <p:spPr>
            <a:xfrm>
              <a:off x="27" y="0"/>
              <a:ext cx="0" cy="635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dash"/>
              <a:bevel/>
              <a:headEnd type="none" w="med" len="med"/>
              <a:tailEnd type="none" w="med" len="med"/>
            </a:ln>
          </p:spPr>
        </p:cxnSp>
      </p:grpSp>
      <p:sp>
        <p:nvSpPr>
          <p:cNvPr id="16419" name="文本框 55"/>
          <p:cNvSpPr txBox="1"/>
          <p:nvPr/>
        </p:nvSpPr>
        <p:spPr>
          <a:xfrm>
            <a:off x="8680450" y="708025"/>
            <a:ext cx="4778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420" name="文本框 56"/>
          <p:cNvSpPr txBox="1"/>
          <p:nvPr/>
        </p:nvSpPr>
        <p:spPr>
          <a:xfrm>
            <a:off x="9691688" y="693738"/>
            <a:ext cx="622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419" grpId="0"/>
      <p:bldP spid="164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0725" name="组合 9"/>
          <p:cNvGrpSpPr/>
          <p:nvPr/>
        </p:nvGrpSpPr>
        <p:grpSpPr>
          <a:xfrm>
            <a:off x="2173605" y="732473"/>
            <a:ext cx="8631238" cy="677013"/>
            <a:chOff x="0" y="0"/>
            <a:chExt cx="12296" cy="1068"/>
          </a:xfrm>
        </p:grpSpPr>
        <p:sp>
          <p:nvSpPr>
            <p:cNvPr id="30726" name="Text Box 9"/>
            <p:cNvSpPr txBox="1"/>
            <p:nvPr/>
          </p:nvSpPr>
          <p:spPr>
            <a:xfrm>
              <a:off x="0" y="0"/>
              <a:ext cx="12296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4.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若                       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                            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         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，则</a:t>
              </a:r>
              <a:r>
                <a:rPr lang="zh-CN" altLang="en-US" sz="24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=___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,</a:t>
              </a:r>
              <a:r>
                <a:rPr lang="zh-CN" altLang="en-US" sz="24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=＿＿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.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30727" name="对象 1741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989" y="350"/>
            <a:ext cx="6823" cy="7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" r:id="rId1" imgW="1917065" imgH="203200" progId="Equation.DSMT4">
                    <p:embed/>
                  </p:oleObj>
                </mc:Choice>
                <mc:Fallback>
                  <p:oleObj name="" r:id="rId1" imgW="1917065" imgH="203200" progId="Equation.DSMT4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89" y="350"/>
                          <a:ext cx="6823" cy="71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418" name="文本框 21"/>
          <p:cNvSpPr txBox="1"/>
          <p:nvPr/>
        </p:nvSpPr>
        <p:spPr>
          <a:xfrm>
            <a:off x="2239963" y="1429385"/>
            <a:ext cx="73660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解析：根据绝对值的非负性可列出方程组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17421" name="对象 174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248526" y="1987074"/>
          <a:ext cx="1091565" cy="890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3" imgW="558800" imgH="457200" progId="Equation.DSMT4">
                  <p:embed/>
                </p:oleObj>
              </mc:Choice>
              <mc:Fallback>
                <p:oleObj name="" r:id="rId3" imgW="558800" imgH="4572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48526" y="1987074"/>
                        <a:ext cx="1091565" cy="8902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2" name="文本框 25"/>
          <p:cNvSpPr txBox="1"/>
          <p:nvPr/>
        </p:nvSpPr>
        <p:spPr>
          <a:xfrm>
            <a:off x="8678545" y="90646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1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7423" name="文本框 26"/>
          <p:cNvSpPr txBox="1"/>
          <p:nvPr/>
        </p:nvSpPr>
        <p:spPr>
          <a:xfrm>
            <a:off x="9605963" y="906463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-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1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24430" y="2035334"/>
          <a:ext cx="2056765" cy="890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5" imgW="1054100" imgH="457200" progId="Equation.DSMT4">
                  <p:embed/>
                </p:oleObj>
              </mc:Choice>
              <mc:Fallback>
                <p:oleObj name="" r:id="rId5" imgW="1054100" imgH="4572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24430" y="2035334"/>
                        <a:ext cx="2056765" cy="8902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22"/>
          <p:cNvSpPr txBox="1"/>
          <p:nvPr/>
        </p:nvSpPr>
        <p:spPr>
          <a:xfrm>
            <a:off x="4597400" y="2063750"/>
            <a:ext cx="319881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解这个方程组，得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4340" name="内容占位符 7"/>
          <p:cNvSpPr txBox="1"/>
          <p:nvPr/>
        </p:nvSpPr>
        <p:spPr>
          <a:xfrm>
            <a:off x="2206625" y="2886710"/>
            <a:ext cx="8042275" cy="26282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229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kern="1200" cap="none" spc="0" normalizeH="0" baseline="0" noProof="1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5.</a:t>
            </a:r>
            <a:r>
              <a:rPr kumimoji="0" lang="zh-CN" altLang="en-US" sz="2400" kern="1200" cap="none" spc="0" normalizeH="0" baseline="0" noProof="1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已知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方程组</a:t>
            </a:r>
            <a:r>
              <a:rPr kumimoji="0" lang="zh-CN" altLang="en-US" sz="2400" kern="1200" cap="none" spc="0" normalizeH="0" baseline="0" noProof="1" smtClean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                        </a:t>
            </a:r>
            <a:r>
              <a:rPr kumimoji="0" lang="en-US" altLang="zh-CN" sz="2400" kern="1200" cap="none" spc="0" normalizeH="0" baseline="0" noProof="1" smtClean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    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的解为               则</a:t>
            </a:r>
            <a:r>
              <a:rPr kumimoji="0" lang="en-US" altLang="zh-CN" sz="2400" kern="1200" cap="none" spc="0" normalizeH="0" baseline="0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由                         可以</a:t>
            </a:r>
            <a:r>
              <a:rPr kumimoji="0" lang="zh-CN" altLang="en-US" sz="2400" kern="1200" cap="none" spc="0" normalizeH="0" baseline="0" noProof="1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得出</a:t>
            </a:r>
            <a:r>
              <a:rPr kumimoji="0" lang="en-US" altLang="zh-CN" sz="2400" i="1" kern="1200" cap="none" spc="0" normalizeH="0" baseline="0" noProof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</a:t>
            </a:r>
            <a:r>
              <a:rPr kumimoji="0" lang="zh-CN" altLang="en-US" sz="2400" kern="1200" cap="none" spc="0" normalizeH="0" baseline="0" noProof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＋</a:t>
            </a:r>
            <a:r>
              <a:rPr kumimoji="0" lang="en-US" altLang="zh-CN" sz="2400" i="1" kern="1200" cap="none" spc="0" normalizeH="0" baseline="0" noProof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</a:t>
            </a:r>
            <a:r>
              <a:rPr kumimoji="0" lang="zh-CN" altLang="en-US" sz="2400" kern="1200" cap="none" spc="0" normalizeH="0" baseline="0" noProof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＝</a:t>
            </a:r>
            <a:r>
              <a:rPr kumimoji="0" lang="en-US" altLang="zh-CN" sz="2400" kern="1200" cap="none" spc="0" normalizeH="0" baseline="0" noProof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________</a:t>
            </a:r>
            <a:r>
              <a:rPr kumimoji="0" lang="zh-CN" altLang="en-US" sz="2400" kern="1200" cap="none" spc="0" normalizeH="0" baseline="0" noProof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</a:t>
            </a:r>
            <a:r>
              <a:rPr kumimoji="0" lang="en-US" altLang="zh-CN" sz="2400" i="1" kern="1200" cap="none" spc="0" normalizeH="0" baseline="0" noProof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</a:t>
            </a:r>
            <a:r>
              <a:rPr kumimoji="0" lang="zh-CN" altLang="en-US" sz="2400" kern="1200" cap="none" spc="0" normalizeH="0" baseline="0" noProof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－</a:t>
            </a:r>
            <a:r>
              <a:rPr kumimoji="0" lang="en-US" altLang="zh-CN" sz="2400" i="1" kern="1200" cap="none" spc="0" normalizeH="0" baseline="0" noProof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</a:t>
            </a:r>
            <a:r>
              <a:rPr kumimoji="0" lang="zh-CN" altLang="en-US" sz="2400" kern="1200" cap="none" spc="0" normalizeH="0" baseline="0" noProof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＝</a:t>
            </a:r>
            <a:r>
              <a:rPr kumimoji="0" lang="en-US" altLang="zh-CN" sz="2400" kern="1200" cap="none" spc="0" normalizeH="0" baseline="0" noProof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________</a:t>
            </a:r>
            <a:r>
              <a:rPr kumimoji="0" lang="zh-CN" altLang="en-US" sz="2400" kern="1200" cap="none" spc="0" normalizeH="0" baseline="0" noProof="1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，从而求得</a:t>
            </a:r>
            <a:r>
              <a:rPr kumimoji="0" lang="en-US" altLang="zh-CN" sz="2400" i="1" kern="1200" cap="none" spc="0" normalizeH="0" baseline="0" noProof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</a:t>
            </a:r>
            <a:r>
              <a:rPr kumimoji="0" lang="zh-CN" altLang="en-US" sz="2400" kern="1200" cap="none" spc="0" normalizeH="0" baseline="0" noProof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＝</a:t>
            </a:r>
            <a:r>
              <a:rPr kumimoji="0" lang="en-US" altLang="zh-CN" sz="2400" kern="1200" cap="none" spc="0" normalizeH="0" baseline="0" noProof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________</a:t>
            </a:r>
            <a:r>
              <a:rPr kumimoji="0" lang="zh-CN" altLang="en-US" sz="2400" kern="1200" cap="none" spc="0" normalizeH="0" baseline="0" noProof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</a:t>
            </a:r>
            <a:r>
              <a:rPr kumimoji="0" lang="en-US" altLang="zh-CN" sz="2400" i="1" kern="1200" cap="none" spc="0" normalizeH="0" baseline="0" noProof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</a:t>
            </a:r>
            <a:r>
              <a:rPr kumimoji="0" lang="zh-CN" altLang="en-US" sz="2400" kern="1200" cap="none" spc="0" normalizeH="0" baseline="0" noProof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＝</a:t>
            </a:r>
            <a:r>
              <a:rPr kumimoji="0" lang="en-US" altLang="zh-CN" sz="2400" kern="1200" cap="none" spc="0" normalizeH="0" baseline="0" noProof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________</a:t>
            </a:r>
            <a:r>
              <a:rPr kumimoji="0" lang="zh-CN" altLang="en-US" sz="2400" kern="1200" cap="none" spc="0" normalizeH="0" baseline="0" noProof="1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．</a:t>
            </a:r>
            <a:endParaRPr kumimoji="0" lang="en-US" altLang="zh-CN" sz="2400" kern="1200" cap="none" spc="0" normalizeH="0" baseline="0" noProof="1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32850" y="4075430"/>
            <a:ext cx="407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</a:rPr>
              <a:t>3</a:t>
            </a:r>
            <a:endParaRPr lang="en-US" altLang="en-US" sz="2400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graphicFrame>
        <p:nvGraphicFramePr>
          <p:cNvPr id="25614" name="对象 4"/>
          <p:cNvGraphicFramePr/>
          <p:nvPr/>
        </p:nvGraphicFramePr>
        <p:xfrm>
          <a:off x="4198620" y="3067050"/>
          <a:ext cx="212725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7" imgW="876300" imgH="469900" progId="Equation.DSMT4">
                  <p:embed/>
                </p:oleObj>
              </mc:Choice>
              <mc:Fallback>
                <p:oleObj name="" r:id="rId7" imgW="876300" imgH="4699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98620" y="3067050"/>
                        <a:ext cx="2127250" cy="93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5" name="对象 5"/>
          <p:cNvGraphicFramePr/>
          <p:nvPr/>
        </p:nvGraphicFramePr>
        <p:xfrm>
          <a:off x="7536180" y="3067050"/>
          <a:ext cx="1417955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9" imgW="584200" imgH="469900" progId="Equation.DSMT4">
                  <p:embed/>
                </p:oleObj>
              </mc:Choice>
              <mc:Fallback>
                <p:oleObj name="" r:id="rId9" imgW="584200" imgH="4699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36180" y="3067050"/>
                        <a:ext cx="1417955" cy="93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6" name="对象 6"/>
          <p:cNvGraphicFramePr/>
          <p:nvPr/>
        </p:nvGraphicFramePr>
        <p:xfrm>
          <a:off x="2712085" y="3928110"/>
          <a:ext cx="3758565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1" imgW="1549400" imgH="469900" progId="Equation.DSMT4">
                  <p:embed/>
                </p:oleObj>
              </mc:Choice>
              <mc:Fallback>
                <p:oleObj name="" r:id="rId11" imgW="1549400" imgH="4699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12085" y="3928110"/>
                        <a:ext cx="3758565" cy="93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矩形 24"/>
          <p:cNvSpPr/>
          <p:nvPr/>
        </p:nvSpPr>
        <p:spPr>
          <a:xfrm>
            <a:off x="3420745" y="4867910"/>
            <a:ext cx="777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</a:rPr>
              <a:t>1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72580" y="4867275"/>
            <a:ext cx="407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</a:rPr>
              <a:t>1</a:t>
            </a:r>
            <a:endParaRPr lang="en-US" altLang="en-US" sz="2400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760460" y="4867910"/>
            <a:ext cx="407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2" charset="0"/>
              </a:rPr>
              <a:t>2</a:t>
            </a:r>
            <a:endParaRPr lang="en-US" altLang="en-US" sz="2400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" grpId="0"/>
      <p:bldP spid="17422" grpId="0"/>
      <p:bldP spid="17423" grpId="0"/>
      <p:bldP spid="4" grpId="0"/>
      <p:bldP spid="5" grpId="0"/>
      <p:bldP spid="25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4" cy="168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/>
              <a:endParaRPr lang="zh-CN" altLang="en-US" sz="1050" noProof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220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 anchorCtr="0"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617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6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80463" y="2692400"/>
            <a:ext cx="1166812" cy="1166813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13" y="2692400"/>
            <a:ext cx="1166812" cy="1166813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0721" name="组合 9"/>
          <p:cNvGrpSpPr/>
          <p:nvPr/>
        </p:nvGrpSpPr>
        <p:grpSpPr>
          <a:xfrm>
            <a:off x="1706563" y="1359853"/>
            <a:ext cx="8704262" cy="893762"/>
            <a:chOff x="0" y="0"/>
            <a:chExt cx="13708" cy="1408"/>
          </a:xfrm>
        </p:grpSpPr>
        <p:sp>
          <p:nvSpPr>
            <p:cNvPr id="30722" name="Text Box 9"/>
            <p:cNvSpPr txBox="1"/>
            <p:nvPr/>
          </p:nvSpPr>
          <p:spPr>
            <a:xfrm>
              <a:off x="0" y="1"/>
              <a:ext cx="1370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6.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已知方程组                  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的解</a:t>
              </a:r>
              <a:r>
                <a:rPr lang="zh-CN" altLang="en-US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x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与</a:t>
              </a:r>
              <a:r>
                <a:rPr lang="zh-CN" altLang="en-US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y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的值相等，则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k=___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.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30723" name="对象 1741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305" y="0"/>
            <a:ext cx="2579" cy="14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8" name="" r:id="rId1" imgW="838835" imgH="457835" progId="Equation.DSMT4">
                    <p:embed/>
                  </p:oleObj>
                </mc:Choice>
                <mc:Fallback>
                  <p:oleObj name="" r:id="rId1" imgW="838835" imgH="457835" progId="Equation.DSMT4">
                    <p:embed/>
                    <p:pic>
                      <p:nvPicPr>
                        <p:cNvPr id="0" name="图片 308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305" y="0"/>
                          <a:ext cx="2579" cy="140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413" name="文本框 10"/>
          <p:cNvSpPr txBox="1"/>
          <p:nvPr/>
        </p:nvSpPr>
        <p:spPr>
          <a:xfrm>
            <a:off x="2068513" y="2263140"/>
            <a:ext cx="7980362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解析：由题意可知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与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的值相等，即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可将其代入方程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3y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中，解得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=1.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而后将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代入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-3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k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中，整理，得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k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k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17417" name="文本框 20"/>
          <p:cNvSpPr txBox="1"/>
          <p:nvPr/>
        </p:nvSpPr>
        <p:spPr>
          <a:xfrm>
            <a:off x="9605963" y="1577340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7650" name="对象 1"/>
          <p:cNvGraphicFramePr>
            <a:graphicFrameLocks noChangeAspect="1"/>
          </p:cNvGraphicFramePr>
          <p:nvPr/>
        </p:nvGraphicFramePr>
        <p:xfrm>
          <a:off x="2264728" y="258286"/>
          <a:ext cx="5266690" cy="1593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286375" imgH="1600200" progId="Word.Document.12">
                  <p:embed/>
                </p:oleObj>
              </mc:Choice>
              <mc:Fallback>
                <p:oleObj name="" r:id="rId1" imgW="5286375" imgH="1600200" progId="Word.Document.1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64728" y="258286"/>
                        <a:ext cx="5266690" cy="15932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309495" y="2186941"/>
          <a:ext cx="7564755" cy="4154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3" imgW="7572375" imgH="4171950" progId="Word.Document.12">
                  <p:embed/>
                </p:oleObj>
              </mc:Choice>
              <mc:Fallback>
                <p:oleObj name="" r:id="rId3" imgW="7572375" imgH="4171950" progId="Word.Document.12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09495" y="2186941"/>
                        <a:ext cx="7564755" cy="41548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9698" name="对象 1"/>
          <p:cNvGraphicFramePr>
            <a:graphicFrameLocks noChangeAspect="1"/>
          </p:cNvGraphicFramePr>
          <p:nvPr/>
        </p:nvGraphicFramePr>
        <p:xfrm>
          <a:off x="2205355" y="358458"/>
          <a:ext cx="5273675" cy="1189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5274310" imgH="1189990" progId="Word.Document.12">
                  <p:embed/>
                </p:oleObj>
              </mc:Choice>
              <mc:Fallback>
                <p:oleObj name="" r:id="rId1" imgW="5274310" imgH="1189990" progId="Word.Document.12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05355" y="358458"/>
                        <a:ext cx="5273675" cy="11890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189798" y="1757204"/>
          <a:ext cx="5351780" cy="4369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3" imgW="5353050" imgH="4371975" progId="Word.Document.12">
                  <p:embed/>
                </p:oleObj>
              </mc:Choice>
              <mc:Fallback>
                <p:oleObj name="" r:id="rId3" imgW="5353050" imgH="4371975" progId="Word.Document.12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89798" y="1757204"/>
                        <a:ext cx="5351780" cy="43694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内容占位符 7"/>
          <p:cNvSpPr txBox="1"/>
          <p:nvPr/>
        </p:nvSpPr>
        <p:spPr>
          <a:xfrm>
            <a:off x="1919605" y="1556385"/>
            <a:ext cx="5732145" cy="694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40000"/>
              </a:lnSpc>
              <a:buNone/>
            </a:pPr>
            <a:r>
              <a:rPr 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8.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用代入消元法解二元一次方程组：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graphicFrame>
        <p:nvGraphicFramePr>
          <p:cNvPr id="8203" name="Object 1"/>
          <p:cNvGraphicFramePr>
            <a:graphicFrameLocks noChangeAspect="1"/>
          </p:cNvGraphicFramePr>
          <p:nvPr/>
        </p:nvGraphicFramePr>
        <p:xfrm>
          <a:off x="7607935" y="1268413"/>
          <a:ext cx="1938338" cy="1509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1" imgW="1079500" imgH="838200" progId="Equation.DSMT4">
                  <p:embed/>
                </p:oleObj>
              </mc:Choice>
              <mc:Fallback>
                <p:oleObj name="" r:id="rId1" imgW="1079500" imgH="8382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607935" y="1268413"/>
                        <a:ext cx="1938338" cy="15097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内容占位符 7"/>
          <p:cNvSpPr txBox="1"/>
          <p:nvPr/>
        </p:nvSpPr>
        <p:spPr>
          <a:xfrm>
            <a:off x="2207260" y="3284538"/>
            <a:ext cx="7572375" cy="112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1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分析：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将两个方程先化简，再将化简后方程组中的一个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   进行变形，然后用代入消元法进行求解．    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43022" name="圆角矩形 31"/>
          <p:cNvSpPr/>
          <p:nvPr/>
        </p:nvSpPr>
        <p:spPr>
          <a:xfrm>
            <a:off x="1973263" y="676275"/>
            <a:ext cx="1487487" cy="4667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拓展提升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内容占位符 7"/>
          <p:cNvSpPr txBox="1"/>
          <p:nvPr/>
        </p:nvSpPr>
        <p:spPr>
          <a:xfrm>
            <a:off x="2400300" y="1198563"/>
            <a:ext cx="7318375" cy="45529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7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宋体" panose="02010600030101010101" pitchFamily="2" charset="-122"/>
              </a:rPr>
              <a:t>解：原方程组化简得：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26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宋体" panose="02010600030101010101" pitchFamily="2" charset="-122"/>
              </a:rPr>
              <a:t>    由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宋体" panose="02010600030101010101" pitchFamily="2" charset="-122"/>
              </a:rPr>
              <a:t>①,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宋体" panose="02010600030101010101" pitchFamily="2" charset="-122"/>
              </a:rPr>
              <a:t>得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229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 把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③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代入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②,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得                                         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20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 把</a:t>
            </a:r>
            <a:r>
              <a:rPr lang="zh-CN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＝</a:t>
            </a:r>
            <a:r>
              <a:rPr lang="zh-CN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9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代入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③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，得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</a:t>
            </a:r>
            <a:r>
              <a:rPr lang="zh-CN" altLang="zh-CN" sz="2400" i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y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＝</a:t>
            </a:r>
            <a:r>
              <a:rPr lang="zh-CN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6.</a:t>
            </a:r>
            <a:endParaRPr lang="zh-CN" altLang="zh-CN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0" lvl="0" indent="0" eaLnBrk="1" hangingPunct="1">
              <a:lnSpc>
                <a:spcPct val="170000"/>
              </a:lnSpc>
              <a:buNone/>
            </a:pPr>
            <a:r>
              <a:rPr lang="zh-CN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所以原方程组的解为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宋体" panose="02010600030101010101" pitchFamily="2" charset="-122"/>
              </a:rPr>
              <a:t>                                                 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16396" name="Object 1"/>
          <p:cNvGraphicFramePr>
            <a:graphicFrameLocks noChangeAspect="1"/>
          </p:cNvGraphicFramePr>
          <p:nvPr/>
        </p:nvGraphicFramePr>
        <p:xfrm>
          <a:off x="5231765" y="3140393"/>
          <a:ext cx="2870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435100" imgH="393700" progId="Equation.DSMT4">
                  <p:embed/>
                </p:oleObj>
              </mc:Choice>
              <mc:Fallback>
                <p:oleObj name="" r:id="rId1" imgW="1435100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31765" y="3140393"/>
                        <a:ext cx="2870200" cy="787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7" name="Object 13"/>
          <p:cNvGraphicFramePr>
            <a:graphicFrameLocks noChangeAspect="1"/>
          </p:cNvGraphicFramePr>
          <p:nvPr/>
        </p:nvGraphicFramePr>
        <p:xfrm>
          <a:off x="5915025" y="4603750"/>
          <a:ext cx="1301750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661035" imgH="457835" progId="Equation.DSMT4">
                  <p:embed/>
                </p:oleObj>
              </mc:Choice>
              <mc:Fallback>
                <p:oleObj name="" r:id="rId3" imgW="661035" imgH="457835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15025" y="4603750"/>
                        <a:ext cx="1301750" cy="903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8" name="Object 14"/>
          <p:cNvGraphicFramePr>
            <a:graphicFrameLocks noChangeAspect="1"/>
          </p:cNvGraphicFramePr>
          <p:nvPr/>
        </p:nvGraphicFramePr>
        <p:xfrm>
          <a:off x="5541963" y="1192213"/>
          <a:ext cx="29464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1473200" imgH="482600" progId="Equation.DSMT4">
                  <p:embed/>
                </p:oleObj>
              </mc:Choice>
              <mc:Fallback>
                <p:oleObj name="" r:id="rId5" imgW="1473200" imgH="4826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41963" y="1192213"/>
                        <a:ext cx="2946400" cy="965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9" name="Object 15"/>
          <p:cNvGraphicFramePr>
            <a:graphicFrameLocks noChangeAspect="1"/>
          </p:cNvGraphicFramePr>
          <p:nvPr/>
        </p:nvGraphicFramePr>
        <p:xfrm>
          <a:off x="4223703" y="2204720"/>
          <a:ext cx="2362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7" imgW="1181100" imgH="393700" progId="Equation.DSMT4">
                  <p:embed/>
                </p:oleObj>
              </mc:Choice>
              <mc:Fallback>
                <p:oleObj name="" r:id="rId7" imgW="1181100" imgH="3937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23703" y="2204720"/>
                        <a:ext cx="2362200" cy="787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charRg st="11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385">
                                            <p:txEl>
                                              <p:charRg st="11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charRg st="23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385">
                                            <p:txEl>
                                              <p:charRg st="23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charRg st="78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385">
                                            <p:txEl>
                                              <p:charRg st="78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charRg st="99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385">
                                            <p:txEl>
                                              <p:charRg st="99" end="1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1746" name="对象 1"/>
          <p:cNvGraphicFramePr>
            <a:graphicFrameLocks noChangeAspect="1"/>
          </p:cNvGraphicFramePr>
          <p:nvPr/>
        </p:nvGraphicFramePr>
        <p:xfrm>
          <a:off x="2054860" y="575152"/>
          <a:ext cx="7834630" cy="2574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" imgW="7867650" imgH="2590800" progId="Word.Document.12">
                  <p:embed/>
                </p:oleObj>
              </mc:Choice>
              <mc:Fallback>
                <p:oleObj name="" r:id="rId1" imgW="7867650" imgH="2590800" progId="Word.Document.12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54860" y="575152"/>
                        <a:ext cx="7834630" cy="25742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0" name="对象 1"/>
          <p:cNvGraphicFramePr>
            <a:graphicFrameLocks noChangeAspect="1"/>
          </p:cNvGraphicFramePr>
          <p:nvPr/>
        </p:nvGraphicFramePr>
        <p:xfrm>
          <a:off x="2572544" y="3206115"/>
          <a:ext cx="7042785" cy="2780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3" imgW="7048500" imgH="2790825" progId="Word.Document.12">
                  <p:embed/>
                </p:oleObj>
              </mc:Choice>
              <mc:Fallback>
                <p:oleObj name="" r:id="rId3" imgW="7048500" imgH="2790825" progId="Word.Document.12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72544" y="3206115"/>
                        <a:ext cx="7042785" cy="27800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501106" y="887254"/>
          <a:ext cx="6584950" cy="3548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" imgW="6610350" imgH="3381375" progId="Word.Document.12">
                  <p:embed/>
                </p:oleObj>
              </mc:Choice>
              <mc:Fallback>
                <p:oleObj name="" r:id="rId1" imgW="6610350" imgH="3381375" progId="Word.Document.12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1106" y="887254"/>
                        <a:ext cx="6584950" cy="35483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/>
            <a:r>
              <a:rPr lang="zh-CN" altLang="en-US" sz="3300" strike="noStrike" noProof="1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课堂小结</a:t>
            </a:r>
            <a:endParaRPr lang="zh-CN" altLang="en-US" sz="3300" strike="noStrike" noProof="1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7338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构建脉络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5" name="Text Box 17"/>
          <p:cNvSpPr txBox="1"/>
          <p:nvPr/>
        </p:nvSpPr>
        <p:spPr>
          <a:xfrm>
            <a:off x="3129915" y="3282315"/>
            <a:ext cx="252253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二元一次方程组</a:t>
            </a:r>
            <a:endParaRPr lang="zh-CN" altLang="en-US" sz="24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8436" name="Text Box 20"/>
          <p:cNvSpPr txBox="1"/>
          <p:nvPr/>
        </p:nvSpPr>
        <p:spPr>
          <a:xfrm>
            <a:off x="3250565" y="5392103"/>
            <a:ext cx="218281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1" charset="-122"/>
              </a:rPr>
              <a:t>一元一次方程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18437" name="Text Box 23"/>
          <p:cNvSpPr txBox="1"/>
          <p:nvPr/>
        </p:nvSpPr>
        <p:spPr>
          <a:xfrm>
            <a:off x="4283710" y="4058920"/>
            <a:ext cx="3251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转化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18438" name="Line 18"/>
          <p:cNvSpPr/>
          <p:nvPr/>
        </p:nvSpPr>
        <p:spPr>
          <a:xfrm rot="5400000">
            <a:off x="3318828" y="4566603"/>
            <a:ext cx="1752600" cy="0"/>
          </a:xfrm>
          <a:prstGeom prst="line">
            <a:avLst/>
          </a:prstGeom>
          <a:solidFill>
            <a:schemeClr val="accent1"/>
          </a:solidFill>
          <a:ln w="57150" cap="flat" cmpd="sng">
            <a:solidFill>
              <a:srgbClr val="0066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8439" name="Text Box 19"/>
          <p:cNvSpPr txBox="1"/>
          <p:nvPr/>
        </p:nvSpPr>
        <p:spPr>
          <a:xfrm>
            <a:off x="3647440" y="3505200"/>
            <a:ext cx="4222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代入 消元法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18440" name="左大括号 3"/>
          <p:cNvSpPr/>
          <p:nvPr/>
        </p:nvSpPr>
        <p:spPr>
          <a:xfrm>
            <a:off x="5444490" y="1834515"/>
            <a:ext cx="363538" cy="3394075"/>
          </a:xfrm>
          <a:prstGeom prst="leftBrace">
            <a:avLst>
              <a:gd name="adj1" fmla="val 803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1" name="文本框 4"/>
          <p:cNvSpPr txBox="1"/>
          <p:nvPr/>
        </p:nvSpPr>
        <p:spPr>
          <a:xfrm>
            <a:off x="5989003" y="1691640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变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形</a:t>
            </a:r>
            <a:endParaRPr lang="zh-CN" altLang="en-US" sz="2400" dirty="0">
              <a:solidFill>
                <a:schemeClr val="tx2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8442" name="文本框 6"/>
          <p:cNvSpPr txBox="1"/>
          <p:nvPr/>
        </p:nvSpPr>
        <p:spPr>
          <a:xfrm>
            <a:off x="5747703" y="2756853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代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入消元</a:t>
            </a:r>
            <a:endParaRPr lang="zh-CN" altLang="en-US" sz="2400" dirty="0">
              <a:solidFill>
                <a:schemeClr val="tx2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8443" name="下箭头 7"/>
          <p:cNvSpPr/>
          <p:nvPr/>
        </p:nvSpPr>
        <p:spPr>
          <a:xfrm>
            <a:off x="6427153" y="4330065"/>
            <a:ext cx="128587" cy="565150"/>
          </a:xfrm>
          <a:prstGeom prst="downArrow">
            <a:avLst>
              <a:gd name="adj1" fmla="val 50000"/>
              <a:gd name="adj2" fmla="val 49749"/>
            </a:avLst>
          </a:prstGeom>
          <a:solidFill>
            <a:schemeClr val="accent1"/>
          </a:solidFill>
          <a:ln w="9525" cap="flat" cmpd="sng">
            <a:solidFill>
              <a:srgbClr val="00B0F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4" name="文本框 8"/>
          <p:cNvSpPr txBox="1"/>
          <p:nvPr/>
        </p:nvSpPr>
        <p:spPr>
          <a:xfrm>
            <a:off x="5747703" y="3868103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代入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求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值</a:t>
            </a:r>
            <a:endParaRPr lang="zh-CN" altLang="en-US" sz="2400" dirty="0">
              <a:solidFill>
                <a:schemeClr val="tx2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8445" name="文本框 9"/>
          <p:cNvSpPr txBox="1"/>
          <p:nvPr/>
        </p:nvSpPr>
        <p:spPr>
          <a:xfrm>
            <a:off x="5989003" y="4930140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写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解</a:t>
            </a:r>
            <a:endParaRPr lang="zh-CN" altLang="en-US" sz="2400" dirty="0">
              <a:solidFill>
                <a:schemeClr val="tx2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8446" name="下箭头 11"/>
          <p:cNvSpPr/>
          <p:nvPr/>
        </p:nvSpPr>
        <p:spPr>
          <a:xfrm>
            <a:off x="6404928" y="2171065"/>
            <a:ext cx="128587" cy="565150"/>
          </a:xfrm>
          <a:prstGeom prst="downArrow">
            <a:avLst>
              <a:gd name="adj1" fmla="val 50000"/>
              <a:gd name="adj2" fmla="val 49749"/>
            </a:avLst>
          </a:prstGeom>
          <a:solidFill>
            <a:schemeClr val="accent1"/>
          </a:solidFill>
          <a:ln w="9525" cap="flat" cmpd="sng">
            <a:solidFill>
              <a:srgbClr val="00B0F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7" name="下箭头 12"/>
          <p:cNvSpPr/>
          <p:nvPr/>
        </p:nvSpPr>
        <p:spPr>
          <a:xfrm>
            <a:off x="6417628" y="3223578"/>
            <a:ext cx="128587" cy="565150"/>
          </a:xfrm>
          <a:prstGeom prst="downArrow">
            <a:avLst>
              <a:gd name="adj1" fmla="val 50000"/>
              <a:gd name="adj2" fmla="val 49749"/>
            </a:avLst>
          </a:prstGeom>
          <a:solidFill>
            <a:schemeClr val="accent1"/>
          </a:solidFill>
          <a:ln w="9525" cap="flat" cmpd="sng">
            <a:solidFill>
              <a:srgbClr val="00B0F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8" name="右箭头 1"/>
          <p:cNvSpPr/>
          <p:nvPr/>
        </p:nvSpPr>
        <p:spPr>
          <a:xfrm>
            <a:off x="7044690" y="2955290"/>
            <a:ext cx="636588" cy="103188"/>
          </a:xfrm>
          <a:prstGeom prst="rightArrow">
            <a:avLst>
              <a:gd name="adj1" fmla="val 50000"/>
              <a:gd name="adj2" fmla="val 50039"/>
            </a:avLst>
          </a:prstGeom>
          <a:solidFill>
            <a:schemeClr val="accent1"/>
          </a:solidFill>
          <a:ln w="9525" cap="flat" cmpd="sng">
            <a:solidFill>
              <a:srgbClr val="00B0F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9" name="文本框 5"/>
          <p:cNvSpPr txBox="1"/>
          <p:nvPr/>
        </p:nvSpPr>
        <p:spPr>
          <a:xfrm>
            <a:off x="7681278" y="276637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整体代入</a:t>
            </a:r>
            <a:endParaRPr lang="zh-CN" altLang="en-US" sz="2400" dirty="0">
              <a:solidFill>
                <a:schemeClr val="tx2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01512" y="616376"/>
            <a:ext cx="3445466" cy="773918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598899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  <p:bldP spid="18439" grpId="0"/>
      <p:bldP spid="18440" grpId="0" bldLvl="0" animBg="1"/>
      <p:bldP spid="18441" grpId="0"/>
      <p:bldP spid="18446" grpId="0" bldLvl="0" animBg="1"/>
      <p:bldP spid="18442" grpId="0"/>
      <p:bldP spid="18447" grpId="0" bldLvl="0" animBg="1"/>
      <p:bldP spid="18444" grpId="0"/>
      <p:bldP spid="18443" grpId="0" bldLvl="0" animBg="1"/>
      <p:bldP spid="18445" grpId="0"/>
      <p:bldP spid="18448" grpId="0" bldLvl="0" animBg="1"/>
      <p:bldP spid="1844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03" name="矩形 11"/>
          <p:cNvSpPr/>
          <p:nvPr/>
        </p:nvSpPr>
        <p:spPr>
          <a:xfrm>
            <a:off x="2135188" y="2009775"/>
            <a:ext cx="7920037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会用代入消元法解未知数系数不含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或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-1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的方程组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.(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重点、难点）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进一步理解和掌握代入消元法解二元一次方程组的思想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.(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重点）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67255" y="883285"/>
            <a:ext cx="2158365" cy="727075"/>
            <a:chOff x="621080" y="3189168"/>
            <a:chExt cx="2528972" cy="717590"/>
          </a:xfrm>
        </p:grpSpPr>
        <p:grpSp>
          <p:nvGrpSpPr>
            <p:cNvPr id="8" name="组合 7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1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45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学习目标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圆角矩形 31"/>
          <p:cNvSpPr/>
          <p:nvPr/>
        </p:nvSpPr>
        <p:spPr>
          <a:xfrm>
            <a:off x="2100263" y="1115695"/>
            <a:ext cx="1657350" cy="5111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复习引入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124" name="Text Box 5"/>
          <p:cNvSpPr txBox="1"/>
          <p:nvPr/>
        </p:nvSpPr>
        <p:spPr>
          <a:xfrm>
            <a:off x="2100263" y="1728153"/>
            <a:ext cx="6807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1.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解二元一次方程组的基本思想是什么？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2100263" y="2789238"/>
            <a:ext cx="34972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2.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什么是代入消元法？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5126" name="文本框 2"/>
          <p:cNvSpPr txBox="1"/>
          <p:nvPr/>
        </p:nvSpPr>
        <p:spPr>
          <a:xfrm>
            <a:off x="2894648" y="2246630"/>
            <a:ext cx="981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消元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5127" name="文本框 4"/>
          <p:cNvSpPr txBox="1"/>
          <p:nvPr/>
        </p:nvSpPr>
        <p:spPr>
          <a:xfrm>
            <a:off x="2100263" y="3328670"/>
            <a:ext cx="7681912" cy="2889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将方程中的某个未知数用含另一个未知数的代数式表示出来，代入另一个方程中，消去一个未知数，得到一元一次方程，通过解一元一次方程，求得二元一次方程组的解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这种解方程组的方法叫做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代入消元法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791335" y="21399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5127" grpId="0"/>
      <p:bldP spid="51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7410" name="组合 6147"/>
          <p:cNvGrpSpPr/>
          <p:nvPr/>
        </p:nvGrpSpPr>
        <p:grpSpPr>
          <a:xfrm>
            <a:off x="1849438" y="533083"/>
            <a:ext cx="7733665" cy="809615"/>
            <a:chOff x="0" y="0"/>
            <a:chExt cx="12177" cy="1274"/>
          </a:xfrm>
        </p:grpSpPr>
        <p:sp>
          <p:nvSpPr>
            <p:cNvPr id="17411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7412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7413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7414" name="文本框 6151"/>
            <p:cNvSpPr txBox="1"/>
            <p:nvPr/>
          </p:nvSpPr>
          <p:spPr>
            <a:xfrm>
              <a:off x="877" y="431"/>
              <a:ext cx="11300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代入消元法解未知数系数不含</a:t>
              </a:r>
              <a:r>
                <a:rPr lang="en-US" altLang="zh-CN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1</a:t>
              </a:r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或</a:t>
              </a:r>
              <a:r>
                <a:rPr lang="en-US" altLang="zh-CN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-1</a:t>
              </a:r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的方程组</a:t>
              </a:r>
              <a:endPara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7415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17416" name="圆角矩形 31"/>
          <p:cNvSpPr/>
          <p:nvPr/>
        </p:nvSpPr>
        <p:spPr>
          <a:xfrm>
            <a:off x="1849438" y="1466215"/>
            <a:ext cx="1657350" cy="5111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温故知新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6154" name="组合 34"/>
          <p:cNvGrpSpPr/>
          <p:nvPr/>
        </p:nvGrpSpPr>
        <p:grpSpPr>
          <a:xfrm>
            <a:off x="2014538" y="1901825"/>
            <a:ext cx="3663950" cy="918207"/>
            <a:chOff x="0" y="0"/>
            <a:chExt cx="5770" cy="1447"/>
          </a:xfrm>
        </p:grpSpPr>
        <p:sp>
          <p:nvSpPr>
            <p:cNvPr id="17418" name="文本框 35"/>
            <p:cNvSpPr txBox="1"/>
            <p:nvPr/>
          </p:nvSpPr>
          <p:spPr>
            <a:xfrm>
              <a:off x="0" y="313"/>
              <a:ext cx="2700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解方程组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pSp>
          <p:nvGrpSpPr>
            <p:cNvPr id="17419" name="组合 36"/>
            <p:cNvGrpSpPr/>
            <p:nvPr/>
          </p:nvGrpSpPr>
          <p:grpSpPr>
            <a:xfrm>
              <a:off x="2609" y="0"/>
              <a:ext cx="3161" cy="1447"/>
              <a:chOff x="0" y="0"/>
              <a:chExt cx="3161" cy="1447"/>
            </a:xfrm>
          </p:grpSpPr>
          <p:graphicFrame>
            <p:nvGraphicFramePr>
              <p:cNvPr id="17420" name="对象 6156">
                <a:hlinkClick r:id="" action="ppaction://ole?verb="/>
              </p:cNvPr>
              <p:cNvGraphicFramePr>
                <a:graphicFrameLocks noChangeAspect="1"/>
              </p:cNvGraphicFramePr>
              <p:nvPr/>
            </p:nvGraphicFramePr>
            <p:xfrm>
              <a:off x="0" y="21"/>
              <a:ext cx="2343" cy="140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6" name="" r:id="rId1" imgW="763270" imgH="457835" progId="Equation.DSMT4">
                      <p:embed/>
                    </p:oleObj>
                  </mc:Choice>
                  <mc:Fallback>
                    <p:oleObj name="" r:id="rId1" imgW="763270" imgH="457835" progId="Equation.DSMT4">
                      <p:embed/>
                      <p:pic>
                        <p:nvPicPr>
                          <p:cNvPr id="0" name="图片 3075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0" y="21"/>
                            <a:ext cx="2343" cy="140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7421" name="文本框 39"/>
              <p:cNvSpPr txBox="1"/>
              <p:nvPr/>
            </p:nvSpPr>
            <p:spPr>
              <a:xfrm>
                <a:off x="2393" y="721"/>
                <a:ext cx="768" cy="7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</a:rPr>
                  <a:t>②</a:t>
                </a:r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2" name="文本框 40"/>
              <p:cNvSpPr txBox="1"/>
              <p:nvPr/>
            </p:nvSpPr>
            <p:spPr>
              <a:xfrm>
                <a:off x="2393" y="0"/>
                <a:ext cx="768" cy="7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①</a:t>
                </a:r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6160" name="组合 51"/>
          <p:cNvGrpSpPr/>
          <p:nvPr/>
        </p:nvGrpSpPr>
        <p:grpSpPr>
          <a:xfrm>
            <a:off x="1752600" y="2890838"/>
            <a:ext cx="5408613" cy="3392487"/>
            <a:chOff x="0" y="0"/>
            <a:chExt cx="8517" cy="5344"/>
          </a:xfrm>
        </p:grpSpPr>
        <p:sp>
          <p:nvSpPr>
            <p:cNvPr id="17424" name="文本框 41"/>
            <p:cNvSpPr txBox="1"/>
            <p:nvPr/>
          </p:nvSpPr>
          <p:spPr>
            <a:xfrm>
              <a:off x="0" y="10"/>
              <a:ext cx="536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解：方程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①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可变形为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sp>
          <p:nvSpPr>
            <p:cNvPr id="17425" name="文本框 42"/>
            <p:cNvSpPr txBox="1"/>
            <p:nvPr/>
          </p:nvSpPr>
          <p:spPr>
            <a:xfrm>
              <a:off x="5166" y="0"/>
              <a:ext cx="335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x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=10</a:t>
              </a:r>
              <a:r>
                <a:rPr lang="en-US" altLang="zh-CN" sz="2800" dirty="0">
                  <a:solidFill>
                    <a:srgbClr val="0000FF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-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y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. ③</a:t>
              </a:r>
              <a:endPara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sp>
          <p:nvSpPr>
            <p:cNvPr id="17426" name="文本框 43"/>
            <p:cNvSpPr txBox="1"/>
            <p:nvPr/>
          </p:nvSpPr>
          <p:spPr>
            <a:xfrm>
              <a:off x="154" y="993"/>
              <a:ext cx="477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将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③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代入②中，得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sp>
          <p:nvSpPr>
            <p:cNvPr id="17427" name="文本框 44"/>
            <p:cNvSpPr txBox="1"/>
            <p:nvPr/>
          </p:nvSpPr>
          <p:spPr>
            <a:xfrm>
              <a:off x="4848" y="993"/>
              <a:ext cx="335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10</a:t>
              </a:r>
              <a:r>
                <a:rPr lang="en-US" altLang="zh-CN" sz="2800" dirty="0">
                  <a:solidFill>
                    <a:srgbClr val="0000FF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-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y</a:t>
              </a:r>
              <a:r>
                <a:rPr lang="en-US" altLang="zh-CN" sz="2800" dirty="0">
                  <a:solidFill>
                    <a:srgbClr val="0000FF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-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2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y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=4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.</a:t>
              </a:r>
              <a:endPara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sp>
          <p:nvSpPr>
            <p:cNvPr id="17428" name="文本框 45"/>
            <p:cNvSpPr txBox="1"/>
            <p:nvPr/>
          </p:nvSpPr>
          <p:spPr>
            <a:xfrm>
              <a:off x="154" y="1923"/>
              <a:ext cx="455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解这个方程，得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sp>
          <p:nvSpPr>
            <p:cNvPr id="17429" name="文本框 46"/>
            <p:cNvSpPr txBox="1"/>
            <p:nvPr/>
          </p:nvSpPr>
          <p:spPr>
            <a:xfrm>
              <a:off x="4989" y="1923"/>
              <a:ext cx="119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y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=2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.</a:t>
              </a:r>
              <a:endPara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sp>
          <p:nvSpPr>
            <p:cNvPr id="17430" name="文本框 47"/>
            <p:cNvSpPr txBox="1"/>
            <p:nvPr/>
          </p:nvSpPr>
          <p:spPr>
            <a:xfrm>
              <a:off x="105" y="2823"/>
              <a:ext cx="519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将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y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=2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代入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③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中，得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sp>
          <p:nvSpPr>
            <p:cNvPr id="17431" name="文本框 48"/>
            <p:cNvSpPr txBox="1"/>
            <p:nvPr/>
          </p:nvSpPr>
          <p:spPr>
            <a:xfrm>
              <a:off x="5304" y="2823"/>
              <a:ext cx="119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x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=8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.</a:t>
              </a:r>
              <a:endPara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sp>
          <p:nvSpPr>
            <p:cNvPr id="17432" name="文本框 49"/>
            <p:cNvSpPr txBox="1"/>
            <p:nvPr/>
          </p:nvSpPr>
          <p:spPr>
            <a:xfrm>
              <a:off x="154" y="4069"/>
              <a:ext cx="533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所以原方程组的解为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17433" name="对象 6169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5304" y="3737"/>
            <a:ext cx="1390" cy="16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" r:id="rId3" imgW="471805" imgH="459105" progId="Equation.DSMT4">
                    <p:embed/>
                  </p:oleObj>
                </mc:Choice>
                <mc:Fallback>
                  <p:oleObj name="" r:id="rId3" imgW="471805" imgH="459105" progId="Equation.DSMT4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304" y="3737"/>
                          <a:ext cx="1390" cy="16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17434" name="直接连接符 52"/>
          <p:cNvCxnSpPr/>
          <p:nvPr/>
        </p:nvCxnSpPr>
        <p:spPr>
          <a:xfrm flipH="1">
            <a:off x="7104063" y="1762125"/>
            <a:ext cx="9525" cy="4762500"/>
          </a:xfrm>
          <a:prstGeom prst="line">
            <a:avLst/>
          </a:prstGeom>
          <a:ln w="28575" cap="flat" cmpd="sng">
            <a:solidFill>
              <a:srgbClr val="0000FF"/>
            </a:solidFill>
            <a:prstDash val="dash"/>
            <a:bevel/>
            <a:headEnd type="none" w="med" len="med"/>
            <a:tailEnd type="none" w="med" len="med"/>
          </a:ln>
        </p:spPr>
      </p:cxnSp>
      <p:sp>
        <p:nvSpPr>
          <p:cNvPr id="6172" name="文本框 53"/>
          <p:cNvSpPr txBox="1"/>
          <p:nvPr/>
        </p:nvSpPr>
        <p:spPr>
          <a:xfrm>
            <a:off x="7666038" y="1444625"/>
            <a:ext cx="84613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步骤</a:t>
            </a:r>
            <a:endParaRPr lang="zh-CN" altLang="en-US" sz="24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aphicFrame>
        <p:nvGraphicFramePr>
          <p:cNvPr id="6173" name="对象 617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89838" y="1931988"/>
          <a:ext cx="12636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5" imgW="647700" imgH="203200" progId="Equation.DSMT4">
                  <p:embed/>
                </p:oleObj>
              </mc:Choice>
              <mc:Fallback>
                <p:oleObj name="" r:id="rId5" imgW="647700" imgH="2032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89838" y="1931988"/>
                        <a:ext cx="1263650" cy="396875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accent1">
                            <a:shade val="50000"/>
                          </a:schemeClr>
                        </a:solidFill>
                        <a:prstDash val="solid"/>
                        <a:bevel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174" name="直接箭头连接符 56"/>
          <p:cNvCxnSpPr/>
          <p:nvPr/>
        </p:nvCxnSpPr>
        <p:spPr>
          <a:xfrm>
            <a:off x="8183563" y="2439988"/>
            <a:ext cx="0" cy="557212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arrow" w="med" len="med"/>
          </a:ln>
        </p:spPr>
      </p:cxnSp>
      <p:sp>
        <p:nvSpPr>
          <p:cNvPr id="6175" name="文本框 59"/>
          <p:cNvSpPr txBox="1"/>
          <p:nvPr/>
        </p:nvSpPr>
        <p:spPr>
          <a:xfrm>
            <a:off x="7693025" y="2439988"/>
            <a:ext cx="1111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变 形</a:t>
            </a:r>
            <a:endParaRPr lang="zh-CN" altLang="en-US" sz="24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cxnSp>
        <p:nvCxnSpPr>
          <p:cNvPr id="6176" name="直接箭头连接符 65"/>
          <p:cNvCxnSpPr/>
          <p:nvPr/>
        </p:nvCxnSpPr>
        <p:spPr>
          <a:xfrm>
            <a:off x="8167688" y="3498850"/>
            <a:ext cx="0" cy="5588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arrow" w="med" len="med"/>
          </a:ln>
        </p:spPr>
      </p:cxnSp>
      <p:grpSp>
        <p:nvGrpSpPr>
          <p:cNvPr id="6177" name="组合 71"/>
          <p:cNvGrpSpPr/>
          <p:nvPr/>
        </p:nvGrpSpPr>
        <p:grpSpPr>
          <a:xfrm>
            <a:off x="7343775" y="3549650"/>
            <a:ext cx="2212975" cy="460375"/>
            <a:chOff x="0" y="0"/>
            <a:chExt cx="3487" cy="725"/>
          </a:xfrm>
        </p:grpSpPr>
        <p:graphicFrame>
          <p:nvGraphicFramePr>
            <p:cNvPr id="17441" name="对象 6177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453" y="26"/>
            <a:ext cx="2034" cy="6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2" name="" r:id="rId7" imgW="661035" imgH="203200" progId="Equation.DSMT4">
                    <p:embed/>
                  </p:oleObj>
                </mc:Choice>
                <mc:Fallback>
                  <p:oleObj name="" r:id="rId7" imgW="661035" imgH="203200" progId="Equation.DSMT4">
                    <p:embed/>
                    <p:pic>
                      <p:nvPicPr>
                        <p:cNvPr id="0" name="图片 309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453" y="26"/>
                          <a:ext cx="2034" cy="62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442" name="文本框 70"/>
            <p:cNvSpPr txBox="1"/>
            <p:nvPr/>
          </p:nvSpPr>
          <p:spPr>
            <a:xfrm>
              <a:off x="0" y="0"/>
              <a:ext cx="175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dirty="0">
                  <a:latin typeface="黑体" panose="02010609060101010101" pitchFamily="1" charset="-122"/>
                  <a:ea typeface="黑体" panose="02010609060101010101" pitchFamily="1" charset="-122"/>
                </a:rPr>
                <a:t>代入</a:t>
              </a:r>
              <a:endPara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</p:grpSp>
      <p:cxnSp>
        <p:nvCxnSpPr>
          <p:cNvPr id="6180" name="直接箭头连接符 72"/>
          <p:cNvCxnSpPr/>
          <p:nvPr/>
        </p:nvCxnSpPr>
        <p:spPr>
          <a:xfrm>
            <a:off x="8167688" y="4575175"/>
            <a:ext cx="0" cy="5588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arrow" w="med" len="med"/>
          </a:ln>
        </p:spPr>
      </p:cxnSp>
      <p:sp>
        <p:nvSpPr>
          <p:cNvPr id="6181" name="文本框 75"/>
          <p:cNvSpPr txBox="1"/>
          <p:nvPr/>
        </p:nvSpPr>
        <p:spPr>
          <a:xfrm>
            <a:off x="7666038" y="4575175"/>
            <a:ext cx="1111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求  解</a:t>
            </a:r>
            <a:endParaRPr lang="zh-CN" altLang="en-US" sz="24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6182" name="组合 80"/>
          <p:cNvGrpSpPr/>
          <p:nvPr/>
        </p:nvGrpSpPr>
        <p:grpSpPr>
          <a:xfrm>
            <a:off x="8526463" y="3276600"/>
            <a:ext cx="1674812" cy="2149475"/>
            <a:chOff x="0" y="0"/>
            <a:chExt cx="2637" cy="3386"/>
          </a:xfrm>
        </p:grpSpPr>
        <p:cxnSp>
          <p:nvCxnSpPr>
            <p:cNvPr id="17446" name="直接连接符 76"/>
            <p:cNvCxnSpPr/>
            <p:nvPr/>
          </p:nvCxnSpPr>
          <p:spPr>
            <a:xfrm>
              <a:off x="0" y="3350"/>
              <a:ext cx="2636" cy="36"/>
            </a:xfrm>
            <a:prstGeom prst="line">
              <a:avLst/>
            </a:prstGeom>
            <a:ln w="12700" cap="flat" cmpd="sng">
              <a:solidFill>
                <a:schemeClr val="accent1">
                  <a:shade val="5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7447" name="直接连接符 77"/>
            <p:cNvCxnSpPr/>
            <p:nvPr/>
          </p:nvCxnSpPr>
          <p:spPr>
            <a:xfrm flipH="1">
              <a:off x="2636" y="0"/>
              <a:ext cx="1" cy="3386"/>
            </a:xfrm>
            <a:prstGeom prst="line">
              <a:avLst/>
            </a:prstGeom>
            <a:ln w="12700" cap="flat" cmpd="sng">
              <a:solidFill>
                <a:schemeClr val="accent1">
                  <a:shade val="5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7448" name="直接箭头连接符 79"/>
            <p:cNvCxnSpPr/>
            <p:nvPr/>
          </p:nvCxnSpPr>
          <p:spPr>
            <a:xfrm flipH="1" flipV="1">
              <a:off x="327" y="23"/>
              <a:ext cx="2309" cy="45"/>
            </a:xfrm>
            <a:prstGeom prst="straightConnector1">
              <a:avLst/>
            </a:prstGeom>
            <a:ln w="12700" cap="flat" cmpd="sng">
              <a:solidFill>
                <a:schemeClr val="accent1">
                  <a:shade val="50000"/>
                </a:schemeClr>
              </a:solidFill>
              <a:prstDash val="solid"/>
              <a:bevel/>
              <a:headEnd type="none" w="med" len="med"/>
              <a:tailEnd type="arrow" w="med" len="med"/>
            </a:ln>
          </p:spPr>
        </p:cxnSp>
      </p:grpSp>
      <p:sp>
        <p:nvSpPr>
          <p:cNvPr id="6186" name="文本框 81"/>
          <p:cNvSpPr txBox="1"/>
          <p:nvPr/>
        </p:nvSpPr>
        <p:spPr>
          <a:xfrm>
            <a:off x="9731375" y="3521075"/>
            <a:ext cx="4699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代入求解</a:t>
            </a:r>
            <a:endParaRPr lang="zh-CN" altLang="en-US" sz="24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aphicFrame>
        <p:nvGraphicFramePr>
          <p:cNvPr id="6187" name="对象 618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804275" y="5511800"/>
          <a:ext cx="882650" cy="1020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9" imgW="471805" imgH="459105" progId="Equation.DSMT4">
                  <p:embed/>
                </p:oleObj>
              </mc:Choice>
              <mc:Fallback>
                <p:oleObj name="" r:id="rId9" imgW="471805" imgH="459105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04275" y="5511800"/>
                        <a:ext cx="882650" cy="1020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88" name="左箭头 89"/>
          <p:cNvSpPr/>
          <p:nvPr/>
        </p:nvSpPr>
        <p:spPr>
          <a:xfrm rot="10800000">
            <a:off x="7319963" y="6092825"/>
            <a:ext cx="1439862" cy="144463"/>
          </a:xfrm>
          <a:prstGeom prst="leftArrow">
            <a:avLst>
              <a:gd name="adj1" fmla="val 50000"/>
              <a:gd name="adj2" fmla="val 49604"/>
            </a:avLst>
          </a:prstGeom>
          <a:solidFill>
            <a:schemeClr val="accent1"/>
          </a:solidFill>
          <a:ln w="9525" cap="flat" cmpd="sng">
            <a:solidFill>
              <a:srgbClr val="00B0F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9" name="文本框 90"/>
          <p:cNvSpPr txBox="1"/>
          <p:nvPr/>
        </p:nvSpPr>
        <p:spPr>
          <a:xfrm>
            <a:off x="7572375" y="5716588"/>
            <a:ext cx="111283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写解</a:t>
            </a:r>
            <a:endParaRPr lang="zh-CN" altLang="en-US" sz="24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aphicFrame>
        <p:nvGraphicFramePr>
          <p:cNvPr id="6190" name="对象 618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469188" y="3014663"/>
          <a:ext cx="1239837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0" imgW="635635" imgH="203200" progId="Equation.DSMT4">
                  <p:embed/>
                </p:oleObj>
              </mc:Choice>
              <mc:Fallback>
                <p:oleObj name="" r:id="rId10" imgW="635635" imgH="2032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69188" y="3014663"/>
                        <a:ext cx="1239837" cy="398462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accent1">
                            <a:shade val="50000"/>
                          </a:schemeClr>
                        </a:solidFill>
                        <a:prstDash val="solid"/>
                        <a:bevel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191" name="组合 85"/>
          <p:cNvGrpSpPr/>
          <p:nvPr/>
        </p:nvGrpSpPr>
        <p:grpSpPr>
          <a:xfrm>
            <a:off x="8774113" y="2866072"/>
            <a:ext cx="1401762" cy="345441"/>
            <a:chOff x="0" y="1"/>
            <a:chExt cx="2207" cy="545"/>
          </a:xfrm>
        </p:grpSpPr>
        <p:cxnSp>
          <p:nvCxnSpPr>
            <p:cNvPr id="17455" name="直接箭头连接符 82"/>
            <p:cNvCxnSpPr/>
            <p:nvPr/>
          </p:nvCxnSpPr>
          <p:spPr>
            <a:xfrm>
              <a:off x="0" y="380"/>
              <a:ext cx="999" cy="34"/>
            </a:xfrm>
            <a:prstGeom prst="straightConnector1">
              <a:avLst/>
            </a:prstGeom>
            <a:ln w="9525" cap="flat" cmpd="sng">
              <a:noFill/>
              <a:prstDash val="solid"/>
              <a:bevel/>
              <a:headEnd type="none" w="med" len="med"/>
              <a:tailEnd type="arrow" w="med" len="med"/>
            </a:ln>
          </p:spPr>
        </p:cxnSp>
        <p:graphicFrame>
          <p:nvGraphicFramePr>
            <p:cNvPr id="17456" name="对象 619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152" y="1"/>
            <a:ext cx="1055" cy="5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12" imgW="342900" imgH="177165" progId="Equation.DSMT4">
                    <p:embed/>
                  </p:oleObj>
                </mc:Choice>
                <mc:Fallback>
                  <p:oleObj name="" r:id="rId12" imgW="342900" imgH="177165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1152" y="1"/>
                          <a:ext cx="1055" cy="545"/>
                        </a:xfrm>
                        <a:prstGeom prst="rect">
                          <a:avLst/>
                        </a:prstGeom>
                        <a:noFill/>
                        <a:ln w="28575" cap="flat" cmpd="sng">
                          <a:solidFill>
                            <a:schemeClr val="accent1">
                              <a:shade val="50000"/>
                            </a:schemeClr>
                          </a:solidFill>
                          <a:prstDash val="solid"/>
                          <a:bevel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6194" name="对象 619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343775" y="4111625"/>
          <a:ext cx="203676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4" imgW="1042670" imgH="203200" progId="Equation.DSMT4">
                  <p:embed/>
                </p:oleObj>
              </mc:Choice>
              <mc:Fallback>
                <p:oleObj name="" r:id="rId14" imgW="1042670" imgH="2032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343775" y="4111625"/>
                        <a:ext cx="2036763" cy="398463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accent1">
                            <a:shade val="50000"/>
                          </a:schemeClr>
                        </a:solidFill>
                        <a:prstDash val="solid"/>
                        <a:bevel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95" name="对象 619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805738" y="5151438"/>
          <a:ext cx="72072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6" imgW="369570" imgH="203835" progId="Equation.DSMT4">
                  <p:embed/>
                </p:oleObj>
              </mc:Choice>
              <mc:Fallback>
                <p:oleObj name="" r:id="rId16" imgW="369570" imgH="203835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805738" y="5151438"/>
                        <a:ext cx="720725" cy="398462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accent1">
                            <a:shade val="50000"/>
                          </a:schemeClr>
                        </a:solidFill>
                        <a:prstDash val="solid"/>
                        <a:bevel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1795145" y="109855"/>
            <a:ext cx="2098040" cy="63817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6116" y="461323"/>
              <a:ext cx="4283494" cy="89430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6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6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6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5" grpId="0"/>
      <p:bldP spid="6172" grpId="0"/>
      <p:bldP spid="6181" grpId="0"/>
      <p:bldP spid="6186" grpId="0"/>
      <p:bldP spid="6189" grpId="0"/>
      <p:bldP spid="618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文本框 22"/>
          <p:cNvSpPr txBox="1"/>
          <p:nvPr/>
        </p:nvSpPr>
        <p:spPr>
          <a:xfrm>
            <a:off x="2159000" y="2544763"/>
            <a:ext cx="612775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黑体" panose="02010609060101010101" pitchFamily="1" charset="-122"/>
              </a:rPr>
              <a:t>变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7171" name="文本框 23"/>
          <p:cNvSpPr txBox="1"/>
          <p:nvPr/>
        </p:nvSpPr>
        <p:spPr>
          <a:xfrm>
            <a:off x="2944813" y="2328863"/>
            <a:ext cx="5362575" cy="953135"/>
          </a:xfrm>
          <a:prstGeom prst="rect">
            <a:avLst/>
          </a:prstGeom>
          <a:noFill/>
          <a:ln w="28575" cap="flat" cmpd="sng">
            <a:solidFill>
              <a:schemeClr val="accent1">
                <a:shade val="50000"/>
              </a:schemeClr>
            </a:solidFill>
            <a:prstDash val="sysDot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用含一个未知数的代数式表示另一个未知数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7172" name="文本框 22"/>
          <p:cNvSpPr txBox="1"/>
          <p:nvPr/>
        </p:nvSpPr>
        <p:spPr>
          <a:xfrm>
            <a:off x="2159000" y="4902200"/>
            <a:ext cx="612775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黑体" panose="02010609060101010101" pitchFamily="1" charset="-122"/>
              </a:rPr>
              <a:t>求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7173" name="文本框 23"/>
          <p:cNvSpPr txBox="1"/>
          <p:nvPr/>
        </p:nvSpPr>
        <p:spPr>
          <a:xfrm>
            <a:off x="2944813" y="3621088"/>
            <a:ext cx="5888037" cy="953135"/>
          </a:xfrm>
          <a:prstGeom prst="rect">
            <a:avLst/>
          </a:prstGeom>
          <a:noFill/>
          <a:ln w="28575" cap="flat" cmpd="sng">
            <a:solidFill>
              <a:schemeClr val="accent1">
                <a:shade val="50000"/>
              </a:schemeClr>
            </a:solidFill>
            <a:prstDash val="sysDot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用这个式子代替另一个方程中相应的未知数，得到一个一元一次方程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7174" name="文本框 22"/>
          <p:cNvSpPr txBox="1"/>
          <p:nvPr/>
        </p:nvSpPr>
        <p:spPr>
          <a:xfrm>
            <a:off x="2159000" y="3835400"/>
            <a:ext cx="612775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黑体" panose="02010609060101010101" pitchFamily="1" charset="-122"/>
              </a:rPr>
              <a:t>代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7175" name="文本框 23"/>
          <p:cNvSpPr txBox="1"/>
          <p:nvPr/>
        </p:nvSpPr>
        <p:spPr>
          <a:xfrm>
            <a:off x="2944813" y="4902200"/>
            <a:ext cx="4454525" cy="521970"/>
          </a:xfrm>
          <a:prstGeom prst="rect">
            <a:avLst/>
          </a:prstGeom>
          <a:noFill/>
          <a:ln w="28575" cap="flat" cmpd="sng">
            <a:solidFill>
              <a:schemeClr val="accent1">
                <a:shade val="50000"/>
              </a:schemeClr>
            </a:solidFill>
            <a:prstDash val="sysDot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  <a:sym typeface="宋体" panose="02010600030101010101" pitchFamily="2" charset="-122"/>
              </a:rPr>
              <a:t>分别求出两个未知数的值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7176" name="文本框 23"/>
          <p:cNvSpPr txBox="1"/>
          <p:nvPr/>
        </p:nvSpPr>
        <p:spPr>
          <a:xfrm>
            <a:off x="2944813" y="5740400"/>
            <a:ext cx="3073400" cy="521970"/>
          </a:xfrm>
          <a:prstGeom prst="rect">
            <a:avLst/>
          </a:prstGeom>
          <a:noFill/>
          <a:ln w="28575" cap="flat" cmpd="sng">
            <a:solidFill>
              <a:schemeClr val="accent1">
                <a:shade val="50000"/>
              </a:schemeClr>
            </a:solidFill>
            <a:prstDash val="sysDot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写出方程组的解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7177" name="文本框 22"/>
          <p:cNvSpPr txBox="1"/>
          <p:nvPr/>
        </p:nvSpPr>
        <p:spPr>
          <a:xfrm>
            <a:off x="2159000" y="5740400"/>
            <a:ext cx="612775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黑体" panose="02010609060101010101" pitchFamily="1" charset="-122"/>
              </a:rPr>
              <a:t>写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18441" name="文本框 23"/>
          <p:cNvSpPr txBox="1"/>
          <p:nvPr/>
        </p:nvSpPr>
        <p:spPr>
          <a:xfrm>
            <a:off x="2020253" y="1458913"/>
            <a:ext cx="6999287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用代入消元法解二元一次方程组的基本步骤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8442" name="圆角矩形 31"/>
          <p:cNvSpPr/>
          <p:nvPr/>
        </p:nvSpPr>
        <p:spPr>
          <a:xfrm>
            <a:off x="2100263" y="828675"/>
            <a:ext cx="1657350" cy="5111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方法总结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/>
      <p:bldP spid="7174" grpId="0" bldLvl="0" animBg="1"/>
      <p:bldP spid="7173" grpId="0" bldLvl="0" animBg="1"/>
      <p:bldP spid="7172" grpId="0" bldLvl="0" animBg="1"/>
      <p:bldP spid="7175" grpId="0" bldLvl="0" animBg="1"/>
      <p:bldP spid="7177" grpId="0" bldLvl="0" animBg="1"/>
      <p:bldP spid="7176" grpId="0" bldLvl="0" animBg="1"/>
      <p:bldP spid="717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7" name="圆角矩形 31"/>
          <p:cNvSpPr/>
          <p:nvPr/>
        </p:nvSpPr>
        <p:spPr>
          <a:xfrm>
            <a:off x="1944688" y="692150"/>
            <a:ext cx="1595437" cy="4699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典例精析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9458" name="组合 7"/>
          <p:cNvGrpSpPr/>
          <p:nvPr/>
        </p:nvGrpSpPr>
        <p:grpSpPr>
          <a:xfrm>
            <a:off x="1944688" y="1222375"/>
            <a:ext cx="4768850" cy="917575"/>
            <a:chOff x="0" y="0"/>
            <a:chExt cx="7511" cy="1445"/>
          </a:xfrm>
        </p:grpSpPr>
        <p:sp>
          <p:nvSpPr>
            <p:cNvPr id="19459" name="文本框 2"/>
            <p:cNvSpPr txBox="1"/>
            <p:nvPr/>
          </p:nvSpPr>
          <p:spPr>
            <a:xfrm>
              <a:off x="0" y="363"/>
              <a:ext cx="367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例</a:t>
              </a:r>
              <a:r>
                <a:rPr lang="en-US" altLang="zh-CN" sz="2800" dirty="0">
                  <a:solidFill>
                    <a:schemeClr val="accent1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1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解方程组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pSp>
          <p:nvGrpSpPr>
            <p:cNvPr id="19460" name="组合 6"/>
            <p:cNvGrpSpPr/>
            <p:nvPr/>
          </p:nvGrpSpPr>
          <p:grpSpPr>
            <a:xfrm>
              <a:off x="3611" y="0"/>
              <a:ext cx="3900" cy="1445"/>
              <a:chOff x="0" y="0"/>
              <a:chExt cx="3900" cy="1445"/>
            </a:xfrm>
          </p:grpSpPr>
          <p:graphicFrame>
            <p:nvGraphicFramePr>
              <p:cNvPr id="19461" name="对象 8197">
                <a:hlinkClick r:id="" action="ppaction://ole?verb="/>
              </p:cNvPr>
              <p:cNvGraphicFramePr>
                <a:graphicFrameLocks noChangeAspect="1"/>
              </p:cNvGraphicFramePr>
              <p:nvPr/>
            </p:nvGraphicFramePr>
            <p:xfrm>
              <a:off x="0" y="33"/>
              <a:ext cx="3164" cy="140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5" name="" r:id="rId1" imgW="1029970" imgH="457835" progId="Equation.DSMT4">
                      <p:embed/>
                    </p:oleObj>
                  </mc:Choice>
                  <mc:Fallback>
                    <p:oleObj name="" r:id="rId1" imgW="1029970" imgH="457835" progId="Equation.DSMT4">
                      <p:embed/>
                      <p:pic>
                        <p:nvPicPr>
                          <p:cNvPr id="0" name="图片 3084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0" y="33"/>
                            <a:ext cx="3164" cy="140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9462" name="文本框 4"/>
              <p:cNvSpPr txBox="1"/>
              <p:nvPr/>
            </p:nvSpPr>
            <p:spPr>
              <a:xfrm>
                <a:off x="3132" y="720"/>
                <a:ext cx="76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</a:rPr>
                  <a:t>②</a:t>
                </a:r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63" name="文本框 5"/>
              <p:cNvSpPr txBox="1"/>
              <p:nvPr/>
            </p:nvSpPr>
            <p:spPr>
              <a:xfrm>
                <a:off x="3132" y="0"/>
                <a:ext cx="76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①</a:t>
                </a:r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8201" name="文本框 8"/>
          <p:cNvSpPr txBox="1"/>
          <p:nvPr/>
        </p:nvSpPr>
        <p:spPr>
          <a:xfrm>
            <a:off x="2003425" y="2201863"/>
            <a:ext cx="3209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解：由方程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①，得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8202" name="对象 820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19413" y="2747963"/>
          <a:ext cx="2068512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3" imgW="877570" imgH="203200" progId="Equation.DSMT4">
                  <p:embed/>
                </p:oleObj>
              </mc:Choice>
              <mc:Fallback>
                <p:oleObj name="" r:id="rId3" imgW="877570" imgH="2032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19413" y="2747963"/>
                        <a:ext cx="2068512" cy="479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203" name="组合 14"/>
          <p:cNvGrpSpPr/>
          <p:nvPr/>
        </p:nvGrpSpPr>
        <p:grpSpPr>
          <a:xfrm>
            <a:off x="2943225" y="3227388"/>
            <a:ext cx="2298700" cy="820737"/>
            <a:chOff x="0" y="0"/>
            <a:chExt cx="3619" cy="1292"/>
          </a:xfrm>
        </p:grpSpPr>
        <p:graphicFrame>
          <p:nvGraphicFramePr>
            <p:cNvPr id="19467" name="对象 820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0" y="0"/>
            <a:ext cx="2746" cy="12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" r:id="rId5" imgW="839470" imgH="394335" progId="Equation.DSMT4">
                    <p:embed/>
                  </p:oleObj>
                </mc:Choice>
                <mc:Fallback>
                  <p:oleObj name="" r:id="rId5" imgW="839470" imgH="394335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2746" cy="129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468" name="文本框 13"/>
            <p:cNvSpPr txBox="1"/>
            <p:nvPr/>
          </p:nvSpPr>
          <p:spPr>
            <a:xfrm>
              <a:off x="2771" y="249"/>
              <a:ext cx="8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③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06" name="文本框 15"/>
          <p:cNvSpPr txBox="1"/>
          <p:nvPr/>
        </p:nvSpPr>
        <p:spPr>
          <a:xfrm>
            <a:off x="2001838" y="3956050"/>
            <a:ext cx="41005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将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代入②，整理，得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8207" name="对象 820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27325" y="4478338"/>
          <a:ext cx="2352675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7" imgW="966470" imgH="203200" progId="Equation.DSMT4">
                  <p:embed/>
                </p:oleObj>
              </mc:Choice>
              <mc:Fallback>
                <p:oleObj name="" r:id="rId7" imgW="966470" imgH="2032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27325" y="4478338"/>
                        <a:ext cx="2352675" cy="496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8" name="文本框 19"/>
          <p:cNvSpPr txBox="1"/>
          <p:nvPr/>
        </p:nvSpPr>
        <p:spPr>
          <a:xfrm>
            <a:off x="2108200" y="4975225"/>
            <a:ext cx="22526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解方程，得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8209" name="对象 820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33725" y="5440363"/>
          <a:ext cx="9493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9" imgW="433070" imgH="394970" progId="Equation.DSMT4">
                  <p:embed/>
                </p:oleObj>
              </mc:Choice>
              <mc:Fallback>
                <p:oleObj name="" r:id="rId9" imgW="433070" imgH="39497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33725" y="5440363"/>
                        <a:ext cx="949325" cy="866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210" name="组合 26"/>
          <p:cNvGrpSpPr/>
          <p:nvPr/>
        </p:nvGrpSpPr>
        <p:grpSpPr>
          <a:xfrm>
            <a:off x="6226175" y="1974850"/>
            <a:ext cx="4098925" cy="836613"/>
            <a:chOff x="0" y="0"/>
            <a:chExt cx="6456" cy="1316"/>
          </a:xfrm>
        </p:grpSpPr>
        <p:sp>
          <p:nvSpPr>
            <p:cNvPr id="19474" name="文本框 22"/>
            <p:cNvSpPr txBox="1"/>
            <p:nvPr/>
          </p:nvSpPr>
          <p:spPr>
            <a:xfrm>
              <a:off x="0" y="356"/>
              <a:ext cx="6456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将     代入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③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宋体" panose="02010600030101010101" pitchFamily="2" charset="-122"/>
                </a:rPr>
                <a:t>，得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19475" name="对象 821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83" y="0"/>
            <a:ext cx="1316" cy="13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11" imgW="394970" imgH="394970" progId="Equation.DSMT4">
                    <p:embed/>
                  </p:oleObj>
                </mc:Choice>
                <mc:Fallback>
                  <p:oleObj name="" r:id="rId11" imgW="394970" imgH="394970" progId="Equation.DSMT4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683" y="0"/>
                          <a:ext cx="1316" cy="13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8213" name="对象 82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600950" y="2747963"/>
          <a:ext cx="103187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3" imgW="382270" imgH="177800" progId="Equation.DSMT4">
                  <p:embed/>
                </p:oleObj>
              </mc:Choice>
              <mc:Fallback>
                <p:oleObj name="" r:id="rId13" imgW="382270" imgH="1778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600950" y="2747963"/>
                        <a:ext cx="1031875" cy="479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14" name="文本框 29"/>
          <p:cNvSpPr txBox="1"/>
          <p:nvPr/>
        </p:nvSpPr>
        <p:spPr>
          <a:xfrm>
            <a:off x="6226175" y="3306763"/>
            <a:ext cx="4098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所以，原方程组的解为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aphicFrame>
        <p:nvGraphicFramePr>
          <p:cNvPr id="8215" name="对象 82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372350" y="3956050"/>
          <a:ext cx="1069975" cy="139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5" imgW="508635" imgH="661035" progId="Equation.DSMT4">
                  <p:embed/>
                </p:oleObj>
              </mc:Choice>
              <mc:Fallback>
                <p:oleObj name="" r:id="rId15" imgW="508635" imgH="661035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72350" y="3956050"/>
                        <a:ext cx="1069975" cy="1390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216" name="直接连接符 33"/>
          <p:cNvCxnSpPr/>
          <p:nvPr/>
        </p:nvCxnSpPr>
        <p:spPr>
          <a:xfrm>
            <a:off x="5951538" y="2206625"/>
            <a:ext cx="0" cy="4030663"/>
          </a:xfrm>
          <a:prstGeom prst="line">
            <a:avLst/>
          </a:prstGeom>
          <a:ln w="28575" cap="flat" cmpd="sng">
            <a:solidFill>
              <a:srgbClr val="0000FF"/>
            </a:solidFill>
            <a:prstDash val="dash"/>
            <a:bevel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8206" grpId="0"/>
      <p:bldP spid="8208" grpId="0"/>
      <p:bldP spid="8214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2212</Words>
  <Application>WPS 演示</Application>
  <PresentationFormat>全屏显示(4:3)</PresentationFormat>
  <Paragraphs>369</Paragraphs>
  <Slides>28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95</vt:i4>
      </vt:variant>
      <vt:variant>
        <vt:lpstr>幻灯片标题</vt:lpstr>
      </vt:variant>
      <vt:variant>
        <vt:i4>28</vt:i4>
      </vt:variant>
    </vt:vector>
  </HeadingPairs>
  <TitlesOfParts>
    <vt:vector size="138" baseType="lpstr">
      <vt:lpstr>Arial</vt:lpstr>
      <vt:lpstr>宋体</vt:lpstr>
      <vt:lpstr>Wingdings</vt:lpstr>
      <vt:lpstr>微软雅黑 Light</vt:lpstr>
      <vt:lpstr>华文行楷</vt:lpstr>
      <vt:lpstr>微软雅黑</vt:lpstr>
      <vt:lpstr>Calibri</vt:lpstr>
      <vt:lpstr>Times New Roman</vt:lpstr>
      <vt:lpstr>黑体</vt:lpstr>
      <vt:lpstr>方正黑体_GBK</vt:lpstr>
      <vt:lpstr>隶书</vt:lpstr>
      <vt:lpstr>造字工房悦黑（非商用）常规体</vt:lpstr>
      <vt:lpstr>Arial Unicode MS</vt:lpstr>
      <vt:lpstr>Office 主题</vt:lpstr>
      <vt:lpstr>1_Office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Word.Document.12</vt:lpstr>
      <vt:lpstr>Word.Document.12</vt:lpstr>
      <vt:lpstr>Word.Document.12</vt:lpstr>
      <vt:lpstr>Word.Document.12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526</cp:revision>
  <dcterms:created xsi:type="dcterms:W3CDTF">2015-07-09T08:14:00Z</dcterms:created>
  <dcterms:modified xsi:type="dcterms:W3CDTF">2025-02-07T01:13:55Z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9D028B348FE9471F818A29851FC2A4FD</vt:lpwstr>
  </property>
</Properties>
</file>