
<file path=[Content_Types].xml><?xml version="1.0" encoding="utf-8"?>
<Types xmlns="http://schemas.openxmlformats.org/package/2006/content-types">
  <Default Extension="vml" ContentType="application/vnd.openxmlformats-officedocument.vmlDrawing"/>
  <Default Extension="bin" ContentType="application/vnd.openxmlformats-officedocument.oleObject"/>
  <Default Extension="wav" ContentType="audio/x-wav"/>
  <Default Extension="jpeg" ContentType="image/jpeg"/>
  <Default Extension="JPG" ContentType="image/.jpg"/>
  <Default Extension="wmf" ContentType="image/x-wm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8"/>
  </p:notesMasterIdLst>
  <p:sldIdLst>
    <p:sldId id="548" r:id="rId3"/>
    <p:sldId id="592" r:id="rId4"/>
    <p:sldId id="593" r:id="rId5"/>
    <p:sldId id="507" r:id="rId6"/>
    <p:sldId id="508" r:id="rId7"/>
    <p:sldId id="594" r:id="rId8"/>
    <p:sldId id="342" r:id="rId9"/>
    <p:sldId id="413" r:id="rId10"/>
    <p:sldId id="639" r:id="rId11"/>
    <p:sldId id="381" r:id="rId12"/>
    <p:sldId id="382" r:id="rId13"/>
    <p:sldId id="454" r:id="rId14"/>
    <p:sldId id="383" r:id="rId15"/>
    <p:sldId id="450" r:id="rId16"/>
    <p:sldId id="455" r:id="rId17"/>
    <p:sldId id="456" r:id="rId18"/>
    <p:sldId id="509" r:id="rId19"/>
    <p:sldId id="510" r:id="rId20"/>
    <p:sldId id="511" r:id="rId21"/>
    <p:sldId id="512" r:id="rId22"/>
    <p:sldId id="513" r:id="rId23"/>
    <p:sldId id="514" r:id="rId24"/>
    <p:sldId id="515" r:id="rId25"/>
    <p:sldId id="516" r:id="rId26"/>
    <p:sldId id="517" r:id="rId27"/>
    <p:sldId id="518" r:id="rId28"/>
    <p:sldId id="519" r:id="rId29"/>
    <p:sldId id="520" r:id="rId30"/>
    <p:sldId id="521" r:id="rId31"/>
    <p:sldId id="522" r:id="rId32"/>
    <p:sldId id="523" r:id="rId33"/>
    <p:sldId id="595" r:id="rId34"/>
    <p:sldId id="385" r:id="rId35"/>
    <p:sldId id="527" r:id="rId36"/>
    <p:sldId id="387" r:id="rId37"/>
    <p:sldId id="528" r:id="rId38"/>
    <p:sldId id="529" r:id="rId39"/>
    <p:sldId id="389" r:id="rId40"/>
    <p:sldId id="530" r:id="rId41"/>
    <p:sldId id="390" r:id="rId42"/>
    <p:sldId id="532" r:id="rId43"/>
    <p:sldId id="452" r:id="rId44"/>
    <p:sldId id="533" r:id="rId45"/>
    <p:sldId id="596" r:id="rId46"/>
    <p:sldId id="534" r:id="rId47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364" userDrawn="1">
          <p15:clr>
            <a:srgbClr val="A4A3A4"/>
          </p15:clr>
        </p15:guide>
        <p15:guide id="2" pos="385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-138" y="-102"/>
      </p:cViewPr>
      <p:guideLst>
        <p:guide orient="horz" pos="2364"/>
        <p:guide pos="3853"/>
      </p:guideLst>
    </p:cSldViewPr>
  </p:slideViewPr>
  <p:gridSpacing cx="72005" cy="72005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1" Type="http://schemas.openxmlformats.org/officeDocument/2006/relationships/tableStyles" Target="tableStyles.xml"/><Relationship Id="rId50" Type="http://schemas.openxmlformats.org/officeDocument/2006/relationships/viewProps" Target="viewProps.xml"/><Relationship Id="rId5" Type="http://schemas.openxmlformats.org/officeDocument/2006/relationships/slide" Target="slides/slide3.xml"/><Relationship Id="rId49" Type="http://schemas.openxmlformats.org/officeDocument/2006/relationships/presProps" Target="presProps.xml"/><Relationship Id="rId48" Type="http://schemas.openxmlformats.org/officeDocument/2006/relationships/notesMaster" Target="notesMasters/notesMaster1.xml"/><Relationship Id="rId47" Type="http://schemas.openxmlformats.org/officeDocument/2006/relationships/slide" Target="slides/slide45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14.wmf"/><Relationship Id="rId2" Type="http://schemas.openxmlformats.org/officeDocument/2006/relationships/image" Target="../media/image13.wmf"/><Relationship Id="rId1" Type="http://schemas.openxmlformats.org/officeDocument/2006/relationships/image" Target="../media/image12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6.wmf"/><Relationship Id="rId2" Type="http://schemas.openxmlformats.org/officeDocument/2006/relationships/image" Target="../media/image15.wmf"/><Relationship Id="rId1" Type="http://schemas.openxmlformats.org/officeDocument/2006/relationships/image" Target="../media/image12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050" name="Rectangle 2"/>
          <p:cNvSpPr>
            <a:spLocks noGrp="1"/>
          </p:cNvSpPr>
          <p:nvPr>
            <p:ph type="sldImg"/>
          </p:nvPr>
        </p:nvSpPr>
        <p:spPr>
          <a:xfrm>
            <a:off x="408870" y="754063"/>
            <a:ext cx="5856110" cy="3294062"/>
          </a:xfrm>
          <a:prstGeom prst="rect">
            <a:avLst/>
          </a:prstGeom>
          <a:noFill/>
          <a:ln w="9525">
            <a:noFill/>
          </a:ln>
        </p:spPr>
      </p:sp>
      <p:sp>
        <p:nvSpPr>
          <p:cNvPr id="2051" name="Rectangle 3"/>
          <p:cNvSpPr>
            <a:spLocks noGrp="1"/>
          </p:cNvSpPr>
          <p:nvPr>
            <p:ph type="body" sz="quarter"/>
          </p:nvPr>
        </p:nvSpPr>
        <p:spPr>
          <a:xfrm>
            <a:off x="538163" y="4387850"/>
            <a:ext cx="5780087" cy="39528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/>
          <a:p>
            <a:pPr lvl="0"/>
            <a:r>
              <a:rPr lang="zh-CN" altLang="en-US" dirty="0"/>
              <a:t>单击此处编辑母版文本样式
第二级
第三级
第四级
第五级</a:t>
            </a:r>
            <a:endParaRPr lang="zh-CN" altLang="en-US" dirty="0"/>
          </a:p>
        </p:txBody>
      </p:sp>
      <p:sp>
        <p:nvSpPr>
          <p:cNvPr id="2052" name="Rectangle 4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3388" cy="45720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/>
          <a:p>
            <a:pPr lvl="0" indent="0" defTabSz="914400"/>
            <a:endParaRPr lang="zh-CN" altLang="en-US" sz="1200" dirty="0"/>
          </a:p>
        </p:txBody>
      </p:sp>
      <p:sp>
        <p:nvSpPr>
          <p:cNvPr id="2053" name="Rectangle 5"/>
          <p:cNvSpPr>
            <a:spLocks noGrp="1"/>
          </p:cNvSpPr>
          <p:nvPr>
            <p:ph type="dt"/>
          </p:nvPr>
        </p:nvSpPr>
        <p:spPr>
          <a:xfrm>
            <a:off x="3883025" y="0"/>
            <a:ext cx="2974975" cy="45720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/>
          <a:p>
            <a:pPr lvl="0" indent="0" algn="r" defTabSz="914400"/>
            <a:endParaRPr lang="zh-CN" altLang="en-US" sz="1200" dirty="0"/>
          </a:p>
        </p:txBody>
      </p:sp>
      <p:sp>
        <p:nvSpPr>
          <p:cNvPr id="2054" name="Rectangle 6"/>
          <p:cNvSpPr>
            <a:spLocks noGrp="1"/>
          </p:cNvSpPr>
          <p:nvPr>
            <p:ph type="ftr" sz="quarter"/>
          </p:nvPr>
        </p:nvSpPr>
        <p:spPr>
          <a:xfrm>
            <a:off x="0" y="8686800"/>
            <a:ext cx="2973388" cy="45720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/>
          <a:p>
            <a:pPr lvl="0" indent="0" defTabSz="914400"/>
            <a:endParaRPr lang="zh-CN" altLang="en-US" sz="1200" dirty="0"/>
          </a:p>
        </p:txBody>
      </p:sp>
      <p:sp>
        <p:nvSpPr>
          <p:cNvPr id="2055" name="Rectangle 7"/>
          <p:cNvSpPr>
            <a:spLocks noGrp="1"/>
          </p:cNvSpPr>
          <p:nvPr>
            <p:ph type="sldNum" sz="quarter"/>
          </p:nvPr>
        </p:nvSpPr>
        <p:spPr>
          <a:xfrm>
            <a:off x="3883025" y="8686800"/>
            <a:ext cx="2974975" cy="45720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/>
          <a:p>
            <a:pPr lvl="0" indent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lvl="0" indent="0" algn="l" defTabSz="914400" eaLnBrk="0" fontAlgn="ctr" latinLnBrk="1" hangingPunct="0">
      <a:lnSpc>
        <a:spcPct val="100000"/>
      </a:lnSpc>
      <a:spcBef>
        <a:spcPct val="30000"/>
      </a:spcBef>
      <a:spcAft>
        <a:spcPct val="0"/>
      </a:spcAft>
      <a:buNone/>
      <a:defRPr sz="1200" b="1" i="0" u="none" kern="1200"/>
    </a:lvl1pPr>
    <a:lvl2pPr marL="0" lvl="1" indent="0" algn="l" defTabSz="914400" eaLnBrk="0" fontAlgn="ctr" latinLnBrk="1" hangingPunct="0">
      <a:lnSpc>
        <a:spcPct val="100000"/>
      </a:lnSpc>
      <a:spcBef>
        <a:spcPct val="30000"/>
      </a:spcBef>
      <a:spcAft>
        <a:spcPct val="0"/>
      </a:spcAft>
      <a:buNone/>
      <a:defRPr sz="1200" b="1" i="0" u="none" kern="1200"/>
    </a:lvl2pPr>
    <a:lvl3pPr marL="0" lvl="2" indent="0" algn="l" defTabSz="914400" eaLnBrk="0" fontAlgn="ctr" latinLnBrk="1" hangingPunct="0">
      <a:lnSpc>
        <a:spcPct val="100000"/>
      </a:lnSpc>
      <a:spcBef>
        <a:spcPct val="30000"/>
      </a:spcBef>
      <a:spcAft>
        <a:spcPct val="0"/>
      </a:spcAft>
      <a:buNone/>
      <a:defRPr sz="1200" b="1" i="0" u="none" kern="1200"/>
    </a:lvl3pPr>
    <a:lvl4pPr marL="0" lvl="3" indent="0" algn="l" defTabSz="914400" eaLnBrk="0" fontAlgn="ctr" latinLnBrk="1" hangingPunct="0">
      <a:lnSpc>
        <a:spcPct val="100000"/>
      </a:lnSpc>
      <a:spcBef>
        <a:spcPct val="30000"/>
      </a:spcBef>
      <a:spcAft>
        <a:spcPct val="0"/>
      </a:spcAft>
      <a:buChar char="•"/>
      <a:defRPr sz="1200" b="1" i="0" u="none" kern="1200"/>
    </a:lvl4pPr>
    <a:lvl5pPr marL="0" lvl="4" indent="0" algn="l" defTabSz="914400" eaLnBrk="0" fontAlgn="ctr" latinLnBrk="1" hangingPunct="0">
      <a:lnSpc>
        <a:spcPct val="100000"/>
      </a:lnSpc>
      <a:spcBef>
        <a:spcPct val="30000"/>
      </a:spcBef>
      <a:spcAft>
        <a:spcPct val="0"/>
      </a:spcAft>
      <a:buChar char="•"/>
      <a:defRPr sz="1200" b="1" i="0" u="none" kern="1200"/>
    </a:lvl5pPr>
    <a:lvl6pPr marL="2286000" lvl="5" indent="0" algn="l" defTabSz="914400" eaLnBrk="0" fontAlgn="ctr" latinLnBrk="1" hangingPunct="0">
      <a:lnSpc>
        <a:spcPct val="100000"/>
      </a:lnSpc>
      <a:spcBef>
        <a:spcPct val="30000"/>
      </a:spcBef>
      <a:spcAft>
        <a:spcPct val="0"/>
      </a:spcAft>
      <a:buChar char="•"/>
      <a:defRPr sz="1200" b="1" i="0" u="none" kern="1200"/>
    </a:lvl6pPr>
    <a:lvl7pPr marL="2743200" lvl="6" indent="0" algn="l" defTabSz="914400" eaLnBrk="0" fontAlgn="ctr" latinLnBrk="1" hangingPunct="0">
      <a:lnSpc>
        <a:spcPct val="100000"/>
      </a:lnSpc>
      <a:spcBef>
        <a:spcPct val="30000"/>
      </a:spcBef>
      <a:spcAft>
        <a:spcPct val="0"/>
      </a:spcAft>
      <a:buChar char="•"/>
      <a:defRPr sz="1200" b="1" i="0" u="none" kern="1200"/>
    </a:lvl7pPr>
    <a:lvl8pPr marL="3200400" lvl="7" indent="0" algn="l" defTabSz="914400" eaLnBrk="0" fontAlgn="ctr" latinLnBrk="1" hangingPunct="0">
      <a:lnSpc>
        <a:spcPct val="100000"/>
      </a:lnSpc>
      <a:spcBef>
        <a:spcPct val="30000"/>
      </a:spcBef>
      <a:spcAft>
        <a:spcPct val="0"/>
      </a:spcAft>
      <a:buChar char="•"/>
      <a:defRPr sz="1200" b="1" i="0" u="none" kern="1200"/>
    </a:lvl8pPr>
    <a:lvl9pPr marL="3657600" lvl="8" indent="0" algn="l" defTabSz="914400" eaLnBrk="0" fontAlgn="ctr" latinLnBrk="1" hangingPunct="0">
      <a:lnSpc>
        <a:spcPct val="100000"/>
      </a:lnSpc>
      <a:spcBef>
        <a:spcPct val="30000"/>
      </a:spcBef>
      <a:spcAft>
        <a:spcPct val="0"/>
      </a:spcAft>
      <a:buChar char="•"/>
      <a:defRPr sz="1200" b="1" i="0" u="none" kern="1200"/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lvl="0" defTabSz="91440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pPr lvl="0" defTabSz="91440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lvl="0" defTabSz="91440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pPr lvl="0" defTabSz="91440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Blank New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3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Whitout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0"/>
            <a:ext cx="2844800" cy="365125"/>
          </a:xfrm>
        </p:spPr>
        <p:txBody>
          <a:bodyPr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51C35DC8-AB21-42D6-B289-44F0239EF6CC}" type="datetimeFigureOut">
              <a:rPr kumimoji="1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0"/>
            <a:ext cx="3860800" cy="365125"/>
          </a:xfrm>
        </p:spPr>
        <p:txBody>
          <a:bodyPr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0"/>
            <a:ext cx="2844800" cy="365125"/>
          </a:xfrm>
        </p:spPr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image" Target="../media/image3.png"/><Relationship Id="rId10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0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1026" name="Picture 2" descr="C:\Users\Administrator\Desktop\PPT整理\用途\asf.png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0" y="0"/>
            <a:ext cx="12192000" cy="6859588"/>
          </a:xfrm>
          <a:prstGeom prst="rect">
            <a:avLst/>
          </a:prstGeom>
          <a:noFill/>
          <a:ln w="9525" cap="flat" cmpd="sng">
            <a:solidFill>
              <a:schemeClr val="accent1"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</p:spPr>
      </p:pic>
      <p:cxnSp>
        <p:nvCxnSpPr>
          <p:cNvPr id="5" name="直接连接符 4"/>
          <p:cNvCxnSpPr>
            <a:endCxn id="1028" idx="1"/>
          </p:cNvCxnSpPr>
          <p:nvPr/>
        </p:nvCxnSpPr>
        <p:spPr>
          <a:xfrm flipV="1">
            <a:off x="1394884" y="6662738"/>
            <a:ext cx="8610600" cy="14288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Freeform 5"/>
          <p:cNvSpPr>
            <a:spLocks noChangeAspect="1" noEditPoints="1"/>
          </p:cNvSpPr>
          <p:nvPr/>
        </p:nvSpPr>
        <p:spPr bwMode="auto">
          <a:xfrm>
            <a:off x="412751" y="6356350"/>
            <a:ext cx="400051" cy="444500"/>
          </a:xfrm>
          <a:custGeom>
            <a:avLst/>
            <a:gdLst>
              <a:gd name="T0" fmla="*/ 189 w 316"/>
              <a:gd name="T1" fmla="*/ 16 h 467"/>
              <a:gd name="T2" fmla="*/ 225 w 316"/>
              <a:gd name="T3" fmla="*/ 7 h 467"/>
              <a:gd name="T4" fmla="*/ 300 w 316"/>
              <a:gd name="T5" fmla="*/ 52 h 467"/>
              <a:gd name="T6" fmla="*/ 309 w 316"/>
              <a:gd name="T7" fmla="*/ 89 h 467"/>
              <a:gd name="T8" fmla="*/ 298 w 316"/>
              <a:gd name="T9" fmla="*/ 105 h 467"/>
              <a:gd name="T10" fmla="*/ 179 w 316"/>
              <a:gd name="T11" fmla="*/ 33 h 467"/>
              <a:gd name="T12" fmla="*/ 189 w 316"/>
              <a:gd name="T13" fmla="*/ 16 h 467"/>
              <a:gd name="T14" fmla="*/ 164 w 316"/>
              <a:gd name="T15" fmla="*/ 58 h 467"/>
              <a:gd name="T16" fmla="*/ 147 w 316"/>
              <a:gd name="T17" fmla="*/ 85 h 467"/>
              <a:gd name="T18" fmla="*/ 266 w 316"/>
              <a:gd name="T19" fmla="*/ 157 h 467"/>
              <a:gd name="T20" fmla="*/ 283 w 316"/>
              <a:gd name="T21" fmla="*/ 130 h 467"/>
              <a:gd name="T22" fmla="*/ 164 w 316"/>
              <a:gd name="T23" fmla="*/ 58 h 467"/>
              <a:gd name="T24" fmla="*/ 2 w 316"/>
              <a:gd name="T25" fmla="*/ 446 h 467"/>
              <a:gd name="T26" fmla="*/ 13 w 316"/>
              <a:gd name="T27" fmla="*/ 354 h 467"/>
              <a:gd name="T28" fmla="*/ 90 w 316"/>
              <a:gd name="T29" fmla="*/ 401 h 467"/>
              <a:gd name="T30" fmla="*/ 13 w 316"/>
              <a:gd name="T31" fmla="*/ 453 h 467"/>
              <a:gd name="T32" fmla="*/ 2 w 316"/>
              <a:gd name="T33" fmla="*/ 446 h 467"/>
              <a:gd name="T34" fmla="*/ 20 w 316"/>
              <a:gd name="T35" fmla="*/ 296 h 467"/>
              <a:gd name="T36" fmla="*/ 133 w 316"/>
              <a:gd name="T37" fmla="*/ 109 h 467"/>
              <a:gd name="T38" fmla="*/ 172 w 316"/>
              <a:gd name="T39" fmla="*/ 133 h 467"/>
              <a:gd name="T40" fmla="*/ 59 w 316"/>
              <a:gd name="T41" fmla="*/ 320 h 467"/>
              <a:gd name="T42" fmla="*/ 20 w 316"/>
              <a:gd name="T43" fmla="*/ 296 h 467"/>
              <a:gd name="T44" fmla="*/ 99 w 316"/>
              <a:gd name="T45" fmla="*/ 344 h 467"/>
              <a:gd name="T46" fmla="*/ 212 w 316"/>
              <a:gd name="T47" fmla="*/ 158 h 467"/>
              <a:gd name="T48" fmla="*/ 252 w 316"/>
              <a:gd name="T49" fmla="*/ 182 h 467"/>
              <a:gd name="T50" fmla="*/ 139 w 316"/>
              <a:gd name="T51" fmla="*/ 368 h 467"/>
              <a:gd name="T52" fmla="*/ 99 w 316"/>
              <a:gd name="T53" fmla="*/ 344 h 467"/>
              <a:gd name="T54" fmla="*/ 95 w 316"/>
              <a:gd name="T55" fmla="*/ 446 h 467"/>
              <a:gd name="T56" fmla="*/ 301 w 316"/>
              <a:gd name="T57" fmla="*/ 446 h 467"/>
              <a:gd name="T58" fmla="*/ 311 w 316"/>
              <a:gd name="T59" fmla="*/ 456 h 467"/>
              <a:gd name="T60" fmla="*/ 301 w 316"/>
              <a:gd name="T61" fmla="*/ 467 h 467"/>
              <a:gd name="T62" fmla="*/ 95 w 316"/>
              <a:gd name="T63" fmla="*/ 467 h 467"/>
              <a:gd name="T64" fmla="*/ 84 w 316"/>
              <a:gd name="T65" fmla="*/ 456 h 467"/>
              <a:gd name="T66" fmla="*/ 95 w 316"/>
              <a:gd name="T67" fmla="*/ 446 h 4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316" h="467">
                <a:moveTo>
                  <a:pt x="189" y="16"/>
                </a:moveTo>
                <a:cubicBezTo>
                  <a:pt x="197" y="4"/>
                  <a:pt x="213" y="0"/>
                  <a:pt x="225" y="7"/>
                </a:cubicBezTo>
                <a:cubicBezTo>
                  <a:pt x="300" y="52"/>
                  <a:pt x="300" y="52"/>
                  <a:pt x="300" y="52"/>
                </a:cubicBezTo>
                <a:cubicBezTo>
                  <a:pt x="312" y="60"/>
                  <a:pt x="316" y="76"/>
                  <a:pt x="309" y="89"/>
                </a:cubicBezTo>
                <a:cubicBezTo>
                  <a:pt x="298" y="105"/>
                  <a:pt x="298" y="105"/>
                  <a:pt x="298" y="105"/>
                </a:cubicBezTo>
                <a:cubicBezTo>
                  <a:pt x="179" y="33"/>
                  <a:pt x="179" y="33"/>
                  <a:pt x="179" y="33"/>
                </a:cubicBezTo>
                <a:lnTo>
                  <a:pt x="189" y="16"/>
                </a:lnTo>
                <a:close/>
                <a:moveTo>
                  <a:pt x="164" y="58"/>
                </a:moveTo>
                <a:cubicBezTo>
                  <a:pt x="147" y="85"/>
                  <a:pt x="147" y="85"/>
                  <a:pt x="147" y="85"/>
                </a:cubicBezTo>
                <a:cubicBezTo>
                  <a:pt x="266" y="157"/>
                  <a:pt x="266" y="157"/>
                  <a:pt x="266" y="157"/>
                </a:cubicBezTo>
                <a:cubicBezTo>
                  <a:pt x="283" y="130"/>
                  <a:pt x="283" y="130"/>
                  <a:pt x="283" y="130"/>
                </a:cubicBezTo>
                <a:lnTo>
                  <a:pt x="164" y="58"/>
                </a:lnTo>
                <a:close/>
                <a:moveTo>
                  <a:pt x="2" y="446"/>
                </a:moveTo>
                <a:cubicBezTo>
                  <a:pt x="13" y="354"/>
                  <a:pt x="13" y="354"/>
                  <a:pt x="13" y="354"/>
                </a:cubicBezTo>
                <a:cubicBezTo>
                  <a:pt x="90" y="401"/>
                  <a:pt x="90" y="401"/>
                  <a:pt x="90" y="401"/>
                </a:cubicBezTo>
                <a:cubicBezTo>
                  <a:pt x="13" y="453"/>
                  <a:pt x="13" y="453"/>
                  <a:pt x="13" y="453"/>
                </a:cubicBezTo>
                <a:cubicBezTo>
                  <a:pt x="5" y="459"/>
                  <a:pt x="0" y="456"/>
                  <a:pt x="2" y="446"/>
                </a:cubicBezTo>
                <a:close/>
                <a:moveTo>
                  <a:pt x="20" y="296"/>
                </a:moveTo>
                <a:cubicBezTo>
                  <a:pt x="133" y="109"/>
                  <a:pt x="133" y="109"/>
                  <a:pt x="133" y="109"/>
                </a:cubicBezTo>
                <a:cubicBezTo>
                  <a:pt x="172" y="133"/>
                  <a:pt x="172" y="133"/>
                  <a:pt x="172" y="133"/>
                </a:cubicBezTo>
                <a:cubicBezTo>
                  <a:pt x="59" y="320"/>
                  <a:pt x="59" y="320"/>
                  <a:pt x="59" y="320"/>
                </a:cubicBezTo>
                <a:lnTo>
                  <a:pt x="20" y="296"/>
                </a:lnTo>
                <a:close/>
                <a:moveTo>
                  <a:pt x="99" y="344"/>
                </a:moveTo>
                <a:cubicBezTo>
                  <a:pt x="212" y="158"/>
                  <a:pt x="212" y="158"/>
                  <a:pt x="212" y="158"/>
                </a:cubicBezTo>
                <a:cubicBezTo>
                  <a:pt x="252" y="182"/>
                  <a:pt x="252" y="182"/>
                  <a:pt x="252" y="182"/>
                </a:cubicBezTo>
                <a:cubicBezTo>
                  <a:pt x="139" y="368"/>
                  <a:pt x="139" y="368"/>
                  <a:pt x="139" y="368"/>
                </a:cubicBezTo>
                <a:lnTo>
                  <a:pt x="99" y="344"/>
                </a:lnTo>
                <a:close/>
                <a:moveTo>
                  <a:pt x="95" y="446"/>
                </a:moveTo>
                <a:cubicBezTo>
                  <a:pt x="301" y="446"/>
                  <a:pt x="301" y="446"/>
                  <a:pt x="301" y="446"/>
                </a:cubicBezTo>
                <a:cubicBezTo>
                  <a:pt x="307" y="446"/>
                  <a:pt x="311" y="450"/>
                  <a:pt x="311" y="456"/>
                </a:cubicBezTo>
                <a:cubicBezTo>
                  <a:pt x="311" y="462"/>
                  <a:pt x="307" y="467"/>
                  <a:pt x="301" y="467"/>
                </a:cubicBezTo>
                <a:cubicBezTo>
                  <a:pt x="95" y="467"/>
                  <a:pt x="95" y="467"/>
                  <a:pt x="95" y="467"/>
                </a:cubicBezTo>
                <a:cubicBezTo>
                  <a:pt x="89" y="467"/>
                  <a:pt x="84" y="462"/>
                  <a:pt x="84" y="456"/>
                </a:cubicBezTo>
                <a:cubicBezTo>
                  <a:pt x="84" y="450"/>
                  <a:pt x="89" y="446"/>
                  <a:pt x="95" y="446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p>
            <a:pPr fontAlgn="auto"/>
            <a:endParaRPr lang="zh-CN" altLang="en-US" sz="1350" strike="noStrike" noProof="1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029" name="文本框 5"/>
          <p:cNvSpPr txBox="1"/>
          <p:nvPr/>
        </p:nvSpPr>
        <p:spPr>
          <a:xfrm>
            <a:off x="1043517" y="6446838"/>
            <a:ext cx="2038349" cy="21399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lvl="0"/>
            <a:r>
              <a:rPr lang="zh-CN" altLang="en-US" sz="800">
                <a:solidFill>
                  <a:schemeClr val="bg1"/>
                </a:solidFill>
                <a:latin typeface="Arial" panose="020B0604020202020204" pitchFamily="34" charset="0"/>
                <a:ea typeface="微软雅黑 Light" panose="020B0502040204020203" pitchFamily="34" charset="-122"/>
              </a:rPr>
              <a:t>侵权必究</a:t>
            </a:r>
            <a:endParaRPr lang="zh-CN" altLang="en-US" sz="800">
              <a:solidFill>
                <a:schemeClr val="bg1"/>
              </a:solidFill>
              <a:latin typeface="Arial" panose="020B0604020202020204" pitchFamily="34" charset="0"/>
              <a:ea typeface="微软雅黑 Light" panose="020B0502040204020203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9929707" y="6389370"/>
            <a:ext cx="2116667" cy="460375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 fontAlgn="auto"/>
            <a:r>
              <a:rPr lang="zh-CN" altLang="en-US" sz="2400" b="1" strike="noStrike" noProof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华文行楷" panose="02010800040101010101" charset="-122"/>
                <a:ea typeface="华文行楷" panose="02010800040101010101" charset="-122"/>
                <a:cs typeface="+mn-cs"/>
              </a:rPr>
              <a:t>名校课堂</a:t>
            </a:r>
            <a:endParaRPr lang="zh-CN" altLang="en-US" sz="2400" b="1" strike="noStrike" noProof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华文行楷" panose="02010800040101010101" charset="-122"/>
              <a:ea typeface="华文行楷" panose="020108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7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8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audio" Target="../media/audio1.wav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9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0.wm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1.pn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6.xml.rels><?xml version="1.0" encoding="UTF-8" standalone="yes"?>
<Relationships xmlns="http://schemas.openxmlformats.org/package/2006/relationships"><Relationship Id="rId9" Type="http://schemas.openxmlformats.org/officeDocument/2006/relationships/vmlDrawing" Target="../drawings/vmlDrawing1.vml"/><Relationship Id="rId8" Type="http://schemas.openxmlformats.org/officeDocument/2006/relationships/slideLayout" Target="../slideLayouts/slideLayout3.xml"/><Relationship Id="rId7" Type="http://schemas.openxmlformats.org/officeDocument/2006/relationships/image" Target="../media/image14.wmf"/><Relationship Id="rId6" Type="http://schemas.openxmlformats.org/officeDocument/2006/relationships/oleObject" Target="../embeddings/oleObject4.bin"/><Relationship Id="rId5" Type="http://schemas.openxmlformats.org/officeDocument/2006/relationships/oleObject" Target="../embeddings/oleObject3.bin"/><Relationship Id="rId4" Type="http://schemas.openxmlformats.org/officeDocument/2006/relationships/image" Target="../media/image13.wmf"/><Relationship Id="rId3" Type="http://schemas.openxmlformats.org/officeDocument/2006/relationships/oleObject" Target="../embeddings/oleObject2.bin"/><Relationship Id="rId2" Type="http://schemas.openxmlformats.org/officeDocument/2006/relationships/image" Target="../media/image12.wmf"/><Relationship Id="rId1" Type="http://schemas.openxmlformats.org/officeDocument/2006/relationships/oleObject" Target="../embeddings/oleObject1.bin"/></Relationships>
</file>

<file path=ppt/slides/_rels/slide37.xml.rels><?xml version="1.0" encoding="UTF-8" standalone="yes"?>
<Relationships xmlns="http://schemas.openxmlformats.org/package/2006/relationships"><Relationship Id="rId9" Type="http://schemas.openxmlformats.org/officeDocument/2006/relationships/vmlDrawing" Target="../drawings/vmlDrawing2.vml"/><Relationship Id="rId8" Type="http://schemas.openxmlformats.org/officeDocument/2006/relationships/slideLayout" Target="../slideLayouts/slideLayout3.xml"/><Relationship Id="rId7" Type="http://schemas.openxmlformats.org/officeDocument/2006/relationships/image" Target="../media/image16.wmf"/><Relationship Id="rId6" Type="http://schemas.openxmlformats.org/officeDocument/2006/relationships/oleObject" Target="../embeddings/oleObject8.bin"/><Relationship Id="rId5" Type="http://schemas.openxmlformats.org/officeDocument/2006/relationships/oleObject" Target="../embeddings/oleObject7.bin"/><Relationship Id="rId4" Type="http://schemas.openxmlformats.org/officeDocument/2006/relationships/image" Target="../media/image15.wmf"/><Relationship Id="rId3" Type="http://schemas.openxmlformats.org/officeDocument/2006/relationships/oleObject" Target="../embeddings/oleObject6.bin"/><Relationship Id="rId2" Type="http://schemas.openxmlformats.org/officeDocument/2006/relationships/image" Target="../media/image12.wmf"/><Relationship Id="rId1" Type="http://schemas.openxmlformats.org/officeDocument/2006/relationships/oleObject" Target="../embeddings/oleObject5.bin"/></Relationships>
</file>

<file path=ppt/slides/_rels/slide38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3.v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7.wmf"/><Relationship Id="rId1" Type="http://schemas.openxmlformats.org/officeDocument/2006/relationships/oleObject" Target="../embeddings/oleObject9.bin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8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9.wmf"/></Relationships>
</file>

<file path=ppt/slides/_rels/slide4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4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23.png"/><Relationship Id="rId2" Type="http://schemas.microsoft.com/office/2007/relationships/media" Target="file:///C:\Users\Administrator\Desktop\18&#26149;XJ&#19971;&#25968;&#19979;\&#35270;&#39057;&#65306;&#23547;&#25214;&#23545;&#39030;&#35282;.mp4" TargetMode="External"/><Relationship Id="rId1" Type="http://schemas.openxmlformats.org/officeDocument/2006/relationships/video" Target="file:///C:\Users\Administrator\Desktop\18&#26149;XJ&#19971;&#25968;&#19979;\&#35270;&#39057;&#65306;&#23547;&#25214;&#23545;&#39030;&#35282;.mp4" TargetMode="External"/></Relationships>
</file>

<file path=ppt/slides/_rels/slide4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24.png"/><Relationship Id="rId2" Type="http://schemas.microsoft.com/office/2007/relationships/media" Target="file:///C:\Users\Administrator\Desktop\18&#26149;RJ&#19971;&#19979;&#25945;&#23398;&#35838;&#20214;\&#35270;&#39057;&#65306;&#19977;&#32447;&#20843;&#35282;&#30340;&#35762;&#35299;.flv" TargetMode="External"/><Relationship Id="rId1" Type="http://schemas.openxmlformats.org/officeDocument/2006/relationships/video" Target="file:///C:\Users\Administrator\Desktop\18&#26149;RJ&#19971;&#19979;&#25945;&#23398;&#35838;&#20214;\&#35270;&#39057;&#65306;&#19977;&#32447;&#20843;&#35282;&#30340;&#35762;&#35299;.flv" TargetMode="Externa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5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104" name="Rectangle 5"/>
          <p:cNvSpPr/>
          <p:nvPr/>
        </p:nvSpPr>
        <p:spPr>
          <a:xfrm>
            <a:off x="4295617" y="2936875"/>
            <a:ext cx="2837180" cy="76835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pPr algn="ctr"/>
            <a:r>
              <a:rPr lang="en-US" altLang="zh-CN" sz="4400" dirty="0">
                <a:solidFill>
                  <a:srgbClr val="CC0066"/>
                </a:solidFill>
                <a:latin typeface="Times New Roman" panose="02020603050405020304" pitchFamily="2" charset="0"/>
                <a:ea typeface="黑体" panose="02010609060101010101" charset="-122"/>
              </a:rPr>
              <a:t>7.2</a:t>
            </a:r>
            <a:r>
              <a:rPr lang="zh-CN" altLang="en-US" sz="4400" dirty="0">
                <a:solidFill>
                  <a:srgbClr val="CC0066"/>
                </a:solidFill>
                <a:latin typeface="黑体" panose="02010609060101010101" charset="-122"/>
                <a:ea typeface="黑体" panose="02010609060101010101" charset="-122"/>
              </a:rPr>
              <a:t> 相交线</a:t>
            </a:r>
            <a:endParaRPr lang="zh-CN" altLang="en-US" sz="4400" dirty="0">
              <a:solidFill>
                <a:srgbClr val="CC0066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105" name="Text Box 4"/>
          <p:cNvSpPr txBox="1"/>
          <p:nvPr/>
        </p:nvSpPr>
        <p:spPr>
          <a:xfrm>
            <a:off x="1524000" y="1643063"/>
            <a:ext cx="8964613" cy="101473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6000" dirty="0">
                <a:solidFill>
                  <a:srgbClr val="070707"/>
                </a:solidFill>
                <a:latin typeface="隶书" panose="02010509060101010101" pitchFamily="1" charset="-122"/>
                <a:ea typeface="隶书" panose="02010509060101010101" pitchFamily="1" charset="-122"/>
              </a:rPr>
              <a:t>第七章 相交线与平行线</a:t>
            </a:r>
            <a:endParaRPr lang="zh-CN" altLang="en-US" sz="6000" dirty="0">
              <a:solidFill>
                <a:srgbClr val="070707"/>
              </a:solidFill>
              <a:latin typeface="隶书" panose="02010509060101010101" pitchFamily="1" charset="-122"/>
              <a:ea typeface="隶书" panose="02010509060101010101" pitchFamily="1" charset="-122"/>
            </a:endParaRPr>
          </a:p>
        </p:txBody>
      </p:sp>
      <p:sp>
        <p:nvSpPr>
          <p:cNvPr id="3106" name="Rectangle 5"/>
          <p:cNvSpPr/>
          <p:nvPr/>
        </p:nvSpPr>
        <p:spPr>
          <a:xfrm>
            <a:off x="2641442" y="4036696"/>
            <a:ext cx="612648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pPr algn="ctr"/>
            <a:r>
              <a:rPr lang="zh-CN" altLang="en-US" sz="3600" dirty="0">
                <a:latin typeface="黑体" panose="02010609060101010101" charset="-122"/>
                <a:ea typeface="黑体" panose="02010609060101010101" charset="-122"/>
              </a:rPr>
              <a:t>第</a:t>
            </a:r>
            <a:r>
              <a:rPr lang="en-US" altLang="zh-CN" sz="3600" dirty="0">
                <a:latin typeface="黑体" panose="02010609060101010101" charset="-122"/>
                <a:ea typeface="黑体" panose="02010609060101010101" charset="-122"/>
              </a:rPr>
              <a:t>1</a:t>
            </a:r>
            <a:r>
              <a:rPr lang="zh-CN" altLang="en-US" sz="3600" dirty="0">
                <a:latin typeface="黑体" panose="02010609060101010101" charset="-122"/>
                <a:ea typeface="黑体" panose="02010609060101010101" charset="-122"/>
              </a:rPr>
              <a:t>课时  对顶角与三线八角 </a:t>
            </a:r>
            <a:endParaRPr lang="zh-CN" altLang="en-US" sz="3600" dirty="0"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9219" name="Text Box 22"/>
          <p:cNvSpPr txBox="1"/>
          <p:nvPr/>
        </p:nvSpPr>
        <p:spPr>
          <a:xfrm>
            <a:off x="1947863" y="3810000"/>
            <a:ext cx="3384550" cy="521970"/>
          </a:xfrm>
          <a:prstGeom prst="rect">
            <a:avLst/>
          </a:prstGeom>
          <a:noFill/>
          <a:ln w="38100" cap="flat" cmpd="sng">
            <a:solidFill>
              <a:srgbClr val="D60093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p>
            <a:pPr algn="ctr" eaLnBrk="0" hangingPunct="0">
              <a:spcBef>
                <a:spcPct val="50000"/>
              </a:spcBef>
            </a:pPr>
            <a:r>
              <a:rPr lang="zh-CN" altLang="en-US" sz="2800" b="1" dirty="0">
                <a:solidFill>
                  <a:srgbClr val="008080"/>
                </a:solidFill>
                <a:latin typeface="Arial" panose="020B0604020202020204" pitchFamily="34" charset="0"/>
                <a:ea typeface="黑体" panose="02010609060101010101" charset="-122"/>
              </a:rPr>
              <a:t>猜想：</a:t>
            </a:r>
            <a:r>
              <a:rPr lang="zh-CN" altLang="en-US" sz="2800" b="1" dirty="0">
                <a:solidFill>
                  <a:srgbClr val="660066"/>
                </a:solidFill>
                <a:latin typeface="Arial" panose="020B0604020202020204" pitchFamily="34" charset="0"/>
                <a:ea typeface="黑体" panose="02010609060101010101" charset="-122"/>
              </a:rPr>
              <a:t>对顶角相等</a:t>
            </a:r>
            <a:endParaRPr lang="zh-CN" altLang="en-US" sz="2800" b="1" dirty="0">
              <a:solidFill>
                <a:srgbClr val="660066"/>
              </a:solidFill>
              <a:latin typeface="Arial" panose="020B0604020202020204" pitchFamily="34" charset="0"/>
              <a:ea typeface="黑体" panose="02010609060101010101" charset="-122"/>
            </a:endParaRPr>
          </a:p>
        </p:txBody>
      </p:sp>
      <p:grpSp>
        <p:nvGrpSpPr>
          <p:cNvPr id="9220" name="组合 4"/>
          <p:cNvGrpSpPr/>
          <p:nvPr/>
        </p:nvGrpSpPr>
        <p:grpSpPr>
          <a:xfrm>
            <a:off x="5677853" y="2924175"/>
            <a:ext cx="4400232" cy="2516188"/>
            <a:chOff x="-1" y="0"/>
            <a:chExt cx="6928" cy="3962"/>
          </a:xfrm>
        </p:grpSpPr>
        <p:sp>
          <p:nvSpPr>
            <p:cNvPr id="9221" name="Text Box 20"/>
            <p:cNvSpPr txBox="1"/>
            <p:nvPr/>
          </p:nvSpPr>
          <p:spPr>
            <a:xfrm>
              <a:off x="657" y="0"/>
              <a:ext cx="840" cy="72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 algn="ctr" eaLnBrk="0" hangingPunct="0">
                <a:spcBef>
                  <a:spcPct val="50000"/>
                </a:spcBef>
              </a:pPr>
              <a:r>
                <a:rPr lang="zh-CN" altLang="en-US" sz="2400" i="1" dirty="0">
                  <a:latin typeface="Times New Roman" panose="02020603050405020304" pitchFamily="2" charset="0"/>
                  <a:ea typeface="宋体" panose="02010600030101010101" pitchFamily="2" charset="-122"/>
                </a:rPr>
                <a:t>C</a:t>
              </a:r>
              <a:endParaRPr lang="zh-CN" altLang="en-US" sz="2400" i="1" dirty="0">
                <a:latin typeface="Times New Roman" panose="02020603050405020304" pitchFamily="2" charset="0"/>
                <a:ea typeface="宋体" panose="02010600030101010101" pitchFamily="2" charset="-122"/>
              </a:endParaRPr>
            </a:p>
          </p:txBody>
        </p:sp>
        <p:grpSp>
          <p:nvGrpSpPr>
            <p:cNvPr id="9222" name="组合 3"/>
            <p:cNvGrpSpPr/>
            <p:nvPr/>
          </p:nvGrpSpPr>
          <p:grpSpPr>
            <a:xfrm>
              <a:off x="-1" y="465"/>
              <a:ext cx="6928" cy="3497"/>
              <a:chOff x="-1" y="0"/>
              <a:chExt cx="6928" cy="3497"/>
            </a:xfrm>
          </p:grpSpPr>
          <p:grpSp>
            <p:nvGrpSpPr>
              <p:cNvPr id="9223" name="Group 43"/>
              <p:cNvGrpSpPr/>
              <p:nvPr/>
            </p:nvGrpSpPr>
            <p:grpSpPr>
              <a:xfrm>
                <a:off x="807" y="0"/>
                <a:ext cx="5280" cy="3100"/>
                <a:chOff x="0" y="0"/>
                <a:chExt cx="2112" cy="1240"/>
              </a:xfrm>
            </p:grpSpPr>
            <p:sp>
              <p:nvSpPr>
                <p:cNvPr id="9224" name="Line 44"/>
                <p:cNvSpPr/>
                <p:nvPr/>
              </p:nvSpPr>
              <p:spPr>
                <a:xfrm flipV="1">
                  <a:off x="0" y="624"/>
                  <a:ext cx="1056" cy="32"/>
                </a:xfrm>
                <a:prstGeom prst="line">
                  <a:avLst/>
                </a:prstGeom>
                <a:ln w="9525">
                  <a:noFill/>
                </a:ln>
              </p:spPr>
            </p:sp>
            <p:sp>
              <p:nvSpPr>
                <p:cNvPr id="9225" name="Line 45"/>
                <p:cNvSpPr/>
                <p:nvPr/>
              </p:nvSpPr>
              <p:spPr>
                <a:xfrm>
                  <a:off x="240" y="0"/>
                  <a:ext cx="816" cy="624"/>
                </a:xfrm>
                <a:prstGeom prst="line">
                  <a:avLst/>
                </a:prstGeom>
                <a:ln w="9525">
                  <a:noFill/>
                </a:ln>
              </p:spPr>
            </p:sp>
            <p:sp>
              <p:nvSpPr>
                <p:cNvPr id="9226" name="Line 46"/>
                <p:cNvSpPr/>
                <p:nvPr/>
              </p:nvSpPr>
              <p:spPr>
                <a:xfrm>
                  <a:off x="1048" y="616"/>
                  <a:ext cx="816" cy="624"/>
                </a:xfrm>
                <a:prstGeom prst="line">
                  <a:avLst/>
                </a:prstGeom>
                <a:ln w="57150" cap="flat" cmpd="sng">
                  <a:solidFill>
                    <a:srgbClr val="00CC00"/>
                  </a:solidFill>
                  <a:prstDash val="solid"/>
                  <a:bevel/>
                  <a:headEnd type="none" w="med" len="med"/>
                  <a:tailEnd type="none" w="med" len="med"/>
                </a:ln>
              </p:spPr>
            </p:sp>
            <p:sp>
              <p:nvSpPr>
                <p:cNvPr id="9227" name="Line 47"/>
                <p:cNvSpPr/>
                <p:nvPr/>
              </p:nvSpPr>
              <p:spPr>
                <a:xfrm flipV="1">
                  <a:off x="1056" y="592"/>
                  <a:ext cx="1056" cy="32"/>
                </a:xfrm>
                <a:prstGeom prst="line">
                  <a:avLst/>
                </a:prstGeom>
                <a:ln w="57150" cap="flat" cmpd="sng">
                  <a:solidFill>
                    <a:srgbClr val="00CC00"/>
                  </a:solidFill>
                  <a:prstDash val="solid"/>
                  <a:bevel/>
                  <a:headEnd type="none" w="med" len="med"/>
                  <a:tailEnd type="none" w="med" len="med"/>
                </a:ln>
              </p:spPr>
            </p:sp>
            <p:sp>
              <p:nvSpPr>
                <p:cNvPr id="9228" name="Arc 48"/>
                <p:cNvSpPr/>
                <p:nvPr/>
              </p:nvSpPr>
              <p:spPr>
                <a:xfrm rot="-11847907" flipH="1">
                  <a:off x="1208" y="624"/>
                  <a:ext cx="107" cy="123"/>
                </a:xfrm>
                <a:custGeom>
                  <a:avLst/>
                  <a:gdLst/>
                  <a:ahLst/>
                  <a:cxnLst>
                    <a:cxn ang="0">
                      <a:pos x="16" y="0"/>
                    </a:cxn>
                    <a:cxn ang="0">
                      <a:pos x="107" y="96"/>
                    </a:cxn>
                    <a:cxn ang="0">
                      <a:pos x="103" y="123"/>
                    </a:cxn>
                    <a:cxn ang="0">
                      <a:pos x="16" y="0"/>
                    </a:cxn>
                    <a:cxn ang="0">
                      <a:pos x="107" y="96"/>
                    </a:cxn>
                    <a:cxn ang="0">
                      <a:pos x="103" y="123"/>
                    </a:cxn>
                    <a:cxn ang="0">
                      <a:pos x="0" y="96"/>
                    </a:cxn>
                  </a:cxnLst>
                  <a:pathLst>
                    <a:path w="21600" h="27492" fill="none">
                      <a:moveTo>
                        <a:pt x="3153" y="0"/>
                      </a:moveTo>
                      <a:cubicBezTo>
                        <a:pt x="13750" y="1564"/>
                        <a:pt x="21600" y="10657"/>
                        <a:pt x="21600" y="21369"/>
                      </a:cubicBezTo>
                      <a:cubicBezTo>
                        <a:pt x="21600" y="23441"/>
                        <a:pt x="21301" y="25504"/>
                        <a:pt x="20713" y="27491"/>
                      </a:cubicBezTo>
                    </a:path>
                    <a:path w="21600" h="27492" stroke="0">
                      <a:moveTo>
                        <a:pt x="3153" y="0"/>
                      </a:moveTo>
                      <a:cubicBezTo>
                        <a:pt x="13750" y="1564"/>
                        <a:pt x="21600" y="10657"/>
                        <a:pt x="21600" y="21369"/>
                      </a:cubicBezTo>
                      <a:cubicBezTo>
                        <a:pt x="21600" y="23441"/>
                        <a:pt x="21301" y="25504"/>
                        <a:pt x="20713" y="27491"/>
                      </a:cubicBezTo>
                      <a:lnTo>
                        <a:pt x="0" y="21369"/>
                      </a:lnTo>
                      <a:close/>
                    </a:path>
                  </a:pathLst>
                </a:custGeom>
                <a:noFill/>
                <a:ln w="38100" cap="flat" cmpd="sng">
                  <a:solidFill>
                    <a:srgbClr val="00CC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p>
                  <a:endParaRPr lang="zh-CN" altLang="en-US"/>
                </a:p>
              </p:txBody>
            </p:sp>
          </p:grpSp>
          <p:sp>
            <p:nvSpPr>
              <p:cNvPr id="9229" name="Text Box 17"/>
              <p:cNvSpPr txBox="1"/>
              <p:nvPr/>
            </p:nvSpPr>
            <p:spPr>
              <a:xfrm>
                <a:off x="3037" y="1640"/>
                <a:ext cx="840" cy="72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 anchorCtr="0">
                <a:spAutoFit/>
              </a:bodyPr>
              <a:p>
                <a:pPr algn="ctr" eaLnBrk="0" hangingPunct="0">
                  <a:spcBef>
                    <a:spcPct val="50000"/>
                  </a:spcBef>
                </a:pPr>
                <a:r>
                  <a:rPr lang="zh-CN" altLang="en-US" sz="2400" i="1" dirty="0">
                    <a:latin typeface="Times New Roman" panose="02020603050405020304" pitchFamily="2" charset="0"/>
                    <a:ea typeface="宋体" panose="02010600030101010101" pitchFamily="2" charset="-122"/>
                  </a:rPr>
                  <a:t>O</a:t>
                </a:r>
                <a:endParaRPr lang="zh-CN" altLang="en-US" sz="2400" i="1" dirty="0">
                  <a:latin typeface="Times New Roman" panose="02020603050405020304" pitchFamily="2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9230" name="Text Box 18"/>
              <p:cNvSpPr txBox="1"/>
              <p:nvPr/>
            </p:nvSpPr>
            <p:spPr>
              <a:xfrm>
                <a:off x="-1" y="1135"/>
                <a:ext cx="840" cy="72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 anchorCtr="0">
                <a:spAutoFit/>
              </a:bodyPr>
              <a:p>
                <a:pPr algn="ctr" eaLnBrk="0" hangingPunct="0">
                  <a:spcBef>
                    <a:spcPct val="50000"/>
                  </a:spcBef>
                </a:pPr>
                <a:r>
                  <a:rPr lang="zh-CN" altLang="en-US" sz="2400" i="1" dirty="0">
                    <a:latin typeface="Times New Roman" panose="02020603050405020304" pitchFamily="2" charset="0"/>
                    <a:ea typeface="黑体" panose="02010609060101010101" charset="-122"/>
                  </a:rPr>
                  <a:t>A</a:t>
                </a:r>
                <a:endParaRPr lang="zh-CN" altLang="en-US" sz="2400" i="1" dirty="0">
                  <a:latin typeface="Times New Roman" panose="02020603050405020304" pitchFamily="2" charset="0"/>
                  <a:ea typeface="黑体" panose="02010609060101010101" charset="-122"/>
                </a:endParaRPr>
              </a:p>
            </p:txBody>
          </p:sp>
          <p:sp>
            <p:nvSpPr>
              <p:cNvPr id="9231" name="Text Box 19"/>
              <p:cNvSpPr txBox="1"/>
              <p:nvPr/>
            </p:nvSpPr>
            <p:spPr>
              <a:xfrm>
                <a:off x="6087" y="1080"/>
                <a:ext cx="840" cy="72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 anchorCtr="0">
                <a:spAutoFit/>
              </a:bodyPr>
              <a:p>
                <a:pPr algn="ctr" eaLnBrk="0" hangingPunct="0">
                  <a:spcBef>
                    <a:spcPct val="50000"/>
                  </a:spcBef>
                </a:pPr>
                <a:r>
                  <a:rPr lang="zh-CN" altLang="en-US" sz="2400" i="1" dirty="0">
                    <a:latin typeface="Times New Roman" panose="02020603050405020304" pitchFamily="2" charset="0"/>
                    <a:ea typeface="宋体" panose="02010600030101010101" pitchFamily="2" charset="-122"/>
                  </a:rPr>
                  <a:t>B</a:t>
                </a:r>
                <a:endParaRPr lang="zh-CN" altLang="en-US" sz="2400" i="1" dirty="0">
                  <a:latin typeface="Times New Roman" panose="02020603050405020304" pitchFamily="2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9232" name="Text Box 21"/>
              <p:cNvSpPr txBox="1"/>
              <p:nvPr/>
            </p:nvSpPr>
            <p:spPr>
              <a:xfrm>
                <a:off x="4627" y="2772"/>
                <a:ext cx="840" cy="72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 anchorCtr="0">
                <a:spAutoFit/>
              </a:bodyPr>
              <a:p>
                <a:pPr algn="ctr" eaLnBrk="0" hangingPunct="0">
                  <a:spcBef>
                    <a:spcPct val="50000"/>
                  </a:spcBef>
                </a:pPr>
                <a:r>
                  <a:rPr lang="zh-CN" altLang="en-US" sz="2400" i="1" dirty="0">
                    <a:latin typeface="Times New Roman" panose="02020603050405020304" pitchFamily="2" charset="0"/>
                    <a:ea typeface="宋体" panose="02010600030101010101" pitchFamily="2" charset="-122"/>
                  </a:rPr>
                  <a:t>D</a:t>
                </a:r>
                <a:endParaRPr lang="zh-CN" altLang="en-US" sz="2400" i="1" dirty="0">
                  <a:latin typeface="Times New Roman" panose="02020603050405020304" pitchFamily="2" charset="0"/>
                  <a:ea typeface="宋体" panose="02010600030101010101" pitchFamily="2" charset="-122"/>
                </a:endParaRPr>
              </a:p>
            </p:txBody>
          </p:sp>
          <p:grpSp>
            <p:nvGrpSpPr>
              <p:cNvPr id="9233" name="Group 23"/>
              <p:cNvGrpSpPr/>
              <p:nvPr/>
            </p:nvGrpSpPr>
            <p:grpSpPr>
              <a:xfrm>
                <a:off x="817" y="15"/>
                <a:ext cx="5280" cy="3100"/>
                <a:chOff x="0" y="0"/>
                <a:chExt cx="2112" cy="1240"/>
              </a:xfrm>
            </p:grpSpPr>
            <p:sp>
              <p:nvSpPr>
                <p:cNvPr id="9234" name="Text Box 24"/>
                <p:cNvSpPr txBox="1"/>
                <p:nvPr/>
              </p:nvSpPr>
              <p:spPr>
                <a:xfrm>
                  <a:off x="759" y="714"/>
                  <a:ext cx="336" cy="29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t" anchorCtr="0">
                  <a:spAutoFit/>
                </a:bodyPr>
                <a:p>
                  <a:pPr algn="ctr" eaLnBrk="0" hangingPunct="0">
                    <a:spcBef>
                      <a:spcPct val="50000"/>
                    </a:spcBef>
                  </a:pPr>
                  <a:r>
                    <a:rPr lang="zh-CN" altLang="en-US" sz="2400" b="1" dirty="0">
                      <a:latin typeface="Times New Roman" panose="02020603050405020304" pitchFamily="2" charset="0"/>
                      <a:ea typeface="宋体" panose="02010600030101010101" pitchFamily="2" charset="-122"/>
                    </a:rPr>
                    <a:t>4</a:t>
                  </a:r>
                  <a:endParaRPr lang="zh-CN" altLang="en-US" sz="2400" b="1" dirty="0"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9235" name="Text Box 25"/>
                <p:cNvSpPr txBox="1"/>
                <p:nvPr/>
              </p:nvSpPr>
              <p:spPr>
                <a:xfrm>
                  <a:off x="1224" y="592"/>
                  <a:ext cx="336" cy="29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t" anchorCtr="0">
                  <a:spAutoFit/>
                </a:bodyPr>
                <a:p>
                  <a:pPr algn="ctr" eaLnBrk="0" hangingPunct="0">
                    <a:spcBef>
                      <a:spcPct val="50000"/>
                    </a:spcBef>
                  </a:pPr>
                  <a:r>
                    <a:rPr lang="zh-CN" altLang="en-US" sz="2400" b="1" dirty="0">
                      <a:latin typeface="Times New Roman" panose="02020603050405020304" pitchFamily="2" charset="0"/>
                      <a:ea typeface="宋体" panose="02010600030101010101" pitchFamily="2" charset="-122"/>
                    </a:rPr>
                    <a:t>3</a:t>
                  </a:r>
                  <a:endParaRPr lang="zh-CN" altLang="en-US" sz="2400" b="1" dirty="0"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9236" name="Text Box 26"/>
                <p:cNvSpPr txBox="1"/>
                <p:nvPr/>
              </p:nvSpPr>
              <p:spPr>
                <a:xfrm>
                  <a:off x="952" y="240"/>
                  <a:ext cx="336" cy="29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t" anchorCtr="0">
                  <a:spAutoFit/>
                </a:bodyPr>
                <a:p>
                  <a:pPr algn="ctr" eaLnBrk="0" hangingPunct="0">
                    <a:spcBef>
                      <a:spcPct val="50000"/>
                    </a:spcBef>
                  </a:pPr>
                  <a:r>
                    <a:rPr lang="zh-CN" altLang="en-US" sz="2400" b="1" dirty="0">
                      <a:latin typeface="Times New Roman" panose="02020603050405020304" pitchFamily="2" charset="0"/>
                      <a:ea typeface="宋体" panose="02010600030101010101" pitchFamily="2" charset="-122"/>
                    </a:rPr>
                    <a:t>2</a:t>
                  </a:r>
                  <a:endParaRPr lang="zh-CN" altLang="en-US" sz="2400" b="1" dirty="0"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9237" name="Text Box 27"/>
                <p:cNvSpPr txBox="1"/>
                <p:nvPr/>
              </p:nvSpPr>
              <p:spPr>
                <a:xfrm>
                  <a:off x="472" y="384"/>
                  <a:ext cx="336" cy="29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t" anchorCtr="0">
                  <a:spAutoFit/>
                </a:bodyPr>
                <a:p>
                  <a:pPr algn="ctr" eaLnBrk="0" hangingPunct="0">
                    <a:spcBef>
                      <a:spcPct val="50000"/>
                    </a:spcBef>
                  </a:pPr>
                  <a:r>
                    <a:rPr lang="zh-CN" altLang="en-US" sz="2400" b="1" dirty="0">
                      <a:latin typeface="Times New Roman" panose="02020603050405020304" pitchFamily="2" charset="0"/>
                      <a:ea typeface="宋体" panose="02010600030101010101" pitchFamily="2" charset="-122"/>
                    </a:rPr>
                    <a:t>1</a:t>
                  </a:r>
                  <a:endParaRPr lang="zh-CN" altLang="en-US" sz="2400" b="1" dirty="0"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  <p:grpSp>
              <p:nvGrpSpPr>
                <p:cNvPr id="9238" name="Group 28"/>
                <p:cNvGrpSpPr/>
                <p:nvPr/>
              </p:nvGrpSpPr>
              <p:grpSpPr>
                <a:xfrm>
                  <a:off x="0" y="0"/>
                  <a:ext cx="2112" cy="1240"/>
                  <a:chOff x="0" y="0"/>
                  <a:chExt cx="2112" cy="1240"/>
                </a:xfrm>
              </p:grpSpPr>
              <p:sp>
                <p:nvSpPr>
                  <p:cNvPr id="9239" name="Line 29"/>
                  <p:cNvSpPr/>
                  <p:nvPr/>
                </p:nvSpPr>
                <p:spPr>
                  <a:xfrm flipV="1">
                    <a:off x="0" y="624"/>
                    <a:ext cx="1056" cy="32"/>
                  </a:xfrm>
                  <a:prstGeom prst="line">
                    <a:avLst/>
                  </a:prstGeom>
                  <a:ln w="9525">
                    <a:noFill/>
                  </a:ln>
                </p:spPr>
              </p:sp>
              <p:sp>
                <p:nvSpPr>
                  <p:cNvPr id="9240" name="Line 30"/>
                  <p:cNvSpPr/>
                  <p:nvPr/>
                </p:nvSpPr>
                <p:spPr>
                  <a:xfrm>
                    <a:off x="240" y="0"/>
                    <a:ext cx="816" cy="624"/>
                  </a:xfrm>
                  <a:prstGeom prst="line">
                    <a:avLst/>
                  </a:prstGeom>
                  <a:ln w="9525">
                    <a:noFill/>
                  </a:ln>
                </p:spPr>
              </p:sp>
              <p:sp>
                <p:nvSpPr>
                  <p:cNvPr id="9241" name="Line 31"/>
                  <p:cNvSpPr/>
                  <p:nvPr/>
                </p:nvSpPr>
                <p:spPr>
                  <a:xfrm>
                    <a:off x="1048" y="616"/>
                    <a:ext cx="816" cy="624"/>
                  </a:xfrm>
                  <a:prstGeom prst="line">
                    <a:avLst/>
                  </a:prstGeom>
                  <a:ln w="9525">
                    <a:noFill/>
                  </a:ln>
                </p:spPr>
              </p:sp>
              <p:sp>
                <p:nvSpPr>
                  <p:cNvPr id="9242" name="Line 32"/>
                  <p:cNvSpPr/>
                  <p:nvPr/>
                </p:nvSpPr>
                <p:spPr>
                  <a:xfrm flipV="1">
                    <a:off x="1056" y="592"/>
                    <a:ext cx="1056" cy="32"/>
                  </a:xfrm>
                  <a:prstGeom prst="line">
                    <a:avLst/>
                  </a:prstGeom>
                  <a:ln w="9525">
                    <a:noFill/>
                  </a:ln>
                </p:spPr>
              </p:sp>
            </p:grpSp>
            <p:sp>
              <p:nvSpPr>
                <p:cNvPr id="9243" name="Arc 33"/>
                <p:cNvSpPr/>
                <p:nvPr/>
              </p:nvSpPr>
              <p:spPr>
                <a:xfrm rot="20769624">
                  <a:off x="921" y="480"/>
                  <a:ext cx="238" cy="192"/>
                </a:xfrm>
                <a:custGeom>
                  <a:avLst/>
                  <a:gdLst/>
                  <a:ahLst/>
                  <a:cxnLst>
                    <a:cxn ang="0">
                      <a:pos x="17" y="0"/>
                    </a:cxn>
                    <a:cxn ang="0">
                      <a:pos x="238" y="167"/>
                    </a:cxn>
                    <a:cxn ang="0">
                      <a:pos x="17" y="0"/>
                    </a:cxn>
                    <a:cxn ang="0">
                      <a:pos x="238" y="167"/>
                    </a:cxn>
                    <a:cxn ang="0">
                      <a:pos x="0" y="192"/>
                    </a:cxn>
                  </a:cxnLst>
                  <a:pathLst>
                    <a:path w="21414" h="21545" fill="none">
                      <a:moveTo>
                        <a:pt x="1540" y="-1"/>
                      </a:moveTo>
                      <a:cubicBezTo>
                        <a:pt x="11768" y="731"/>
                        <a:pt x="20072" y="8552"/>
                        <a:pt x="21414" y="18718"/>
                      </a:cubicBezTo>
                    </a:path>
                    <a:path w="21414" h="21545" stroke="0">
                      <a:moveTo>
                        <a:pt x="1540" y="-1"/>
                      </a:moveTo>
                      <a:cubicBezTo>
                        <a:pt x="11768" y="731"/>
                        <a:pt x="20072" y="8552"/>
                        <a:pt x="21414" y="18718"/>
                      </a:cubicBezTo>
                      <a:lnTo>
                        <a:pt x="0" y="21545"/>
                      </a:lnTo>
                      <a:close/>
                    </a:path>
                  </a:pathLst>
                </a:custGeom>
                <a:noFill/>
                <a:ln w="38100" cap="flat" cmpd="dbl">
                  <a:solidFill>
                    <a:srgbClr val="D60093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9244" name="Arc 34"/>
                <p:cNvSpPr/>
                <p:nvPr/>
              </p:nvSpPr>
              <p:spPr>
                <a:xfrm rot="14905972">
                  <a:off x="768" y="513"/>
                  <a:ext cx="112" cy="96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12" y="96"/>
                    </a:cxn>
                    <a:cxn ang="0">
                      <a:pos x="0" y="0"/>
                    </a:cxn>
                    <a:cxn ang="0">
                      <a:pos x="112" y="96"/>
                    </a:cxn>
                    <a:cxn ang="0">
                      <a:pos x="0" y="96"/>
                    </a:cxn>
                  </a:cxnLst>
                  <a:pathLst>
                    <a:path w="21600" h="21600" fill="none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38100" cap="flat" cmpd="sng">
                  <a:solidFill>
                    <a:srgbClr val="660066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9245" name="Arc 35"/>
                <p:cNvSpPr/>
                <p:nvPr/>
              </p:nvSpPr>
              <p:spPr>
                <a:xfrm rot="9969623">
                  <a:off x="939" y="584"/>
                  <a:ext cx="238" cy="192"/>
                </a:xfrm>
                <a:custGeom>
                  <a:avLst/>
                  <a:gdLst/>
                  <a:ahLst/>
                  <a:cxnLst>
                    <a:cxn ang="0">
                      <a:pos x="17" y="0"/>
                    </a:cxn>
                    <a:cxn ang="0">
                      <a:pos x="238" y="167"/>
                    </a:cxn>
                    <a:cxn ang="0">
                      <a:pos x="17" y="0"/>
                    </a:cxn>
                    <a:cxn ang="0">
                      <a:pos x="238" y="167"/>
                    </a:cxn>
                    <a:cxn ang="0">
                      <a:pos x="0" y="192"/>
                    </a:cxn>
                  </a:cxnLst>
                  <a:pathLst>
                    <a:path w="21414" h="21545" fill="none">
                      <a:moveTo>
                        <a:pt x="1540" y="-1"/>
                      </a:moveTo>
                      <a:cubicBezTo>
                        <a:pt x="11768" y="731"/>
                        <a:pt x="20072" y="8552"/>
                        <a:pt x="21414" y="18718"/>
                      </a:cubicBezTo>
                    </a:path>
                    <a:path w="21414" h="21545" stroke="0">
                      <a:moveTo>
                        <a:pt x="1540" y="-1"/>
                      </a:moveTo>
                      <a:cubicBezTo>
                        <a:pt x="11768" y="731"/>
                        <a:pt x="20072" y="8552"/>
                        <a:pt x="21414" y="18718"/>
                      </a:cubicBezTo>
                      <a:lnTo>
                        <a:pt x="0" y="21545"/>
                      </a:lnTo>
                      <a:close/>
                    </a:path>
                  </a:pathLst>
                </a:custGeom>
                <a:noFill/>
                <a:ln w="38100" cap="flat" cmpd="dbl">
                  <a:solidFill>
                    <a:srgbClr val="D60093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9246" name="Arc 36"/>
                <p:cNvSpPr/>
                <p:nvPr/>
              </p:nvSpPr>
              <p:spPr>
                <a:xfrm rot="-11847907" flipH="1">
                  <a:off x="1208" y="624"/>
                  <a:ext cx="107" cy="123"/>
                </a:xfrm>
                <a:custGeom>
                  <a:avLst/>
                  <a:gdLst/>
                  <a:ahLst/>
                  <a:cxnLst>
                    <a:cxn ang="0">
                      <a:pos x="16" y="0"/>
                    </a:cxn>
                    <a:cxn ang="0">
                      <a:pos x="107" y="96"/>
                    </a:cxn>
                    <a:cxn ang="0">
                      <a:pos x="103" y="123"/>
                    </a:cxn>
                    <a:cxn ang="0">
                      <a:pos x="16" y="0"/>
                    </a:cxn>
                    <a:cxn ang="0">
                      <a:pos x="107" y="96"/>
                    </a:cxn>
                    <a:cxn ang="0">
                      <a:pos x="103" y="123"/>
                    </a:cxn>
                    <a:cxn ang="0">
                      <a:pos x="0" y="96"/>
                    </a:cxn>
                  </a:cxnLst>
                  <a:pathLst>
                    <a:path w="21600" h="27492" fill="none">
                      <a:moveTo>
                        <a:pt x="3153" y="0"/>
                      </a:moveTo>
                      <a:cubicBezTo>
                        <a:pt x="13750" y="1564"/>
                        <a:pt x="21600" y="10657"/>
                        <a:pt x="21600" y="21369"/>
                      </a:cubicBezTo>
                      <a:cubicBezTo>
                        <a:pt x="21600" y="23441"/>
                        <a:pt x="21301" y="25504"/>
                        <a:pt x="20713" y="27491"/>
                      </a:cubicBezTo>
                    </a:path>
                    <a:path w="21600" h="27492" stroke="0">
                      <a:moveTo>
                        <a:pt x="3153" y="0"/>
                      </a:moveTo>
                      <a:cubicBezTo>
                        <a:pt x="13750" y="1564"/>
                        <a:pt x="21600" y="10657"/>
                        <a:pt x="21600" y="21369"/>
                      </a:cubicBezTo>
                      <a:cubicBezTo>
                        <a:pt x="21600" y="23441"/>
                        <a:pt x="21301" y="25504"/>
                        <a:pt x="20713" y="27491"/>
                      </a:cubicBezTo>
                      <a:lnTo>
                        <a:pt x="0" y="21369"/>
                      </a:lnTo>
                      <a:close/>
                    </a:path>
                  </a:pathLst>
                </a:custGeom>
                <a:noFill/>
                <a:ln w="38100" cap="flat" cmpd="sng">
                  <a:solidFill>
                    <a:srgbClr val="660066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p>
                  <a:endParaRPr lang="zh-CN" altLang="en-US"/>
                </a:p>
              </p:txBody>
            </p:sp>
          </p:grpSp>
          <p:grpSp>
            <p:nvGrpSpPr>
              <p:cNvPr id="9247" name="Group 37"/>
              <p:cNvGrpSpPr/>
              <p:nvPr/>
            </p:nvGrpSpPr>
            <p:grpSpPr>
              <a:xfrm>
                <a:off x="827" y="20"/>
                <a:ext cx="5280" cy="3100"/>
                <a:chOff x="0" y="0"/>
                <a:chExt cx="2112" cy="1240"/>
              </a:xfrm>
            </p:grpSpPr>
            <p:sp>
              <p:nvSpPr>
                <p:cNvPr id="9248" name="Line 38"/>
                <p:cNvSpPr/>
                <p:nvPr/>
              </p:nvSpPr>
              <p:spPr>
                <a:xfrm flipV="1">
                  <a:off x="0" y="624"/>
                  <a:ext cx="1056" cy="32"/>
                </a:xfrm>
                <a:prstGeom prst="line">
                  <a:avLst/>
                </a:prstGeom>
                <a:ln w="57150" cap="flat" cmpd="sng">
                  <a:solidFill>
                    <a:srgbClr val="0000FF"/>
                  </a:solidFill>
                  <a:prstDash val="solid"/>
                  <a:bevel/>
                  <a:headEnd type="none" w="med" len="med"/>
                  <a:tailEnd type="none" w="med" len="med"/>
                </a:ln>
              </p:spPr>
            </p:sp>
            <p:sp>
              <p:nvSpPr>
                <p:cNvPr id="9249" name="Line 39"/>
                <p:cNvSpPr/>
                <p:nvPr/>
              </p:nvSpPr>
              <p:spPr>
                <a:xfrm>
                  <a:off x="240" y="0"/>
                  <a:ext cx="816" cy="624"/>
                </a:xfrm>
                <a:prstGeom prst="line">
                  <a:avLst/>
                </a:prstGeom>
                <a:ln w="57150" cap="flat" cmpd="sng">
                  <a:solidFill>
                    <a:srgbClr val="0000FF"/>
                  </a:solidFill>
                  <a:prstDash val="solid"/>
                  <a:bevel/>
                  <a:headEnd type="none" w="med" len="med"/>
                  <a:tailEnd type="none" w="med" len="med"/>
                </a:ln>
              </p:spPr>
            </p:sp>
            <p:sp>
              <p:nvSpPr>
                <p:cNvPr id="9250" name="Line 40"/>
                <p:cNvSpPr/>
                <p:nvPr/>
              </p:nvSpPr>
              <p:spPr>
                <a:xfrm>
                  <a:off x="1048" y="616"/>
                  <a:ext cx="816" cy="624"/>
                </a:xfrm>
                <a:prstGeom prst="line">
                  <a:avLst/>
                </a:prstGeom>
                <a:ln w="57150" cap="flat" cmpd="sng">
                  <a:solidFill>
                    <a:srgbClr val="0000FF"/>
                  </a:solidFill>
                  <a:prstDash val="solid"/>
                  <a:bevel/>
                  <a:headEnd type="none" w="med" len="med"/>
                  <a:tailEnd type="none" w="med" len="med"/>
                </a:ln>
              </p:spPr>
            </p:sp>
            <p:sp>
              <p:nvSpPr>
                <p:cNvPr id="9251" name="Line 41"/>
                <p:cNvSpPr/>
                <p:nvPr/>
              </p:nvSpPr>
              <p:spPr>
                <a:xfrm flipV="1">
                  <a:off x="1056" y="592"/>
                  <a:ext cx="1056" cy="32"/>
                </a:xfrm>
                <a:prstGeom prst="line">
                  <a:avLst/>
                </a:prstGeom>
                <a:ln w="57150" cap="flat" cmpd="sng">
                  <a:solidFill>
                    <a:srgbClr val="0000FF"/>
                  </a:solidFill>
                  <a:prstDash val="solid"/>
                  <a:bevel/>
                  <a:headEnd type="none" w="med" len="med"/>
                  <a:tailEnd type="none" w="med" len="med"/>
                </a:ln>
              </p:spPr>
            </p:sp>
            <p:sp>
              <p:nvSpPr>
                <p:cNvPr id="9252" name="Arc 42"/>
                <p:cNvSpPr/>
                <p:nvPr/>
              </p:nvSpPr>
              <p:spPr>
                <a:xfrm rot="-11847907" flipH="1">
                  <a:off x="1208" y="624"/>
                  <a:ext cx="107" cy="123"/>
                </a:xfrm>
                <a:custGeom>
                  <a:avLst/>
                  <a:gdLst/>
                  <a:ahLst/>
                  <a:cxnLst>
                    <a:cxn ang="0">
                      <a:pos x="16" y="0"/>
                    </a:cxn>
                    <a:cxn ang="0">
                      <a:pos x="107" y="96"/>
                    </a:cxn>
                    <a:cxn ang="0">
                      <a:pos x="103" y="123"/>
                    </a:cxn>
                    <a:cxn ang="0">
                      <a:pos x="16" y="0"/>
                    </a:cxn>
                    <a:cxn ang="0">
                      <a:pos x="107" y="96"/>
                    </a:cxn>
                    <a:cxn ang="0">
                      <a:pos x="103" y="123"/>
                    </a:cxn>
                    <a:cxn ang="0">
                      <a:pos x="0" y="96"/>
                    </a:cxn>
                  </a:cxnLst>
                  <a:pathLst>
                    <a:path w="21600" h="27492" fill="none">
                      <a:moveTo>
                        <a:pt x="3153" y="0"/>
                      </a:moveTo>
                      <a:cubicBezTo>
                        <a:pt x="13750" y="1564"/>
                        <a:pt x="21600" y="10657"/>
                        <a:pt x="21600" y="21369"/>
                      </a:cubicBezTo>
                      <a:cubicBezTo>
                        <a:pt x="21600" y="23441"/>
                        <a:pt x="21301" y="25504"/>
                        <a:pt x="20713" y="27491"/>
                      </a:cubicBezTo>
                    </a:path>
                    <a:path w="21600" h="27492" stroke="0">
                      <a:moveTo>
                        <a:pt x="3153" y="0"/>
                      </a:moveTo>
                      <a:cubicBezTo>
                        <a:pt x="13750" y="1564"/>
                        <a:pt x="21600" y="10657"/>
                        <a:pt x="21600" y="21369"/>
                      </a:cubicBezTo>
                      <a:cubicBezTo>
                        <a:pt x="21600" y="23441"/>
                        <a:pt x="21301" y="25504"/>
                        <a:pt x="20713" y="27491"/>
                      </a:cubicBezTo>
                      <a:lnTo>
                        <a:pt x="0" y="21369"/>
                      </a:lnTo>
                      <a:close/>
                    </a:path>
                  </a:pathLst>
                </a:custGeom>
                <a:noFill/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</p:grpSp>
        </p:grpSp>
      </p:grpSp>
      <p:sp>
        <p:nvSpPr>
          <p:cNvPr id="9253" name="Rectangle 49"/>
          <p:cNvSpPr/>
          <p:nvPr/>
        </p:nvSpPr>
        <p:spPr>
          <a:xfrm>
            <a:off x="2005013" y="2279650"/>
            <a:ext cx="7467600" cy="6508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eaLnBrk="0" hangingPunct="0">
              <a:lnSpc>
                <a:spcPct val="130000"/>
              </a:lnSpc>
            </a:pPr>
            <a:r>
              <a:rPr lang="zh-CN" altLang="en-US" sz="2800" dirty="0">
                <a:solidFill>
                  <a:srgbClr val="008080"/>
                </a:solidFill>
                <a:latin typeface="Times New Roman" panose="02020603050405020304" pitchFamily="2" charset="0"/>
                <a:ea typeface="黑体" panose="02010609060101010101" charset="-122"/>
              </a:rPr>
              <a:t>问题：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∠1 与∠3在数量上又有什么关系呢？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grpSp>
        <p:nvGrpSpPr>
          <p:cNvPr id="9254" name="组合 6147"/>
          <p:cNvGrpSpPr/>
          <p:nvPr/>
        </p:nvGrpSpPr>
        <p:grpSpPr>
          <a:xfrm>
            <a:off x="1849438" y="406400"/>
            <a:ext cx="2873375" cy="809913"/>
            <a:chOff x="0" y="0"/>
            <a:chExt cx="4528" cy="1274"/>
          </a:xfrm>
        </p:grpSpPr>
        <p:sp>
          <p:nvSpPr>
            <p:cNvPr id="9255" name="矩形 7"/>
            <p:cNvSpPr/>
            <p:nvPr/>
          </p:nvSpPr>
          <p:spPr>
            <a:xfrm>
              <a:off x="882" y="0"/>
              <a:ext cx="2634" cy="120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3" y="1"/>
                </a:cxn>
                <a:cxn ang="0">
                  <a:pos x="0" y="1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pathLst>
                <a:path w="2520280" h="1872208">
                  <a:moveTo>
                    <a:pt x="0" y="1872208"/>
                  </a:moveTo>
                  <a:lnTo>
                    <a:pt x="2520280" y="1872208"/>
                  </a:lnTo>
                  <a:lnTo>
                    <a:pt x="0" y="1872208"/>
                  </a:lnTo>
                  <a:close/>
                  <a:moveTo>
                    <a:pt x="0" y="0"/>
                  </a:moveTo>
                  <a:lnTo>
                    <a:pt x="916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sq" cmpd="sng">
              <a:solidFill>
                <a:srgbClr val="DDDDDD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9256" name="任意多边形 16"/>
            <p:cNvSpPr/>
            <p:nvPr/>
          </p:nvSpPr>
          <p:spPr>
            <a:xfrm>
              <a:off x="0" y="454"/>
              <a:ext cx="826" cy="76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" y="0"/>
                </a:cxn>
                <a:cxn ang="0">
                  <a:pos x="1" y="0"/>
                </a:cxn>
                <a:cxn ang="0">
                  <a:pos x="1" y="0"/>
                </a:cxn>
                <a:cxn ang="0">
                  <a:pos x="1" y="1"/>
                </a:cxn>
                <a:cxn ang="0">
                  <a:pos x="0" y="1"/>
                </a:cxn>
                <a:cxn ang="0">
                  <a:pos x="0" y="0"/>
                </a:cxn>
              </a:cxnLst>
              <a:pathLst>
                <a:path w="696310" h="696310">
                  <a:moveTo>
                    <a:pt x="0" y="0"/>
                  </a:moveTo>
                  <a:lnTo>
                    <a:pt x="459827" y="0"/>
                  </a:lnTo>
                  <a:lnTo>
                    <a:pt x="459827" y="236483"/>
                  </a:lnTo>
                  <a:lnTo>
                    <a:pt x="696310" y="236483"/>
                  </a:lnTo>
                  <a:lnTo>
                    <a:pt x="696310" y="696310"/>
                  </a:lnTo>
                  <a:lnTo>
                    <a:pt x="0" y="69631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808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9257" name="矩形 17"/>
            <p:cNvSpPr/>
            <p:nvPr/>
          </p:nvSpPr>
          <p:spPr>
            <a:xfrm>
              <a:off x="570" y="374"/>
              <a:ext cx="258" cy="265"/>
            </a:xfrm>
            <a:prstGeom prst="rect">
              <a:avLst/>
            </a:prstGeom>
            <a:solidFill>
              <a:srgbClr val="008080">
                <a:alpha val="50999"/>
              </a:srgbClr>
            </a:solidFill>
            <a:ln w="9525">
              <a:noFill/>
            </a:ln>
          </p:spPr>
          <p:txBody>
            <a:bodyPr lIns="0" tIns="215900" rIns="179705" bIns="0" anchor="ctr" anchorCtr="0"/>
            <a:p>
              <a:pPr algn="ctr"/>
              <a:endParaRPr lang="zh-CN" altLang="en-US" sz="4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</a:endParaRPr>
            </a:p>
          </p:txBody>
        </p:sp>
        <p:sp>
          <p:nvSpPr>
            <p:cNvPr id="9258" name="文本框 6151"/>
            <p:cNvSpPr txBox="1"/>
            <p:nvPr/>
          </p:nvSpPr>
          <p:spPr>
            <a:xfrm>
              <a:off x="878" y="432"/>
              <a:ext cx="3650" cy="82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zh-CN" altLang="en-US" sz="2800" b="1" dirty="0">
                  <a:solidFill>
                    <a:srgbClr val="006666"/>
                  </a:solidFill>
                  <a:latin typeface="微软雅黑" panose="020B0503020204020204" charset="-122"/>
                  <a:ea typeface="微软雅黑" panose="020B0503020204020204" charset="-122"/>
                  <a:sym typeface="宋体" panose="02010600030101010101" pitchFamily="2" charset="-122"/>
                </a:rPr>
                <a:t>对顶角的性质</a:t>
              </a:r>
              <a:endParaRPr lang="zh-CN" altLang="en-US" sz="2800" b="1" dirty="0">
                <a:solidFill>
                  <a:srgbClr val="006666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endParaRPr>
            </a:p>
          </p:txBody>
        </p:sp>
        <p:sp>
          <p:nvSpPr>
            <p:cNvPr id="9259" name="文本框 6152"/>
            <p:cNvSpPr txBox="1"/>
            <p:nvPr/>
          </p:nvSpPr>
          <p:spPr>
            <a:xfrm>
              <a:off x="0" y="453"/>
              <a:ext cx="872" cy="82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r>
                <a:rPr lang="zh-CN" altLang="en-US" sz="2800" dirty="0">
                  <a:solidFill>
                    <a:schemeClr val="accent1"/>
                  </a:solidFill>
                  <a:latin typeface="Arial" panose="020B0604020202020204" pitchFamily="34" charset="0"/>
                  <a:ea typeface="微软雅黑" panose="020B0503020204020204" charset="-122"/>
                </a:rPr>
                <a:t>二</a:t>
              </a:r>
              <a:endParaRPr lang="zh-CN" altLang="en-US" sz="28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charset="-122"/>
              </a:endParaRPr>
            </a:p>
          </p:txBody>
        </p:sp>
      </p:grpSp>
      <p:sp>
        <p:nvSpPr>
          <p:cNvPr id="9260" name="Rectangle 49"/>
          <p:cNvSpPr/>
          <p:nvPr/>
        </p:nvSpPr>
        <p:spPr>
          <a:xfrm>
            <a:off x="2122488" y="5299075"/>
            <a:ext cx="8256587" cy="1210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eaLnBrk="0" hangingPunct="0">
              <a:lnSpc>
                <a:spcPct val="130000"/>
              </a:lnSpc>
            </a:pPr>
            <a:r>
              <a:rPr lang="zh-CN" altLang="en-US" sz="2800" dirty="0">
                <a:solidFill>
                  <a:srgbClr val="008080"/>
                </a:solidFill>
                <a:latin typeface="Times New Roman" panose="02020603050405020304" pitchFamily="2" charset="0"/>
                <a:ea typeface="黑体" panose="02010609060101010101" charset="-122"/>
              </a:rPr>
              <a:t>思考：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你能利用有关知识来验证∠1 与∠3的数量关系吗？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9261" name="Rectangle 49"/>
          <p:cNvSpPr/>
          <p:nvPr/>
        </p:nvSpPr>
        <p:spPr>
          <a:xfrm>
            <a:off x="2006600" y="1243013"/>
            <a:ext cx="8137525" cy="1210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eaLnBrk="0" hangingPunct="0">
              <a:lnSpc>
                <a:spcPct val="130000"/>
              </a:lnSpc>
            </a:pPr>
            <a:r>
              <a:rPr lang="en-US" altLang="zh-CN" sz="2400" dirty="0">
                <a:latin typeface="Times New Roman" panose="02020603050405020304" pitchFamily="2" charset="0"/>
                <a:ea typeface="黑体" panose="02010609060101010101" charset="-122"/>
              </a:rPr>
              <a:t>         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在上学期我们已经知道互为补角的两个角和为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180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°，因而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互为邻补角的两个角和为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180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°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.</a:t>
            </a:r>
            <a:endParaRPr lang="en-US" altLang="zh-CN" sz="2800" dirty="0"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926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926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926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925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925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925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5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385" decel="1000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" dur="385" decel="100000"/>
                                        <p:tgtEl>
                                          <p:spTgt spid="9219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6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7" dur="385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8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9" dur="385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30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5" dur="80"/>
                                        <p:tgtEl>
                                          <p:spTgt spid="926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6" dur="80"/>
                                        <p:tgtEl>
                                          <p:spTgt spid="926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80"/>
                                        <p:tgtEl>
                                          <p:spTgt spid="926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9" grpId="0" bldLvl="0" animBg="1"/>
      <p:bldP spid="9253" grpId="0"/>
      <p:bldP spid="9260" grpId="0"/>
      <p:bldP spid="926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0242" name="Text Box 17"/>
          <p:cNvSpPr txBox="1"/>
          <p:nvPr/>
        </p:nvSpPr>
        <p:spPr>
          <a:xfrm>
            <a:off x="7947025" y="3563938"/>
            <a:ext cx="533400" cy="39878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algn="ctr" eaLnBrk="0" hangingPunct="0">
              <a:spcBef>
                <a:spcPct val="50000"/>
              </a:spcBef>
            </a:pPr>
            <a:r>
              <a:rPr lang="zh-CN" altLang="en-US" sz="2000" i="1" dirty="0">
                <a:latin typeface="Times New Roman" panose="02020603050405020304" pitchFamily="2" charset="0"/>
                <a:ea typeface="宋体" panose="02010600030101010101" pitchFamily="2" charset="-122"/>
              </a:rPr>
              <a:t>O</a:t>
            </a:r>
            <a:endParaRPr lang="zh-CN" altLang="en-US" sz="2000" i="1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10243" name="Text Box 18"/>
          <p:cNvSpPr txBox="1"/>
          <p:nvPr/>
        </p:nvSpPr>
        <p:spPr>
          <a:xfrm>
            <a:off x="6092825" y="3297238"/>
            <a:ext cx="533400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algn="ctr" eaLnBrk="0" hangingPunct="0">
              <a:spcBef>
                <a:spcPct val="50000"/>
              </a:spcBef>
            </a:pPr>
            <a:r>
              <a:rPr lang="zh-CN" altLang="en-US" sz="2400" i="1" dirty="0">
                <a:latin typeface="Times New Roman" panose="02020603050405020304" pitchFamily="2" charset="0"/>
                <a:ea typeface="宋体" panose="02010600030101010101" pitchFamily="2" charset="-122"/>
              </a:rPr>
              <a:t>A</a:t>
            </a:r>
            <a:endParaRPr lang="zh-CN" altLang="en-US" sz="2400" i="1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10244" name="Text Box 19"/>
          <p:cNvSpPr txBox="1"/>
          <p:nvPr/>
        </p:nvSpPr>
        <p:spPr>
          <a:xfrm>
            <a:off x="9902825" y="3259138"/>
            <a:ext cx="533400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algn="ctr" eaLnBrk="0" hangingPunct="0">
              <a:spcBef>
                <a:spcPct val="50000"/>
              </a:spcBef>
            </a:pPr>
            <a:r>
              <a:rPr lang="zh-CN" altLang="en-US" sz="2400" i="1" dirty="0">
                <a:latin typeface="Times New Roman" panose="02020603050405020304" pitchFamily="2" charset="0"/>
                <a:ea typeface="宋体" panose="02010600030101010101" pitchFamily="2" charset="-122"/>
              </a:rPr>
              <a:t>B</a:t>
            </a:r>
            <a:endParaRPr lang="zh-CN" altLang="en-US" sz="2400" i="1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10245" name="Text Box 20"/>
          <p:cNvSpPr txBox="1"/>
          <p:nvPr/>
        </p:nvSpPr>
        <p:spPr>
          <a:xfrm>
            <a:off x="6469063" y="2273300"/>
            <a:ext cx="533400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algn="ctr" eaLnBrk="0" hangingPunct="0">
              <a:spcBef>
                <a:spcPct val="50000"/>
              </a:spcBef>
            </a:pPr>
            <a:r>
              <a:rPr lang="zh-CN" altLang="en-US" sz="2400" i="1" dirty="0">
                <a:latin typeface="Times New Roman" panose="02020603050405020304" pitchFamily="2" charset="0"/>
                <a:ea typeface="宋体" panose="02010600030101010101" pitchFamily="2" charset="-122"/>
              </a:rPr>
              <a:t>C</a:t>
            </a:r>
            <a:endParaRPr lang="zh-CN" altLang="en-US" sz="2400" i="1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10246" name="Text Box 21"/>
          <p:cNvSpPr txBox="1"/>
          <p:nvPr/>
        </p:nvSpPr>
        <p:spPr>
          <a:xfrm>
            <a:off x="8912225" y="4325938"/>
            <a:ext cx="533400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algn="ctr" eaLnBrk="0" hangingPunct="0">
              <a:spcBef>
                <a:spcPct val="50000"/>
              </a:spcBef>
            </a:pPr>
            <a:r>
              <a:rPr lang="zh-CN" altLang="en-US" sz="2400" i="1" dirty="0">
                <a:latin typeface="Times New Roman" panose="02020603050405020304" pitchFamily="2" charset="0"/>
                <a:ea typeface="宋体" panose="02010600030101010101" pitchFamily="2" charset="-122"/>
              </a:rPr>
              <a:t>D</a:t>
            </a:r>
            <a:endParaRPr lang="zh-CN" altLang="en-US" sz="2400" i="1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grpSp>
        <p:nvGrpSpPr>
          <p:cNvPr id="10247" name="Group 22"/>
          <p:cNvGrpSpPr/>
          <p:nvPr/>
        </p:nvGrpSpPr>
        <p:grpSpPr>
          <a:xfrm>
            <a:off x="6562725" y="2573338"/>
            <a:ext cx="3352800" cy="1968500"/>
            <a:chOff x="0" y="0"/>
            <a:chExt cx="2112" cy="1240"/>
          </a:xfrm>
        </p:grpSpPr>
        <p:sp>
          <p:nvSpPr>
            <p:cNvPr id="10248" name="Text Box 23"/>
            <p:cNvSpPr txBox="1"/>
            <p:nvPr/>
          </p:nvSpPr>
          <p:spPr>
            <a:xfrm>
              <a:off x="760" y="768"/>
              <a:ext cx="336" cy="29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 algn="ctr" eaLnBrk="0" hangingPunct="0">
                <a:spcBef>
                  <a:spcPct val="50000"/>
                </a:spcBef>
              </a:pPr>
              <a:r>
                <a:rPr lang="zh-CN" altLang="en-US" sz="2400" b="1" dirty="0">
                  <a:latin typeface="Times New Roman" panose="02020603050405020304" pitchFamily="2" charset="0"/>
                  <a:ea typeface="宋体" panose="02010600030101010101" pitchFamily="2" charset="-122"/>
                </a:rPr>
                <a:t>4</a:t>
              </a:r>
              <a:endParaRPr lang="zh-CN" altLang="en-US" sz="2400" b="1" dirty="0">
                <a:latin typeface="Times New Roman" panose="020206030504050203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0249" name="Text Box 24"/>
            <p:cNvSpPr txBox="1"/>
            <p:nvPr/>
          </p:nvSpPr>
          <p:spPr>
            <a:xfrm>
              <a:off x="1224" y="592"/>
              <a:ext cx="336" cy="29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 algn="ctr" eaLnBrk="0" hangingPunct="0">
                <a:spcBef>
                  <a:spcPct val="50000"/>
                </a:spcBef>
              </a:pPr>
              <a:r>
                <a:rPr lang="zh-CN" altLang="en-US" sz="2400" b="1" dirty="0">
                  <a:latin typeface="Times New Roman" panose="02020603050405020304" pitchFamily="2" charset="0"/>
                  <a:ea typeface="宋体" panose="02010600030101010101" pitchFamily="2" charset="-122"/>
                </a:rPr>
                <a:t>3</a:t>
              </a:r>
              <a:endParaRPr lang="zh-CN" altLang="en-US" sz="2400" b="1" dirty="0">
                <a:latin typeface="Times New Roman" panose="020206030504050203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0250" name="Text Box 25"/>
            <p:cNvSpPr txBox="1"/>
            <p:nvPr/>
          </p:nvSpPr>
          <p:spPr>
            <a:xfrm>
              <a:off x="952" y="240"/>
              <a:ext cx="336" cy="29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 algn="ctr" eaLnBrk="0" hangingPunct="0">
                <a:spcBef>
                  <a:spcPct val="50000"/>
                </a:spcBef>
              </a:pPr>
              <a:r>
                <a:rPr lang="zh-CN" altLang="en-US" sz="2400" b="1" dirty="0">
                  <a:latin typeface="Times New Roman" panose="02020603050405020304" pitchFamily="2" charset="0"/>
                  <a:ea typeface="宋体" panose="02010600030101010101" pitchFamily="2" charset="-122"/>
                </a:rPr>
                <a:t>2</a:t>
              </a:r>
              <a:endParaRPr lang="zh-CN" altLang="en-US" sz="2400" b="1" dirty="0">
                <a:latin typeface="Times New Roman" panose="020206030504050203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0251" name="Text Box 26"/>
            <p:cNvSpPr txBox="1"/>
            <p:nvPr/>
          </p:nvSpPr>
          <p:spPr>
            <a:xfrm>
              <a:off x="472" y="384"/>
              <a:ext cx="336" cy="29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 algn="ctr" eaLnBrk="0" hangingPunct="0">
                <a:spcBef>
                  <a:spcPct val="50000"/>
                </a:spcBef>
              </a:pPr>
              <a:r>
                <a:rPr lang="zh-CN" altLang="en-US" sz="2400" b="1" dirty="0">
                  <a:latin typeface="Times New Roman" panose="02020603050405020304" pitchFamily="2" charset="0"/>
                  <a:ea typeface="宋体" panose="02010600030101010101" pitchFamily="2" charset="-122"/>
                </a:rPr>
                <a:t>1</a:t>
              </a:r>
              <a:endParaRPr lang="zh-CN" altLang="en-US" sz="2400" b="1" dirty="0">
                <a:latin typeface="Times New Roman" panose="02020603050405020304" pitchFamily="2" charset="0"/>
                <a:ea typeface="宋体" panose="02010600030101010101" pitchFamily="2" charset="-122"/>
              </a:endParaRPr>
            </a:p>
          </p:txBody>
        </p:sp>
        <p:grpSp>
          <p:nvGrpSpPr>
            <p:cNvPr id="10252" name="Group 27"/>
            <p:cNvGrpSpPr/>
            <p:nvPr/>
          </p:nvGrpSpPr>
          <p:grpSpPr>
            <a:xfrm>
              <a:off x="0" y="0"/>
              <a:ext cx="2112" cy="1240"/>
              <a:chOff x="0" y="0"/>
              <a:chExt cx="2112" cy="1240"/>
            </a:xfrm>
          </p:grpSpPr>
          <p:sp>
            <p:nvSpPr>
              <p:cNvPr id="10253" name="Line 28"/>
              <p:cNvSpPr/>
              <p:nvPr/>
            </p:nvSpPr>
            <p:spPr>
              <a:xfrm flipV="1">
                <a:off x="0" y="624"/>
                <a:ext cx="1056" cy="32"/>
              </a:xfrm>
              <a:prstGeom prst="line">
                <a:avLst/>
              </a:prstGeom>
              <a:ln w="9525">
                <a:noFill/>
              </a:ln>
            </p:spPr>
          </p:sp>
          <p:sp>
            <p:nvSpPr>
              <p:cNvPr id="10254" name="Line 29"/>
              <p:cNvSpPr/>
              <p:nvPr/>
            </p:nvSpPr>
            <p:spPr>
              <a:xfrm>
                <a:off x="240" y="0"/>
                <a:ext cx="816" cy="624"/>
              </a:xfrm>
              <a:prstGeom prst="line">
                <a:avLst/>
              </a:prstGeom>
              <a:ln w="9525">
                <a:noFill/>
              </a:ln>
            </p:spPr>
          </p:sp>
          <p:sp>
            <p:nvSpPr>
              <p:cNvPr id="10255" name="Line 30"/>
              <p:cNvSpPr/>
              <p:nvPr/>
            </p:nvSpPr>
            <p:spPr>
              <a:xfrm>
                <a:off x="1048" y="616"/>
                <a:ext cx="816" cy="624"/>
              </a:xfrm>
              <a:prstGeom prst="line">
                <a:avLst/>
              </a:prstGeom>
              <a:ln w="9525">
                <a:noFill/>
              </a:ln>
            </p:spPr>
          </p:sp>
          <p:sp>
            <p:nvSpPr>
              <p:cNvPr id="10256" name="Line 31"/>
              <p:cNvSpPr/>
              <p:nvPr/>
            </p:nvSpPr>
            <p:spPr>
              <a:xfrm flipV="1">
                <a:off x="1056" y="592"/>
                <a:ext cx="1056" cy="32"/>
              </a:xfrm>
              <a:prstGeom prst="line">
                <a:avLst/>
              </a:prstGeom>
              <a:ln w="9525">
                <a:noFill/>
              </a:ln>
            </p:spPr>
          </p:sp>
        </p:grpSp>
        <p:sp>
          <p:nvSpPr>
            <p:cNvPr id="10257" name="Arc 32"/>
            <p:cNvSpPr/>
            <p:nvPr/>
          </p:nvSpPr>
          <p:spPr>
            <a:xfrm rot="20769624">
              <a:off x="921" y="480"/>
              <a:ext cx="238" cy="192"/>
            </a:xfrm>
            <a:custGeom>
              <a:avLst/>
              <a:gdLst/>
              <a:ahLst/>
              <a:cxnLst>
                <a:cxn ang="0">
                  <a:pos x="17" y="0"/>
                </a:cxn>
                <a:cxn ang="0">
                  <a:pos x="238" y="167"/>
                </a:cxn>
                <a:cxn ang="0">
                  <a:pos x="17" y="0"/>
                </a:cxn>
                <a:cxn ang="0">
                  <a:pos x="238" y="167"/>
                </a:cxn>
                <a:cxn ang="0">
                  <a:pos x="0" y="192"/>
                </a:cxn>
              </a:cxnLst>
              <a:pathLst>
                <a:path w="21414" h="21545" fill="none">
                  <a:moveTo>
                    <a:pt x="1540" y="-1"/>
                  </a:moveTo>
                  <a:cubicBezTo>
                    <a:pt x="11768" y="731"/>
                    <a:pt x="20072" y="8552"/>
                    <a:pt x="21414" y="18718"/>
                  </a:cubicBezTo>
                </a:path>
                <a:path w="21414" h="21545" stroke="0">
                  <a:moveTo>
                    <a:pt x="1540" y="-1"/>
                  </a:moveTo>
                  <a:cubicBezTo>
                    <a:pt x="11768" y="731"/>
                    <a:pt x="20072" y="8552"/>
                    <a:pt x="21414" y="18718"/>
                  </a:cubicBezTo>
                  <a:lnTo>
                    <a:pt x="0" y="21545"/>
                  </a:lnTo>
                  <a:close/>
                </a:path>
              </a:pathLst>
            </a:custGeom>
            <a:noFill/>
            <a:ln w="38100" cap="flat" cmpd="dbl">
              <a:solidFill>
                <a:srgbClr val="D60093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258" name="Arc 33"/>
            <p:cNvSpPr/>
            <p:nvPr/>
          </p:nvSpPr>
          <p:spPr>
            <a:xfrm rot="14905972">
              <a:off x="768" y="513"/>
              <a:ext cx="112" cy="9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12" y="96"/>
                </a:cxn>
                <a:cxn ang="0">
                  <a:pos x="0" y="0"/>
                </a:cxn>
                <a:cxn ang="0">
                  <a:pos x="112" y="96"/>
                </a:cxn>
                <a:cxn ang="0">
                  <a:pos x="0" y="96"/>
                </a:cxn>
              </a:cxnLst>
              <a:pathLst>
                <a:path w="21600" h="21600" fill="none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38100" cap="flat" cmpd="sng">
              <a:solidFill>
                <a:srgbClr val="660066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259" name="Arc 34"/>
            <p:cNvSpPr/>
            <p:nvPr/>
          </p:nvSpPr>
          <p:spPr>
            <a:xfrm rot="9969623">
              <a:off x="934" y="590"/>
              <a:ext cx="238" cy="192"/>
            </a:xfrm>
            <a:custGeom>
              <a:avLst/>
              <a:gdLst/>
              <a:ahLst/>
              <a:cxnLst>
                <a:cxn ang="0">
                  <a:pos x="17" y="0"/>
                </a:cxn>
                <a:cxn ang="0">
                  <a:pos x="238" y="167"/>
                </a:cxn>
                <a:cxn ang="0">
                  <a:pos x="17" y="0"/>
                </a:cxn>
                <a:cxn ang="0">
                  <a:pos x="238" y="167"/>
                </a:cxn>
                <a:cxn ang="0">
                  <a:pos x="0" y="192"/>
                </a:cxn>
              </a:cxnLst>
              <a:pathLst>
                <a:path w="21414" h="21545" fill="none">
                  <a:moveTo>
                    <a:pt x="1540" y="-1"/>
                  </a:moveTo>
                  <a:cubicBezTo>
                    <a:pt x="11768" y="731"/>
                    <a:pt x="20072" y="8552"/>
                    <a:pt x="21414" y="18718"/>
                  </a:cubicBezTo>
                </a:path>
                <a:path w="21414" h="21545" stroke="0">
                  <a:moveTo>
                    <a:pt x="1540" y="-1"/>
                  </a:moveTo>
                  <a:cubicBezTo>
                    <a:pt x="11768" y="731"/>
                    <a:pt x="20072" y="8552"/>
                    <a:pt x="21414" y="18718"/>
                  </a:cubicBezTo>
                  <a:lnTo>
                    <a:pt x="0" y="21545"/>
                  </a:lnTo>
                  <a:close/>
                </a:path>
              </a:pathLst>
            </a:custGeom>
            <a:noFill/>
            <a:ln w="38100" cap="flat" cmpd="dbl">
              <a:solidFill>
                <a:srgbClr val="D60093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260" name="Arc 35"/>
            <p:cNvSpPr/>
            <p:nvPr/>
          </p:nvSpPr>
          <p:spPr>
            <a:xfrm rot="-11847907" flipH="1">
              <a:off x="1208" y="624"/>
              <a:ext cx="107" cy="123"/>
            </a:xfrm>
            <a:custGeom>
              <a:avLst/>
              <a:gdLst/>
              <a:ahLst/>
              <a:cxnLst>
                <a:cxn ang="0">
                  <a:pos x="16" y="0"/>
                </a:cxn>
                <a:cxn ang="0">
                  <a:pos x="107" y="96"/>
                </a:cxn>
                <a:cxn ang="0">
                  <a:pos x="103" y="123"/>
                </a:cxn>
                <a:cxn ang="0">
                  <a:pos x="16" y="0"/>
                </a:cxn>
                <a:cxn ang="0">
                  <a:pos x="107" y="96"/>
                </a:cxn>
                <a:cxn ang="0">
                  <a:pos x="103" y="123"/>
                </a:cxn>
                <a:cxn ang="0">
                  <a:pos x="0" y="96"/>
                </a:cxn>
              </a:cxnLst>
              <a:pathLst>
                <a:path w="21600" h="27492" fill="none">
                  <a:moveTo>
                    <a:pt x="3153" y="0"/>
                  </a:moveTo>
                  <a:cubicBezTo>
                    <a:pt x="13750" y="1564"/>
                    <a:pt x="21600" y="10657"/>
                    <a:pt x="21600" y="21369"/>
                  </a:cubicBezTo>
                  <a:cubicBezTo>
                    <a:pt x="21600" y="23441"/>
                    <a:pt x="21301" y="25504"/>
                    <a:pt x="20713" y="27491"/>
                  </a:cubicBezTo>
                </a:path>
                <a:path w="21600" h="27492" stroke="0">
                  <a:moveTo>
                    <a:pt x="3153" y="0"/>
                  </a:moveTo>
                  <a:cubicBezTo>
                    <a:pt x="13750" y="1564"/>
                    <a:pt x="21600" y="10657"/>
                    <a:pt x="21600" y="21369"/>
                  </a:cubicBezTo>
                  <a:cubicBezTo>
                    <a:pt x="21600" y="23441"/>
                    <a:pt x="21301" y="25504"/>
                    <a:pt x="20713" y="27491"/>
                  </a:cubicBezTo>
                  <a:lnTo>
                    <a:pt x="0" y="21369"/>
                  </a:lnTo>
                  <a:close/>
                </a:path>
              </a:pathLst>
            </a:custGeom>
            <a:noFill/>
            <a:ln w="38100" cap="flat" cmpd="sng">
              <a:solidFill>
                <a:srgbClr val="660066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</p:grpSp>
      <p:grpSp>
        <p:nvGrpSpPr>
          <p:cNvPr id="10261" name="Group 36"/>
          <p:cNvGrpSpPr/>
          <p:nvPr/>
        </p:nvGrpSpPr>
        <p:grpSpPr>
          <a:xfrm>
            <a:off x="6562725" y="2586038"/>
            <a:ext cx="3352800" cy="1968500"/>
            <a:chOff x="0" y="0"/>
            <a:chExt cx="2112" cy="1240"/>
          </a:xfrm>
        </p:grpSpPr>
        <p:sp>
          <p:nvSpPr>
            <p:cNvPr id="10262" name="Line 37"/>
            <p:cNvSpPr/>
            <p:nvPr/>
          </p:nvSpPr>
          <p:spPr>
            <a:xfrm flipV="1">
              <a:off x="0" y="624"/>
              <a:ext cx="1056" cy="32"/>
            </a:xfrm>
            <a:prstGeom prst="line">
              <a:avLst/>
            </a:prstGeom>
            <a:ln w="57150" cap="flat" cmpd="sng">
              <a:solidFill>
                <a:srgbClr val="0000FF"/>
              </a:solidFill>
              <a:prstDash val="solid"/>
              <a:bevel/>
              <a:headEnd type="none" w="med" len="med"/>
              <a:tailEnd type="none" w="med" len="med"/>
            </a:ln>
          </p:spPr>
        </p:sp>
        <p:sp>
          <p:nvSpPr>
            <p:cNvPr id="10263" name="Line 38"/>
            <p:cNvSpPr/>
            <p:nvPr/>
          </p:nvSpPr>
          <p:spPr>
            <a:xfrm>
              <a:off x="240" y="0"/>
              <a:ext cx="816" cy="624"/>
            </a:xfrm>
            <a:prstGeom prst="line">
              <a:avLst/>
            </a:prstGeom>
            <a:ln w="57150" cap="flat" cmpd="sng">
              <a:solidFill>
                <a:srgbClr val="0000FF"/>
              </a:solidFill>
              <a:prstDash val="solid"/>
              <a:bevel/>
              <a:headEnd type="none" w="med" len="med"/>
              <a:tailEnd type="none" w="med" len="med"/>
            </a:ln>
          </p:spPr>
        </p:sp>
        <p:sp>
          <p:nvSpPr>
            <p:cNvPr id="10264" name="Line 39"/>
            <p:cNvSpPr/>
            <p:nvPr/>
          </p:nvSpPr>
          <p:spPr>
            <a:xfrm>
              <a:off x="1048" y="616"/>
              <a:ext cx="816" cy="624"/>
            </a:xfrm>
            <a:prstGeom prst="line">
              <a:avLst/>
            </a:prstGeom>
            <a:ln w="57150" cap="flat" cmpd="sng">
              <a:solidFill>
                <a:srgbClr val="0000FF"/>
              </a:solidFill>
              <a:prstDash val="solid"/>
              <a:bevel/>
              <a:headEnd type="none" w="med" len="med"/>
              <a:tailEnd type="none" w="med" len="med"/>
            </a:ln>
          </p:spPr>
        </p:sp>
        <p:sp>
          <p:nvSpPr>
            <p:cNvPr id="10265" name="Line 40"/>
            <p:cNvSpPr/>
            <p:nvPr/>
          </p:nvSpPr>
          <p:spPr>
            <a:xfrm flipV="1">
              <a:off x="1056" y="592"/>
              <a:ext cx="1056" cy="32"/>
            </a:xfrm>
            <a:prstGeom prst="line">
              <a:avLst/>
            </a:prstGeom>
            <a:ln w="57150" cap="flat" cmpd="sng">
              <a:solidFill>
                <a:srgbClr val="0000FF"/>
              </a:solidFill>
              <a:prstDash val="solid"/>
              <a:bevel/>
              <a:headEnd type="none" w="med" len="med"/>
              <a:tailEnd type="none" w="med" len="med"/>
            </a:ln>
          </p:spPr>
        </p:sp>
        <p:sp>
          <p:nvSpPr>
            <p:cNvPr id="10266" name="Arc 41"/>
            <p:cNvSpPr/>
            <p:nvPr/>
          </p:nvSpPr>
          <p:spPr>
            <a:xfrm rot="-11847907" flipH="1">
              <a:off x="1208" y="624"/>
              <a:ext cx="107" cy="123"/>
            </a:xfrm>
            <a:custGeom>
              <a:avLst/>
              <a:gdLst/>
              <a:ahLst/>
              <a:cxnLst>
                <a:cxn ang="0">
                  <a:pos x="16" y="0"/>
                </a:cxn>
                <a:cxn ang="0">
                  <a:pos x="107" y="96"/>
                </a:cxn>
                <a:cxn ang="0">
                  <a:pos x="103" y="123"/>
                </a:cxn>
                <a:cxn ang="0">
                  <a:pos x="16" y="0"/>
                </a:cxn>
                <a:cxn ang="0">
                  <a:pos x="107" y="96"/>
                </a:cxn>
                <a:cxn ang="0">
                  <a:pos x="103" y="123"/>
                </a:cxn>
                <a:cxn ang="0">
                  <a:pos x="0" y="96"/>
                </a:cxn>
              </a:cxnLst>
              <a:pathLst>
                <a:path w="21600" h="27492" fill="none">
                  <a:moveTo>
                    <a:pt x="3153" y="0"/>
                  </a:moveTo>
                  <a:cubicBezTo>
                    <a:pt x="13750" y="1564"/>
                    <a:pt x="21600" y="10657"/>
                    <a:pt x="21600" y="21369"/>
                  </a:cubicBezTo>
                  <a:cubicBezTo>
                    <a:pt x="21600" y="23441"/>
                    <a:pt x="21301" y="25504"/>
                    <a:pt x="20713" y="27491"/>
                  </a:cubicBezTo>
                </a:path>
                <a:path w="21600" h="27492" stroke="0">
                  <a:moveTo>
                    <a:pt x="3153" y="0"/>
                  </a:moveTo>
                  <a:cubicBezTo>
                    <a:pt x="13750" y="1564"/>
                    <a:pt x="21600" y="10657"/>
                    <a:pt x="21600" y="21369"/>
                  </a:cubicBezTo>
                  <a:cubicBezTo>
                    <a:pt x="21600" y="23441"/>
                    <a:pt x="21301" y="25504"/>
                    <a:pt x="20713" y="27491"/>
                  </a:cubicBezTo>
                  <a:lnTo>
                    <a:pt x="0" y="21369"/>
                  </a:lnTo>
                  <a:close/>
                </a:path>
              </a:pathLst>
            </a:custGeom>
            <a:noFill/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</p:grpSp>
      <p:grpSp>
        <p:nvGrpSpPr>
          <p:cNvPr id="10267" name="Group 42"/>
          <p:cNvGrpSpPr/>
          <p:nvPr/>
        </p:nvGrpSpPr>
        <p:grpSpPr>
          <a:xfrm>
            <a:off x="6550025" y="2573338"/>
            <a:ext cx="3352800" cy="1968500"/>
            <a:chOff x="0" y="0"/>
            <a:chExt cx="2112" cy="1240"/>
          </a:xfrm>
        </p:grpSpPr>
        <p:sp>
          <p:nvSpPr>
            <p:cNvPr id="10268" name="Line 43"/>
            <p:cNvSpPr/>
            <p:nvPr/>
          </p:nvSpPr>
          <p:spPr>
            <a:xfrm flipV="1">
              <a:off x="0" y="624"/>
              <a:ext cx="1056" cy="32"/>
            </a:xfrm>
            <a:prstGeom prst="line">
              <a:avLst/>
            </a:prstGeom>
            <a:ln w="9525">
              <a:noFill/>
            </a:ln>
          </p:spPr>
        </p:sp>
        <p:sp>
          <p:nvSpPr>
            <p:cNvPr id="10269" name="Line 44"/>
            <p:cNvSpPr/>
            <p:nvPr/>
          </p:nvSpPr>
          <p:spPr>
            <a:xfrm>
              <a:off x="240" y="0"/>
              <a:ext cx="816" cy="624"/>
            </a:xfrm>
            <a:prstGeom prst="line">
              <a:avLst/>
            </a:prstGeom>
            <a:ln w="9525">
              <a:noFill/>
            </a:ln>
          </p:spPr>
        </p:sp>
        <p:sp>
          <p:nvSpPr>
            <p:cNvPr id="10270" name="Line 45"/>
            <p:cNvSpPr/>
            <p:nvPr/>
          </p:nvSpPr>
          <p:spPr>
            <a:xfrm>
              <a:off x="1048" y="616"/>
              <a:ext cx="816" cy="624"/>
            </a:xfrm>
            <a:prstGeom prst="line">
              <a:avLst/>
            </a:prstGeom>
            <a:ln w="57150" cap="flat" cmpd="sng">
              <a:solidFill>
                <a:srgbClr val="00CC00"/>
              </a:solidFill>
              <a:prstDash val="solid"/>
              <a:bevel/>
              <a:headEnd type="none" w="med" len="med"/>
              <a:tailEnd type="none" w="med" len="med"/>
            </a:ln>
          </p:spPr>
        </p:sp>
        <p:sp>
          <p:nvSpPr>
            <p:cNvPr id="10271" name="Line 46"/>
            <p:cNvSpPr/>
            <p:nvPr/>
          </p:nvSpPr>
          <p:spPr>
            <a:xfrm flipV="1">
              <a:off x="1056" y="592"/>
              <a:ext cx="1056" cy="32"/>
            </a:xfrm>
            <a:prstGeom prst="line">
              <a:avLst/>
            </a:prstGeom>
            <a:ln w="57150" cap="flat" cmpd="sng">
              <a:solidFill>
                <a:srgbClr val="00CC00"/>
              </a:solidFill>
              <a:prstDash val="solid"/>
              <a:bevel/>
              <a:headEnd type="none" w="med" len="med"/>
              <a:tailEnd type="none" w="med" len="med"/>
            </a:ln>
          </p:spPr>
        </p:sp>
        <p:sp>
          <p:nvSpPr>
            <p:cNvPr id="10272" name="Arc 47"/>
            <p:cNvSpPr/>
            <p:nvPr/>
          </p:nvSpPr>
          <p:spPr>
            <a:xfrm rot="-11847907" flipH="1">
              <a:off x="1208" y="624"/>
              <a:ext cx="107" cy="123"/>
            </a:xfrm>
            <a:custGeom>
              <a:avLst/>
              <a:gdLst/>
              <a:ahLst/>
              <a:cxnLst>
                <a:cxn ang="0">
                  <a:pos x="16" y="0"/>
                </a:cxn>
                <a:cxn ang="0">
                  <a:pos x="107" y="96"/>
                </a:cxn>
                <a:cxn ang="0">
                  <a:pos x="103" y="123"/>
                </a:cxn>
                <a:cxn ang="0">
                  <a:pos x="16" y="0"/>
                </a:cxn>
                <a:cxn ang="0">
                  <a:pos x="107" y="96"/>
                </a:cxn>
                <a:cxn ang="0">
                  <a:pos x="103" y="123"/>
                </a:cxn>
                <a:cxn ang="0">
                  <a:pos x="0" y="96"/>
                </a:cxn>
              </a:cxnLst>
              <a:pathLst>
                <a:path w="21600" h="27492" fill="none">
                  <a:moveTo>
                    <a:pt x="3153" y="0"/>
                  </a:moveTo>
                  <a:cubicBezTo>
                    <a:pt x="13750" y="1564"/>
                    <a:pt x="21600" y="10657"/>
                    <a:pt x="21600" y="21369"/>
                  </a:cubicBezTo>
                  <a:cubicBezTo>
                    <a:pt x="21600" y="23441"/>
                    <a:pt x="21301" y="25504"/>
                    <a:pt x="20713" y="27491"/>
                  </a:cubicBezTo>
                </a:path>
                <a:path w="21600" h="27492" stroke="0">
                  <a:moveTo>
                    <a:pt x="3153" y="0"/>
                  </a:moveTo>
                  <a:cubicBezTo>
                    <a:pt x="13750" y="1564"/>
                    <a:pt x="21600" y="10657"/>
                    <a:pt x="21600" y="21369"/>
                  </a:cubicBezTo>
                  <a:cubicBezTo>
                    <a:pt x="21600" y="23441"/>
                    <a:pt x="21301" y="25504"/>
                    <a:pt x="20713" y="27491"/>
                  </a:cubicBezTo>
                  <a:lnTo>
                    <a:pt x="0" y="21369"/>
                  </a:lnTo>
                  <a:close/>
                </a:path>
              </a:pathLst>
            </a:custGeom>
            <a:noFill/>
            <a:ln w="38100" cap="flat" cmpd="sng">
              <a:solidFill>
                <a:srgbClr val="00CC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</p:grpSp>
      <p:sp>
        <p:nvSpPr>
          <p:cNvPr id="10273" name="Text Box 22"/>
          <p:cNvSpPr txBox="1"/>
          <p:nvPr/>
        </p:nvSpPr>
        <p:spPr>
          <a:xfrm>
            <a:off x="1924050" y="695325"/>
            <a:ext cx="8712200" cy="1383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defTabSz="914400">
              <a:lnSpc>
                <a:spcPct val="150000"/>
              </a:lnSpc>
            </a:pP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已知：直线</a:t>
            </a:r>
            <a:r>
              <a:rPr lang="zh-CN" altLang="en-US" sz="2800" i="1" dirty="0">
                <a:latin typeface="Times New Roman" panose="02020603050405020304" pitchFamily="2" charset="0"/>
                <a:ea typeface="黑体" panose="02010609060101010101" charset="-122"/>
              </a:rPr>
              <a:t>AB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与</a:t>
            </a:r>
            <a:r>
              <a:rPr lang="zh-CN" altLang="en-US" sz="2800" i="1" dirty="0">
                <a:latin typeface="Times New Roman" panose="02020603050405020304" pitchFamily="2" charset="0"/>
                <a:ea typeface="黑体" panose="02010609060101010101" charset="-122"/>
              </a:rPr>
              <a:t>CD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相交于</a:t>
            </a:r>
            <a:r>
              <a:rPr lang="zh-CN" altLang="en-US" sz="2800" i="1" dirty="0">
                <a:latin typeface="Times New Roman" panose="02020603050405020304" pitchFamily="2" charset="0"/>
                <a:ea typeface="黑体" panose="02010609060101010101" charset="-122"/>
              </a:rPr>
              <a:t>O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点(如图</a:t>
            </a: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</a:rPr>
              <a:t>),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试说明</a:t>
            </a: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</a:rPr>
              <a:t>:</a:t>
            </a:r>
            <a:r>
              <a:rPr lang="zh-CN" altLang="en-US" sz="2800" dirty="0">
                <a:latin typeface="Times New Roman" panose="02020603050405020304" pitchFamily="2" charset="0"/>
                <a:ea typeface="宋体" panose="02010600030101010101" pitchFamily="2" charset="-122"/>
              </a:rPr>
              <a:t>∠1=∠3， ∠2=∠4</a:t>
            </a:r>
            <a:r>
              <a:rPr lang="en-US" altLang="zh-CN" sz="2800" dirty="0">
                <a:latin typeface="Times New Roman" panose="02020603050405020304" pitchFamily="2" charset="0"/>
                <a:ea typeface="宋体" panose="02010600030101010101" pitchFamily="2" charset="-122"/>
              </a:rPr>
              <a:t>.</a:t>
            </a:r>
            <a:endParaRPr lang="en-US" altLang="zh-CN" sz="2800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10274" name="Text Box 27"/>
          <p:cNvSpPr txBox="1"/>
          <p:nvPr/>
        </p:nvSpPr>
        <p:spPr>
          <a:xfrm>
            <a:off x="1924050" y="1995488"/>
            <a:ext cx="716280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2400" dirty="0">
                <a:solidFill>
                  <a:srgbClr val="3333FF"/>
                </a:solidFill>
                <a:latin typeface="黑体" panose="02010609060101010101" charset="-122"/>
                <a:ea typeface="黑体" panose="02010609060101010101" charset="-122"/>
              </a:rPr>
              <a:t> </a:t>
            </a:r>
            <a:r>
              <a:rPr lang="zh-CN" altLang="en-US" sz="2800" dirty="0">
                <a:solidFill>
                  <a:srgbClr val="F8081F"/>
                </a:solidFill>
                <a:latin typeface="黑体" panose="02010609060101010101" charset="-122"/>
                <a:ea typeface="黑体" panose="02010609060101010101" charset="-122"/>
              </a:rPr>
              <a:t>解：∵直线</a:t>
            </a:r>
            <a:r>
              <a:rPr lang="zh-CN" altLang="en-US" sz="2800" i="1" dirty="0">
                <a:solidFill>
                  <a:srgbClr val="F8081F"/>
                </a:solidFill>
                <a:latin typeface="Times New Roman" panose="02020603050405020304" pitchFamily="2" charset="0"/>
                <a:ea typeface="黑体" panose="02010609060101010101" charset="-122"/>
              </a:rPr>
              <a:t>AB</a:t>
            </a:r>
            <a:r>
              <a:rPr lang="zh-CN" altLang="en-US" sz="2800" dirty="0">
                <a:solidFill>
                  <a:srgbClr val="F8081F"/>
                </a:solidFill>
                <a:latin typeface="黑体" panose="02010609060101010101" charset="-122"/>
                <a:ea typeface="黑体" panose="02010609060101010101" charset="-122"/>
              </a:rPr>
              <a:t>与</a:t>
            </a:r>
            <a:r>
              <a:rPr lang="zh-CN" altLang="en-US" sz="2800" i="1" dirty="0">
                <a:solidFill>
                  <a:srgbClr val="F8081F"/>
                </a:solidFill>
                <a:latin typeface="Times New Roman" panose="02020603050405020304" pitchFamily="2" charset="0"/>
                <a:ea typeface="黑体" panose="02010609060101010101" charset="-122"/>
              </a:rPr>
              <a:t>CD</a:t>
            </a:r>
            <a:r>
              <a:rPr lang="zh-CN" altLang="en-US" sz="2800" dirty="0">
                <a:solidFill>
                  <a:srgbClr val="F8081F"/>
                </a:solidFill>
                <a:latin typeface="黑体" panose="02010609060101010101" charset="-122"/>
                <a:ea typeface="黑体" panose="02010609060101010101" charset="-122"/>
              </a:rPr>
              <a:t>相交于</a:t>
            </a:r>
            <a:r>
              <a:rPr lang="zh-CN" altLang="en-US" sz="2800" i="1" dirty="0">
                <a:solidFill>
                  <a:srgbClr val="F8081F"/>
                </a:solidFill>
                <a:latin typeface="Times New Roman" panose="02020603050405020304" pitchFamily="2" charset="0"/>
                <a:ea typeface="黑体" panose="02010609060101010101" charset="-122"/>
              </a:rPr>
              <a:t>O</a:t>
            </a:r>
            <a:r>
              <a:rPr lang="zh-CN" altLang="en-US" sz="2800" dirty="0">
                <a:solidFill>
                  <a:srgbClr val="F8081F"/>
                </a:solidFill>
                <a:latin typeface="黑体" panose="02010609060101010101" charset="-122"/>
                <a:ea typeface="黑体" panose="02010609060101010101" charset="-122"/>
              </a:rPr>
              <a:t>点,</a:t>
            </a:r>
            <a:endParaRPr lang="zh-CN" altLang="en-US" sz="2800" dirty="0">
              <a:solidFill>
                <a:srgbClr val="F8081F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275" name="Rectangle 28"/>
          <p:cNvSpPr/>
          <p:nvPr/>
        </p:nvSpPr>
        <p:spPr>
          <a:xfrm>
            <a:off x="2713038" y="2500313"/>
            <a:ext cx="7977187" cy="112458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20000"/>
              </a:lnSpc>
            </a:pPr>
            <a:r>
              <a:rPr lang="zh-CN" altLang="en-US" sz="2800" dirty="0">
                <a:solidFill>
                  <a:srgbClr val="F8081F"/>
                </a:solidFill>
                <a:latin typeface="黑体" panose="02010609060101010101" charset="-122"/>
                <a:ea typeface="黑体" panose="02010609060101010101" charset="-122"/>
              </a:rPr>
              <a:t>∴</a:t>
            </a:r>
            <a:r>
              <a:rPr lang="zh-CN" altLang="en-US" sz="2800" dirty="0">
                <a:solidFill>
                  <a:srgbClr val="F8081F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∠1+∠2=180°</a:t>
            </a:r>
            <a:r>
              <a:rPr lang="zh-CN" altLang="en-US" sz="2800" dirty="0">
                <a:solidFill>
                  <a:srgbClr val="F8081F"/>
                </a:solidFill>
                <a:latin typeface="黑体" panose="02010609060101010101" charset="-122"/>
                <a:ea typeface="黑体" panose="02010609060101010101" charset="-122"/>
              </a:rPr>
              <a:t> </a:t>
            </a:r>
            <a:endParaRPr lang="zh-CN" altLang="en-US" sz="2800" dirty="0">
              <a:solidFill>
                <a:srgbClr val="F8081F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dirty="0">
                <a:solidFill>
                  <a:srgbClr val="F8081F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    ∠2+∠3=180°，</a:t>
            </a:r>
            <a:endParaRPr lang="zh-CN" altLang="en-US" sz="2800" dirty="0">
              <a:solidFill>
                <a:srgbClr val="F8081F"/>
              </a:solidFill>
              <a:latin typeface="Times New Roman" panose="02020603050405020304" pitchFamily="2" charset="0"/>
              <a:ea typeface="Times New Roman" panose="02020603050405020304" pitchFamily="2" charset="0"/>
            </a:endParaRPr>
          </a:p>
        </p:txBody>
      </p:sp>
      <p:sp>
        <p:nvSpPr>
          <p:cNvPr id="10276" name="Rectangle 29"/>
          <p:cNvSpPr/>
          <p:nvPr/>
        </p:nvSpPr>
        <p:spPr>
          <a:xfrm>
            <a:off x="2713038" y="3578225"/>
            <a:ext cx="2720975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2800" dirty="0">
                <a:solidFill>
                  <a:srgbClr val="F8081F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∴∠1=∠3</a:t>
            </a:r>
            <a:r>
              <a:rPr lang="en-US" altLang="zh-CN" sz="2800" dirty="0">
                <a:solidFill>
                  <a:srgbClr val="F8081F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.</a:t>
            </a:r>
            <a:endParaRPr lang="en-US" altLang="zh-CN" sz="2800" dirty="0">
              <a:solidFill>
                <a:srgbClr val="F8081F"/>
              </a:solidFill>
              <a:latin typeface="Times New Roman" panose="02020603050405020304" pitchFamily="2" charset="0"/>
              <a:ea typeface="Times New Roman" panose="02020603050405020304" pitchFamily="2" charset="0"/>
            </a:endParaRPr>
          </a:p>
        </p:txBody>
      </p:sp>
      <p:sp>
        <p:nvSpPr>
          <p:cNvPr id="10277" name="Rectangle 30"/>
          <p:cNvSpPr/>
          <p:nvPr/>
        </p:nvSpPr>
        <p:spPr>
          <a:xfrm>
            <a:off x="2709863" y="4084638"/>
            <a:ext cx="473710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2800" dirty="0">
                <a:solidFill>
                  <a:srgbClr val="F8081F"/>
                </a:solidFill>
                <a:latin typeface="黑体" panose="02010609060101010101" charset="-122"/>
                <a:ea typeface="黑体" panose="02010609060101010101" charset="-122"/>
              </a:rPr>
              <a:t>同理可得</a:t>
            </a:r>
            <a:r>
              <a:rPr lang="zh-CN" altLang="en-US" sz="2800" dirty="0">
                <a:solidFill>
                  <a:srgbClr val="F8081F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∠2=∠4</a:t>
            </a:r>
            <a:r>
              <a:rPr lang="en-US" altLang="zh-CN" sz="2800" dirty="0">
                <a:solidFill>
                  <a:srgbClr val="F8081F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.</a:t>
            </a:r>
            <a:endParaRPr lang="en-US" altLang="zh-CN" sz="2800" dirty="0">
              <a:solidFill>
                <a:srgbClr val="F8081F"/>
              </a:solidFill>
              <a:latin typeface="Times New Roman" panose="02020603050405020304" pitchFamily="2" charset="0"/>
              <a:ea typeface="Times New Roman" panose="02020603050405020304" pitchFamily="2" charset="0"/>
            </a:endParaRPr>
          </a:p>
        </p:txBody>
      </p:sp>
      <p:sp>
        <p:nvSpPr>
          <p:cNvPr id="10278" name="Text Box 53"/>
          <p:cNvSpPr txBox="1"/>
          <p:nvPr/>
        </p:nvSpPr>
        <p:spPr>
          <a:xfrm>
            <a:off x="2112963" y="4846638"/>
            <a:ext cx="6562725" cy="1168400"/>
          </a:xfrm>
          <a:prstGeom prst="rect">
            <a:avLst/>
          </a:prstGeom>
          <a:solidFill>
            <a:srgbClr val="D6F5F5"/>
          </a:solidFill>
          <a:ln w="9525">
            <a:noFill/>
          </a:ln>
        </p:spPr>
        <p:txBody>
          <a:bodyPr wrap="square" anchor="t" anchorCtr="0">
            <a:spAutoFit/>
          </a:bodyPr>
          <a:p>
            <a:pPr defTabSz="914400" eaLnBrk="0" hangingPunct="0">
              <a:spcBef>
                <a:spcPct val="50000"/>
              </a:spcBef>
            </a:pP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应用格式：∵直线</a:t>
            </a:r>
            <a:r>
              <a:rPr lang="zh-CN" altLang="en-US" sz="2800" i="1" dirty="0">
                <a:latin typeface="Times New Roman" panose="02020603050405020304" pitchFamily="2" charset="0"/>
                <a:ea typeface="黑体" panose="02010609060101010101" charset="-122"/>
              </a:rPr>
              <a:t>AB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与</a:t>
            </a:r>
            <a:r>
              <a:rPr lang="zh-CN" altLang="en-US" sz="2800" i="1" dirty="0">
                <a:latin typeface="Times New Roman" panose="02020603050405020304" pitchFamily="2" charset="0"/>
                <a:ea typeface="黑体" panose="02010609060101010101" charset="-122"/>
              </a:rPr>
              <a:t>CD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相交于</a:t>
            </a:r>
            <a:r>
              <a:rPr lang="zh-CN" altLang="en-US" sz="2800" i="1" dirty="0">
                <a:latin typeface="Times New Roman" panose="02020603050405020304" pitchFamily="2" charset="0"/>
                <a:ea typeface="黑体" panose="02010609060101010101" charset="-122"/>
              </a:rPr>
              <a:t>O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点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  <a:p>
            <a:pPr defTabSz="914400" eaLnBrk="0" hangingPunct="0">
              <a:spcBef>
                <a:spcPct val="50000"/>
              </a:spcBef>
            </a:pPr>
            <a:r>
              <a:rPr lang="zh-CN" altLang="en-US" sz="2800" dirty="0">
                <a:latin typeface="Times New Roman" panose="02020603050405020304" pitchFamily="2" charset="0"/>
                <a:ea typeface="宋体" panose="02010600030101010101" pitchFamily="2" charset="-122"/>
              </a:rPr>
              <a:t>                    ∴∠1=∠3</a:t>
            </a:r>
            <a:r>
              <a:rPr lang="en-US" altLang="zh-CN" sz="2800" dirty="0">
                <a:latin typeface="Times New Roman" panose="02020603050405020304" pitchFamily="2" charset="0"/>
                <a:ea typeface="宋体" panose="02010600030101010101" pitchFamily="2" charset="-122"/>
              </a:rPr>
              <a:t>.</a:t>
            </a:r>
            <a:endParaRPr lang="en-US" altLang="zh-CN" sz="2800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027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027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027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2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2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2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02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02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74" grpId="0"/>
      <p:bldP spid="10275" grpId="0"/>
      <p:bldP spid="10276" grpId="0"/>
      <p:bldP spid="10277" grpId="0"/>
      <p:bldP spid="10278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1266" name="Text Box 6"/>
          <p:cNvSpPr txBox="1"/>
          <p:nvPr/>
        </p:nvSpPr>
        <p:spPr>
          <a:xfrm>
            <a:off x="2103438" y="722313"/>
            <a:ext cx="7523162" cy="1383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想一想：</a:t>
            </a:r>
            <a:r>
              <a:rPr lang="zh-CN" altLang="en-US" sz="2800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图中是对顶角量角器，你能说出用它测量角的原理吗？</a:t>
            </a:r>
            <a:endParaRPr lang="zh-CN" altLang="en-US" sz="2800" dirty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11267" name="图片 1" descr="333"/>
          <p:cNvPicPr>
            <a:picLocks noChangeAspect="1"/>
          </p:cNvPicPr>
          <p:nvPr/>
        </p:nvPicPr>
        <p:blipFill>
          <a:blip r:embed="rId1">
            <a:clrChange>
              <a:clrFrom>
                <a:srgbClr val="F9FEF7"/>
              </a:clrFrom>
              <a:clrTo>
                <a:srgbClr val="F9FEF7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970588" y="1749425"/>
            <a:ext cx="4356100" cy="26447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268" name="Text Box 22"/>
          <p:cNvSpPr txBox="1"/>
          <p:nvPr/>
        </p:nvSpPr>
        <p:spPr>
          <a:xfrm>
            <a:off x="2335213" y="3233738"/>
            <a:ext cx="3384550" cy="521970"/>
          </a:xfrm>
          <a:prstGeom prst="rect">
            <a:avLst/>
          </a:prstGeom>
          <a:noFill/>
          <a:ln w="38100" cap="flat" cmpd="sng">
            <a:solidFill>
              <a:srgbClr val="D60093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p>
            <a:pPr algn="ctr" eaLnBrk="0" hangingPunct="0">
              <a:spcBef>
                <a:spcPct val="50000"/>
              </a:spcBef>
            </a:pPr>
            <a:r>
              <a:rPr lang="zh-CN" altLang="en-US" sz="2800" b="1" dirty="0">
                <a:solidFill>
                  <a:srgbClr val="660066"/>
                </a:solidFill>
                <a:latin typeface="Arial" panose="020B0604020202020204" pitchFamily="34" charset="0"/>
                <a:ea typeface="黑体" panose="02010609060101010101" charset="-122"/>
              </a:rPr>
              <a:t>对顶角相等</a:t>
            </a:r>
            <a:endParaRPr lang="zh-CN" altLang="en-US" sz="2800" b="1" dirty="0">
              <a:solidFill>
                <a:srgbClr val="660066"/>
              </a:solidFill>
              <a:latin typeface="Arial" panose="020B0604020202020204" pitchFamily="3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85" decel="1000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385" decel="100000"/>
                                        <p:tgtEl>
                                          <p:spTgt spid="11268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385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385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8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2290" name="Text Box 35"/>
          <p:cNvSpPr txBox="1"/>
          <p:nvPr/>
        </p:nvSpPr>
        <p:spPr>
          <a:xfrm>
            <a:off x="2708275" y="3298825"/>
            <a:ext cx="4752975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eaLnBrk="0" hangingPunct="0"/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∴∠2=180°－∠1=140°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,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grpSp>
        <p:nvGrpSpPr>
          <p:cNvPr id="12291" name="Group 17"/>
          <p:cNvGrpSpPr/>
          <p:nvPr/>
        </p:nvGrpSpPr>
        <p:grpSpPr>
          <a:xfrm>
            <a:off x="7104063" y="2198688"/>
            <a:ext cx="2832100" cy="1943100"/>
            <a:chOff x="0" y="0"/>
            <a:chExt cx="1784" cy="1224"/>
          </a:xfrm>
        </p:grpSpPr>
        <p:sp>
          <p:nvSpPr>
            <p:cNvPr id="12292" name="Line 18"/>
            <p:cNvSpPr/>
            <p:nvPr/>
          </p:nvSpPr>
          <p:spPr>
            <a:xfrm>
              <a:off x="0" y="725"/>
              <a:ext cx="1784" cy="4"/>
            </a:xfrm>
            <a:prstGeom prst="line">
              <a:avLst/>
            </a:prstGeom>
            <a:ln w="57150" cap="flat" cmpd="sng">
              <a:solidFill>
                <a:schemeClr val="tx1"/>
              </a:solidFill>
              <a:prstDash val="solid"/>
              <a:bevel/>
              <a:headEnd type="none" w="med" len="med"/>
              <a:tailEnd type="none" w="med" len="med"/>
            </a:ln>
          </p:spPr>
        </p:sp>
        <p:sp>
          <p:nvSpPr>
            <p:cNvPr id="12293" name="Line 19"/>
            <p:cNvSpPr/>
            <p:nvPr/>
          </p:nvSpPr>
          <p:spPr>
            <a:xfrm>
              <a:off x="136" y="272"/>
              <a:ext cx="1542" cy="952"/>
            </a:xfrm>
            <a:prstGeom prst="line">
              <a:avLst/>
            </a:prstGeom>
            <a:ln w="57150" cap="flat" cmpd="sng">
              <a:solidFill>
                <a:schemeClr val="tx1"/>
              </a:solidFill>
              <a:prstDash val="solid"/>
              <a:bevel/>
              <a:headEnd type="none" w="med" len="med"/>
              <a:tailEnd type="none" w="med" len="med"/>
            </a:ln>
          </p:spPr>
        </p:sp>
        <p:sp>
          <p:nvSpPr>
            <p:cNvPr id="12294" name="Text Box 20"/>
            <p:cNvSpPr txBox="1"/>
            <p:nvPr/>
          </p:nvSpPr>
          <p:spPr>
            <a:xfrm>
              <a:off x="0" y="635"/>
              <a:ext cx="259" cy="40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pPr eaLnBrk="0" hangingPunct="0"/>
              <a:r>
                <a:rPr lang="zh-CN" altLang="en-US" sz="3600" b="1" i="1" dirty="0">
                  <a:solidFill>
                    <a:srgbClr val="660066"/>
                  </a:solidFill>
                  <a:latin typeface="Times New Roman" panose="02020603050405020304" pitchFamily="2" charset="0"/>
                  <a:ea typeface="黑体" panose="02010609060101010101" charset="-122"/>
                </a:rPr>
                <a:t>a</a:t>
              </a:r>
              <a:endParaRPr lang="zh-CN" altLang="en-US" sz="3600" b="1" i="1" dirty="0">
                <a:solidFill>
                  <a:srgbClr val="660066"/>
                </a:solidFill>
                <a:latin typeface="Times New Roman" panose="02020603050405020304" pitchFamily="2" charset="0"/>
                <a:ea typeface="黑体" panose="02010609060101010101" charset="-122"/>
              </a:endParaRPr>
            </a:p>
          </p:txBody>
        </p:sp>
        <p:sp>
          <p:nvSpPr>
            <p:cNvPr id="12295" name="Text Box 21"/>
            <p:cNvSpPr txBox="1"/>
            <p:nvPr/>
          </p:nvSpPr>
          <p:spPr>
            <a:xfrm>
              <a:off x="136" y="0"/>
              <a:ext cx="259" cy="40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pPr eaLnBrk="0" hangingPunct="0"/>
              <a:r>
                <a:rPr lang="zh-CN" altLang="en-US" sz="3600" b="1" i="1" dirty="0">
                  <a:solidFill>
                    <a:srgbClr val="660066"/>
                  </a:solidFill>
                  <a:latin typeface="Times New Roman" panose="02020603050405020304" pitchFamily="2" charset="0"/>
                  <a:ea typeface="黑体" panose="02010609060101010101" charset="-122"/>
                </a:rPr>
                <a:t>b</a:t>
              </a:r>
              <a:endParaRPr lang="zh-CN" altLang="en-US" sz="3600" b="1" i="1" dirty="0">
                <a:solidFill>
                  <a:srgbClr val="660066"/>
                </a:solidFill>
                <a:latin typeface="Times New Roman" panose="02020603050405020304" pitchFamily="2" charset="0"/>
                <a:ea typeface="黑体" panose="02010609060101010101" charset="-122"/>
              </a:endParaRPr>
            </a:p>
          </p:txBody>
        </p:sp>
        <p:sp>
          <p:nvSpPr>
            <p:cNvPr id="12296" name="Text Box 22"/>
            <p:cNvSpPr txBox="1"/>
            <p:nvPr/>
          </p:nvSpPr>
          <p:spPr>
            <a:xfrm>
              <a:off x="1157" y="671"/>
              <a:ext cx="340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pPr eaLnBrk="0" hangingPunct="0"/>
              <a:r>
                <a:rPr lang="zh-CN" altLang="en-US" sz="2800" b="1" dirty="0">
                  <a:solidFill>
                    <a:srgbClr val="660066"/>
                  </a:solidFill>
                  <a:latin typeface="华文中宋" panose="02010600040101010101" pitchFamily="2" charset="-122"/>
                  <a:ea typeface="黑体" panose="02010609060101010101" charset="-122"/>
                </a:rPr>
                <a:t>）</a:t>
              </a:r>
              <a:endParaRPr lang="zh-CN" altLang="en-US" sz="2800" b="1" dirty="0">
                <a:solidFill>
                  <a:srgbClr val="660066"/>
                </a:solidFill>
                <a:latin typeface="华文中宋" panose="02010600040101010101" pitchFamily="2" charset="-122"/>
                <a:ea typeface="黑体" panose="02010609060101010101" charset="-122"/>
              </a:endParaRPr>
            </a:p>
          </p:txBody>
        </p:sp>
        <p:sp>
          <p:nvSpPr>
            <p:cNvPr id="12297" name="Text Box 23"/>
            <p:cNvSpPr txBox="1"/>
            <p:nvPr/>
          </p:nvSpPr>
          <p:spPr>
            <a:xfrm>
              <a:off x="281" y="451"/>
              <a:ext cx="340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pPr eaLnBrk="0" hangingPunct="0"/>
              <a:r>
                <a:rPr lang="zh-CN" altLang="en-US" sz="2800" b="1" dirty="0">
                  <a:solidFill>
                    <a:srgbClr val="660066"/>
                  </a:solidFill>
                  <a:latin typeface="华文中宋" panose="02010600040101010101" pitchFamily="2" charset="-122"/>
                  <a:ea typeface="黑体" panose="02010609060101010101" charset="-122"/>
                </a:rPr>
                <a:t>（</a:t>
              </a:r>
              <a:endParaRPr lang="zh-CN" altLang="en-US" sz="2800" b="1" dirty="0">
                <a:solidFill>
                  <a:srgbClr val="660066"/>
                </a:solidFill>
                <a:latin typeface="华文中宋" panose="02010600040101010101" pitchFamily="2" charset="-122"/>
                <a:ea typeface="黑体" panose="02010609060101010101" charset="-122"/>
              </a:endParaRPr>
            </a:p>
          </p:txBody>
        </p:sp>
        <p:sp>
          <p:nvSpPr>
            <p:cNvPr id="12298" name="Text Box 24"/>
            <p:cNvSpPr txBox="1"/>
            <p:nvPr/>
          </p:nvSpPr>
          <p:spPr>
            <a:xfrm>
              <a:off x="209" y="390"/>
              <a:ext cx="259" cy="40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pPr eaLnBrk="0" hangingPunct="0"/>
              <a:r>
                <a:rPr lang="zh-CN" altLang="en-US" sz="3600" dirty="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charset="-122"/>
                </a:rPr>
                <a:t>1</a:t>
              </a:r>
              <a:endParaRPr lang="zh-CN" altLang="en-US" sz="36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endParaRPr>
            </a:p>
          </p:txBody>
        </p:sp>
        <p:sp>
          <p:nvSpPr>
            <p:cNvPr id="12299" name="Text Box 25"/>
            <p:cNvSpPr txBox="1"/>
            <p:nvPr/>
          </p:nvSpPr>
          <p:spPr>
            <a:xfrm>
              <a:off x="1304" y="671"/>
              <a:ext cx="259" cy="40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pPr eaLnBrk="0" hangingPunct="0"/>
              <a:r>
                <a:rPr lang="zh-CN" altLang="en-US" sz="3600" dirty="0">
                  <a:solidFill>
                    <a:srgbClr val="FF0000"/>
                  </a:solidFill>
                  <a:latin typeface="黑体" panose="02010609060101010101" charset="-122"/>
                  <a:ea typeface="黑体" panose="02010609060101010101" charset="-122"/>
                </a:rPr>
                <a:t>3</a:t>
              </a:r>
              <a:endParaRPr lang="zh-CN" altLang="en-US" sz="36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12300" name="Text Box 26"/>
            <p:cNvSpPr txBox="1"/>
            <p:nvPr/>
          </p:nvSpPr>
          <p:spPr>
            <a:xfrm>
              <a:off x="635" y="771"/>
              <a:ext cx="259" cy="40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pPr eaLnBrk="0" hangingPunct="0"/>
              <a:r>
                <a:rPr lang="zh-CN" altLang="en-US" sz="3600" dirty="0">
                  <a:solidFill>
                    <a:srgbClr val="FF0000"/>
                  </a:solidFill>
                  <a:latin typeface="黑体" panose="02010609060101010101" charset="-122"/>
                  <a:ea typeface="黑体" panose="02010609060101010101" charset="-122"/>
                </a:rPr>
                <a:t>4</a:t>
              </a:r>
              <a:endParaRPr lang="zh-CN" altLang="en-US" sz="36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12301" name="Text Box 27"/>
            <p:cNvSpPr txBox="1"/>
            <p:nvPr/>
          </p:nvSpPr>
          <p:spPr>
            <a:xfrm>
              <a:off x="789" y="254"/>
              <a:ext cx="295" cy="40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 eaLnBrk="0" hangingPunct="0"/>
              <a:r>
                <a:rPr lang="zh-CN" altLang="en-US" sz="3600" dirty="0">
                  <a:solidFill>
                    <a:srgbClr val="FF0000"/>
                  </a:solidFill>
                  <a:latin typeface="黑体" panose="02010609060101010101" charset="-122"/>
                  <a:ea typeface="黑体" panose="02010609060101010101" charset="-122"/>
                </a:rPr>
                <a:t>2</a:t>
              </a:r>
              <a:endParaRPr lang="zh-CN" altLang="en-US" sz="36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12302" name="Text Box 28"/>
            <p:cNvSpPr txBox="1"/>
            <p:nvPr/>
          </p:nvSpPr>
          <p:spPr>
            <a:xfrm>
              <a:off x="633" y="654"/>
              <a:ext cx="464" cy="347"/>
            </a:xfrm>
            <a:prstGeom prst="rect">
              <a:avLst/>
            </a:prstGeom>
            <a:noFill/>
            <a:ln w="9525">
              <a:noFill/>
            </a:ln>
          </p:spPr>
          <p:txBody>
            <a:bodyPr vert="eaVert" wrap="none" anchor="t" anchorCtr="0">
              <a:spAutoFit/>
            </a:bodyPr>
            <a:p>
              <a:pPr eaLnBrk="0" hangingPunct="0"/>
              <a:r>
                <a:rPr lang="zh-CN" altLang="en-US" sz="3600" b="1" i="1" dirty="0">
                  <a:solidFill>
                    <a:srgbClr val="660066"/>
                  </a:solidFill>
                  <a:latin typeface="Arial" panose="020B0604020202020204" pitchFamily="34" charset="0"/>
                  <a:ea typeface="黑体" panose="02010609060101010101" charset="-122"/>
                </a:rPr>
                <a:t>）</a:t>
              </a:r>
              <a:endParaRPr lang="zh-CN" altLang="en-US" sz="3600" b="1" i="1" dirty="0">
                <a:solidFill>
                  <a:srgbClr val="660066"/>
                </a:solidFill>
                <a:latin typeface="Arial" panose="020B0604020202020204" pitchFamily="34" charset="0"/>
                <a:ea typeface="黑体" panose="02010609060101010101" charset="-122"/>
              </a:endParaRPr>
            </a:p>
          </p:txBody>
        </p:sp>
        <p:sp>
          <p:nvSpPr>
            <p:cNvPr id="12303" name="Text Box 29"/>
            <p:cNvSpPr txBox="1"/>
            <p:nvPr/>
          </p:nvSpPr>
          <p:spPr>
            <a:xfrm>
              <a:off x="632" y="366"/>
              <a:ext cx="464" cy="406"/>
            </a:xfrm>
            <a:prstGeom prst="rect">
              <a:avLst/>
            </a:prstGeom>
            <a:noFill/>
            <a:ln w="9525">
              <a:noFill/>
            </a:ln>
          </p:spPr>
          <p:txBody>
            <a:bodyPr vert="eaVert" wrap="square" anchor="t" anchorCtr="0">
              <a:spAutoFit/>
            </a:bodyPr>
            <a:p>
              <a:pPr eaLnBrk="0" hangingPunct="0"/>
              <a:r>
                <a:rPr lang="zh-CN" altLang="en-US" sz="3600" b="1" i="1" dirty="0">
                  <a:solidFill>
                    <a:srgbClr val="660066"/>
                  </a:solidFill>
                  <a:latin typeface="Arial" panose="020B0604020202020204" pitchFamily="34" charset="0"/>
                  <a:ea typeface="黑体" panose="02010609060101010101" charset="-122"/>
                </a:rPr>
                <a:t>（</a:t>
              </a:r>
              <a:endParaRPr lang="zh-CN" altLang="en-US" sz="3600" b="1" i="1" dirty="0">
                <a:solidFill>
                  <a:srgbClr val="660066"/>
                </a:solidFill>
                <a:latin typeface="Arial" panose="020B0604020202020204" pitchFamily="34" charset="0"/>
                <a:ea typeface="黑体" panose="02010609060101010101" charset="-122"/>
              </a:endParaRPr>
            </a:p>
          </p:txBody>
        </p:sp>
      </p:grpSp>
      <p:sp>
        <p:nvSpPr>
          <p:cNvPr id="12304" name="Rectangle 30"/>
          <p:cNvSpPr/>
          <p:nvPr/>
        </p:nvSpPr>
        <p:spPr>
          <a:xfrm>
            <a:off x="2068513" y="700088"/>
            <a:ext cx="7981950" cy="1210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eaLnBrk="0" hangingPunct="0">
              <a:lnSpc>
                <a:spcPct val="130000"/>
              </a:lnSpc>
            </a:pPr>
            <a:r>
              <a:rPr lang="zh-CN" altLang="en-US" sz="2800" dirty="0">
                <a:solidFill>
                  <a:srgbClr val="008080"/>
                </a:solidFill>
                <a:latin typeface="黑体" panose="02010609060101010101" charset="-122"/>
                <a:ea typeface="黑体" panose="02010609060101010101" charset="-122"/>
              </a:rPr>
              <a:t>例</a:t>
            </a:r>
            <a:r>
              <a:rPr lang="en-US" altLang="zh-CN" sz="2800" dirty="0">
                <a:solidFill>
                  <a:srgbClr val="008080"/>
                </a:solidFill>
                <a:latin typeface="黑体" panose="02010609060101010101" charset="-122"/>
                <a:ea typeface="黑体" panose="02010609060101010101" charset="-122"/>
              </a:rPr>
              <a:t>2</a:t>
            </a:r>
            <a:r>
              <a:rPr lang="zh-CN" altLang="en-US" sz="2800" dirty="0">
                <a:solidFill>
                  <a:srgbClr val="008080"/>
                </a:solidFill>
                <a:latin typeface="黑体" panose="02010609060101010101" charset="-122"/>
                <a:ea typeface="黑体" panose="02010609060101010101" charset="-122"/>
              </a:rPr>
              <a:t> 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如图</a:t>
            </a: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</a:rPr>
              <a:t>,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直线</a:t>
            </a:r>
            <a:r>
              <a:rPr lang="zh-CN" altLang="en-US" sz="2800" i="1" dirty="0">
                <a:latin typeface="Times New Roman" panose="02020603050405020304" pitchFamily="2" charset="0"/>
                <a:ea typeface="宋体" panose="02010600030101010101" pitchFamily="2" charset="-122"/>
              </a:rPr>
              <a:t>a</a:t>
            </a:r>
            <a:r>
              <a:rPr lang="en-US" altLang="zh-CN" sz="2800" i="1" dirty="0">
                <a:latin typeface="Times New Roman" panose="02020603050405020304" pitchFamily="2" charset="0"/>
                <a:ea typeface="宋体" panose="02010600030101010101" pitchFamily="2" charset="-122"/>
              </a:rPr>
              <a:t>,</a:t>
            </a:r>
            <a:r>
              <a:rPr lang="zh-CN" altLang="en-US" sz="2800" i="1" dirty="0">
                <a:latin typeface="Times New Roman" panose="02020603050405020304" pitchFamily="2" charset="0"/>
                <a:ea typeface="宋体" panose="02010600030101010101" pitchFamily="2" charset="-122"/>
              </a:rPr>
              <a:t>b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相交,</a:t>
            </a:r>
            <a:r>
              <a:rPr lang="zh-CN" altLang="en-US" sz="2800" dirty="0">
                <a:latin typeface="Times New Roman" panose="02020603050405020304" pitchFamily="2" charset="0"/>
                <a:ea typeface="宋体" panose="02010600030101010101" pitchFamily="2" charset="-122"/>
              </a:rPr>
              <a:t>∠1=40°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,求</a:t>
            </a:r>
            <a:r>
              <a:rPr lang="zh-CN" altLang="en-US" sz="2800" dirty="0">
                <a:latin typeface="Times New Roman" panose="02020603050405020304" pitchFamily="2" charset="0"/>
                <a:ea typeface="宋体" panose="02010600030101010101" pitchFamily="2" charset="-122"/>
              </a:rPr>
              <a:t> ∠2</a:t>
            </a:r>
            <a:r>
              <a:rPr lang="en-US" altLang="zh-CN" sz="2800" dirty="0">
                <a:latin typeface="Times New Roman" panose="02020603050405020304" pitchFamily="2" charset="0"/>
                <a:ea typeface="宋体" panose="02010600030101010101" pitchFamily="2" charset="-122"/>
              </a:rPr>
              <a:t>,</a:t>
            </a:r>
            <a:r>
              <a:rPr lang="zh-CN" altLang="en-US" sz="2800" dirty="0">
                <a:latin typeface="Times New Roman" panose="02020603050405020304" pitchFamily="2" charset="0"/>
                <a:ea typeface="宋体" panose="02010600030101010101" pitchFamily="2" charset="-122"/>
              </a:rPr>
              <a:t>∠3</a:t>
            </a:r>
            <a:r>
              <a:rPr lang="en-US" altLang="zh-CN" sz="2800" dirty="0">
                <a:latin typeface="Times New Roman" panose="02020603050405020304" pitchFamily="2" charset="0"/>
                <a:ea typeface="宋体" panose="02010600030101010101" pitchFamily="2" charset="-122"/>
              </a:rPr>
              <a:t>,</a:t>
            </a:r>
            <a:r>
              <a:rPr lang="zh-CN" altLang="en-US" sz="2800" dirty="0">
                <a:latin typeface="Times New Roman" panose="02020603050405020304" pitchFamily="2" charset="0"/>
                <a:ea typeface="宋体" panose="02010600030101010101" pitchFamily="2" charset="-122"/>
              </a:rPr>
              <a:t>∠4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的度数</a:t>
            </a: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</a:rPr>
              <a:t>.</a:t>
            </a:r>
            <a:endParaRPr lang="en-US" altLang="zh-CN" sz="28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05" name="Text Box 31"/>
          <p:cNvSpPr txBox="1"/>
          <p:nvPr/>
        </p:nvSpPr>
        <p:spPr>
          <a:xfrm>
            <a:off x="2765425" y="2130425"/>
            <a:ext cx="208915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eaLnBrk="0" hangingPunct="0"/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∵∠3=∠1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,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2" charset="0"/>
              <a:ea typeface="Times New Roman" panose="02020603050405020304" pitchFamily="2" charset="0"/>
            </a:endParaRPr>
          </a:p>
        </p:txBody>
      </p:sp>
      <p:sp>
        <p:nvSpPr>
          <p:cNvPr id="12306" name="Text Box 32"/>
          <p:cNvSpPr txBox="1"/>
          <p:nvPr/>
        </p:nvSpPr>
        <p:spPr>
          <a:xfrm>
            <a:off x="4562475" y="2128838"/>
            <a:ext cx="1871663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eaLnBrk="0" hangingPunct="0"/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∠1=40°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,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  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2" charset="0"/>
              <a:ea typeface="Times New Roman" panose="02020603050405020304" pitchFamily="2" charset="0"/>
            </a:endParaRPr>
          </a:p>
        </p:txBody>
      </p:sp>
      <p:sp>
        <p:nvSpPr>
          <p:cNvPr id="12307" name="Text Box 33"/>
          <p:cNvSpPr txBox="1"/>
          <p:nvPr/>
        </p:nvSpPr>
        <p:spPr>
          <a:xfrm>
            <a:off x="2765425" y="2779713"/>
            <a:ext cx="2378075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eaLnBrk="0" hangingPunct="0"/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∴∠3=40°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,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2" charset="0"/>
              <a:ea typeface="Times New Roman" panose="02020603050405020304" pitchFamily="2" charset="0"/>
            </a:endParaRPr>
          </a:p>
        </p:txBody>
      </p:sp>
      <p:sp>
        <p:nvSpPr>
          <p:cNvPr id="12308" name="Text Box 34"/>
          <p:cNvSpPr txBox="1"/>
          <p:nvPr/>
        </p:nvSpPr>
        <p:spPr>
          <a:xfrm>
            <a:off x="2127250" y="2128838"/>
            <a:ext cx="6908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解</a:t>
            </a:r>
            <a:r>
              <a:rPr lang="zh-CN" altLang="en-US" sz="24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:</a:t>
            </a:r>
            <a:endParaRPr lang="zh-CN" altLang="en-US" sz="24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09" name="Text Box 36"/>
          <p:cNvSpPr txBox="1"/>
          <p:nvPr/>
        </p:nvSpPr>
        <p:spPr>
          <a:xfrm>
            <a:off x="2708275" y="3903663"/>
            <a:ext cx="338455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eaLnBrk="0" hangingPunct="0"/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∴∠4=∠2=140°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.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2" charset="0"/>
              <a:ea typeface="Times New Roman" panose="02020603050405020304" pitchFamily="2" charset="0"/>
            </a:endParaRPr>
          </a:p>
        </p:txBody>
      </p:sp>
      <p:sp>
        <p:nvSpPr>
          <p:cNvPr id="12310" name="流程图: 可选过程 6"/>
          <p:cNvSpPr/>
          <p:nvPr/>
        </p:nvSpPr>
        <p:spPr>
          <a:xfrm>
            <a:off x="2171700" y="5411788"/>
            <a:ext cx="7764463" cy="635000"/>
          </a:xfrm>
          <a:prstGeom prst="flowChartAlternateProcess">
            <a:avLst/>
          </a:prstGeom>
          <a:solidFill>
            <a:srgbClr val="FFFF00"/>
          </a:solidFill>
          <a:ln w="25400" cap="flat" cmpd="sng">
            <a:solidFill>
              <a:srgbClr val="BCBCB6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ctr" anchorCtr="0"/>
          <a:p>
            <a:pPr>
              <a:lnSpc>
                <a:spcPct val="80000"/>
              </a:lnSpc>
            </a:pP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     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掌握对顶角的性质是解题的关键!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  <a:sym typeface="宋体" panose="02010600030101010101" pitchFamily="2" charset="-122"/>
            </a:endParaRPr>
          </a:p>
        </p:txBody>
      </p:sp>
      <p:grpSp>
        <p:nvGrpSpPr>
          <p:cNvPr id="12311" name="组合 38"/>
          <p:cNvGrpSpPr/>
          <p:nvPr/>
        </p:nvGrpSpPr>
        <p:grpSpPr>
          <a:xfrm>
            <a:off x="2328863" y="5411788"/>
            <a:ext cx="838200" cy="635000"/>
            <a:chOff x="0" y="0"/>
            <a:chExt cx="727974" cy="648072"/>
          </a:xfrm>
        </p:grpSpPr>
        <p:grpSp>
          <p:nvGrpSpPr>
            <p:cNvPr id="12312" name="组合 35"/>
            <p:cNvGrpSpPr/>
            <p:nvPr/>
          </p:nvGrpSpPr>
          <p:grpSpPr>
            <a:xfrm>
              <a:off x="0" y="0"/>
              <a:ext cx="648072" cy="648072"/>
              <a:chOff x="0" y="0"/>
              <a:chExt cx="648072" cy="648072"/>
            </a:xfrm>
          </p:grpSpPr>
          <p:sp>
            <p:nvSpPr>
              <p:cNvPr id="12313" name="椭圆 56"/>
              <p:cNvSpPr/>
              <p:nvPr/>
            </p:nvSpPr>
            <p:spPr>
              <a:xfrm>
                <a:off x="0" y="0"/>
                <a:ext cx="648072" cy="648072"/>
              </a:xfrm>
              <a:prstGeom prst="ellipse">
                <a:avLst/>
              </a:prstGeom>
              <a:solidFill>
                <a:srgbClr val="000099"/>
              </a:solidFill>
              <a:ln w="9525">
                <a:noFill/>
              </a:ln>
            </p:spPr>
            <p:txBody>
              <a:bodyPr anchor="t" anchorCtr="0"/>
              <a:p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2314" name="椭圆 57"/>
              <p:cNvSpPr/>
              <p:nvPr/>
            </p:nvSpPr>
            <p:spPr>
              <a:xfrm>
                <a:off x="72008" y="0"/>
                <a:ext cx="504056" cy="504056"/>
              </a:xfrm>
              <a:prstGeom prst="ellipse">
                <a:avLst/>
              </a:prstGeom>
              <a:solidFill>
                <a:srgbClr val="0070C0">
                  <a:alpha val="62999"/>
                </a:srgbClr>
              </a:solidFill>
              <a:ln w="9525">
                <a:noFill/>
              </a:ln>
            </p:spPr>
            <p:txBody>
              <a:bodyPr anchor="t" anchorCtr="0"/>
              <a:p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12315" name="TextBox 9"/>
            <p:cNvSpPr txBox="1"/>
            <p:nvPr/>
          </p:nvSpPr>
          <p:spPr>
            <a:xfrm>
              <a:off x="30347" y="63381"/>
              <a:ext cx="697627" cy="40698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r>
                <a:rPr lang="zh-CN" altLang="en-US" sz="2000" b="1" dirty="0">
                  <a:solidFill>
                    <a:srgbClr val="FFFFE9"/>
                  </a:solidFill>
                  <a:latin typeface="微软雅黑" panose="020B0503020204020204" charset="-122"/>
                  <a:ea typeface="微软雅黑" panose="020B0503020204020204" charset="-122"/>
                </a:rPr>
                <a:t>方法</a:t>
              </a:r>
              <a:endParaRPr lang="zh-CN" altLang="en-US" sz="2000" b="1" dirty="0">
                <a:solidFill>
                  <a:srgbClr val="FFFFE9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3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3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3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3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23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23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23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23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23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23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3" dur="1000"/>
                                        <p:tgtEl>
                                          <p:spTgt spid="123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6" dur="1000"/>
                                        <p:tgtEl>
                                          <p:spTgt spid="123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0" grpId="0"/>
      <p:bldP spid="12305" grpId="0"/>
      <p:bldP spid="12306" grpId="0"/>
      <p:bldP spid="12307" grpId="0"/>
      <p:bldP spid="12308" grpId="0"/>
      <p:bldP spid="12309" grpId="0"/>
      <p:bldP spid="12310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4338" name="文本框 100"/>
          <p:cNvSpPr txBox="1"/>
          <p:nvPr/>
        </p:nvSpPr>
        <p:spPr>
          <a:xfrm>
            <a:off x="2141538" y="638175"/>
            <a:ext cx="7908925" cy="112458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20000"/>
              </a:lnSpc>
            </a:pPr>
            <a:r>
              <a:rPr lang="zh-CN" altLang="en-US" sz="2800" dirty="0">
                <a:solidFill>
                  <a:srgbClr val="3C8C93"/>
                </a:solidFill>
                <a:latin typeface="黑体" panose="02010609060101010101" charset="-122"/>
                <a:ea typeface="黑体" panose="02010609060101010101" charset="-122"/>
              </a:rPr>
              <a:t>例</a:t>
            </a:r>
            <a:r>
              <a:rPr lang="en-US" altLang="zh-CN" sz="2800" dirty="0">
                <a:solidFill>
                  <a:srgbClr val="3C8C93"/>
                </a:solidFill>
                <a:latin typeface="黑体" panose="02010609060101010101" charset="-122"/>
                <a:ea typeface="黑体" panose="02010609060101010101" charset="-122"/>
              </a:rPr>
              <a:t>3</a:t>
            </a: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</a:rPr>
              <a:t> </a:t>
            </a:r>
            <a:r>
              <a:rPr lang="en-US" altLang="zh-CN" sz="2800" dirty="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如图，直线</a:t>
            </a:r>
            <a:r>
              <a:rPr lang="en-US" altLang="zh-CN" sz="2800" i="1" dirty="0">
                <a:latin typeface="Times New Roman" panose="02020603050405020304" pitchFamily="2" charset="0"/>
                <a:ea typeface="宋体" panose="02010600030101010101" pitchFamily="2" charset="-122"/>
              </a:rPr>
              <a:t>AB</a:t>
            </a:r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en-US" altLang="zh-CN" sz="2800" i="1" dirty="0">
                <a:latin typeface="Times New Roman" panose="02020603050405020304" pitchFamily="2" charset="0"/>
                <a:ea typeface="宋体" panose="02010600030101010101" pitchFamily="2" charset="-122"/>
              </a:rPr>
              <a:t>CD</a:t>
            </a:r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en-US" altLang="zh-CN" sz="2800" i="1" dirty="0">
                <a:latin typeface="Times New Roman" panose="02020603050405020304" pitchFamily="2" charset="0"/>
                <a:ea typeface="宋体" panose="02010600030101010101" pitchFamily="2" charset="-122"/>
              </a:rPr>
              <a:t>EF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相交于点</a:t>
            </a:r>
            <a:r>
              <a:rPr lang="en-US" altLang="zh-CN" sz="2800" i="1" dirty="0">
                <a:latin typeface="Times New Roman" panose="02020603050405020304" pitchFamily="2" charset="0"/>
                <a:ea typeface="宋体" panose="02010600030101010101" pitchFamily="2" charset="-122"/>
              </a:rPr>
              <a:t>O</a:t>
            </a:r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en-US" altLang="zh-CN" sz="2800" dirty="0">
                <a:latin typeface="宋体" panose="02010600030101010101" pitchFamily="2" charset="-122"/>
                <a:ea typeface="宋体" panose="02010600030101010101" pitchFamily="2" charset="-122"/>
              </a:rPr>
              <a:t>∠1</a:t>
            </a:r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</a:rPr>
              <a:t>＝</a:t>
            </a:r>
            <a:r>
              <a:rPr lang="en-US" altLang="zh-CN" sz="2800" dirty="0">
                <a:latin typeface="Times New Roman" panose="02020603050405020304" pitchFamily="2" charset="0"/>
                <a:ea typeface="宋体" panose="02010600030101010101" pitchFamily="2" charset="-122"/>
              </a:rPr>
              <a:t>40</a:t>
            </a:r>
            <a:r>
              <a:rPr lang="en-US" altLang="zh-CN" sz="2800" dirty="0">
                <a:latin typeface="宋体" panose="02010600030101010101" pitchFamily="2" charset="-122"/>
                <a:ea typeface="宋体" panose="02010600030101010101" pitchFamily="2" charset="-122"/>
              </a:rPr>
              <a:t>°</a:t>
            </a:r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en-US" altLang="zh-CN" sz="2800" dirty="0">
                <a:latin typeface="宋体" panose="02010600030101010101" pitchFamily="2" charset="-122"/>
                <a:ea typeface="宋体" panose="02010600030101010101" pitchFamily="2" charset="-122"/>
              </a:rPr>
              <a:t>∠</a:t>
            </a:r>
            <a:r>
              <a:rPr lang="en-US" altLang="zh-CN" sz="2800" i="1" dirty="0">
                <a:latin typeface="Times New Roman" panose="02020603050405020304" pitchFamily="2" charset="0"/>
                <a:ea typeface="宋体" panose="02010600030101010101" pitchFamily="2" charset="-122"/>
              </a:rPr>
              <a:t>BOC</a:t>
            </a:r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</a:rPr>
              <a:t>＝</a:t>
            </a:r>
            <a:r>
              <a:rPr lang="en-US" altLang="zh-CN" sz="2800" dirty="0">
                <a:latin typeface="Times New Roman" panose="02020603050405020304" pitchFamily="2" charset="0"/>
                <a:ea typeface="宋体" panose="02010600030101010101" pitchFamily="2" charset="-122"/>
              </a:rPr>
              <a:t>110</a:t>
            </a:r>
            <a:r>
              <a:rPr lang="en-US" altLang="zh-CN" sz="2800" dirty="0">
                <a:latin typeface="宋体" panose="02010600030101010101" pitchFamily="2" charset="-122"/>
                <a:ea typeface="宋体" panose="02010600030101010101" pitchFamily="2" charset="-122"/>
              </a:rPr>
              <a:t>°</a:t>
            </a:r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求</a:t>
            </a:r>
            <a:r>
              <a:rPr lang="en-US" altLang="zh-CN" sz="2800" dirty="0">
                <a:latin typeface="Times New Roman" panose="02020603050405020304" pitchFamily="2" charset="0"/>
                <a:ea typeface="宋体" panose="02010600030101010101" pitchFamily="2" charset="-122"/>
              </a:rPr>
              <a:t>∠2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的度数</a:t>
            </a: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</a:rPr>
              <a:t>.</a:t>
            </a:r>
            <a:endParaRPr lang="en-US" altLang="zh-CN" sz="2800" dirty="0"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14339" name="图片 -21474826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002588" y="2519363"/>
            <a:ext cx="1987550" cy="18176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340" name="文本框 1"/>
          <p:cNvSpPr txBox="1"/>
          <p:nvPr/>
        </p:nvSpPr>
        <p:spPr>
          <a:xfrm>
            <a:off x="2025650" y="1752600"/>
            <a:ext cx="5646738" cy="37077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indent="266700">
              <a:lnSpc>
                <a:spcPct val="14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解：因为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∠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1</a:t>
            </a:r>
            <a:r>
              <a:rPr lang="zh-CN" altLang="en-US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＝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40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°</a:t>
            </a:r>
            <a:r>
              <a:rPr lang="zh-CN" altLang="en-US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endParaRPr lang="zh-CN" altLang="en-US" sz="280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indent="266700">
              <a:lnSpc>
                <a:spcPct val="14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∠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BOC</a:t>
            </a:r>
            <a:r>
              <a:rPr lang="zh-CN" altLang="en-US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＝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110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°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(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已知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)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，</a:t>
            </a:r>
            <a:endParaRPr lang="zh-CN" altLang="en-US" sz="28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indent="266700">
              <a:lnSpc>
                <a:spcPct val="14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所以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∠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BOF</a:t>
            </a:r>
            <a:r>
              <a:rPr lang="zh-CN" altLang="en-US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＝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∠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BOC</a:t>
            </a:r>
            <a:r>
              <a:rPr lang="zh-CN" altLang="en-US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－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∠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1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pPr indent="266700">
              <a:lnSpc>
                <a:spcPct val="14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                   </a:t>
            </a:r>
            <a:r>
              <a:rPr lang="zh-CN" altLang="en-US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＝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110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°</a:t>
            </a:r>
            <a:r>
              <a:rPr lang="zh-CN" altLang="en-US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－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40°</a:t>
            </a:r>
            <a:r>
              <a:rPr lang="zh-CN" altLang="en-US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＝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70°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endParaRPr lang="en-US" altLang="zh-CN" sz="280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indent="266700">
              <a:lnSpc>
                <a:spcPct val="14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因为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∠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BOF</a:t>
            </a:r>
            <a:r>
              <a:rPr lang="zh-CN" altLang="en-US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＝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∠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2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(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对顶角相等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)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，  </a:t>
            </a:r>
            <a:endParaRPr lang="zh-CN" altLang="en-US" sz="28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indent="266700">
              <a:lnSpc>
                <a:spcPct val="14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所以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∠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2</a:t>
            </a:r>
            <a:r>
              <a:rPr lang="zh-CN" altLang="en-US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＝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70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°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(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等量代换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)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．</a:t>
            </a:r>
            <a:endParaRPr lang="zh-CN" altLang="en-US" sz="28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grpSp>
        <p:nvGrpSpPr>
          <p:cNvPr id="14341" name="组合 1"/>
          <p:cNvGrpSpPr/>
          <p:nvPr/>
        </p:nvGrpSpPr>
        <p:grpSpPr>
          <a:xfrm>
            <a:off x="2674303" y="5855652"/>
            <a:ext cx="5372735" cy="521657"/>
            <a:chOff x="-1" y="-1"/>
            <a:chExt cx="8461" cy="820"/>
          </a:xfrm>
        </p:grpSpPr>
        <p:sp>
          <p:nvSpPr>
            <p:cNvPr id="14342" name="圆角矩形 4"/>
            <p:cNvSpPr/>
            <p:nvPr/>
          </p:nvSpPr>
          <p:spPr>
            <a:xfrm>
              <a:off x="-1" y="74"/>
              <a:ext cx="8392" cy="680"/>
            </a:xfrm>
            <a:prstGeom prst="roundRect">
              <a:avLst>
                <a:gd name="adj" fmla="val 16667"/>
              </a:avLst>
            </a:prstGeom>
            <a:solidFill>
              <a:schemeClr val="accent1"/>
            </a:solidFill>
            <a:ln w="25400" cap="flat" cmpd="sng">
              <a:solidFill>
                <a:srgbClr val="BCBCB6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anchor="ctr" anchorCtr="0"/>
            <a:p>
              <a:pPr algn="ctr"/>
              <a:endParaRPr lang="zh-CN" altLang="en-US" dirty="0">
                <a:solidFill>
                  <a:srgbClr val="FFFFD9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43" name="文本框 2"/>
            <p:cNvSpPr txBox="1"/>
            <p:nvPr/>
          </p:nvSpPr>
          <p:spPr>
            <a:xfrm>
              <a:off x="52" y="-1"/>
              <a:ext cx="8408" cy="82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zh-CN" altLang="en-US" sz="2800" dirty="0">
                  <a:latin typeface="黑体" panose="02010609060101010101" charset="-122"/>
                  <a:ea typeface="黑体" panose="02010609060101010101" charset="-122"/>
                </a:rPr>
                <a:t>注意：隐含条件</a:t>
              </a:r>
              <a:r>
                <a:rPr lang="en-US" altLang="zh-CN" sz="2800" dirty="0">
                  <a:latin typeface="黑体" panose="02010609060101010101" charset="-122"/>
                  <a:ea typeface="黑体" panose="02010609060101010101" charset="-122"/>
                </a:rPr>
                <a:t>“</a:t>
              </a:r>
              <a:r>
                <a:rPr lang="zh-CN" altLang="en-US" sz="2800" dirty="0">
                  <a:latin typeface="黑体" panose="02010609060101010101" charset="-122"/>
                  <a:ea typeface="黑体" panose="02010609060101010101" charset="-122"/>
                </a:rPr>
                <a:t>对顶角相等”</a:t>
              </a:r>
              <a:r>
                <a:rPr lang="en-US" altLang="zh-CN" sz="2800" dirty="0">
                  <a:latin typeface="黑体" panose="02010609060101010101" charset="-122"/>
                  <a:ea typeface="黑体" panose="02010609060101010101" charset="-122"/>
                </a:rPr>
                <a:t>.</a:t>
              </a:r>
              <a:endParaRPr lang="en-US" altLang="zh-CN" sz="2800" dirty="0"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340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>
                                            <p:txEl>
                                              <p:charRg st="12" end="3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340">
                                            <p:txEl>
                                              <p:charRg st="12" end="3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>
                                            <p:txEl>
                                              <p:charRg st="31" end="4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4340">
                                            <p:txEl>
                                              <p:charRg st="31" end="4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>
                                            <p:txEl>
                                              <p:charRg st="46" end="8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4340">
                                            <p:txEl>
                                              <p:charRg st="46" end="8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>
                                            <p:txEl>
                                              <p:charRg st="80" end="10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4340">
                                            <p:txEl>
                                              <p:charRg st="80" end="10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>
                                            <p:txEl>
                                              <p:charRg st="100" end="1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4340">
                                            <p:txEl>
                                              <p:charRg st="100" end="1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5362" name="矩形 3"/>
          <p:cNvSpPr/>
          <p:nvPr/>
        </p:nvSpPr>
        <p:spPr>
          <a:xfrm>
            <a:off x="1687513" y="1230313"/>
            <a:ext cx="8539162" cy="1210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30000"/>
              </a:lnSpc>
            </a:pP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1.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如图，直线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AB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、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CD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、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EF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相交，若∠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1 +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∠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5=180°</a:t>
            </a:r>
            <a:endParaRPr lang="en-US" altLang="zh-CN" sz="2800" dirty="0">
              <a:latin typeface="Times New Roman" panose="02020603050405020304" pitchFamily="2" charset="0"/>
              <a:ea typeface="黑体" panose="02010609060101010101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找出图中与∠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1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相等的角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.</a:t>
            </a:r>
            <a:endParaRPr lang="en-US" altLang="zh-CN" sz="2800" dirty="0"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grpSp>
        <p:nvGrpSpPr>
          <p:cNvPr id="15363" name="Group 4"/>
          <p:cNvGrpSpPr/>
          <p:nvPr/>
        </p:nvGrpSpPr>
        <p:grpSpPr>
          <a:xfrm rot="-771047">
            <a:off x="6581775" y="2349500"/>
            <a:ext cx="3976688" cy="3062288"/>
            <a:chOff x="0" y="0"/>
            <a:chExt cx="3491" cy="1945"/>
          </a:xfrm>
        </p:grpSpPr>
        <p:sp>
          <p:nvSpPr>
            <p:cNvPr id="15364" name="Text Box 5"/>
            <p:cNvSpPr txBox="1"/>
            <p:nvPr/>
          </p:nvSpPr>
          <p:spPr>
            <a:xfrm>
              <a:off x="2627" y="469"/>
              <a:ext cx="864" cy="33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sz="2800" b="1" dirty="0">
                  <a:solidFill>
                    <a:srgbClr val="0000FF"/>
                  </a:solidFill>
                  <a:latin typeface="Times New Roman" panose="02020603050405020304" pitchFamily="2" charset="0"/>
                  <a:ea typeface="宋体" panose="02010600030101010101" pitchFamily="2" charset="-122"/>
                </a:rPr>
                <a:t>D</a:t>
              </a:r>
              <a:endParaRPr lang="en-US" altLang="zh-CN" sz="2800" b="1" dirty="0">
                <a:solidFill>
                  <a:srgbClr val="0000FF"/>
                </a:solidFill>
                <a:latin typeface="Times New Roman" panose="020206030504050203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5365" name="Text Box 6"/>
            <p:cNvSpPr txBox="1"/>
            <p:nvPr/>
          </p:nvSpPr>
          <p:spPr>
            <a:xfrm rot="571976">
              <a:off x="2860" y="1369"/>
              <a:ext cx="576" cy="33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sz="2800" b="1" dirty="0">
                  <a:solidFill>
                    <a:srgbClr val="0000FF"/>
                  </a:solidFill>
                  <a:latin typeface="Times New Roman" panose="02020603050405020304" pitchFamily="2" charset="0"/>
                  <a:ea typeface="宋体" panose="02010600030101010101" pitchFamily="2" charset="-122"/>
                </a:rPr>
                <a:t>B</a:t>
              </a:r>
              <a:endParaRPr lang="en-US" altLang="zh-CN" sz="2800" b="1" dirty="0">
                <a:solidFill>
                  <a:srgbClr val="0000FF"/>
                </a:solidFill>
                <a:latin typeface="Times New Roman" panose="02020603050405020304" pitchFamily="2" charset="0"/>
                <a:ea typeface="宋体" panose="02010600030101010101" pitchFamily="2" charset="-122"/>
              </a:endParaRPr>
            </a:p>
          </p:txBody>
        </p:sp>
        <p:grpSp>
          <p:nvGrpSpPr>
            <p:cNvPr id="15366" name="Group 7"/>
            <p:cNvGrpSpPr/>
            <p:nvPr/>
          </p:nvGrpSpPr>
          <p:grpSpPr>
            <a:xfrm>
              <a:off x="0" y="0"/>
              <a:ext cx="2881" cy="1945"/>
              <a:chOff x="0" y="0"/>
              <a:chExt cx="2881" cy="1945"/>
            </a:xfrm>
          </p:grpSpPr>
          <p:sp>
            <p:nvSpPr>
              <p:cNvPr id="15367" name="Text Box 8"/>
              <p:cNvSpPr txBox="1"/>
              <p:nvPr/>
            </p:nvSpPr>
            <p:spPr>
              <a:xfrm>
                <a:off x="2020" y="0"/>
                <a:ext cx="432" cy="33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 anchorCtr="0">
                <a:spAutoFit/>
              </a:bodyPr>
              <a:p>
                <a:pPr>
                  <a:spcBef>
                    <a:spcPct val="50000"/>
                  </a:spcBef>
                </a:pPr>
                <a:r>
                  <a:rPr lang="en-US" altLang="zh-CN" sz="2800" b="1" dirty="0">
                    <a:solidFill>
                      <a:srgbClr val="0000FF"/>
                    </a:solidFill>
                    <a:latin typeface="Times New Roman" panose="02020603050405020304" pitchFamily="2" charset="0"/>
                    <a:ea typeface="宋体" panose="02010600030101010101" pitchFamily="2" charset="-122"/>
                  </a:rPr>
                  <a:t>E</a:t>
                </a:r>
                <a:endParaRPr lang="en-US" altLang="zh-CN" sz="2800" b="1" dirty="0">
                  <a:solidFill>
                    <a:srgbClr val="0000FF"/>
                  </a:solidFill>
                  <a:latin typeface="Times New Roman" panose="02020603050405020304" pitchFamily="2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5368" name="Line 9"/>
              <p:cNvSpPr/>
              <p:nvPr/>
            </p:nvSpPr>
            <p:spPr>
              <a:xfrm>
                <a:off x="0" y="1184"/>
                <a:ext cx="2881" cy="430"/>
              </a:xfrm>
              <a:prstGeom prst="line">
                <a:avLst/>
              </a:prstGeom>
              <a:ln w="50800" cap="flat" cmpd="sng">
                <a:solidFill>
                  <a:srgbClr val="0000FF"/>
                </a:solidFill>
                <a:prstDash val="solid"/>
                <a:bevel/>
                <a:headEnd type="none" w="med" len="med"/>
                <a:tailEnd type="none" w="med" len="med"/>
              </a:ln>
            </p:spPr>
          </p:sp>
          <p:sp>
            <p:nvSpPr>
              <p:cNvPr id="15369" name="Line 10"/>
              <p:cNvSpPr/>
              <p:nvPr/>
            </p:nvSpPr>
            <p:spPr>
              <a:xfrm>
                <a:off x="2263" y="317"/>
                <a:ext cx="241" cy="1628"/>
              </a:xfrm>
              <a:prstGeom prst="line">
                <a:avLst/>
              </a:prstGeom>
              <a:ln w="50800" cap="flat" cmpd="sng">
                <a:solidFill>
                  <a:srgbClr val="0000FF"/>
                </a:solidFill>
                <a:prstDash val="solid"/>
                <a:bevel/>
                <a:headEnd type="none" w="med" len="med"/>
                <a:tailEnd type="none" w="med" len="med"/>
              </a:ln>
            </p:spPr>
          </p:sp>
          <p:sp>
            <p:nvSpPr>
              <p:cNvPr id="15370" name="Line 11"/>
              <p:cNvSpPr/>
              <p:nvPr/>
            </p:nvSpPr>
            <p:spPr>
              <a:xfrm rot="-21120000" flipV="1">
                <a:off x="99" y="411"/>
                <a:ext cx="2547" cy="1107"/>
              </a:xfrm>
              <a:prstGeom prst="line">
                <a:avLst/>
              </a:prstGeom>
              <a:ln w="50800" cap="flat" cmpd="sng">
                <a:solidFill>
                  <a:srgbClr val="0000FF"/>
                </a:solidFill>
                <a:prstDash val="solid"/>
                <a:bevel/>
                <a:headEnd type="none" w="med" len="med"/>
                <a:tailEnd type="none" w="med" len="med"/>
              </a:ln>
            </p:spPr>
          </p:sp>
        </p:grpSp>
      </p:grpSp>
      <p:sp>
        <p:nvSpPr>
          <p:cNvPr id="15371" name="Text Box 26"/>
          <p:cNvSpPr txBox="1"/>
          <p:nvPr/>
        </p:nvSpPr>
        <p:spPr>
          <a:xfrm rot="21501650">
            <a:off x="8466138" y="4651375"/>
            <a:ext cx="21590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rgbClr val="0000FF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O</a:t>
            </a:r>
            <a:endParaRPr lang="en-US" altLang="zh-CN" sz="2800" b="1" dirty="0">
              <a:solidFill>
                <a:srgbClr val="0000FF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15372" name="Text Box 8"/>
          <p:cNvSpPr txBox="1"/>
          <p:nvPr/>
        </p:nvSpPr>
        <p:spPr>
          <a:xfrm>
            <a:off x="6400800" y="4191000"/>
            <a:ext cx="492125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rgbClr val="0000FF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A</a:t>
            </a:r>
            <a:endParaRPr lang="en-US" altLang="zh-CN" sz="2800" b="1" dirty="0">
              <a:solidFill>
                <a:srgbClr val="0000FF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15373" name="Text Box 8"/>
          <p:cNvSpPr txBox="1"/>
          <p:nvPr/>
        </p:nvSpPr>
        <p:spPr>
          <a:xfrm>
            <a:off x="6629400" y="4876800"/>
            <a:ext cx="492125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rgbClr val="0000FF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C</a:t>
            </a:r>
            <a:endParaRPr lang="en-US" altLang="zh-CN" sz="2800" b="1" dirty="0">
              <a:solidFill>
                <a:srgbClr val="0000FF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15374" name="Text Box 8"/>
          <p:cNvSpPr txBox="1"/>
          <p:nvPr/>
        </p:nvSpPr>
        <p:spPr>
          <a:xfrm>
            <a:off x="9677400" y="5181600"/>
            <a:ext cx="492125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rgbClr val="0000FF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F</a:t>
            </a:r>
            <a:endParaRPr lang="en-US" altLang="zh-CN" sz="2800" b="1" dirty="0">
              <a:solidFill>
                <a:srgbClr val="0000FF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15375" name="矩形 28"/>
          <p:cNvSpPr/>
          <p:nvPr/>
        </p:nvSpPr>
        <p:spPr>
          <a:xfrm>
            <a:off x="1785938" y="2601913"/>
            <a:ext cx="556260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解：∵ ∠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1=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 ∠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3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（对顶角相等）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15376" name="弧形 40"/>
          <p:cNvSpPr/>
          <p:nvPr/>
        </p:nvSpPr>
        <p:spPr>
          <a:xfrm>
            <a:off x="9372600" y="4419600"/>
            <a:ext cx="304800" cy="304800"/>
          </a:xfrm>
          <a:custGeom>
            <a:avLst/>
            <a:gdLst/>
            <a:ahLst/>
            <a:cxnLst>
              <a:cxn ang="10252656">
                <a:pos x="128237" y="1927"/>
              </a:cxn>
              <a:cxn ang="7826328">
                <a:pos x="152400" y="152400"/>
              </a:cxn>
              <a:cxn ang="5400000">
                <a:pos x="304800" y="152400"/>
              </a:cxn>
            </a:cxnLst>
            <a:pathLst>
              <a:path w="304800" h="304800" stroke="0">
                <a:moveTo>
                  <a:pt x="128237" y="1927"/>
                </a:moveTo>
                <a:cubicBezTo>
                  <a:pt x="136090" y="651"/>
                  <a:pt x="144168" y="-1"/>
                  <a:pt x="152399" y="-1"/>
                </a:cubicBezTo>
                <a:cubicBezTo>
                  <a:pt x="236567" y="-1"/>
                  <a:pt x="304799" y="68231"/>
                  <a:pt x="304799" y="152399"/>
                </a:cubicBezTo>
                <a:lnTo>
                  <a:pt x="152400" y="152400"/>
                </a:lnTo>
                <a:close/>
              </a:path>
              <a:path w="304800" h="304800" fill="none">
                <a:moveTo>
                  <a:pt x="128237" y="1927"/>
                </a:moveTo>
                <a:cubicBezTo>
                  <a:pt x="136090" y="651"/>
                  <a:pt x="144168" y="-1"/>
                  <a:pt x="152399" y="-1"/>
                </a:cubicBezTo>
                <a:cubicBezTo>
                  <a:pt x="236567" y="-1"/>
                  <a:pt x="304799" y="68231"/>
                  <a:pt x="304799" y="152399"/>
                </a:cubicBezTo>
              </a:path>
            </a:pathLst>
          </a:custGeom>
          <a:noFill/>
          <a:ln w="38100" cap="flat" cmpd="sng">
            <a:solidFill>
              <a:srgbClr val="FF0000"/>
            </a:solidFill>
            <a:prstDash val="solid"/>
            <a:bevel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5377" name="弧形 41"/>
          <p:cNvSpPr/>
          <p:nvPr/>
        </p:nvSpPr>
        <p:spPr>
          <a:xfrm rot="4127318">
            <a:off x="9493250" y="4540250"/>
            <a:ext cx="304800" cy="304800"/>
          </a:xfrm>
          <a:custGeom>
            <a:avLst/>
            <a:gdLst/>
            <a:ahLst/>
            <a:cxnLst>
              <a:cxn ang="9690852">
                <a:pos x="104078" y="7863"/>
              </a:cxn>
              <a:cxn ang="7982352">
                <a:pos x="152400" y="152400"/>
              </a:cxn>
              <a:cxn ang="6273852">
                <a:pos x="299902" y="190723"/>
              </a:cxn>
            </a:cxnLst>
            <a:pathLst>
              <a:path w="304800" h="304800" stroke="0">
                <a:moveTo>
                  <a:pt x="104078" y="7863"/>
                </a:moveTo>
                <a:cubicBezTo>
                  <a:pt x="119236" y="2752"/>
                  <a:pt x="135496" y="0"/>
                  <a:pt x="152399" y="0"/>
                </a:cubicBezTo>
                <a:cubicBezTo>
                  <a:pt x="236567" y="0"/>
                  <a:pt x="304799" y="68232"/>
                  <a:pt x="304799" y="152400"/>
                </a:cubicBezTo>
                <a:cubicBezTo>
                  <a:pt x="304799" y="165663"/>
                  <a:pt x="303105" y="178531"/>
                  <a:pt x="299931" y="190758"/>
                </a:cubicBezTo>
                <a:lnTo>
                  <a:pt x="152400" y="152400"/>
                </a:lnTo>
                <a:close/>
              </a:path>
              <a:path w="304800" h="304800" fill="none">
                <a:moveTo>
                  <a:pt x="104078" y="7863"/>
                </a:moveTo>
                <a:cubicBezTo>
                  <a:pt x="119236" y="2752"/>
                  <a:pt x="135496" y="0"/>
                  <a:pt x="152399" y="0"/>
                </a:cubicBezTo>
                <a:cubicBezTo>
                  <a:pt x="236567" y="0"/>
                  <a:pt x="304799" y="68232"/>
                  <a:pt x="304799" y="152400"/>
                </a:cubicBezTo>
                <a:cubicBezTo>
                  <a:pt x="304799" y="165663"/>
                  <a:pt x="303105" y="178531"/>
                  <a:pt x="299931" y="190758"/>
                </a:cubicBezTo>
              </a:path>
            </a:pathLst>
          </a:custGeom>
          <a:noFill/>
          <a:ln w="38100" cap="flat" cmpd="sng">
            <a:solidFill>
              <a:srgbClr val="FF0000"/>
            </a:solidFill>
            <a:prstDash val="solid"/>
            <a:bevel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5378" name="弧形 43"/>
          <p:cNvSpPr/>
          <p:nvPr/>
        </p:nvSpPr>
        <p:spPr>
          <a:xfrm rot="15545449">
            <a:off x="9304338" y="4351338"/>
            <a:ext cx="304800" cy="304800"/>
          </a:xfrm>
          <a:custGeom>
            <a:avLst/>
            <a:gdLst/>
            <a:ahLst/>
            <a:cxnLst>
              <a:cxn ang="9690852">
                <a:pos x="104078" y="7863"/>
              </a:cxn>
              <a:cxn ang="7982352">
                <a:pos x="152400" y="152400"/>
              </a:cxn>
              <a:cxn ang="6273852">
                <a:pos x="299902" y="190723"/>
              </a:cxn>
            </a:cxnLst>
            <a:pathLst>
              <a:path w="304800" h="304800" stroke="0">
                <a:moveTo>
                  <a:pt x="104078" y="7863"/>
                </a:moveTo>
                <a:cubicBezTo>
                  <a:pt x="119236" y="2752"/>
                  <a:pt x="135496" y="0"/>
                  <a:pt x="152399" y="0"/>
                </a:cubicBezTo>
                <a:cubicBezTo>
                  <a:pt x="236567" y="0"/>
                  <a:pt x="304799" y="68232"/>
                  <a:pt x="304799" y="152400"/>
                </a:cubicBezTo>
                <a:cubicBezTo>
                  <a:pt x="304799" y="165663"/>
                  <a:pt x="303105" y="178531"/>
                  <a:pt x="299931" y="190758"/>
                </a:cubicBezTo>
                <a:lnTo>
                  <a:pt x="152400" y="152400"/>
                </a:lnTo>
                <a:close/>
              </a:path>
              <a:path w="304800" h="304800" fill="none">
                <a:moveTo>
                  <a:pt x="104078" y="7863"/>
                </a:moveTo>
                <a:cubicBezTo>
                  <a:pt x="119236" y="2752"/>
                  <a:pt x="135496" y="0"/>
                  <a:pt x="152399" y="0"/>
                </a:cubicBezTo>
                <a:cubicBezTo>
                  <a:pt x="236567" y="0"/>
                  <a:pt x="304799" y="68232"/>
                  <a:pt x="304799" y="152400"/>
                </a:cubicBezTo>
                <a:cubicBezTo>
                  <a:pt x="304799" y="165663"/>
                  <a:pt x="303105" y="178531"/>
                  <a:pt x="299931" y="190758"/>
                </a:cubicBezTo>
              </a:path>
            </a:pathLst>
          </a:custGeom>
          <a:noFill/>
          <a:ln w="38100" cap="flat" cmpd="sng">
            <a:solidFill>
              <a:srgbClr val="FF0000"/>
            </a:solidFill>
            <a:prstDash val="solid"/>
            <a:bevel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5379" name="弧形 44"/>
          <p:cNvSpPr/>
          <p:nvPr/>
        </p:nvSpPr>
        <p:spPr>
          <a:xfrm rot="14246990">
            <a:off x="8897938" y="3106738"/>
            <a:ext cx="304800" cy="304800"/>
          </a:xfrm>
          <a:custGeom>
            <a:avLst/>
            <a:gdLst/>
            <a:ahLst/>
            <a:cxnLst>
              <a:cxn ang="10311927">
                <a:pos x="130835" y="1533"/>
              </a:cxn>
              <a:cxn ang="8590331">
                <a:pos x="152400" y="152400"/>
              </a:cxn>
              <a:cxn ang="6868736">
                <a:pos x="291101" y="215548"/>
              </a:cxn>
            </a:cxnLst>
            <a:pathLst>
              <a:path w="304800" h="304800" stroke="0">
                <a:moveTo>
                  <a:pt x="130835" y="1533"/>
                </a:moveTo>
                <a:cubicBezTo>
                  <a:pt x="137865" y="517"/>
                  <a:pt x="145072" y="0"/>
                  <a:pt x="152399" y="0"/>
                </a:cubicBezTo>
                <a:cubicBezTo>
                  <a:pt x="236567" y="0"/>
                  <a:pt x="304799" y="68232"/>
                  <a:pt x="304799" y="152400"/>
                </a:cubicBezTo>
                <a:cubicBezTo>
                  <a:pt x="304799" y="174943"/>
                  <a:pt x="299904" y="196343"/>
                  <a:pt x="291128" y="215578"/>
                </a:cubicBezTo>
                <a:lnTo>
                  <a:pt x="152400" y="152400"/>
                </a:lnTo>
                <a:close/>
              </a:path>
              <a:path w="304800" h="304800" fill="none">
                <a:moveTo>
                  <a:pt x="130835" y="1533"/>
                </a:moveTo>
                <a:cubicBezTo>
                  <a:pt x="137865" y="517"/>
                  <a:pt x="145072" y="0"/>
                  <a:pt x="152399" y="0"/>
                </a:cubicBezTo>
                <a:cubicBezTo>
                  <a:pt x="236567" y="0"/>
                  <a:pt x="304799" y="68232"/>
                  <a:pt x="304799" y="152400"/>
                </a:cubicBezTo>
                <a:cubicBezTo>
                  <a:pt x="304799" y="174943"/>
                  <a:pt x="299904" y="196343"/>
                  <a:pt x="291128" y="215578"/>
                </a:cubicBezTo>
              </a:path>
            </a:pathLst>
          </a:custGeom>
          <a:noFill/>
          <a:ln w="38100" cap="flat" cmpd="sng">
            <a:solidFill>
              <a:srgbClr val="FF0000"/>
            </a:solidFill>
            <a:prstDash val="solid"/>
            <a:bevel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5380" name="弧形 45"/>
          <p:cNvSpPr/>
          <p:nvPr/>
        </p:nvSpPr>
        <p:spPr>
          <a:xfrm rot="10800000">
            <a:off x="9448800" y="4495800"/>
            <a:ext cx="304800" cy="304800"/>
          </a:xfrm>
          <a:custGeom>
            <a:avLst/>
            <a:gdLst/>
            <a:ahLst/>
            <a:cxnLst>
              <a:cxn ang="10783446">
                <a:pos x="151666" y="1"/>
              </a:cxn>
              <a:cxn ang="8528649">
                <a:pos x="152400" y="152400"/>
              </a:cxn>
              <a:cxn ang="6273852">
                <a:pos x="299902" y="190723"/>
              </a:cxn>
            </a:cxnLst>
            <a:pathLst>
              <a:path w="304800" h="304800" stroke="0">
                <a:moveTo>
                  <a:pt x="151666" y="1"/>
                </a:moveTo>
                <a:cubicBezTo>
                  <a:pt x="151177" y="2"/>
                  <a:pt x="151421" y="1"/>
                  <a:pt x="151666" y="1"/>
                </a:cubicBezTo>
                <a:cubicBezTo>
                  <a:pt x="235834" y="1"/>
                  <a:pt x="304066" y="68233"/>
                  <a:pt x="304066" y="152401"/>
                </a:cubicBezTo>
                <a:cubicBezTo>
                  <a:pt x="304066" y="165664"/>
                  <a:pt x="302372" y="178532"/>
                  <a:pt x="299198" y="190759"/>
                </a:cubicBezTo>
                <a:lnTo>
                  <a:pt x="152400" y="152400"/>
                </a:lnTo>
                <a:close/>
              </a:path>
              <a:path w="304800" h="304800" fill="none">
                <a:moveTo>
                  <a:pt x="151666" y="1"/>
                </a:moveTo>
                <a:cubicBezTo>
                  <a:pt x="151177" y="2"/>
                  <a:pt x="151421" y="1"/>
                  <a:pt x="151666" y="1"/>
                </a:cubicBezTo>
                <a:cubicBezTo>
                  <a:pt x="235834" y="1"/>
                  <a:pt x="304066" y="68233"/>
                  <a:pt x="304066" y="152401"/>
                </a:cubicBezTo>
                <a:cubicBezTo>
                  <a:pt x="304066" y="165664"/>
                  <a:pt x="302372" y="178532"/>
                  <a:pt x="299198" y="190759"/>
                </a:cubicBezTo>
              </a:path>
            </a:pathLst>
          </a:custGeom>
          <a:noFill/>
          <a:ln w="38100" cap="flat" cmpd="sng">
            <a:solidFill>
              <a:srgbClr val="FF0000"/>
            </a:solidFill>
            <a:prstDash val="solid"/>
            <a:bevel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5381" name="弧形 46"/>
          <p:cNvSpPr/>
          <p:nvPr/>
        </p:nvSpPr>
        <p:spPr>
          <a:xfrm rot="3608504">
            <a:off x="8970963" y="3103563"/>
            <a:ext cx="304800" cy="304800"/>
          </a:xfrm>
          <a:custGeom>
            <a:avLst/>
            <a:gdLst/>
            <a:ahLst/>
            <a:cxnLst>
              <a:cxn ang="10658187">
                <a:pos x="146115" y="129"/>
              </a:cxn>
              <a:cxn ang="8501961">
                <a:pos x="152400" y="152400"/>
              </a:cxn>
              <a:cxn ang="6345736">
                <a:pos x="299069" y="193798"/>
              </a:cxn>
            </a:cxnLst>
            <a:pathLst>
              <a:path w="304800" h="304800" stroke="0">
                <a:moveTo>
                  <a:pt x="146115" y="129"/>
                </a:moveTo>
                <a:cubicBezTo>
                  <a:pt x="148197" y="42"/>
                  <a:pt x="150294" y="-1"/>
                  <a:pt x="152400" y="-1"/>
                </a:cubicBezTo>
                <a:cubicBezTo>
                  <a:pt x="236568" y="-1"/>
                  <a:pt x="304800" y="68231"/>
                  <a:pt x="304800" y="152399"/>
                </a:cubicBezTo>
                <a:cubicBezTo>
                  <a:pt x="304800" y="166775"/>
                  <a:pt x="302810" y="180685"/>
                  <a:pt x="299100" y="193834"/>
                </a:cubicBezTo>
                <a:lnTo>
                  <a:pt x="152400" y="152400"/>
                </a:lnTo>
                <a:close/>
              </a:path>
              <a:path w="304800" h="304800" fill="none">
                <a:moveTo>
                  <a:pt x="146115" y="129"/>
                </a:moveTo>
                <a:cubicBezTo>
                  <a:pt x="148197" y="42"/>
                  <a:pt x="150294" y="-1"/>
                  <a:pt x="152400" y="-1"/>
                </a:cubicBezTo>
                <a:cubicBezTo>
                  <a:pt x="236568" y="-1"/>
                  <a:pt x="304800" y="68231"/>
                  <a:pt x="304800" y="152399"/>
                </a:cubicBezTo>
                <a:cubicBezTo>
                  <a:pt x="304800" y="166775"/>
                  <a:pt x="302810" y="180685"/>
                  <a:pt x="299100" y="193834"/>
                </a:cubicBezTo>
              </a:path>
            </a:pathLst>
          </a:custGeom>
          <a:noFill/>
          <a:ln w="38100" cap="flat" cmpd="sng">
            <a:solidFill>
              <a:srgbClr val="FF0000"/>
            </a:solidFill>
            <a:prstDash val="solid"/>
            <a:bevel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5382" name="弧形 47"/>
          <p:cNvSpPr/>
          <p:nvPr/>
        </p:nvSpPr>
        <p:spPr>
          <a:xfrm rot="9931571">
            <a:off x="8872538" y="3309938"/>
            <a:ext cx="304800" cy="304800"/>
          </a:xfrm>
          <a:custGeom>
            <a:avLst/>
            <a:gdLst/>
            <a:ahLst/>
            <a:cxnLst>
              <a:cxn ang="8100447">
                <a:pos x="44650" y="44622"/>
              </a:cxn>
              <a:cxn ang="7256638">
                <a:pos x="152400" y="152400"/>
              </a:cxn>
              <a:cxn ang="6412830">
                <a:pos x="298233" y="196653"/>
              </a:cxn>
            </a:cxnLst>
            <a:pathLst>
              <a:path w="304800" h="304800" stroke="0">
                <a:moveTo>
                  <a:pt x="44650" y="44622"/>
                </a:moveTo>
                <a:cubicBezTo>
                  <a:pt x="72228" y="17051"/>
                  <a:pt x="110322" y="-1"/>
                  <a:pt x="152399" y="-1"/>
                </a:cubicBezTo>
                <a:cubicBezTo>
                  <a:pt x="236567" y="-1"/>
                  <a:pt x="304799" y="68231"/>
                  <a:pt x="304799" y="152399"/>
                </a:cubicBezTo>
                <a:cubicBezTo>
                  <a:pt x="304799" y="167815"/>
                  <a:pt x="302510" y="182697"/>
                  <a:pt x="298264" y="196689"/>
                </a:cubicBezTo>
                <a:lnTo>
                  <a:pt x="152400" y="152400"/>
                </a:lnTo>
                <a:close/>
              </a:path>
              <a:path w="304800" h="304800" fill="none">
                <a:moveTo>
                  <a:pt x="44650" y="44622"/>
                </a:moveTo>
                <a:cubicBezTo>
                  <a:pt x="72228" y="17051"/>
                  <a:pt x="110322" y="-1"/>
                  <a:pt x="152399" y="-1"/>
                </a:cubicBezTo>
                <a:cubicBezTo>
                  <a:pt x="236567" y="-1"/>
                  <a:pt x="304799" y="68231"/>
                  <a:pt x="304799" y="152399"/>
                </a:cubicBezTo>
                <a:cubicBezTo>
                  <a:pt x="304799" y="167815"/>
                  <a:pt x="302510" y="182697"/>
                  <a:pt x="298264" y="196689"/>
                </a:cubicBezTo>
              </a:path>
            </a:pathLst>
          </a:custGeom>
          <a:noFill/>
          <a:ln w="38100" cap="flat" cmpd="sng">
            <a:solidFill>
              <a:srgbClr val="FF0000"/>
            </a:solidFill>
            <a:prstDash val="solid"/>
            <a:bevel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5383" name="弧形 48"/>
          <p:cNvSpPr/>
          <p:nvPr/>
        </p:nvSpPr>
        <p:spPr>
          <a:xfrm rot="20907980">
            <a:off x="9018588" y="2922588"/>
            <a:ext cx="304800" cy="304800"/>
          </a:xfrm>
          <a:custGeom>
            <a:avLst/>
            <a:gdLst/>
            <a:ahLst/>
            <a:cxnLst>
              <a:cxn ang="7490091">
                <a:pos x="27309" y="65347"/>
              </a:cxn>
              <a:cxn ang="6951460">
                <a:pos x="152400" y="152400"/>
              </a:cxn>
              <a:cxn ang="6412830">
                <a:pos x="298233" y="196653"/>
              </a:cxn>
            </a:cxnLst>
            <a:pathLst>
              <a:path w="304800" h="304800" stroke="0">
                <a:moveTo>
                  <a:pt x="27309" y="65347"/>
                </a:moveTo>
                <a:cubicBezTo>
                  <a:pt x="54839" y="25841"/>
                  <a:pt x="100601" y="0"/>
                  <a:pt x="152399" y="0"/>
                </a:cubicBezTo>
                <a:cubicBezTo>
                  <a:pt x="236567" y="0"/>
                  <a:pt x="304799" y="68232"/>
                  <a:pt x="304799" y="152400"/>
                </a:cubicBezTo>
                <a:cubicBezTo>
                  <a:pt x="304799" y="167816"/>
                  <a:pt x="302510" y="182698"/>
                  <a:pt x="298264" y="196690"/>
                </a:cubicBezTo>
                <a:lnTo>
                  <a:pt x="152400" y="152400"/>
                </a:lnTo>
                <a:close/>
              </a:path>
              <a:path w="304800" h="304800" fill="none">
                <a:moveTo>
                  <a:pt x="27309" y="65347"/>
                </a:moveTo>
                <a:cubicBezTo>
                  <a:pt x="54839" y="25841"/>
                  <a:pt x="100601" y="0"/>
                  <a:pt x="152399" y="0"/>
                </a:cubicBezTo>
                <a:cubicBezTo>
                  <a:pt x="236567" y="0"/>
                  <a:pt x="304799" y="68232"/>
                  <a:pt x="304799" y="152400"/>
                </a:cubicBezTo>
                <a:cubicBezTo>
                  <a:pt x="304799" y="167816"/>
                  <a:pt x="302510" y="182698"/>
                  <a:pt x="298264" y="196690"/>
                </a:cubicBezTo>
              </a:path>
            </a:pathLst>
          </a:custGeom>
          <a:noFill/>
          <a:ln w="38100" cap="flat" cmpd="sng">
            <a:solidFill>
              <a:srgbClr val="FF0000"/>
            </a:solidFill>
            <a:prstDash val="solid"/>
            <a:bevel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5384" name="TextBox 49"/>
          <p:cNvSpPr txBox="1"/>
          <p:nvPr/>
        </p:nvSpPr>
        <p:spPr>
          <a:xfrm>
            <a:off x="8610600" y="2971800"/>
            <a:ext cx="152400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2400" b="1" dirty="0">
                <a:latin typeface="Times New Roman" panose="02020603050405020304" pitchFamily="2" charset="0"/>
                <a:ea typeface="宋体" panose="02010600030101010101" pitchFamily="2" charset="-122"/>
              </a:rPr>
              <a:t>1</a:t>
            </a:r>
            <a:endParaRPr lang="zh-CN" altLang="en-US" sz="2400" b="1" dirty="0">
              <a:latin typeface="Times New Roman" panose="02020603050405020304" pitchFamily="2" charset="0"/>
              <a:ea typeface="Times New Roman" panose="02020603050405020304" pitchFamily="2" charset="0"/>
            </a:endParaRPr>
          </a:p>
        </p:txBody>
      </p:sp>
      <p:sp>
        <p:nvSpPr>
          <p:cNvPr id="15385" name="TextBox 71"/>
          <p:cNvSpPr txBox="1"/>
          <p:nvPr/>
        </p:nvSpPr>
        <p:spPr>
          <a:xfrm>
            <a:off x="9067800" y="2509838"/>
            <a:ext cx="152400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2400" b="1" dirty="0">
                <a:latin typeface="Times New Roman" panose="02020603050405020304" pitchFamily="2" charset="0"/>
                <a:ea typeface="宋体" panose="02010600030101010101" pitchFamily="2" charset="-122"/>
              </a:rPr>
              <a:t>2</a:t>
            </a:r>
            <a:endParaRPr lang="zh-CN" altLang="en-US" sz="2400" b="1" dirty="0">
              <a:latin typeface="Times New Roman" panose="02020603050405020304" pitchFamily="2" charset="0"/>
              <a:ea typeface="Times New Roman" panose="02020603050405020304" pitchFamily="2" charset="0"/>
            </a:endParaRPr>
          </a:p>
        </p:txBody>
      </p:sp>
      <p:sp>
        <p:nvSpPr>
          <p:cNvPr id="15386" name="TextBox 72"/>
          <p:cNvSpPr txBox="1"/>
          <p:nvPr/>
        </p:nvSpPr>
        <p:spPr>
          <a:xfrm>
            <a:off x="9296400" y="3124200"/>
            <a:ext cx="152400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2400" b="1" dirty="0">
                <a:latin typeface="Times New Roman" panose="02020603050405020304" pitchFamily="2" charset="0"/>
                <a:ea typeface="宋体" panose="02010600030101010101" pitchFamily="2" charset="-122"/>
              </a:rPr>
              <a:t>3</a:t>
            </a:r>
            <a:endParaRPr lang="zh-CN" altLang="en-US" sz="2400" b="1" dirty="0">
              <a:latin typeface="Times New Roman" panose="02020603050405020304" pitchFamily="2" charset="0"/>
              <a:ea typeface="Times New Roman" panose="02020603050405020304" pitchFamily="2" charset="0"/>
            </a:endParaRPr>
          </a:p>
        </p:txBody>
      </p:sp>
      <p:sp>
        <p:nvSpPr>
          <p:cNvPr id="15387" name="TextBox 73"/>
          <p:cNvSpPr txBox="1"/>
          <p:nvPr/>
        </p:nvSpPr>
        <p:spPr>
          <a:xfrm>
            <a:off x="8839200" y="3581400"/>
            <a:ext cx="152400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2400" b="1" dirty="0">
                <a:latin typeface="Times New Roman" panose="02020603050405020304" pitchFamily="2" charset="0"/>
                <a:ea typeface="宋体" panose="02010600030101010101" pitchFamily="2" charset="-122"/>
              </a:rPr>
              <a:t>4</a:t>
            </a:r>
            <a:endParaRPr lang="zh-CN" altLang="en-US" sz="2400" b="1" dirty="0">
              <a:latin typeface="Times New Roman" panose="02020603050405020304" pitchFamily="2" charset="0"/>
              <a:ea typeface="Times New Roman" panose="02020603050405020304" pitchFamily="2" charset="0"/>
            </a:endParaRPr>
          </a:p>
        </p:txBody>
      </p:sp>
      <p:sp>
        <p:nvSpPr>
          <p:cNvPr id="15388" name="TextBox 74"/>
          <p:cNvSpPr txBox="1"/>
          <p:nvPr/>
        </p:nvSpPr>
        <p:spPr>
          <a:xfrm>
            <a:off x="9067800" y="4114800"/>
            <a:ext cx="152400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2400" b="1" dirty="0">
                <a:latin typeface="Times New Roman" panose="02020603050405020304" pitchFamily="2" charset="0"/>
                <a:ea typeface="宋体" panose="02010600030101010101" pitchFamily="2" charset="-122"/>
              </a:rPr>
              <a:t>5</a:t>
            </a:r>
            <a:endParaRPr lang="zh-CN" altLang="en-US" sz="2400" b="1" dirty="0">
              <a:latin typeface="Times New Roman" panose="02020603050405020304" pitchFamily="2" charset="0"/>
              <a:ea typeface="Times New Roman" panose="02020603050405020304" pitchFamily="2" charset="0"/>
            </a:endParaRPr>
          </a:p>
        </p:txBody>
      </p:sp>
      <p:sp>
        <p:nvSpPr>
          <p:cNvPr id="15389" name="TextBox 75"/>
          <p:cNvSpPr txBox="1"/>
          <p:nvPr/>
        </p:nvSpPr>
        <p:spPr>
          <a:xfrm>
            <a:off x="9601200" y="4114800"/>
            <a:ext cx="152400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2400" b="1" dirty="0">
                <a:latin typeface="Times New Roman" panose="02020603050405020304" pitchFamily="2" charset="0"/>
                <a:ea typeface="宋体" panose="02010600030101010101" pitchFamily="2" charset="-122"/>
              </a:rPr>
              <a:t>6</a:t>
            </a:r>
            <a:endParaRPr lang="zh-CN" altLang="en-US" sz="2400" b="1" dirty="0">
              <a:latin typeface="Times New Roman" panose="02020603050405020304" pitchFamily="2" charset="0"/>
              <a:ea typeface="Times New Roman" panose="02020603050405020304" pitchFamily="2" charset="0"/>
            </a:endParaRPr>
          </a:p>
        </p:txBody>
      </p:sp>
      <p:sp>
        <p:nvSpPr>
          <p:cNvPr id="15390" name="TextBox 76"/>
          <p:cNvSpPr txBox="1"/>
          <p:nvPr/>
        </p:nvSpPr>
        <p:spPr>
          <a:xfrm>
            <a:off x="9296400" y="4719638"/>
            <a:ext cx="152400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2400" b="1" dirty="0">
                <a:latin typeface="Times New Roman" panose="02020603050405020304" pitchFamily="2" charset="0"/>
                <a:ea typeface="宋体" panose="02010600030101010101" pitchFamily="2" charset="-122"/>
              </a:rPr>
              <a:t>8</a:t>
            </a:r>
            <a:endParaRPr lang="zh-CN" altLang="en-US" sz="2400" b="1" dirty="0">
              <a:latin typeface="Times New Roman" panose="02020603050405020304" pitchFamily="2" charset="0"/>
              <a:ea typeface="Times New Roman" panose="02020603050405020304" pitchFamily="2" charset="0"/>
            </a:endParaRPr>
          </a:p>
        </p:txBody>
      </p:sp>
      <p:sp>
        <p:nvSpPr>
          <p:cNvPr id="15391" name="TextBox 77"/>
          <p:cNvSpPr txBox="1"/>
          <p:nvPr/>
        </p:nvSpPr>
        <p:spPr>
          <a:xfrm>
            <a:off x="9753600" y="4724400"/>
            <a:ext cx="152400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2400" b="1" dirty="0">
                <a:latin typeface="Times New Roman" panose="02020603050405020304" pitchFamily="2" charset="0"/>
                <a:ea typeface="宋体" panose="02010600030101010101" pitchFamily="2" charset="-122"/>
              </a:rPr>
              <a:t>7</a:t>
            </a:r>
            <a:endParaRPr lang="zh-CN" altLang="en-US" sz="2400" b="1" dirty="0">
              <a:latin typeface="Times New Roman" panose="02020603050405020304" pitchFamily="2" charset="0"/>
              <a:ea typeface="Times New Roman" panose="02020603050405020304" pitchFamily="2" charset="0"/>
            </a:endParaRPr>
          </a:p>
        </p:txBody>
      </p:sp>
      <p:sp>
        <p:nvSpPr>
          <p:cNvPr id="15392" name="矩形 78"/>
          <p:cNvSpPr/>
          <p:nvPr/>
        </p:nvSpPr>
        <p:spPr>
          <a:xfrm>
            <a:off x="2574925" y="3201988"/>
            <a:ext cx="556260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∠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5+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∠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8=180 °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且∠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1 +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∠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5=180°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15393" name="矩形 79"/>
          <p:cNvSpPr/>
          <p:nvPr/>
        </p:nvSpPr>
        <p:spPr>
          <a:xfrm>
            <a:off x="2574925" y="3803650"/>
            <a:ext cx="223520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∴∠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8=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 ∠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1 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15394" name="矩形 81"/>
          <p:cNvSpPr/>
          <p:nvPr/>
        </p:nvSpPr>
        <p:spPr>
          <a:xfrm>
            <a:off x="2252663" y="4351338"/>
            <a:ext cx="556260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∵ ∠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8=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 ∠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6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（对顶角相等）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15395" name="矩形 82"/>
          <p:cNvSpPr/>
          <p:nvPr/>
        </p:nvSpPr>
        <p:spPr>
          <a:xfrm>
            <a:off x="2306638" y="4953000"/>
            <a:ext cx="277177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∴∠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6=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 ∠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1.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15396" name="Rectangle 37"/>
          <p:cNvSpPr/>
          <p:nvPr/>
        </p:nvSpPr>
        <p:spPr>
          <a:xfrm>
            <a:off x="1839913" y="511175"/>
            <a:ext cx="2770187" cy="650875"/>
          </a:xfrm>
          <a:prstGeom prst="rect">
            <a:avLst/>
          </a:prstGeom>
          <a:noFill/>
          <a:ln w="9525">
            <a:noFill/>
          </a:ln>
        </p:spPr>
        <p:txBody>
          <a:bodyPr wrap="square" lIns="92075" tIns="46038" rIns="92075" bIns="46038" anchor="t" anchorCtr="0">
            <a:spAutoFit/>
          </a:bodyPr>
          <a:p>
            <a:pPr algn="just" defTabSz="914400" eaLnBrk="0" hangingPunct="0">
              <a:lnSpc>
                <a:spcPct val="130000"/>
              </a:lnSpc>
              <a:buFont typeface="Arial" panose="020B0604020202020204" pitchFamily="34" charset="0"/>
              <a:tabLst>
                <a:tab pos="2038350" algn="l"/>
                <a:tab pos="4126230" algn="l"/>
              </a:tabLst>
            </a:pPr>
            <a:r>
              <a:rPr lang="zh-CN" altLang="en-US" sz="2800" dirty="0">
                <a:solidFill>
                  <a:srgbClr val="008080"/>
                </a:solidFill>
                <a:latin typeface="黑体" panose="02010609060101010101" charset="-122"/>
                <a:ea typeface="黑体" panose="02010609060101010101" charset="-122"/>
              </a:rPr>
              <a:t>变式训练</a:t>
            </a:r>
            <a:r>
              <a:rPr lang="zh-CN" altLang="en-US" sz="2800" dirty="0">
                <a:solidFill>
                  <a:srgbClr val="00808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：</a:t>
            </a:r>
            <a:endParaRPr lang="en-US" altLang="zh-CN" sz="2800" dirty="0"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3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3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53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53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53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53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53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53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53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53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75" grpId="0"/>
      <p:bldP spid="15392" grpId="0"/>
      <p:bldP spid="15393" grpId="0"/>
      <p:bldP spid="15394" grpId="0"/>
      <p:bldP spid="1539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6386" name="矩形 3"/>
          <p:cNvSpPr/>
          <p:nvPr/>
        </p:nvSpPr>
        <p:spPr>
          <a:xfrm>
            <a:off x="1714500" y="555625"/>
            <a:ext cx="8763000" cy="1383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50000"/>
              </a:lnSpc>
            </a:pP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2.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如图，直线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AB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、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CD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、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EF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、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MN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相交，若∠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2=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∠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5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，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找出图中与∠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2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互补的角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.</a:t>
            </a:r>
            <a:endParaRPr lang="en-US" altLang="zh-CN" sz="2800" dirty="0"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grpSp>
        <p:nvGrpSpPr>
          <p:cNvPr id="16387" name="Group 4"/>
          <p:cNvGrpSpPr/>
          <p:nvPr/>
        </p:nvGrpSpPr>
        <p:grpSpPr>
          <a:xfrm rot="-771047">
            <a:off x="6527800" y="2405063"/>
            <a:ext cx="4183063" cy="3025775"/>
            <a:chOff x="0" y="0"/>
            <a:chExt cx="3673" cy="1922"/>
          </a:xfrm>
        </p:grpSpPr>
        <p:sp>
          <p:nvSpPr>
            <p:cNvPr id="16388" name="Text Box 5"/>
            <p:cNvSpPr txBox="1"/>
            <p:nvPr/>
          </p:nvSpPr>
          <p:spPr>
            <a:xfrm rot="1064057">
              <a:off x="2809" y="891"/>
              <a:ext cx="864" cy="33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sz="2800" b="1" dirty="0">
                  <a:solidFill>
                    <a:srgbClr val="0000FF"/>
                  </a:solidFill>
                  <a:latin typeface="Times New Roman" panose="02020603050405020304" pitchFamily="2" charset="0"/>
                  <a:ea typeface="宋体" panose="02010600030101010101" pitchFamily="2" charset="-122"/>
                </a:rPr>
                <a:t>F</a:t>
              </a:r>
              <a:endParaRPr lang="en-US" altLang="zh-CN" sz="2800" b="1" dirty="0">
                <a:solidFill>
                  <a:srgbClr val="0000FF"/>
                </a:solidFill>
                <a:latin typeface="Times New Roman" panose="020206030504050203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6389" name="Text Box 6"/>
            <p:cNvSpPr txBox="1"/>
            <p:nvPr/>
          </p:nvSpPr>
          <p:spPr>
            <a:xfrm rot="21557230">
              <a:off x="2974" y="1346"/>
              <a:ext cx="576" cy="33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sz="2800" b="1" dirty="0">
                  <a:solidFill>
                    <a:srgbClr val="0000FF"/>
                  </a:solidFill>
                  <a:latin typeface="Times New Roman" panose="02020603050405020304" pitchFamily="2" charset="0"/>
                  <a:ea typeface="宋体" panose="02010600030101010101" pitchFamily="2" charset="-122"/>
                </a:rPr>
                <a:t>N</a:t>
              </a:r>
              <a:endParaRPr lang="en-US" altLang="zh-CN" sz="2800" b="1" dirty="0">
                <a:solidFill>
                  <a:srgbClr val="0000FF"/>
                </a:solidFill>
                <a:latin typeface="Times New Roman" panose="02020603050405020304" pitchFamily="2" charset="0"/>
                <a:ea typeface="宋体" panose="02010600030101010101" pitchFamily="2" charset="-122"/>
              </a:endParaRPr>
            </a:p>
          </p:txBody>
        </p:sp>
        <p:grpSp>
          <p:nvGrpSpPr>
            <p:cNvPr id="16390" name="Group 7"/>
            <p:cNvGrpSpPr/>
            <p:nvPr/>
          </p:nvGrpSpPr>
          <p:grpSpPr>
            <a:xfrm>
              <a:off x="0" y="0"/>
              <a:ext cx="2995" cy="1922"/>
              <a:chOff x="0" y="0"/>
              <a:chExt cx="2995" cy="1922"/>
            </a:xfrm>
          </p:grpSpPr>
          <p:sp>
            <p:nvSpPr>
              <p:cNvPr id="16391" name="Text Box 8"/>
              <p:cNvSpPr txBox="1"/>
              <p:nvPr/>
            </p:nvSpPr>
            <p:spPr>
              <a:xfrm>
                <a:off x="2152" y="0"/>
                <a:ext cx="389" cy="33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 anchorCtr="0">
                <a:spAutoFit/>
              </a:bodyPr>
              <a:p>
                <a:pPr>
                  <a:spcBef>
                    <a:spcPct val="50000"/>
                  </a:spcBef>
                </a:pPr>
                <a:r>
                  <a:rPr lang="en-US" altLang="zh-CN" sz="2800" b="1" dirty="0">
                    <a:solidFill>
                      <a:srgbClr val="0000FF"/>
                    </a:solidFill>
                    <a:latin typeface="Times New Roman" panose="02020603050405020304" pitchFamily="2" charset="0"/>
                    <a:ea typeface="宋体" panose="02010600030101010101" pitchFamily="2" charset="-122"/>
                  </a:rPr>
                  <a:t>C</a:t>
                </a:r>
                <a:endParaRPr lang="en-US" altLang="zh-CN" sz="2800" b="1" dirty="0">
                  <a:solidFill>
                    <a:srgbClr val="0000FF"/>
                  </a:solidFill>
                  <a:latin typeface="Times New Roman" panose="02020603050405020304" pitchFamily="2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6392" name="Line 9"/>
              <p:cNvSpPr/>
              <p:nvPr/>
            </p:nvSpPr>
            <p:spPr>
              <a:xfrm flipV="1">
                <a:off x="0" y="1591"/>
                <a:ext cx="2995" cy="147"/>
              </a:xfrm>
              <a:prstGeom prst="line">
                <a:avLst/>
              </a:prstGeom>
              <a:ln w="50800" cap="flat" cmpd="sng">
                <a:solidFill>
                  <a:srgbClr val="0000FF"/>
                </a:solidFill>
                <a:prstDash val="solid"/>
                <a:bevel/>
                <a:headEnd type="none" w="med" len="med"/>
                <a:tailEnd type="none" w="med" len="med"/>
              </a:ln>
            </p:spPr>
          </p:sp>
          <p:sp>
            <p:nvSpPr>
              <p:cNvPr id="16393" name="Line 10"/>
              <p:cNvSpPr/>
              <p:nvPr/>
            </p:nvSpPr>
            <p:spPr>
              <a:xfrm>
                <a:off x="2377" y="294"/>
                <a:ext cx="241" cy="1628"/>
              </a:xfrm>
              <a:prstGeom prst="line">
                <a:avLst/>
              </a:prstGeom>
              <a:ln w="50800" cap="flat" cmpd="sng">
                <a:solidFill>
                  <a:srgbClr val="0000FF"/>
                </a:solidFill>
                <a:prstDash val="solid"/>
                <a:bevel/>
                <a:headEnd type="none" w="med" len="med"/>
                <a:tailEnd type="none" w="med" len="med"/>
              </a:ln>
            </p:spPr>
          </p:sp>
          <p:sp>
            <p:nvSpPr>
              <p:cNvPr id="16394" name="Line 11"/>
              <p:cNvSpPr/>
              <p:nvPr/>
            </p:nvSpPr>
            <p:spPr>
              <a:xfrm rot="480000">
                <a:off x="208" y="628"/>
                <a:ext cx="2777" cy="365"/>
              </a:xfrm>
              <a:prstGeom prst="line">
                <a:avLst/>
              </a:prstGeom>
              <a:ln w="50800" cap="flat" cmpd="sng">
                <a:solidFill>
                  <a:srgbClr val="0000FF"/>
                </a:solidFill>
                <a:prstDash val="solid"/>
                <a:bevel/>
                <a:headEnd type="none" w="med" len="med"/>
                <a:tailEnd type="none" w="med" len="med"/>
              </a:ln>
            </p:spPr>
          </p:sp>
        </p:grpSp>
      </p:grpSp>
      <p:sp>
        <p:nvSpPr>
          <p:cNvPr id="16395" name="Line 10"/>
          <p:cNvSpPr/>
          <p:nvPr/>
        </p:nvSpPr>
        <p:spPr>
          <a:xfrm rot="-771047" flipH="1">
            <a:off x="7158038" y="3049588"/>
            <a:ext cx="1349375" cy="2833687"/>
          </a:xfrm>
          <a:prstGeom prst="line">
            <a:avLst/>
          </a:prstGeom>
          <a:ln w="50800" cap="flat" cmpd="sng">
            <a:solidFill>
              <a:srgbClr val="0000FF"/>
            </a:solidFill>
            <a:prstDash val="solid"/>
            <a:bevel/>
            <a:headEnd type="none" w="med" len="med"/>
            <a:tailEnd type="none" w="med" len="med"/>
          </a:ln>
        </p:spPr>
      </p:sp>
      <p:sp>
        <p:nvSpPr>
          <p:cNvPr id="16396" name="Text Box 5"/>
          <p:cNvSpPr txBox="1"/>
          <p:nvPr/>
        </p:nvSpPr>
        <p:spPr>
          <a:xfrm>
            <a:off x="6346825" y="3178175"/>
            <a:ext cx="98425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rgbClr val="0000FF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E</a:t>
            </a:r>
            <a:endParaRPr lang="en-US" altLang="zh-CN" sz="2800" b="1" dirty="0">
              <a:solidFill>
                <a:srgbClr val="0000FF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16397" name="Text Box 8"/>
          <p:cNvSpPr txBox="1"/>
          <p:nvPr/>
        </p:nvSpPr>
        <p:spPr>
          <a:xfrm rot="227250">
            <a:off x="7923213" y="2459038"/>
            <a:ext cx="442912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rgbClr val="0000FF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A</a:t>
            </a:r>
            <a:endParaRPr lang="en-US" altLang="zh-CN" sz="2800" b="1" dirty="0">
              <a:solidFill>
                <a:srgbClr val="0000FF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16398" name="Text Box 8"/>
          <p:cNvSpPr txBox="1"/>
          <p:nvPr/>
        </p:nvSpPr>
        <p:spPr>
          <a:xfrm rot="227250">
            <a:off x="7202488" y="5918200"/>
            <a:ext cx="441325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rgbClr val="0000FF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B</a:t>
            </a:r>
            <a:endParaRPr lang="en-US" altLang="zh-CN" sz="2800" b="1" dirty="0">
              <a:solidFill>
                <a:srgbClr val="0000FF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16399" name="Text Box 8"/>
          <p:cNvSpPr txBox="1"/>
          <p:nvPr/>
        </p:nvSpPr>
        <p:spPr>
          <a:xfrm rot="20828954">
            <a:off x="9661525" y="5126038"/>
            <a:ext cx="442913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rgbClr val="0000FF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D</a:t>
            </a:r>
            <a:endParaRPr lang="en-US" altLang="zh-CN" sz="2800" b="1" dirty="0">
              <a:solidFill>
                <a:srgbClr val="0000FF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16400" name="Text Box 8"/>
          <p:cNvSpPr txBox="1"/>
          <p:nvPr/>
        </p:nvSpPr>
        <p:spPr>
          <a:xfrm rot="20828954">
            <a:off x="6323013" y="5278438"/>
            <a:ext cx="442912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rgbClr val="0000FF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M</a:t>
            </a:r>
            <a:endParaRPr lang="en-US" altLang="zh-CN" sz="2800" b="1" dirty="0">
              <a:solidFill>
                <a:srgbClr val="0000FF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16401" name="弧形 21"/>
          <p:cNvSpPr/>
          <p:nvPr/>
        </p:nvSpPr>
        <p:spPr>
          <a:xfrm rot="1014220">
            <a:off x="7985125" y="3521075"/>
            <a:ext cx="304800" cy="304800"/>
          </a:xfrm>
          <a:custGeom>
            <a:avLst/>
            <a:gdLst/>
            <a:ahLst/>
            <a:cxnLst>
              <a:cxn ang="8064583">
                <a:pos x="43532" y="45752"/>
              </a:cxn>
              <a:cxn ang="6800889">
                <a:pos x="152400" y="152400"/>
              </a:cxn>
              <a:cxn ang="5537196">
                <a:pos x="304678" y="158480"/>
              </a:cxn>
            </a:cxnLst>
            <a:pathLst>
              <a:path w="304800" h="304800" stroke="0">
                <a:moveTo>
                  <a:pt x="43532" y="45752"/>
                </a:moveTo>
                <a:cubicBezTo>
                  <a:pt x="71194" y="17518"/>
                  <a:pt x="109751" y="-1"/>
                  <a:pt x="152400" y="-1"/>
                </a:cubicBezTo>
                <a:cubicBezTo>
                  <a:pt x="236568" y="-1"/>
                  <a:pt x="304800" y="68231"/>
                  <a:pt x="304800" y="152399"/>
                </a:cubicBezTo>
                <a:cubicBezTo>
                  <a:pt x="304800" y="154445"/>
                  <a:pt x="304760" y="156482"/>
                  <a:pt x="304681" y="158482"/>
                </a:cubicBezTo>
                <a:lnTo>
                  <a:pt x="152400" y="152400"/>
                </a:lnTo>
                <a:close/>
              </a:path>
              <a:path w="304800" h="304800" fill="none">
                <a:moveTo>
                  <a:pt x="43532" y="45752"/>
                </a:moveTo>
                <a:cubicBezTo>
                  <a:pt x="71194" y="17518"/>
                  <a:pt x="109751" y="-1"/>
                  <a:pt x="152400" y="-1"/>
                </a:cubicBezTo>
                <a:cubicBezTo>
                  <a:pt x="236568" y="-1"/>
                  <a:pt x="304800" y="68231"/>
                  <a:pt x="304800" y="152399"/>
                </a:cubicBezTo>
                <a:cubicBezTo>
                  <a:pt x="304800" y="154445"/>
                  <a:pt x="304760" y="156482"/>
                  <a:pt x="304681" y="158482"/>
                </a:cubicBezTo>
              </a:path>
            </a:pathLst>
          </a:custGeom>
          <a:noFill/>
          <a:ln w="38100" cap="flat" cmpd="sng">
            <a:solidFill>
              <a:srgbClr val="FF0000"/>
            </a:solidFill>
            <a:prstDash val="solid"/>
            <a:bevel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6402" name="弧形 22"/>
          <p:cNvSpPr/>
          <p:nvPr/>
        </p:nvSpPr>
        <p:spPr>
          <a:xfrm rot="4977698">
            <a:off x="7875588" y="3667125"/>
            <a:ext cx="330200" cy="301625"/>
          </a:xfrm>
          <a:custGeom>
            <a:avLst/>
            <a:gdLst/>
            <a:ahLst/>
            <a:cxnLst>
              <a:cxn ang="9692539">
                <a:pos x="116950" y="6555"/>
              </a:cxn>
              <a:cxn ang="8557344">
                <a:pos x="165100" y="150812"/>
              </a:cxn>
              <a:cxn ang="7422150">
                <a:pos x="298438" y="239746"/>
              </a:cxn>
            </a:cxnLst>
            <a:pathLst>
              <a:path w="330200" h="301625" stroke="0">
                <a:moveTo>
                  <a:pt x="116950" y="6555"/>
                </a:moveTo>
                <a:cubicBezTo>
                  <a:pt x="132155" y="2281"/>
                  <a:pt x="148335" y="-1"/>
                  <a:pt x="165099" y="-1"/>
                </a:cubicBezTo>
                <a:cubicBezTo>
                  <a:pt x="256281" y="-1"/>
                  <a:pt x="330199" y="67520"/>
                  <a:pt x="330199" y="150811"/>
                </a:cubicBezTo>
                <a:cubicBezTo>
                  <a:pt x="330199" y="184072"/>
                  <a:pt x="318411" y="214819"/>
                  <a:pt x="298446" y="239752"/>
                </a:cubicBezTo>
                <a:lnTo>
                  <a:pt x="165100" y="150812"/>
                </a:lnTo>
                <a:close/>
              </a:path>
              <a:path w="330200" h="301625" fill="none">
                <a:moveTo>
                  <a:pt x="116950" y="6555"/>
                </a:moveTo>
                <a:cubicBezTo>
                  <a:pt x="132155" y="2281"/>
                  <a:pt x="148335" y="-1"/>
                  <a:pt x="165099" y="-1"/>
                </a:cubicBezTo>
                <a:cubicBezTo>
                  <a:pt x="256281" y="-1"/>
                  <a:pt x="330199" y="67520"/>
                  <a:pt x="330199" y="150811"/>
                </a:cubicBezTo>
                <a:cubicBezTo>
                  <a:pt x="330199" y="184072"/>
                  <a:pt x="318411" y="214819"/>
                  <a:pt x="298446" y="239752"/>
                </a:cubicBezTo>
              </a:path>
            </a:pathLst>
          </a:custGeom>
          <a:noFill/>
          <a:ln w="38100" cap="flat" cmpd="sng">
            <a:solidFill>
              <a:srgbClr val="FF0000"/>
            </a:solidFill>
            <a:prstDash val="solid"/>
            <a:bevel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6403" name="弧形 23"/>
          <p:cNvSpPr/>
          <p:nvPr/>
        </p:nvSpPr>
        <p:spPr>
          <a:xfrm rot="14252730">
            <a:off x="7769225" y="3476625"/>
            <a:ext cx="330200" cy="301625"/>
          </a:xfrm>
          <a:custGeom>
            <a:avLst/>
            <a:gdLst/>
            <a:ahLst/>
            <a:cxnLst>
              <a:cxn ang="11618721">
                <a:pos x="200843" y="3576"/>
              </a:cxn>
              <a:cxn ang="10529509">
                <a:pos x="165100" y="150812"/>
              </a:cxn>
              <a:cxn ang="9440298">
                <a:pos x="223934" y="291724"/>
              </a:cxn>
            </a:cxnLst>
            <a:pathLst>
              <a:path w="330200" h="301625" stroke="0">
                <a:moveTo>
                  <a:pt x="200843" y="3576"/>
                </a:moveTo>
                <a:cubicBezTo>
                  <a:pt x="274883" y="18506"/>
                  <a:pt x="330200" y="78758"/>
                  <a:pt x="330200" y="150811"/>
                </a:cubicBezTo>
                <a:cubicBezTo>
                  <a:pt x="330200" y="215158"/>
                  <a:pt x="286083" y="270092"/>
                  <a:pt x="223998" y="291744"/>
                </a:cubicBezTo>
                <a:lnTo>
                  <a:pt x="165100" y="150812"/>
                </a:lnTo>
                <a:close/>
              </a:path>
              <a:path w="330200" h="301625" fill="none">
                <a:moveTo>
                  <a:pt x="200843" y="3576"/>
                </a:moveTo>
                <a:cubicBezTo>
                  <a:pt x="274883" y="18506"/>
                  <a:pt x="330200" y="78758"/>
                  <a:pt x="330200" y="150811"/>
                </a:cubicBezTo>
                <a:cubicBezTo>
                  <a:pt x="330200" y="215158"/>
                  <a:pt x="286083" y="270092"/>
                  <a:pt x="223998" y="291744"/>
                </a:cubicBezTo>
              </a:path>
            </a:pathLst>
          </a:custGeom>
          <a:noFill/>
          <a:ln w="38100" cap="flat" cmpd="sng">
            <a:solidFill>
              <a:srgbClr val="FF0000"/>
            </a:solidFill>
            <a:prstDash val="solid"/>
            <a:bevel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6404" name="弧形 24"/>
          <p:cNvSpPr/>
          <p:nvPr/>
        </p:nvSpPr>
        <p:spPr>
          <a:xfrm rot="1014220">
            <a:off x="9509125" y="4511675"/>
            <a:ext cx="304800" cy="304800"/>
          </a:xfrm>
          <a:custGeom>
            <a:avLst/>
            <a:gdLst/>
            <a:ahLst/>
            <a:cxnLst>
              <a:cxn ang="8628011">
                <a:pos x="62392" y="29418"/>
              </a:cxn>
              <a:cxn ang="17242596">
                <a:pos x="152400" y="152400"/>
              </a:cxn>
              <a:cxn ang="25857181">
                <a:pos x="296456" y="102665"/>
              </a:cxn>
            </a:cxnLst>
            <a:pathLst>
              <a:path w="304800" h="304800" stroke="0">
                <a:moveTo>
                  <a:pt x="62392" y="29418"/>
                </a:moveTo>
                <a:cubicBezTo>
                  <a:pt x="87608" y="10919"/>
                  <a:pt x="118729" y="-1"/>
                  <a:pt x="152400" y="-1"/>
                </a:cubicBezTo>
                <a:cubicBezTo>
                  <a:pt x="219140" y="-1"/>
                  <a:pt x="275860" y="42900"/>
                  <a:pt x="296478" y="102599"/>
                </a:cubicBezTo>
                <a:lnTo>
                  <a:pt x="152400" y="152400"/>
                </a:lnTo>
                <a:close/>
              </a:path>
              <a:path w="304800" h="304800" fill="none">
                <a:moveTo>
                  <a:pt x="62392" y="29418"/>
                </a:moveTo>
                <a:cubicBezTo>
                  <a:pt x="87608" y="10919"/>
                  <a:pt x="118729" y="-1"/>
                  <a:pt x="152400" y="-1"/>
                </a:cubicBezTo>
                <a:cubicBezTo>
                  <a:pt x="219140" y="-1"/>
                  <a:pt x="275860" y="42900"/>
                  <a:pt x="296478" y="102599"/>
                </a:cubicBezTo>
              </a:path>
            </a:pathLst>
          </a:custGeom>
          <a:noFill/>
          <a:ln w="38100" cap="flat" cmpd="sng">
            <a:solidFill>
              <a:srgbClr val="FF0000"/>
            </a:solidFill>
            <a:prstDash val="solid"/>
            <a:bevel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6405" name="弧形 25"/>
          <p:cNvSpPr/>
          <p:nvPr/>
        </p:nvSpPr>
        <p:spPr>
          <a:xfrm rot="13332011">
            <a:off x="9534525" y="4689475"/>
            <a:ext cx="304800" cy="304800"/>
          </a:xfrm>
          <a:custGeom>
            <a:avLst/>
            <a:gdLst/>
            <a:ahLst/>
            <a:cxnLst>
              <a:cxn ang="7292681">
                <a:pos x="22519" y="72669"/>
              </a:cxn>
              <a:cxn ang="16351119">
                <a:pos x="152400" y="152400"/>
              </a:cxn>
              <a:cxn ang="25409557">
                <a:pos x="288779" y="84381"/>
              </a:cxn>
            </a:cxnLst>
            <a:pathLst>
              <a:path w="304800" h="304800" stroke="0">
                <a:moveTo>
                  <a:pt x="22519" y="72669"/>
                </a:moveTo>
                <a:cubicBezTo>
                  <a:pt x="49326" y="29061"/>
                  <a:pt x="97468" y="-1"/>
                  <a:pt x="152399" y="-1"/>
                </a:cubicBezTo>
                <a:cubicBezTo>
                  <a:pt x="212113" y="-1"/>
                  <a:pt x="263806" y="34343"/>
                  <a:pt x="288796" y="84342"/>
                </a:cubicBezTo>
                <a:lnTo>
                  <a:pt x="152400" y="152400"/>
                </a:lnTo>
                <a:close/>
              </a:path>
              <a:path w="304800" h="304800" fill="none">
                <a:moveTo>
                  <a:pt x="22519" y="72669"/>
                </a:moveTo>
                <a:cubicBezTo>
                  <a:pt x="49326" y="29061"/>
                  <a:pt x="97468" y="-1"/>
                  <a:pt x="152399" y="-1"/>
                </a:cubicBezTo>
                <a:cubicBezTo>
                  <a:pt x="212113" y="-1"/>
                  <a:pt x="263806" y="34343"/>
                  <a:pt x="288796" y="84342"/>
                </a:cubicBezTo>
              </a:path>
            </a:pathLst>
          </a:custGeom>
          <a:noFill/>
          <a:ln w="38100" cap="flat" cmpd="sng">
            <a:solidFill>
              <a:srgbClr val="FF0000"/>
            </a:solidFill>
            <a:prstDash val="solid"/>
            <a:bevel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6406" name="弧形 26"/>
          <p:cNvSpPr/>
          <p:nvPr/>
        </p:nvSpPr>
        <p:spPr>
          <a:xfrm rot="18815219">
            <a:off x="9472613" y="4533900"/>
            <a:ext cx="317500" cy="349250"/>
          </a:xfrm>
          <a:custGeom>
            <a:avLst/>
            <a:gdLst/>
            <a:ahLst/>
            <a:cxnLst>
              <a:cxn ang="7150699">
                <a:pos x="17193" y="95582"/>
              </a:cxn>
              <a:cxn ang="15137289">
                <a:pos x="158750" y="174625"/>
              </a:cxn>
              <a:cxn ang="23123880">
                <a:pos x="232241" y="19838"/>
              </a:cxn>
            </a:cxnLst>
            <a:pathLst>
              <a:path w="317500" h="349250" stroke="0">
                <a:moveTo>
                  <a:pt x="17193" y="95582"/>
                </a:moveTo>
                <a:cubicBezTo>
                  <a:pt x="43403" y="38840"/>
                  <a:pt x="96952" y="0"/>
                  <a:pt x="158749" y="0"/>
                </a:cubicBezTo>
                <a:cubicBezTo>
                  <a:pt x="185282" y="0"/>
                  <a:pt x="210294" y="7160"/>
                  <a:pt x="232265" y="19813"/>
                </a:cubicBezTo>
                <a:lnTo>
                  <a:pt x="158750" y="174625"/>
                </a:lnTo>
                <a:close/>
              </a:path>
              <a:path w="317500" h="349250" fill="none">
                <a:moveTo>
                  <a:pt x="17193" y="95582"/>
                </a:moveTo>
                <a:cubicBezTo>
                  <a:pt x="43403" y="38840"/>
                  <a:pt x="96952" y="0"/>
                  <a:pt x="158749" y="0"/>
                </a:cubicBezTo>
                <a:cubicBezTo>
                  <a:pt x="185282" y="0"/>
                  <a:pt x="210294" y="7160"/>
                  <a:pt x="232265" y="19813"/>
                </a:cubicBezTo>
              </a:path>
            </a:pathLst>
          </a:custGeom>
          <a:noFill/>
          <a:ln w="38100" cap="flat" cmpd="sng">
            <a:solidFill>
              <a:srgbClr val="FF0000"/>
            </a:solidFill>
            <a:prstDash val="solid"/>
            <a:bevel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6407" name="弧形 27"/>
          <p:cNvSpPr/>
          <p:nvPr/>
        </p:nvSpPr>
        <p:spPr>
          <a:xfrm rot="6423059">
            <a:off x="9525000" y="4652963"/>
            <a:ext cx="317500" cy="350837"/>
          </a:xfrm>
          <a:custGeom>
            <a:avLst/>
            <a:gdLst/>
            <a:ahLst/>
            <a:cxnLst>
              <a:cxn ang="7243336">
                <a:pos x="18937" y="92330"/>
              </a:cxn>
              <a:cxn ang="15676258">
                <a:pos x="158750" y="175418"/>
              </a:cxn>
              <a:cxn ang="24109180">
                <a:pos x="270361" y="50674"/>
              </a:cxn>
            </a:cxnLst>
            <a:pathLst>
              <a:path w="317500" h="350837" stroke="0">
                <a:moveTo>
                  <a:pt x="18937" y="92330"/>
                </a:moveTo>
                <a:cubicBezTo>
                  <a:pt x="45731" y="37343"/>
                  <a:pt x="98294" y="0"/>
                  <a:pt x="158750" y="0"/>
                </a:cubicBezTo>
                <a:cubicBezTo>
                  <a:pt x="202262" y="0"/>
                  <a:pt x="241685" y="19344"/>
                  <a:pt x="270361" y="50674"/>
                </a:cubicBezTo>
                <a:lnTo>
                  <a:pt x="158750" y="175418"/>
                </a:lnTo>
                <a:close/>
              </a:path>
              <a:path w="317500" h="350837" fill="none">
                <a:moveTo>
                  <a:pt x="18937" y="92330"/>
                </a:moveTo>
                <a:cubicBezTo>
                  <a:pt x="45731" y="37343"/>
                  <a:pt x="98294" y="0"/>
                  <a:pt x="158750" y="0"/>
                </a:cubicBezTo>
                <a:cubicBezTo>
                  <a:pt x="202262" y="0"/>
                  <a:pt x="241685" y="19344"/>
                  <a:pt x="270361" y="50674"/>
                </a:cubicBezTo>
              </a:path>
            </a:pathLst>
          </a:custGeom>
          <a:noFill/>
          <a:ln w="38100" cap="flat" cmpd="sng">
            <a:solidFill>
              <a:srgbClr val="FF0000"/>
            </a:solidFill>
            <a:prstDash val="solid"/>
            <a:bevel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6408" name="弧形 28"/>
          <p:cNvSpPr/>
          <p:nvPr/>
        </p:nvSpPr>
        <p:spPr>
          <a:xfrm rot="13332011">
            <a:off x="7781925" y="3546475"/>
            <a:ext cx="304800" cy="304800"/>
          </a:xfrm>
          <a:custGeom>
            <a:avLst/>
            <a:gdLst/>
            <a:ahLst/>
            <a:cxnLst>
              <a:cxn ang="7881065">
                <a:pos x="37997" y="51713"/>
              </a:cxn>
              <a:cxn ang="16099584">
                <a:pos x="152400" y="152400"/>
              </a:cxn>
              <a:cxn ang="24318103">
                <a:pos x="260729" y="45205"/>
              </a:cxn>
            </a:cxnLst>
            <a:pathLst>
              <a:path w="304800" h="304800" stroke="0">
                <a:moveTo>
                  <a:pt x="37997" y="51713"/>
                </a:moveTo>
                <a:cubicBezTo>
                  <a:pt x="65924" y="20004"/>
                  <a:pt x="106826" y="-1"/>
                  <a:pt x="152400" y="-1"/>
                </a:cubicBezTo>
                <a:cubicBezTo>
                  <a:pt x="194773" y="-1"/>
                  <a:pt x="233107" y="17292"/>
                  <a:pt x="260729" y="45205"/>
                </a:cubicBezTo>
                <a:lnTo>
                  <a:pt x="152400" y="152400"/>
                </a:lnTo>
                <a:close/>
              </a:path>
              <a:path w="304800" h="304800" fill="none">
                <a:moveTo>
                  <a:pt x="37997" y="51713"/>
                </a:moveTo>
                <a:cubicBezTo>
                  <a:pt x="65924" y="20004"/>
                  <a:pt x="106826" y="-1"/>
                  <a:pt x="152400" y="-1"/>
                </a:cubicBezTo>
                <a:cubicBezTo>
                  <a:pt x="194773" y="-1"/>
                  <a:pt x="233107" y="17292"/>
                  <a:pt x="260729" y="45205"/>
                </a:cubicBezTo>
              </a:path>
            </a:pathLst>
          </a:custGeom>
          <a:noFill/>
          <a:ln w="38100" cap="flat" cmpd="sng">
            <a:solidFill>
              <a:srgbClr val="FF0000"/>
            </a:solidFill>
            <a:prstDash val="solid"/>
            <a:bevel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6409" name="TextBox 29"/>
          <p:cNvSpPr txBox="1"/>
          <p:nvPr/>
        </p:nvSpPr>
        <p:spPr>
          <a:xfrm>
            <a:off x="7642225" y="3025775"/>
            <a:ext cx="152400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2400" b="1" dirty="0">
                <a:latin typeface="Times New Roman" panose="02020603050405020304" pitchFamily="2" charset="0"/>
                <a:ea typeface="宋体" panose="02010600030101010101" pitchFamily="2" charset="-122"/>
              </a:rPr>
              <a:t>1</a:t>
            </a:r>
            <a:endParaRPr lang="zh-CN" altLang="en-US" sz="2400" b="1" dirty="0">
              <a:latin typeface="Times New Roman" panose="02020603050405020304" pitchFamily="2" charset="0"/>
              <a:ea typeface="Times New Roman" panose="02020603050405020304" pitchFamily="2" charset="0"/>
            </a:endParaRPr>
          </a:p>
        </p:txBody>
      </p:sp>
      <p:sp>
        <p:nvSpPr>
          <p:cNvPr id="16410" name="TextBox 30"/>
          <p:cNvSpPr txBox="1"/>
          <p:nvPr/>
        </p:nvSpPr>
        <p:spPr>
          <a:xfrm>
            <a:off x="8251825" y="3173413"/>
            <a:ext cx="152400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2400" b="1" dirty="0">
                <a:latin typeface="Times New Roman" panose="02020603050405020304" pitchFamily="2" charset="0"/>
                <a:ea typeface="宋体" panose="02010600030101010101" pitchFamily="2" charset="-122"/>
              </a:rPr>
              <a:t>2</a:t>
            </a:r>
            <a:endParaRPr lang="zh-CN" altLang="en-US" sz="2400" b="1" dirty="0">
              <a:latin typeface="Times New Roman" panose="02020603050405020304" pitchFamily="2" charset="0"/>
              <a:ea typeface="Times New Roman" panose="02020603050405020304" pitchFamily="2" charset="0"/>
            </a:endParaRPr>
          </a:p>
        </p:txBody>
      </p:sp>
      <p:sp>
        <p:nvSpPr>
          <p:cNvPr id="16411" name="TextBox 31"/>
          <p:cNvSpPr txBox="1"/>
          <p:nvPr/>
        </p:nvSpPr>
        <p:spPr>
          <a:xfrm>
            <a:off x="8099425" y="3863975"/>
            <a:ext cx="152400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2400" b="1" dirty="0">
                <a:latin typeface="Times New Roman" panose="02020603050405020304" pitchFamily="2" charset="0"/>
                <a:ea typeface="宋体" panose="02010600030101010101" pitchFamily="2" charset="-122"/>
              </a:rPr>
              <a:t>3</a:t>
            </a:r>
            <a:endParaRPr lang="zh-CN" altLang="en-US" sz="2400" b="1" dirty="0">
              <a:latin typeface="Times New Roman" panose="02020603050405020304" pitchFamily="2" charset="0"/>
              <a:ea typeface="Times New Roman" panose="02020603050405020304" pitchFamily="2" charset="0"/>
            </a:endParaRPr>
          </a:p>
        </p:txBody>
      </p:sp>
      <p:sp>
        <p:nvSpPr>
          <p:cNvPr id="16412" name="TextBox 32"/>
          <p:cNvSpPr txBox="1"/>
          <p:nvPr/>
        </p:nvSpPr>
        <p:spPr>
          <a:xfrm>
            <a:off x="7566025" y="3711575"/>
            <a:ext cx="152400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2400" b="1" dirty="0">
                <a:latin typeface="Times New Roman" panose="02020603050405020304" pitchFamily="2" charset="0"/>
                <a:ea typeface="宋体" panose="02010600030101010101" pitchFamily="2" charset="-122"/>
              </a:rPr>
              <a:t>4</a:t>
            </a:r>
            <a:endParaRPr lang="zh-CN" altLang="en-US" sz="2400" b="1" dirty="0">
              <a:latin typeface="Times New Roman" panose="02020603050405020304" pitchFamily="2" charset="0"/>
              <a:ea typeface="Times New Roman" panose="02020603050405020304" pitchFamily="2" charset="0"/>
            </a:endParaRPr>
          </a:p>
        </p:txBody>
      </p:sp>
      <p:sp>
        <p:nvSpPr>
          <p:cNvPr id="16413" name="TextBox 33"/>
          <p:cNvSpPr txBox="1"/>
          <p:nvPr/>
        </p:nvSpPr>
        <p:spPr>
          <a:xfrm>
            <a:off x="9166225" y="4316413"/>
            <a:ext cx="152400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2400" b="1" dirty="0">
                <a:latin typeface="Times New Roman" panose="02020603050405020304" pitchFamily="2" charset="0"/>
                <a:ea typeface="宋体" panose="02010600030101010101" pitchFamily="2" charset="-122"/>
              </a:rPr>
              <a:t>5</a:t>
            </a:r>
            <a:endParaRPr lang="zh-CN" altLang="en-US" sz="2400" b="1" dirty="0">
              <a:latin typeface="Times New Roman" panose="02020603050405020304" pitchFamily="2" charset="0"/>
              <a:ea typeface="Times New Roman" panose="02020603050405020304" pitchFamily="2" charset="0"/>
            </a:endParaRPr>
          </a:p>
        </p:txBody>
      </p:sp>
      <p:sp>
        <p:nvSpPr>
          <p:cNvPr id="16414" name="TextBox 34"/>
          <p:cNvSpPr txBox="1"/>
          <p:nvPr/>
        </p:nvSpPr>
        <p:spPr>
          <a:xfrm>
            <a:off x="9699625" y="4164013"/>
            <a:ext cx="152400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2400" b="1" dirty="0">
                <a:latin typeface="Times New Roman" panose="02020603050405020304" pitchFamily="2" charset="0"/>
                <a:ea typeface="宋体" panose="02010600030101010101" pitchFamily="2" charset="-122"/>
              </a:rPr>
              <a:t>8</a:t>
            </a:r>
            <a:endParaRPr lang="zh-CN" altLang="en-US" sz="2400" b="1" dirty="0">
              <a:latin typeface="Times New Roman" panose="02020603050405020304" pitchFamily="2" charset="0"/>
              <a:ea typeface="Times New Roman" panose="02020603050405020304" pitchFamily="2" charset="0"/>
            </a:endParaRPr>
          </a:p>
        </p:txBody>
      </p:sp>
      <p:sp>
        <p:nvSpPr>
          <p:cNvPr id="16415" name="TextBox 35"/>
          <p:cNvSpPr txBox="1"/>
          <p:nvPr/>
        </p:nvSpPr>
        <p:spPr>
          <a:xfrm>
            <a:off x="9318625" y="4854575"/>
            <a:ext cx="152400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2400" b="1" dirty="0">
                <a:latin typeface="Times New Roman" panose="02020603050405020304" pitchFamily="2" charset="0"/>
                <a:ea typeface="宋体" panose="02010600030101010101" pitchFamily="2" charset="-122"/>
              </a:rPr>
              <a:t>6</a:t>
            </a:r>
            <a:endParaRPr lang="zh-CN" altLang="en-US" sz="2400" b="1" dirty="0">
              <a:latin typeface="Times New Roman" panose="02020603050405020304" pitchFamily="2" charset="0"/>
              <a:ea typeface="Times New Roman" panose="02020603050405020304" pitchFamily="2" charset="0"/>
            </a:endParaRPr>
          </a:p>
        </p:txBody>
      </p:sp>
      <p:sp>
        <p:nvSpPr>
          <p:cNvPr id="16416" name="TextBox 36"/>
          <p:cNvSpPr txBox="1"/>
          <p:nvPr/>
        </p:nvSpPr>
        <p:spPr>
          <a:xfrm>
            <a:off x="9852025" y="4697413"/>
            <a:ext cx="152400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2400" b="1" dirty="0">
                <a:latin typeface="Times New Roman" panose="02020603050405020304" pitchFamily="2" charset="0"/>
                <a:ea typeface="宋体" panose="02010600030101010101" pitchFamily="2" charset="-122"/>
              </a:rPr>
              <a:t>7</a:t>
            </a:r>
            <a:endParaRPr lang="zh-CN" altLang="en-US" sz="2400" b="1" dirty="0">
              <a:latin typeface="Times New Roman" panose="02020603050405020304" pitchFamily="2" charset="0"/>
              <a:ea typeface="Times New Roman" panose="02020603050405020304" pitchFamily="2" charset="0"/>
            </a:endParaRPr>
          </a:p>
        </p:txBody>
      </p:sp>
      <p:sp>
        <p:nvSpPr>
          <p:cNvPr id="16417" name="矩形 37"/>
          <p:cNvSpPr/>
          <p:nvPr/>
        </p:nvSpPr>
        <p:spPr>
          <a:xfrm>
            <a:off x="1863725" y="1939925"/>
            <a:ext cx="5562600" cy="11684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解：∵ ∠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1+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∠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2=180°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 	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∠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2+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∠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3= 180°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16418" name="矩形 39"/>
          <p:cNvSpPr/>
          <p:nvPr/>
        </p:nvSpPr>
        <p:spPr>
          <a:xfrm>
            <a:off x="2536825" y="3189288"/>
            <a:ext cx="556260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∴∠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2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的补角有∠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1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和∠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3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16419" name="矩形 43"/>
          <p:cNvSpPr/>
          <p:nvPr/>
        </p:nvSpPr>
        <p:spPr>
          <a:xfrm>
            <a:off x="2636838" y="3775075"/>
            <a:ext cx="4549775" cy="116840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∵ ∠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5+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∠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8=180°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， 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∠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5+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∠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6=180 °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且∠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2=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∠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5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16420" name="矩形 44"/>
          <p:cNvSpPr/>
          <p:nvPr/>
        </p:nvSpPr>
        <p:spPr>
          <a:xfrm>
            <a:off x="2536825" y="5030788"/>
            <a:ext cx="556260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∴∠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2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的补角有∠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6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和∠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8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4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4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64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64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64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64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64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64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417" grpId="0"/>
      <p:bldP spid="16418" grpId="0"/>
      <p:bldP spid="16419" grpId="0"/>
      <p:bldP spid="1642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7410" name="Line 3"/>
          <p:cNvSpPr/>
          <p:nvPr/>
        </p:nvSpPr>
        <p:spPr>
          <a:xfrm>
            <a:off x="2524125" y="3478213"/>
            <a:ext cx="6804025" cy="2209800"/>
          </a:xfrm>
          <a:prstGeom prst="line">
            <a:avLst/>
          </a:prstGeom>
          <a:ln w="50800" cap="flat" cmpd="sng">
            <a:solidFill>
              <a:schemeClr val="tx2"/>
            </a:solidFill>
            <a:prstDash val="solid"/>
            <a:bevel/>
            <a:headEnd type="none" w="med" len="med"/>
            <a:tailEnd type="none" w="med" len="med"/>
          </a:ln>
        </p:spPr>
      </p:sp>
      <p:sp>
        <p:nvSpPr>
          <p:cNvPr id="17411" name="Line 4"/>
          <p:cNvSpPr/>
          <p:nvPr/>
        </p:nvSpPr>
        <p:spPr>
          <a:xfrm flipV="1">
            <a:off x="2676525" y="3173413"/>
            <a:ext cx="3505200" cy="1905000"/>
          </a:xfrm>
          <a:prstGeom prst="line">
            <a:avLst/>
          </a:prstGeom>
          <a:ln w="50800" cap="flat" cmpd="sng">
            <a:solidFill>
              <a:srgbClr val="0000FF"/>
            </a:solidFill>
            <a:prstDash val="solid"/>
            <a:bevel/>
            <a:headEnd type="none" w="med" len="med"/>
            <a:tailEnd type="none" w="med" len="med"/>
          </a:ln>
        </p:spPr>
      </p:sp>
      <p:sp>
        <p:nvSpPr>
          <p:cNvPr id="17412" name="Arc 5"/>
          <p:cNvSpPr/>
          <p:nvPr/>
        </p:nvSpPr>
        <p:spPr>
          <a:xfrm rot="15417649">
            <a:off x="3543300" y="4106863"/>
            <a:ext cx="520700" cy="76200"/>
          </a:xfrm>
          <a:custGeom>
            <a:avLst/>
            <a:gdLst/>
            <a:ahLst/>
            <a:cxnLst>
              <a:cxn ang="0">
                <a:pos x="-2660" y="334814"/>
              </a:cxn>
              <a:cxn ang="0">
                <a:pos x="43114871" y="0"/>
              </a:cxn>
              <a:cxn ang="0">
                <a:pos x="98896493" y="793655"/>
              </a:cxn>
              <a:cxn ang="0">
                <a:pos x="-2660" y="334814"/>
              </a:cxn>
              <a:cxn ang="0">
                <a:pos x="43114871" y="0"/>
              </a:cxn>
              <a:cxn ang="0">
                <a:pos x="98896493" y="793655"/>
              </a:cxn>
              <a:cxn ang="0">
                <a:pos x="43114871" y="948327"/>
              </a:cxn>
            </a:cxnLst>
            <a:pathLst>
              <a:path w="37782" h="21600" fill="none">
                <a:moveTo>
                  <a:pt x="-1" y="7626"/>
                </a:moveTo>
                <a:cubicBezTo>
                  <a:pt x="4103" y="2788"/>
                  <a:pt x="10126" y="-1"/>
                  <a:pt x="16471" y="0"/>
                </a:cubicBezTo>
                <a:cubicBezTo>
                  <a:pt x="27040" y="0"/>
                  <a:pt x="36057" y="7648"/>
                  <a:pt x="37781" y="18077"/>
                </a:cubicBezTo>
              </a:path>
              <a:path w="37782" h="21600" stroke="0">
                <a:moveTo>
                  <a:pt x="-1" y="7626"/>
                </a:moveTo>
                <a:cubicBezTo>
                  <a:pt x="4103" y="2788"/>
                  <a:pt x="10126" y="-1"/>
                  <a:pt x="16471" y="0"/>
                </a:cubicBezTo>
                <a:cubicBezTo>
                  <a:pt x="27040" y="0"/>
                  <a:pt x="36057" y="7648"/>
                  <a:pt x="37781" y="18077"/>
                </a:cubicBezTo>
                <a:lnTo>
                  <a:pt x="16471" y="21600"/>
                </a:lnTo>
                <a:close/>
              </a:path>
            </a:pathLst>
          </a:custGeom>
          <a:noFill/>
          <a:ln w="50800" cap="flat" cmpd="sng">
            <a:solidFill>
              <a:schemeClr val="tx1"/>
            </a:solidFill>
            <a:prstDash val="solid"/>
            <a:bevel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7413" name="Arc 6"/>
          <p:cNvSpPr/>
          <p:nvPr/>
        </p:nvSpPr>
        <p:spPr>
          <a:xfrm rot="5228323">
            <a:off x="4087813" y="3767138"/>
            <a:ext cx="760412" cy="1249362"/>
          </a:xfrm>
          <a:custGeom>
            <a:avLst/>
            <a:gdLst/>
            <a:ahLst/>
            <a:cxnLst>
              <a:cxn ang="0">
                <a:pos x="386562482" y="-36068"/>
              </a:cxn>
              <a:cxn ang="0">
                <a:pos x="942408386" y="711776950"/>
              </a:cxn>
              <a:cxn ang="0">
                <a:pos x="514790711" y="1365452294"/>
              </a:cxn>
              <a:cxn ang="0">
                <a:pos x="386562482" y="-36068"/>
              </a:cxn>
              <a:cxn ang="0">
                <a:pos x="942408386" y="711776950"/>
              </a:cxn>
              <a:cxn ang="0">
                <a:pos x="514790711" y="1365452294"/>
              </a:cxn>
              <a:cxn ang="0">
                <a:pos x="0" y="711776950"/>
              </a:cxn>
            </a:cxnLst>
            <a:pathLst>
              <a:path w="21600" h="37791" fill="none">
                <a:moveTo>
                  <a:pt x="8860" y="-1"/>
                </a:moveTo>
                <a:cubicBezTo>
                  <a:pt x="16613" y="3486"/>
                  <a:pt x="21600" y="11197"/>
                  <a:pt x="21600" y="19699"/>
                </a:cubicBezTo>
                <a:cubicBezTo>
                  <a:pt x="21600" y="26998"/>
                  <a:pt x="17913" y="33803"/>
                  <a:pt x="11799" y="37790"/>
                </a:cubicBezTo>
              </a:path>
              <a:path w="21600" h="37791" stroke="0">
                <a:moveTo>
                  <a:pt x="8860" y="-1"/>
                </a:moveTo>
                <a:cubicBezTo>
                  <a:pt x="16613" y="3486"/>
                  <a:pt x="21600" y="11197"/>
                  <a:pt x="21600" y="19699"/>
                </a:cubicBezTo>
                <a:cubicBezTo>
                  <a:pt x="21600" y="26998"/>
                  <a:pt x="17913" y="33803"/>
                  <a:pt x="11799" y="37790"/>
                </a:cubicBezTo>
                <a:lnTo>
                  <a:pt x="0" y="19699"/>
                </a:lnTo>
                <a:close/>
              </a:path>
            </a:pathLst>
          </a:custGeom>
          <a:noFill/>
          <a:ln w="50800" cap="flat" cmpd="sng">
            <a:solidFill>
              <a:schemeClr val="tx2"/>
            </a:solidFill>
            <a:prstDash val="solid"/>
            <a:bevel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7414" name="Arc 7"/>
          <p:cNvSpPr/>
          <p:nvPr/>
        </p:nvSpPr>
        <p:spPr>
          <a:xfrm rot="15985078">
            <a:off x="4049713" y="3252788"/>
            <a:ext cx="536575" cy="1136650"/>
          </a:xfrm>
          <a:custGeom>
            <a:avLst/>
            <a:gdLst/>
            <a:ahLst/>
            <a:cxnLst>
              <a:cxn ang="0">
                <a:pos x="169867014" y="-24549"/>
              </a:cxn>
              <a:cxn ang="0">
                <a:pos x="331118624" y="456263658"/>
              </a:cxn>
              <a:cxn ang="0">
                <a:pos x="102570125" y="961646586"/>
              </a:cxn>
              <a:cxn ang="0">
                <a:pos x="169867014" y="-24549"/>
              </a:cxn>
              <a:cxn ang="0">
                <a:pos x="331118624" y="456263658"/>
              </a:cxn>
              <a:cxn ang="0">
                <a:pos x="102570125" y="961646586"/>
              </a:cxn>
              <a:cxn ang="0">
                <a:pos x="0" y="456263658"/>
              </a:cxn>
            </a:cxnLst>
            <a:pathLst>
              <a:path w="21600" h="39078" fill="none">
                <a:moveTo>
                  <a:pt x="11081" y="-1"/>
                </a:moveTo>
                <a:cubicBezTo>
                  <a:pt x="17605" y="3899"/>
                  <a:pt x="21600" y="10940"/>
                  <a:pt x="21600" y="18541"/>
                </a:cubicBezTo>
                <a:cubicBezTo>
                  <a:pt x="21600" y="27892"/>
                  <a:pt x="15582" y="36181"/>
                  <a:pt x="6691" y="39078"/>
                </a:cubicBezTo>
              </a:path>
              <a:path w="21600" h="39078" stroke="0">
                <a:moveTo>
                  <a:pt x="11081" y="-1"/>
                </a:moveTo>
                <a:cubicBezTo>
                  <a:pt x="17605" y="3899"/>
                  <a:pt x="21600" y="10940"/>
                  <a:pt x="21600" y="18541"/>
                </a:cubicBezTo>
                <a:cubicBezTo>
                  <a:pt x="21600" y="27892"/>
                  <a:pt x="15582" y="36181"/>
                  <a:pt x="6691" y="39078"/>
                </a:cubicBezTo>
                <a:lnTo>
                  <a:pt x="0" y="18541"/>
                </a:lnTo>
                <a:close/>
              </a:path>
            </a:pathLst>
          </a:custGeom>
          <a:noFill/>
          <a:ln w="50800" cap="flat" cmpd="sng">
            <a:solidFill>
              <a:schemeClr val="tx1"/>
            </a:solidFill>
            <a:prstDash val="solid"/>
            <a:bevel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7415" name="Arc 8"/>
          <p:cNvSpPr/>
          <p:nvPr/>
        </p:nvSpPr>
        <p:spPr>
          <a:xfrm>
            <a:off x="4997450" y="3630613"/>
            <a:ext cx="533400" cy="822325"/>
          </a:xfrm>
          <a:custGeom>
            <a:avLst/>
            <a:gdLst/>
            <a:ahLst/>
            <a:cxnLst>
              <a:cxn ang="0">
                <a:pos x="202980703" y="-24686"/>
              </a:cxn>
              <a:cxn ang="0">
                <a:pos x="325275598" y="419310935"/>
              </a:cxn>
              <a:cxn ang="0">
                <a:pos x="277161751" y="700118359"/>
              </a:cxn>
              <a:cxn ang="0">
                <a:pos x="202980703" y="-24686"/>
              </a:cxn>
              <a:cxn ang="0">
                <a:pos x="325275598" y="419310935"/>
              </a:cxn>
              <a:cxn ang="0">
                <a:pos x="277161751" y="700118359"/>
              </a:cxn>
              <a:cxn ang="0">
                <a:pos x="0" y="419310935"/>
              </a:cxn>
            </a:cxnLst>
            <a:pathLst>
              <a:path w="21600" h="28182" fill="none">
                <a:moveTo>
                  <a:pt x="13479" y="-1"/>
                </a:moveTo>
                <a:cubicBezTo>
                  <a:pt x="18611" y="4098"/>
                  <a:pt x="21600" y="10309"/>
                  <a:pt x="21600" y="16878"/>
                </a:cubicBezTo>
                <a:cubicBezTo>
                  <a:pt x="21600" y="20868"/>
                  <a:pt x="20494" y="24781"/>
                  <a:pt x="18405" y="28181"/>
                </a:cubicBezTo>
              </a:path>
              <a:path w="21600" h="28182" stroke="0">
                <a:moveTo>
                  <a:pt x="13479" y="-1"/>
                </a:moveTo>
                <a:cubicBezTo>
                  <a:pt x="18611" y="4098"/>
                  <a:pt x="21600" y="10309"/>
                  <a:pt x="21600" y="16878"/>
                </a:cubicBezTo>
                <a:cubicBezTo>
                  <a:pt x="21600" y="20868"/>
                  <a:pt x="20494" y="24781"/>
                  <a:pt x="18405" y="28181"/>
                </a:cubicBezTo>
                <a:lnTo>
                  <a:pt x="0" y="16878"/>
                </a:lnTo>
                <a:close/>
              </a:path>
            </a:pathLst>
          </a:custGeom>
          <a:noFill/>
          <a:ln w="57150" cap="flat" cmpd="sng">
            <a:solidFill>
              <a:schemeClr val="tx1"/>
            </a:solidFill>
            <a:prstDash val="solid"/>
            <a:bevel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7416" name="Line 17"/>
          <p:cNvSpPr/>
          <p:nvPr/>
        </p:nvSpPr>
        <p:spPr>
          <a:xfrm flipH="1">
            <a:off x="5953125" y="3478213"/>
            <a:ext cx="2438400" cy="2819400"/>
          </a:xfrm>
          <a:prstGeom prst="line">
            <a:avLst/>
          </a:prstGeom>
          <a:ln w="50800" cap="flat" cmpd="sng">
            <a:solidFill>
              <a:srgbClr val="FF0000"/>
            </a:solidFill>
            <a:prstDash val="solid"/>
            <a:bevel/>
            <a:headEnd type="none" w="med" len="med"/>
            <a:tailEnd type="none" w="med" len="med"/>
          </a:ln>
        </p:spPr>
      </p:sp>
      <p:grpSp>
        <p:nvGrpSpPr>
          <p:cNvPr id="17417" name="Group 18"/>
          <p:cNvGrpSpPr/>
          <p:nvPr/>
        </p:nvGrpSpPr>
        <p:grpSpPr>
          <a:xfrm>
            <a:off x="6713537" y="4090988"/>
            <a:ext cx="642938" cy="857250"/>
            <a:chOff x="-1" y="0"/>
            <a:chExt cx="405" cy="540"/>
          </a:xfrm>
        </p:grpSpPr>
        <p:sp>
          <p:nvSpPr>
            <p:cNvPr id="17418" name="Arc 19"/>
            <p:cNvSpPr/>
            <p:nvPr/>
          </p:nvSpPr>
          <p:spPr>
            <a:xfrm rot="15985078">
              <a:off x="62" y="197"/>
              <a:ext cx="280" cy="40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pathLst>
                <a:path w="21600" h="33294" fill="none">
                  <a:moveTo>
                    <a:pt x="11081" y="-1"/>
                  </a:moveTo>
                  <a:cubicBezTo>
                    <a:pt x="17605" y="3899"/>
                    <a:pt x="21600" y="10940"/>
                    <a:pt x="21600" y="18541"/>
                  </a:cubicBezTo>
                  <a:cubicBezTo>
                    <a:pt x="21600" y="24019"/>
                    <a:pt x="19518" y="29292"/>
                    <a:pt x="15776" y="33293"/>
                  </a:cubicBezTo>
                </a:path>
                <a:path w="21600" h="33294" stroke="0">
                  <a:moveTo>
                    <a:pt x="11081" y="-1"/>
                  </a:moveTo>
                  <a:cubicBezTo>
                    <a:pt x="17605" y="3899"/>
                    <a:pt x="21600" y="10940"/>
                    <a:pt x="21600" y="18541"/>
                  </a:cubicBezTo>
                  <a:cubicBezTo>
                    <a:pt x="21600" y="24019"/>
                    <a:pt x="19518" y="29292"/>
                    <a:pt x="15776" y="33293"/>
                  </a:cubicBezTo>
                  <a:lnTo>
                    <a:pt x="0" y="18541"/>
                  </a:lnTo>
                  <a:close/>
                </a:path>
              </a:pathLst>
            </a:custGeom>
            <a:noFill/>
            <a:ln w="50800" cap="flat" cmpd="sng">
              <a:solidFill>
                <a:schemeClr val="tx2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419" name="Text Box 20"/>
            <p:cNvSpPr txBox="1"/>
            <p:nvPr/>
          </p:nvSpPr>
          <p:spPr>
            <a:xfrm>
              <a:off x="114" y="0"/>
              <a:ext cx="211" cy="29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en-US" altLang="zh-CN" sz="2400" dirty="0">
                  <a:latin typeface="Times New Roman" panose="02020603050405020304" pitchFamily="2" charset="0"/>
                  <a:ea typeface="黑体" panose="02010609060101010101" charset="-122"/>
                </a:rPr>
                <a:t>6</a:t>
              </a:r>
              <a:endParaRPr lang="en-US" altLang="zh-CN" sz="2400" dirty="0">
                <a:latin typeface="Times New Roman" panose="02020603050405020304" pitchFamily="2" charset="0"/>
                <a:ea typeface="黑体" panose="02010609060101010101" charset="-122"/>
              </a:endParaRPr>
            </a:p>
          </p:txBody>
        </p:sp>
      </p:grpSp>
      <p:grpSp>
        <p:nvGrpSpPr>
          <p:cNvPr id="17420" name="Group 21"/>
          <p:cNvGrpSpPr/>
          <p:nvPr/>
        </p:nvGrpSpPr>
        <p:grpSpPr>
          <a:xfrm>
            <a:off x="7324725" y="4519613"/>
            <a:ext cx="544513" cy="630237"/>
            <a:chOff x="0" y="0"/>
            <a:chExt cx="343" cy="397"/>
          </a:xfrm>
        </p:grpSpPr>
        <p:sp>
          <p:nvSpPr>
            <p:cNvPr id="17421" name="Arc 22"/>
            <p:cNvSpPr/>
            <p:nvPr/>
          </p:nvSpPr>
          <p:spPr>
            <a:xfrm>
              <a:off x="0" y="109"/>
              <a:ext cx="144" cy="2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pathLst>
                <a:path w="21600" h="21600" fill="none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76200" cap="flat" cmpd="sng">
              <a:solidFill>
                <a:schemeClr val="tx1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422" name="Text Box 23"/>
            <p:cNvSpPr txBox="1"/>
            <p:nvPr/>
          </p:nvSpPr>
          <p:spPr>
            <a:xfrm>
              <a:off x="132" y="0"/>
              <a:ext cx="211" cy="29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en-US" altLang="zh-CN" sz="2400" dirty="0">
                  <a:latin typeface="Times New Roman" panose="02020603050405020304" pitchFamily="2" charset="0"/>
                  <a:ea typeface="黑体" panose="02010609060101010101" charset="-122"/>
                </a:rPr>
                <a:t>7</a:t>
              </a:r>
              <a:endParaRPr lang="en-US" altLang="zh-CN" sz="2400" dirty="0">
                <a:latin typeface="Times New Roman" panose="02020603050405020304" pitchFamily="2" charset="0"/>
                <a:ea typeface="黑体" panose="02010609060101010101" charset="-122"/>
              </a:endParaRPr>
            </a:p>
          </p:txBody>
        </p:sp>
      </p:grpSp>
      <p:grpSp>
        <p:nvGrpSpPr>
          <p:cNvPr id="17423" name="Group 24"/>
          <p:cNvGrpSpPr/>
          <p:nvPr/>
        </p:nvGrpSpPr>
        <p:grpSpPr>
          <a:xfrm>
            <a:off x="6181725" y="4832350"/>
            <a:ext cx="606425" cy="520700"/>
            <a:chOff x="0" y="0"/>
            <a:chExt cx="382" cy="328"/>
          </a:xfrm>
        </p:grpSpPr>
        <p:sp>
          <p:nvSpPr>
            <p:cNvPr id="17424" name="Text Box 25"/>
            <p:cNvSpPr txBox="1"/>
            <p:nvPr/>
          </p:nvSpPr>
          <p:spPr>
            <a:xfrm>
              <a:off x="0" y="28"/>
              <a:ext cx="166" cy="29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r>
                <a:rPr lang="en-US" altLang="zh-CN" sz="2400" dirty="0">
                  <a:latin typeface="Times New Roman" panose="02020603050405020304" pitchFamily="2" charset="0"/>
                  <a:ea typeface="黑体" panose="02010609060101010101" charset="-122"/>
                </a:rPr>
                <a:t>5</a:t>
              </a:r>
              <a:endParaRPr lang="en-US" altLang="zh-CN" sz="2400" dirty="0">
                <a:latin typeface="Times New Roman" panose="02020603050405020304" pitchFamily="2" charset="0"/>
                <a:ea typeface="黑体" panose="02010609060101010101" charset="-122"/>
              </a:endParaRPr>
            </a:p>
          </p:txBody>
        </p:sp>
        <p:sp>
          <p:nvSpPr>
            <p:cNvPr id="17425" name="Arc 26"/>
            <p:cNvSpPr/>
            <p:nvPr/>
          </p:nvSpPr>
          <p:spPr>
            <a:xfrm rot="15417649">
              <a:off x="146" y="92"/>
              <a:ext cx="328" cy="14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pathLst>
                <a:path w="37782" h="21600" fill="none">
                  <a:moveTo>
                    <a:pt x="-1" y="7626"/>
                  </a:moveTo>
                  <a:cubicBezTo>
                    <a:pt x="4103" y="2788"/>
                    <a:pt x="10126" y="-1"/>
                    <a:pt x="16471" y="0"/>
                  </a:cubicBezTo>
                  <a:cubicBezTo>
                    <a:pt x="27040" y="0"/>
                    <a:pt x="36057" y="7648"/>
                    <a:pt x="37781" y="18077"/>
                  </a:cubicBezTo>
                </a:path>
                <a:path w="37782" h="21600" stroke="0">
                  <a:moveTo>
                    <a:pt x="-1" y="7626"/>
                  </a:moveTo>
                  <a:cubicBezTo>
                    <a:pt x="4103" y="2788"/>
                    <a:pt x="10126" y="-1"/>
                    <a:pt x="16471" y="0"/>
                  </a:cubicBezTo>
                  <a:cubicBezTo>
                    <a:pt x="27040" y="0"/>
                    <a:pt x="36057" y="7648"/>
                    <a:pt x="37781" y="18077"/>
                  </a:cubicBezTo>
                  <a:lnTo>
                    <a:pt x="16471" y="21600"/>
                  </a:lnTo>
                  <a:close/>
                </a:path>
              </a:pathLst>
            </a:custGeom>
            <a:noFill/>
            <a:ln w="57150" cap="flat" cmpd="sng">
              <a:solidFill>
                <a:schemeClr val="tx1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</p:grpSp>
      <p:grpSp>
        <p:nvGrpSpPr>
          <p:cNvPr id="17426" name="Group 27"/>
          <p:cNvGrpSpPr/>
          <p:nvPr/>
        </p:nvGrpSpPr>
        <p:grpSpPr>
          <a:xfrm>
            <a:off x="6713537" y="5080001"/>
            <a:ext cx="846138" cy="766763"/>
            <a:chOff x="-1" y="1"/>
            <a:chExt cx="533" cy="483"/>
          </a:xfrm>
        </p:grpSpPr>
        <p:sp>
          <p:nvSpPr>
            <p:cNvPr id="17427" name="Arc 28"/>
            <p:cNvSpPr/>
            <p:nvPr/>
          </p:nvSpPr>
          <p:spPr>
            <a:xfrm rot="4532636">
              <a:off x="147" y="-147"/>
              <a:ext cx="238" cy="53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pathLst>
                <a:path w="21600" h="37791" fill="none">
                  <a:moveTo>
                    <a:pt x="8860" y="-1"/>
                  </a:moveTo>
                  <a:cubicBezTo>
                    <a:pt x="16613" y="3486"/>
                    <a:pt x="21600" y="11197"/>
                    <a:pt x="21600" y="19699"/>
                  </a:cubicBezTo>
                  <a:cubicBezTo>
                    <a:pt x="21600" y="26998"/>
                    <a:pt x="17913" y="33803"/>
                    <a:pt x="11799" y="37790"/>
                  </a:cubicBezTo>
                </a:path>
                <a:path w="21600" h="37791" stroke="0">
                  <a:moveTo>
                    <a:pt x="8860" y="-1"/>
                  </a:moveTo>
                  <a:cubicBezTo>
                    <a:pt x="16613" y="3486"/>
                    <a:pt x="21600" y="11197"/>
                    <a:pt x="21600" y="19699"/>
                  </a:cubicBezTo>
                  <a:cubicBezTo>
                    <a:pt x="21600" y="26998"/>
                    <a:pt x="17913" y="33803"/>
                    <a:pt x="11799" y="37790"/>
                  </a:cubicBezTo>
                  <a:lnTo>
                    <a:pt x="0" y="19699"/>
                  </a:lnTo>
                  <a:close/>
                </a:path>
              </a:pathLst>
            </a:custGeom>
            <a:noFill/>
            <a:ln w="57150" cap="flat" cmpd="sng">
              <a:solidFill>
                <a:schemeClr val="tx2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428" name="Text Box 29"/>
            <p:cNvSpPr txBox="1"/>
            <p:nvPr/>
          </p:nvSpPr>
          <p:spPr>
            <a:xfrm>
              <a:off x="192" y="192"/>
              <a:ext cx="210" cy="29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90170" tIns="46990" rIns="90170" bIns="46990" anchor="t" anchorCtr="0">
              <a:spAutoFit/>
            </a:bodyPr>
            <a:p>
              <a:r>
                <a:rPr lang="en-US" altLang="zh-CN" sz="2400" dirty="0">
                  <a:latin typeface="Times New Roman" panose="02020603050405020304" pitchFamily="2" charset="0"/>
                  <a:ea typeface="黑体" panose="02010609060101010101" charset="-122"/>
                </a:rPr>
                <a:t>8</a:t>
              </a:r>
              <a:endParaRPr lang="en-US" altLang="zh-CN" sz="2400" dirty="0">
                <a:latin typeface="Times New Roman" panose="02020603050405020304" pitchFamily="2" charset="0"/>
                <a:ea typeface="黑体" panose="02010609060101010101" charset="-122"/>
              </a:endParaRPr>
            </a:p>
          </p:txBody>
        </p:sp>
      </p:grpSp>
      <p:sp>
        <p:nvSpPr>
          <p:cNvPr id="17429" name="Text Box 11"/>
          <p:cNvSpPr txBox="1"/>
          <p:nvPr/>
        </p:nvSpPr>
        <p:spPr>
          <a:xfrm>
            <a:off x="1947863" y="5688013"/>
            <a:ext cx="3351212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简称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“三线八角”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17430" name="Text Box 49"/>
          <p:cNvSpPr txBox="1"/>
          <p:nvPr/>
        </p:nvSpPr>
        <p:spPr>
          <a:xfrm>
            <a:off x="1868488" y="1817688"/>
            <a:ext cx="7623175" cy="121094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30000"/>
              </a:lnSpc>
            </a:pP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     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若再添加一条直线，即直线</a:t>
            </a:r>
            <a:r>
              <a:rPr lang="zh-CN" altLang="en-US" sz="2800" i="1" dirty="0">
                <a:latin typeface="Times New Roman" panose="02020603050405020304" pitchFamily="2" charset="0"/>
                <a:ea typeface="黑体" panose="02010609060101010101" charset="-122"/>
                <a:sym typeface="宋体" panose="02010600030101010101" pitchFamily="2" charset="-122"/>
              </a:rPr>
              <a:t>EF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被第三条直线</a:t>
            </a:r>
            <a:r>
              <a:rPr lang="zh-CN" altLang="en-US" sz="2800" i="1" dirty="0">
                <a:latin typeface="Times New Roman" panose="02020603050405020304" pitchFamily="2" charset="0"/>
                <a:ea typeface="黑体" panose="02010609060101010101" charset="-122"/>
                <a:sym typeface="宋体" panose="02010600030101010101" pitchFamily="2" charset="-122"/>
              </a:rPr>
              <a:t>CD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所截，构成了几个角？有什么特点？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17431" name="TextBox 51"/>
          <p:cNvSpPr txBox="1"/>
          <p:nvPr/>
        </p:nvSpPr>
        <p:spPr>
          <a:xfrm>
            <a:off x="6324600" y="2876550"/>
            <a:ext cx="285750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2400" i="1" dirty="0">
                <a:latin typeface="Times New Roman" panose="02020603050405020304" pitchFamily="2" charset="0"/>
                <a:ea typeface="黑体" panose="02010609060101010101" charset="-122"/>
              </a:rPr>
              <a:t>B</a:t>
            </a:r>
            <a:endParaRPr lang="zh-CN" altLang="en-US" sz="2400" i="1" dirty="0"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17432" name="TextBox 53"/>
          <p:cNvSpPr txBox="1"/>
          <p:nvPr/>
        </p:nvSpPr>
        <p:spPr>
          <a:xfrm>
            <a:off x="2324100" y="4876800"/>
            <a:ext cx="285750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2400" i="1" dirty="0">
                <a:latin typeface="Times New Roman" panose="02020603050405020304" pitchFamily="2" charset="0"/>
                <a:ea typeface="黑体" panose="02010609060101010101" charset="-122"/>
              </a:rPr>
              <a:t>A</a:t>
            </a:r>
            <a:endParaRPr lang="zh-CN" altLang="en-US" sz="2400" i="1" dirty="0"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17433" name="TextBox 54"/>
          <p:cNvSpPr txBox="1"/>
          <p:nvPr/>
        </p:nvSpPr>
        <p:spPr>
          <a:xfrm>
            <a:off x="9396413" y="5591175"/>
            <a:ext cx="285750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2400" i="1" dirty="0">
                <a:latin typeface="Times New Roman" panose="02020603050405020304" pitchFamily="2" charset="0"/>
                <a:ea typeface="黑体" panose="02010609060101010101" charset="-122"/>
              </a:rPr>
              <a:t>F</a:t>
            </a:r>
            <a:endParaRPr lang="zh-CN" altLang="en-US" sz="2400" i="1" dirty="0"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17434" name="TextBox 55"/>
          <p:cNvSpPr txBox="1"/>
          <p:nvPr/>
        </p:nvSpPr>
        <p:spPr>
          <a:xfrm>
            <a:off x="2181225" y="3233738"/>
            <a:ext cx="285750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2400" i="1" dirty="0">
                <a:latin typeface="Times New Roman" panose="02020603050405020304" pitchFamily="2" charset="0"/>
                <a:ea typeface="黑体" panose="02010609060101010101" charset="-122"/>
              </a:rPr>
              <a:t>E</a:t>
            </a:r>
            <a:endParaRPr lang="zh-CN" altLang="en-US" sz="2400" i="1" dirty="0"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grpSp>
        <p:nvGrpSpPr>
          <p:cNvPr id="17435" name="组合 6"/>
          <p:cNvGrpSpPr/>
          <p:nvPr/>
        </p:nvGrpSpPr>
        <p:grpSpPr>
          <a:xfrm>
            <a:off x="5538153" y="3233103"/>
            <a:ext cx="3286125" cy="3460750"/>
            <a:chOff x="-1" y="-1"/>
            <a:chExt cx="5175" cy="5450"/>
          </a:xfrm>
        </p:grpSpPr>
        <p:sp>
          <p:nvSpPr>
            <p:cNvPr id="17436" name="TextBox 52"/>
            <p:cNvSpPr txBox="1"/>
            <p:nvPr/>
          </p:nvSpPr>
          <p:spPr>
            <a:xfrm>
              <a:off x="4724" y="-1"/>
              <a:ext cx="450" cy="72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r>
                <a:rPr lang="en-US" altLang="zh-CN" sz="2400" i="1" dirty="0">
                  <a:latin typeface="Times New Roman" panose="02020603050405020304" pitchFamily="2" charset="0"/>
                  <a:ea typeface="黑体" panose="02010609060101010101" charset="-122"/>
                </a:rPr>
                <a:t>C</a:t>
              </a:r>
              <a:endParaRPr lang="zh-CN" altLang="en-US" sz="2400" i="1" dirty="0">
                <a:latin typeface="Times New Roman" panose="02020603050405020304" pitchFamily="2" charset="0"/>
                <a:ea typeface="黑体" panose="02010609060101010101" charset="-122"/>
              </a:endParaRPr>
            </a:p>
          </p:txBody>
        </p:sp>
        <p:sp>
          <p:nvSpPr>
            <p:cNvPr id="17437" name="TextBox 56"/>
            <p:cNvSpPr txBox="1"/>
            <p:nvPr/>
          </p:nvSpPr>
          <p:spPr>
            <a:xfrm>
              <a:off x="-1" y="4724"/>
              <a:ext cx="450" cy="72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r>
                <a:rPr lang="en-US" altLang="zh-CN" sz="2400" i="1" dirty="0">
                  <a:latin typeface="Times New Roman" panose="02020603050405020304" pitchFamily="2" charset="0"/>
                  <a:ea typeface="黑体" panose="02010609060101010101" charset="-122"/>
                </a:rPr>
                <a:t>D</a:t>
              </a:r>
              <a:endParaRPr lang="zh-CN" altLang="en-US" sz="2400" i="1" dirty="0">
                <a:latin typeface="Times New Roman" panose="02020603050405020304" pitchFamily="2" charset="0"/>
                <a:ea typeface="黑体" panose="02010609060101010101" charset="-122"/>
              </a:endParaRPr>
            </a:p>
          </p:txBody>
        </p:sp>
      </p:grpSp>
      <p:sp>
        <p:nvSpPr>
          <p:cNvPr id="17438" name="TextBox 57"/>
          <p:cNvSpPr txBox="1"/>
          <p:nvPr/>
        </p:nvSpPr>
        <p:spPr>
          <a:xfrm>
            <a:off x="4110038" y="3019425"/>
            <a:ext cx="500062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2400" dirty="0">
                <a:latin typeface="Times New Roman" panose="02020603050405020304" pitchFamily="2" charset="0"/>
                <a:ea typeface="黑体" panose="02010609060101010101" charset="-122"/>
              </a:rPr>
              <a:t>4</a:t>
            </a:r>
            <a:endParaRPr lang="zh-CN" altLang="en-US" sz="2400" dirty="0"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17439" name="TextBox 58"/>
          <p:cNvSpPr txBox="1"/>
          <p:nvPr/>
        </p:nvSpPr>
        <p:spPr>
          <a:xfrm>
            <a:off x="5538788" y="3733800"/>
            <a:ext cx="500062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2400" dirty="0">
                <a:latin typeface="Times New Roman" panose="02020603050405020304" pitchFamily="2" charset="0"/>
                <a:ea typeface="黑体" panose="02010609060101010101" charset="-122"/>
              </a:rPr>
              <a:t>3</a:t>
            </a:r>
            <a:endParaRPr lang="zh-CN" altLang="en-US" sz="2400" dirty="0"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17440" name="TextBox 59"/>
          <p:cNvSpPr txBox="1"/>
          <p:nvPr/>
        </p:nvSpPr>
        <p:spPr>
          <a:xfrm>
            <a:off x="3252788" y="3948113"/>
            <a:ext cx="500062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2400" dirty="0">
                <a:latin typeface="Times New Roman" panose="02020603050405020304" pitchFamily="2" charset="0"/>
                <a:ea typeface="黑体" panose="02010609060101010101" charset="-122"/>
              </a:rPr>
              <a:t>1</a:t>
            </a:r>
            <a:endParaRPr lang="zh-CN" altLang="en-US" sz="2400" dirty="0"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17441" name="TextBox 60"/>
          <p:cNvSpPr txBox="1"/>
          <p:nvPr/>
        </p:nvSpPr>
        <p:spPr>
          <a:xfrm>
            <a:off x="4467225" y="4662488"/>
            <a:ext cx="500063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2400" dirty="0">
                <a:latin typeface="Times New Roman" panose="02020603050405020304" pitchFamily="2" charset="0"/>
                <a:ea typeface="黑体" panose="02010609060101010101" charset="-122"/>
              </a:rPr>
              <a:t>2</a:t>
            </a:r>
            <a:endParaRPr lang="zh-CN" altLang="en-US" sz="2400" dirty="0"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17442" name="圆角矩形 31"/>
          <p:cNvSpPr/>
          <p:nvPr/>
        </p:nvSpPr>
        <p:spPr>
          <a:xfrm>
            <a:off x="1947863" y="1312863"/>
            <a:ext cx="1951037" cy="504825"/>
          </a:xfrm>
          <a:prstGeom prst="roundRect">
            <a:avLst>
              <a:gd name="adj" fmla="val 16667"/>
            </a:avLst>
          </a:prstGeom>
          <a:solidFill>
            <a:srgbClr val="FFFFD9"/>
          </a:solidFill>
          <a:ln w="25400" cap="flat" cmpd="sng">
            <a:solidFill>
              <a:srgbClr val="0099FF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 anchorCtr="0"/>
          <a:p>
            <a:pPr algn="ctr"/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</a:rPr>
              <a:t>交流与合作</a:t>
            </a:r>
            <a:endParaRPr lang="zh-CN" altLang="en-US" sz="24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17443" name="组合 6147"/>
          <p:cNvGrpSpPr/>
          <p:nvPr/>
        </p:nvGrpSpPr>
        <p:grpSpPr>
          <a:xfrm>
            <a:off x="1847850" y="188913"/>
            <a:ext cx="5007293" cy="809625"/>
            <a:chOff x="0" y="0"/>
            <a:chExt cx="7888" cy="1274"/>
          </a:xfrm>
        </p:grpSpPr>
        <p:sp>
          <p:nvSpPr>
            <p:cNvPr id="17444" name="矩形 7"/>
            <p:cNvSpPr/>
            <p:nvPr/>
          </p:nvSpPr>
          <p:spPr>
            <a:xfrm>
              <a:off x="882" y="0"/>
              <a:ext cx="2634" cy="120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3" y="1"/>
                </a:cxn>
                <a:cxn ang="0">
                  <a:pos x="0" y="1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pathLst>
                <a:path w="2520280" h="1872208">
                  <a:moveTo>
                    <a:pt x="0" y="1872208"/>
                  </a:moveTo>
                  <a:lnTo>
                    <a:pt x="2520280" y="1872208"/>
                  </a:lnTo>
                  <a:lnTo>
                    <a:pt x="0" y="1872208"/>
                  </a:lnTo>
                  <a:close/>
                  <a:moveTo>
                    <a:pt x="0" y="0"/>
                  </a:moveTo>
                  <a:lnTo>
                    <a:pt x="916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sq" cmpd="sng">
              <a:solidFill>
                <a:srgbClr val="DDDDDD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445" name="任意多边形 16"/>
            <p:cNvSpPr/>
            <p:nvPr/>
          </p:nvSpPr>
          <p:spPr>
            <a:xfrm>
              <a:off x="0" y="454"/>
              <a:ext cx="826" cy="76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" y="0"/>
                </a:cxn>
                <a:cxn ang="0">
                  <a:pos x="1" y="0"/>
                </a:cxn>
                <a:cxn ang="0">
                  <a:pos x="1" y="0"/>
                </a:cxn>
                <a:cxn ang="0">
                  <a:pos x="1" y="1"/>
                </a:cxn>
                <a:cxn ang="0">
                  <a:pos x="0" y="1"/>
                </a:cxn>
                <a:cxn ang="0">
                  <a:pos x="0" y="0"/>
                </a:cxn>
              </a:cxnLst>
              <a:pathLst>
                <a:path w="696310" h="696310">
                  <a:moveTo>
                    <a:pt x="0" y="0"/>
                  </a:moveTo>
                  <a:lnTo>
                    <a:pt x="459827" y="0"/>
                  </a:lnTo>
                  <a:lnTo>
                    <a:pt x="459827" y="236483"/>
                  </a:lnTo>
                  <a:lnTo>
                    <a:pt x="696310" y="236483"/>
                  </a:lnTo>
                  <a:lnTo>
                    <a:pt x="696310" y="696310"/>
                  </a:lnTo>
                  <a:lnTo>
                    <a:pt x="0" y="69631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808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446" name="矩形 17"/>
            <p:cNvSpPr/>
            <p:nvPr/>
          </p:nvSpPr>
          <p:spPr>
            <a:xfrm>
              <a:off x="570" y="374"/>
              <a:ext cx="258" cy="265"/>
            </a:xfrm>
            <a:prstGeom prst="rect">
              <a:avLst/>
            </a:prstGeom>
            <a:solidFill>
              <a:srgbClr val="008080">
                <a:alpha val="50999"/>
              </a:srgbClr>
            </a:solidFill>
            <a:ln w="9525">
              <a:noFill/>
            </a:ln>
          </p:spPr>
          <p:txBody>
            <a:bodyPr lIns="0" tIns="215900" rIns="179705" bIns="0" anchor="ctr" anchorCtr="0"/>
            <a:p>
              <a:pPr algn="ctr"/>
              <a:endParaRPr lang="zh-CN" altLang="en-US" sz="4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</a:endParaRPr>
            </a:p>
          </p:txBody>
        </p:sp>
        <p:sp>
          <p:nvSpPr>
            <p:cNvPr id="17447" name="文本框 6151"/>
            <p:cNvSpPr txBox="1"/>
            <p:nvPr/>
          </p:nvSpPr>
          <p:spPr>
            <a:xfrm>
              <a:off x="878" y="432"/>
              <a:ext cx="7010" cy="82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zh-CN" altLang="en-US" sz="2800" b="1" dirty="0">
                  <a:solidFill>
                    <a:srgbClr val="006666"/>
                  </a:solidFill>
                  <a:latin typeface="微软雅黑" panose="020B0503020204020204" charset="-122"/>
                  <a:ea typeface="微软雅黑" panose="020B0503020204020204" charset="-122"/>
                  <a:sym typeface="宋体" panose="02010600030101010101" pitchFamily="2" charset="-122"/>
                </a:rPr>
                <a:t>同位角、内错角、同旁内角</a:t>
              </a:r>
              <a:endParaRPr lang="zh-CN" altLang="en-US" sz="2800" b="1" dirty="0">
                <a:solidFill>
                  <a:srgbClr val="006666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endParaRPr>
            </a:p>
          </p:txBody>
        </p:sp>
        <p:sp>
          <p:nvSpPr>
            <p:cNvPr id="17448" name="文本框 6152"/>
            <p:cNvSpPr txBox="1"/>
            <p:nvPr/>
          </p:nvSpPr>
          <p:spPr>
            <a:xfrm>
              <a:off x="0" y="453"/>
              <a:ext cx="872" cy="82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r>
                <a:rPr lang="zh-CN" altLang="en-US" sz="2800" dirty="0">
                  <a:solidFill>
                    <a:schemeClr val="accent1"/>
                  </a:solidFill>
                  <a:latin typeface="Arial" panose="020B0604020202020204" pitchFamily="34" charset="0"/>
                  <a:ea typeface="微软雅黑" panose="020B0503020204020204" charset="-122"/>
                </a:rPr>
                <a:t>三</a:t>
              </a:r>
              <a:endParaRPr lang="zh-CN" altLang="en-US" sz="28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charset="-122"/>
              </a:endParaRPr>
            </a:p>
          </p:txBody>
        </p:sp>
      </p:grp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500"/>
                                        <p:tgtEl>
                                          <p:spTgt spid="174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2000"/>
                                        <p:tgtEl>
                                          <p:spTgt spid="17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74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2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8434" name="Text Box 18"/>
          <p:cNvSpPr txBox="1"/>
          <p:nvPr/>
        </p:nvSpPr>
        <p:spPr>
          <a:xfrm>
            <a:off x="4999038" y="5565775"/>
            <a:ext cx="368935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 sz="2400" i="1" dirty="0">
                <a:latin typeface="Times New Roman" panose="02020603050405020304" pitchFamily="2" charset="0"/>
                <a:ea typeface="黑体" panose="02010609060101010101" charset="-122"/>
              </a:rPr>
              <a:t>F</a:t>
            </a:r>
            <a:endParaRPr lang="zh-CN" altLang="en-US" sz="2400" i="1" dirty="0"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18435" name="Text Box 19"/>
          <p:cNvSpPr txBox="1"/>
          <p:nvPr/>
        </p:nvSpPr>
        <p:spPr>
          <a:xfrm>
            <a:off x="2484438" y="1190625"/>
            <a:ext cx="6176962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eaLnBrk="0" hangingPunct="0">
              <a:spcBef>
                <a:spcPct val="50000"/>
              </a:spcBef>
            </a:pPr>
            <a:r>
              <a:rPr lang="zh-CN" altLang="en-US" sz="2800" dirty="0">
                <a:solidFill>
                  <a:srgbClr val="008080"/>
                </a:solidFill>
                <a:latin typeface="Times New Roman" panose="02020603050405020304" pitchFamily="2" charset="0"/>
                <a:ea typeface="黑体" panose="02010609060101010101" charset="-122"/>
              </a:rPr>
              <a:t>活动1 </a:t>
            </a:r>
            <a:r>
              <a:rPr lang="zh-CN" altLang="en-US" sz="2800" dirty="0">
                <a:solidFill>
                  <a:schemeClr val="hlink"/>
                </a:solidFill>
                <a:latin typeface="Times New Roman" panose="02020603050405020304" pitchFamily="2" charset="0"/>
                <a:ea typeface="黑体" panose="02010609060101010101" charset="-122"/>
              </a:rPr>
              <a:t>  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观察∠1与∠5的位置关系：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18436" name="Text Box 20"/>
          <p:cNvSpPr txBox="1"/>
          <p:nvPr/>
        </p:nvSpPr>
        <p:spPr>
          <a:xfrm>
            <a:off x="2738438" y="1741488"/>
            <a:ext cx="4968875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eaLnBrk="0" hangingPunct="0">
              <a:spcBef>
                <a:spcPct val="50000"/>
              </a:spcBef>
            </a:pP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  <a:sym typeface="Times New Roman" panose="02020603050405020304" pitchFamily="2" charset="0"/>
              </a:rPr>
              <a:t>①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在直线</a:t>
            </a:r>
            <a:r>
              <a:rPr lang="zh-CN" altLang="en-US" sz="2800" i="1" dirty="0">
                <a:latin typeface="Times New Roman" panose="02020603050405020304" pitchFamily="2" charset="0"/>
                <a:ea typeface="黑体" panose="02010609060101010101" charset="-122"/>
              </a:rPr>
              <a:t>EF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的同旁（</a:t>
            </a:r>
            <a:r>
              <a:rPr lang="zh-CN" altLang="en-US" sz="2800" dirty="0">
                <a:solidFill>
                  <a:srgbClr val="F8081F"/>
                </a:solidFill>
                <a:latin typeface="Times New Roman" panose="02020603050405020304" pitchFamily="2" charset="0"/>
                <a:ea typeface="黑体" panose="02010609060101010101" charset="-122"/>
              </a:rPr>
              <a:t>右边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）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18437" name="Text Box 21"/>
          <p:cNvSpPr txBox="1"/>
          <p:nvPr/>
        </p:nvSpPr>
        <p:spPr>
          <a:xfrm>
            <a:off x="2738438" y="2259013"/>
            <a:ext cx="6005512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eaLnBrk="0" hangingPunct="0">
              <a:spcBef>
                <a:spcPct val="50000"/>
              </a:spcBef>
            </a:pP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  <a:sym typeface="Times New Roman" panose="02020603050405020304" pitchFamily="2" charset="0"/>
              </a:rPr>
              <a:t>②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在直线</a:t>
            </a:r>
            <a:r>
              <a:rPr lang="zh-CN" altLang="en-US" sz="2800" i="1" dirty="0">
                <a:latin typeface="Times New Roman" panose="02020603050405020304" pitchFamily="2" charset="0"/>
                <a:ea typeface="黑体" panose="02010609060101010101" charset="-122"/>
              </a:rPr>
              <a:t>AB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、</a:t>
            </a:r>
            <a:r>
              <a:rPr lang="zh-CN" altLang="en-US" sz="2800" i="1" dirty="0">
                <a:latin typeface="Times New Roman" panose="02020603050405020304" pitchFamily="2" charset="0"/>
                <a:ea typeface="黑体" panose="02010609060101010101" charset="-122"/>
              </a:rPr>
              <a:t>CD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的同一侧（</a:t>
            </a:r>
            <a:r>
              <a:rPr lang="zh-CN" altLang="en-US" sz="2800" dirty="0">
                <a:solidFill>
                  <a:srgbClr val="F8081F"/>
                </a:solidFill>
                <a:latin typeface="Times New Roman" panose="02020603050405020304" pitchFamily="2" charset="0"/>
                <a:ea typeface="黑体" panose="02010609060101010101" charset="-122"/>
              </a:rPr>
              <a:t>上方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）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18438" name="Line 22"/>
          <p:cNvSpPr/>
          <p:nvPr/>
        </p:nvSpPr>
        <p:spPr>
          <a:xfrm flipV="1">
            <a:off x="2346325" y="4759325"/>
            <a:ext cx="3352800" cy="0"/>
          </a:xfrm>
          <a:prstGeom prst="line">
            <a:avLst/>
          </a:prstGeom>
          <a:ln w="28575" cap="flat" cmpd="sng">
            <a:solidFill>
              <a:schemeClr val="tx1"/>
            </a:solidFill>
            <a:prstDash val="solid"/>
            <a:bevel/>
            <a:headEnd type="none" w="med" len="med"/>
            <a:tailEnd type="none" w="med" len="med"/>
          </a:ln>
        </p:spPr>
      </p:sp>
      <p:sp>
        <p:nvSpPr>
          <p:cNvPr id="18439" name="Line 23"/>
          <p:cNvSpPr/>
          <p:nvPr/>
        </p:nvSpPr>
        <p:spPr>
          <a:xfrm flipV="1">
            <a:off x="2193925" y="3235325"/>
            <a:ext cx="3048000" cy="609600"/>
          </a:xfrm>
          <a:prstGeom prst="line">
            <a:avLst/>
          </a:prstGeom>
          <a:ln w="28575" cap="flat" cmpd="sng">
            <a:solidFill>
              <a:schemeClr val="tx1"/>
            </a:solidFill>
            <a:prstDash val="solid"/>
            <a:bevel/>
            <a:headEnd type="none" w="med" len="med"/>
            <a:tailEnd type="none" w="med" len="med"/>
          </a:ln>
        </p:spPr>
      </p:sp>
      <p:sp>
        <p:nvSpPr>
          <p:cNvPr id="18440" name="Line 24"/>
          <p:cNvSpPr/>
          <p:nvPr/>
        </p:nvSpPr>
        <p:spPr>
          <a:xfrm>
            <a:off x="3386138" y="3067050"/>
            <a:ext cx="1716087" cy="2971800"/>
          </a:xfrm>
          <a:prstGeom prst="line">
            <a:avLst/>
          </a:prstGeom>
          <a:ln w="28575" cap="flat" cmpd="sng">
            <a:solidFill>
              <a:schemeClr val="tx1"/>
            </a:solidFill>
            <a:prstDash val="solid"/>
            <a:bevel/>
            <a:headEnd type="none" w="med" len="med"/>
            <a:tailEnd type="none" w="med" len="med"/>
          </a:ln>
        </p:spPr>
      </p:sp>
      <p:sp>
        <p:nvSpPr>
          <p:cNvPr id="18441" name="Text Box 25"/>
          <p:cNvSpPr txBox="1"/>
          <p:nvPr/>
        </p:nvSpPr>
        <p:spPr>
          <a:xfrm>
            <a:off x="2017713" y="3765550"/>
            <a:ext cx="368935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 sz="2400" i="1" dirty="0">
                <a:latin typeface="Times New Roman" panose="02020603050405020304" pitchFamily="2" charset="0"/>
                <a:ea typeface="黑体" panose="02010609060101010101" charset="-122"/>
              </a:rPr>
              <a:t>A</a:t>
            </a:r>
            <a:endParaRPr lang="zh-CN" altLang="en-US" sz="2400" i="1" dirty="0"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18442" name="Text Box 26"/>
          <p:cNvSpPr txBox="1"/>
          <p:nvPr/>
        </p:nvSpPr>
        <p:spPr>
          <a:xfrm>
            <a:off x="2254250" y="4702175"/>
            <a:ext cx="3860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 sz="2400" i="1" dirty="0">
                <a:latin typeface="Times New Roman" panose="02020603050405020304" pitchFamily="2" charset="0"/>
                <a:ea typeface="黑体" panose="02010609060101010101" charset="-122"/>
              </a:rPr>
              <a:t>C</a:t>
            </a:r>
            <a:endParaRPr lang="zh-CN" altLang="en-US" sz="2400" i="1" dirty="0"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18443" name="Text Box 27"/>
          <p:cNvSpPr txBox="1"/>
          <p:nvPr/>
        </p:nvSpPr>
        <p:spPr>
          <a:xfrm>
            <a:off x="5013325" y="3186113"/>
            <a:ext cx="368935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 sz="2400" i="1" dirty="0">
                <a:latin typeface="Times New Roman" panose="02020603050405020304" pitchFamily="2" charset="0"/>
                <a:ea typeface="黑体" panose="02010609060101010101" charset="-122"/>
              </a:rPr>
              <a:t>B</a:t>
            </a:r>
            <a:endParaRPr lang="zh-CN" altLang="en-US" sz="2400" i="1" dirty="0"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18444" name="Text Box 28"/>
          <p:cNvSpPr txBox="1"/>
          <p:nvPr/>
        </p:nvSpPr>
        <p:spPr>
          <a:xfrm>
            <a:off x="5526088" y="4683125"/>
            <a:ext cx="403225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 sz="2400" i="1" dirty="0">
                <a:latin typeface="Times New Roman" panose="02020603050405020304" pitchFamily="2" charset="0"/>
                <a:ea typeface="黑体" panose="02010609060101010101" charset="-122"/>
              </a:rPr>
              <a:t>D</a:t>
            </a:r>
            <a:endParaRPr lang="zh-CN" altLang="en-US" sz="2400" i="1" dirty="0"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18445" name="Text Box 29"/>
          <p:cNvSpPr txBox="1"/>
          <p:nvPr/>
        </p:nvSpPr>
        <p:spPr>
          <a:xfrm>
            <a:off x="3309938" y="2644775"/>
            <a:ext cx="431800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eaLnBrk="0" hangingPunct="0"/>
            <a:r>
              <a:rPr lang="zh-CN" altLang="en-US" sz="2400" i="1" dirty="0">
                <a:latin typeface="Times New Roman" panose="02020603050405020304" pitchFamily="2" charset="0"/>
                <a:ea typeface="黑体" panose="02010609060101010101" charset="-122"/>
              </a:rPr>
              <a:t>E</a:t>
            </a:r>
            <a:endParaRPr lang="zh-CN" altLang="en-US" sz="2400" i="1" dirty="0"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18446" name="Freeform 30"/>
          <p:cNvSpPr/>
          <p:nvPr/>
        </p:nvSpPr>
        <p:spPr>
          <a:xfrm>
            <a:off x="3556000" y="3271838"/>
            <a:ext cx="368300" cy="219075"/>
          </a:xfrm>
          <a:custGeom>
            <a:avLst/>
            <a:gdLst/>
            <a:ahLst/>
            <a:cxnLst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pathLst>
              <a:path w="232" h="138">
                <a:moveTo>
                  <a:pt x="0" y="25"/>
                </a:moveTo>
                <a:cubicBezTo>
                  <a:pt x="53" y="8"/>
                  <a:pt x="61" y="0"/>
                  <a:pt x="136" y="25"/>
                </a:cubicBezTo>
                <a:cubicBezTo>
                  <a:pt x="166" y="35"/>
                  <a:pt x="173" y="74"/>
                  <a:pt x="192" y="93"/>
                </a:cubicBezTo>
                <a:cubicBezTo>
                  <a:pt x="232" y="133"/>
                  <a:pt x="226" y="93"/>
                  <a:pt x="226" y="138"/>
                </a:cubicBezTo>
              </a:path>
            </a:pathLst>
          </a:custGeom>
          <a:noFill/>
          <a:ln w="9525" cap="flat" cmpd="sng">
            <a:solidFill>
              <a:schemeClr val="tx1"/>
            </a:solidFill>
            <a:prstDash val="solid"/>
            <a:bevel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8447" name="Freeform 31"/>
          <p:cNvSpPr/>
          <p:nvPr/>
        </p:nvSpPr>
        <p:spPr>
          <a:xfrm>
            <a:off x="3376613" y="3616325"/>
            <a:ext cx="395287" cy="163513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2147483647" y="2147483647"/>
              </a:cxn>
            </a:cxnLst>
            <a:pathLst>
              <a:path w="249" h="103">
                <a:moveTo>
                  <a:pt x="0" y="0"/>
                </a:moveTo>
                <a:cubicBezTo>
                  <a:pt x="70" y="103"/>
                  <a:pt x="133" y="90"/>
                  <a:pt x="249" y="90"/>
                </a:cubicBezTo>
              </a:path>
            </a:pathLst>
          </a:custGeom>
          <a:noFill/>
          <a:ln w="9525" cap="flat" cmpd="sng">
            <a:solidFill>
              <a:schemeClr val="tx1"/>
            </a:solidFill>
            <a:prstDash val="solid"/>
            <a:bevel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8448" name="Freeform 32"/>
          <p:cNvSpPr/>
          <p:nvPr/>
        </p:nvSpPr>
        <p:spPr>
          <a:xfrm>
            <a:off x="3843338" y="3508375"/>
            <a:ext cx="125412" cy="341313"/>
          </a:xfrm>
          <a:custGeom>
            <a:avLst/>
            <a:gdLst/>
            <a:ahLst/>
            <a:cxnLst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0"/>
              </a:cxn>
            </a:cxnLst>
            <a:pathLst>
              <a:path w="79" h="215">
                <a:moveTo>
                  <a:pt x="0" y="215"/>
                </a:moveTo>
                <a:cubicBezTo>
                  <a:pt x="46" y="200"/>
                  <a:pt x="64" y="182"/>
                  <a:pt x="79" y="136"/>
                </a:cubicBezTo>
                <a:cubicBezTo>
                  <a:pt x="70" y="61"/>
                  <a:pt x="78" y="48"/>
                  <a:pt x="34" y="0"/>
                </a:cubicBezTo>
              </a:path>
            </a:pathLst>
          </a:custGeom>
          <a:noFill/>
          <a:ln w="9525" cap="flat" cmpd="sng">
            <a:solidFill>
              <a:schemeClr val="tx1"/>
            </a:solidFill>
            <a:prstDash val="solid"/>
            <a:bevel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8449" name="Freeform 33"/>
          <p:cNvSpPr/>
          <p:nvPr/>
        </p:nvSpPr>
        <p:spPr>
          <a:xfrm>
            <a:off x="3262313" y="3311525"/>
            <a:ext cx="239712" cy="322263"/>
          </a:xfrm>
          <a:custGeom>
            <a:avLst/>
            <a:gdLst/>
            <a:ahLst/>
            <a:cxnLst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pathLst>
              <a:path w="151" h="203">
                <a:moveTo>
                  <a:pt x="151" y="0"/>
                </a:moveTo>
                <a:cubicBezTo>
                  <a:pt x="82" y="24"/>
                  <a:pt x="68" y="30"/>
                  <a:pt x="27" y="90"/>
                </a:cubicBezTo>
                <a:cubicBezTo>
                  <a:pt x="0" y="172"/>
                  <a:pt x="5" y="134"/>
                  <a:pt x="5" y="203"/>
                </a:cubicBezTo>
              </a:path>
            </a:pathLst>
          </a:custGeom>
          <a:noFill/>
          <a:ln w="9525" cap="flat" cmpd="sng">
            <a:solidFill>
              <a:schemeClr val="tx1"/>
            </a:solidFill>
            <a:prstDash val="solid"/>
            <a:bevel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8450" name="Freeform 34"/>
          <p:cNvSpPr/>
          <p:nvPr/>
        </p:nvSpPr>
        <p:spPr>
          <a:xfrm>
            <a:off x="3946525" y="4437063"/>
            <a:ext cx="239713" cy="322262"/>
          </a:xfrm>
          <a:custGeom>
            <a:avLst/>
            <a:gdLst/>
            <a:ahLst/>
            <a:cxnLst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pathLst>
              <a:path w="151" h="203">
                <a:moveTo>
                  <a:pt x="151" y="0"/>
                </a:moveTo>
                <a:cubicBezTo>
                  <a:pt x="82" y="24"/>
                  <a:pt x="68" y="30"/>
                  <a:pt x="27" y="90"/>
                </a:cubicBezTo>
                <a:cubicBezTo>
                  <a:pt x="0" y="172"/>
                  <a:pt x="5" y="134"/>
                  <a:pt x="5" y="203"/>
                </a:cubicBezTo>
              </a:path>
            </a:pathLst>
          </a:custGeom>
          <a:noFill/>
          <a:ln w="9525" cap="flat" cmpd="sng">
            <a:solidFill>
              <a:schemeClr val="tx1"/>
            </a:solidFill>
            <a:prstDash val="solid"/>
            <a:bevel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8451" name="Freeform 35"/>
          <p:cNvSpPr/>
          <p:nvPr/>
        </p:nvSpPr>
        <p:spPr>
          <a:xfrm>
            <a:off x="4022725" y="4759325"/>
            <a:ext cx="395288" cy="163513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2147483647" y="2147483647"/>
              </a:cxn>
            </a:cxnLst>
            <a:pathLst>
              <a:path w="249" h="103">
                <a:moveTo>
                  <a:pt x="0" y="0"/>
                </a:moveTo>
                <a:cubicBezTo>
                  <a:pt x="70" y="103"/>
                  <a:pt x="133" y="90"/>
                  <a:pt x="249" y="90"/>
                </a:cubicBezTo>
              </a:path>
            </a:pathLst>
          </a:custGeom>
          <a:noFill/>
          <a:ln w="9525" cap="flat" cmpd="sng">
            <a:solidFill>
              <a:schemeClr val="tx1"/>
            </a:solidFill>
            <a:prstDash val="solid"/>
            <a:bevel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8452" name="Freeform 36"/>
          <p:cNvSpPr/>
          <p:nvPr/>
        </p:nvSpPr>
        <p:spPr>
          <a:xfrm>
            <a:off x="4264025" y="4530725"/>
            <a:ext cx="368300" cy="219075"/>
          </a:xfrm>
          <a:custGeom>
            <a:avLst/>
            <a:gdLst/>
            <a:ahLst/>
            <a:cxnLst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pathLst>
              <a:path w="232" h="138">
                <a:moveTo>
                  <a:pt x="0" y="25"/>
                </a:moveTo>
                <a:cubicBezTo>
                  <a:pt x="53" y="8"/>
                  <a:pt x="61" y="0"/>
                  <a:pt x="136" y="25"/>
                </a:cubicBezTo>
                <a:cubicBezTo>
                  <a:pt x="166" y="35"/>
                  <a:pt x="173" y="74"/>
                  <a:pt x="192" y="93"/>
                </a:cubicBezTo>
                <a:cubicBezTo>
                  <a:pt x="232" y="133"/>
                  <a:pt x="226" y="93"/>
                  <a:pt x="226" y="138"/>
                </a:cubicBezTo>
              </a:path>
            </a:pathLst>
          </a:custGeom>
          <a:noFill/>
          <a:ln w="9525" cap="flat" cmpd="sng">
            <a:solidFill>
              <a:schemeClr val="tx1"/>
            </a:solidFill>
            <a:prstDash val="solid"/>
            <a:bevel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8453" name="Freeform 37"/>
          <p:cNvSpPr/>
          <p:nvPr/>
        </p:nvSpPr>
        <p:spPr>
          <a:xfrm>
            <a:off x="4556125" y="4759325"/>
            <a:ext cx="125413" cy="341313"/>
          </a:xfrm>
          <a:custGeom>
            <a:avLst/>
            <a:gdLst/>
            <a:ahLst/>
            <a:cxnLst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0"/>
              </a:cxn>
            </a:cxnLst>
            <a:pathLst>
              <a:path w="79" h="215">
                <a:moveTo>
                  <a:pt x="0" y="215"/>
                </a:moveTo>
                <a:cubicBezTo>
                  <a:pt x="46" y="200"/>
                  <a:pt x="64" y="182"/>
                  <a:pt x="79" y="136"/>
                </a:cubicBezTo>
                <a:cubicBezTo>
                  <a:pt x="70" y="61"/>
                  <a:pt x="78" y="48"/>
                  <a:pt x="34" y="0"/>
                </a:cubicBezTo>
              </a:path>
            </a:pathLst>
          </a:custGeom>
          <a:noFill/>
          <a:ln w="12700" cap="flat" cmpd="sng">
            <a:solidFill>
              <a:schemeClr val="tx1"/>
            </a:solidFill>
            <a:prstDash val="solid"/>
            <a:bevel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8454" name="Text Box 38"/>
          <p:cNvSpPr txBox="1"/>
          <p:nvPr/>
        </p:nvSpPr>
        <p:spPr>
          <a:xfrm>
            <a:off x="3641725" y="2940050"/>
            <a:ext cx="3352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 sz="2400" dirty="0">
                <a:latin typeface="Times New Roman" panose="02020603050405020304" pitchFamily="2" charset="0"/>
                <a:ea typeface="黑体" panose="02010609060101010101" charset="-122"/>
              </a:rPr>
              <a:t>1</a:t>
            </a:r>
            <a:endParaRPr lang="zh-CN" altLang="en-US" sz="2400" dirty="0"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18455" name="Text Box 39"/>
          <p:cNvSpPr txBox="1"/>
          <p:nvPr/>
        </p:nvSpPr>
        <p:spPr>
          <a:xfrm>
            <a:off x="3051175" y="3082925"/>
            <a:ext cx="3352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 sz="2400" dirty="0">
                <a:latin typeface="Times New Roman" panose="02020603050405020304" pitchFamily="2" charset="0"/>
                <a:ea typeface="黑体" panose="02010609060101010101" charset="-122"/>
              </a:rPr>
              <a:t>2</a:t>
            </a:r>
            <a:endParaRPr lang="zh-CN" altLang="en-US" sz="2400" dirty="0"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18456" name="Text Box 40"/>
          <p:cNvSpPr txBox="1"/>
          <p:nvPr/>
        </p:nvSpPr>
        <p:spPr>
          <a:xfrm>
            <a:off x="3260725" y="3616325"/>
            <a:ext cx="3352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 sz="2400" dirty="0">
                <a:latin typeface="Times New Roman" panose="02020603050405020304" pitchFamily="2" charset="0"/>
                <a:ea typeface="黑体" panose="02010609060101010101" charset="-122"/>
              </a:rPr>
              <a:t>3</a:t>
            </a:r>
            <a:endParaRPr lang="zh-CN" altLang="en-US" sz="2400" dirty="0"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18457" name="Text Box 41"/>
          <p:cNvSpPr txBox="1"/>
          <p:nvPr/>
        </p:nvSpPr>
        <p:spPr>
          <a:xfrm>
            <a:off x="3946525" y="3478213"/>
            <a:ext cx="3352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 sz="2400" dirty="0">
                <a:latin typeface="Times New Roman" panose="02020603050405020304" pitchFamily="2" charset="0"/>
                <a:ea typeface="黑体" panose="02010609060101010101" charset="-122"/>
              </a:rPr>
              <a:t>4</a:t>
            </a:r>
            <a:endParaRPr lang="zh-CN" altLang="en-US" sz="2400" dirty="0"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18458" name="Text Box 42"/>
          <p:cNvSpPr txBox="1"/>
          <p:nvPr/>
        </p:nvSpPr>
        <p:spPr>
          <a:xfrm>
            <a:off x="4403725" y="4149725"/>
            <a:ext cx="3352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 sz="2400" dirty="0">
                <a:latin typeface="Times New Roman" panose="02020603050405020304" pitchFamily="2" charset="0"/>
                <a:ea typeface="黑体" panose="02010609060101010101" charset="-122"/>
              </a:rPr>
              <a:t>5</a:t>
            </a:r>
            <a:endParaRPr lang="zh-CN" altLang="en-US" sz="2400" dirty="0"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18459" name="Text Box 43"/>
          <p:cNvSpPr txBox="1"/>
          <p:nvPr/>
        </p:nvSpPr>
        <p:spPr>
          <a:xfrm>
            <a:off x="3736975" y="4240213"/>
            <a:ext cx="3352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 sz="2400" dirty="0">
                <a:latin typeface="Times New Roman" panose="02020603050405020304" pitchFamily="2" charset="0"/>
                <a:ea typeface="黑体" panose="02010609060101010101" charset="-122"/>
              </a:rPr>
              <a:t>6</a:t>
            </a:r>
            <a:endParaRPr lang="zh-CN" altLang="en-US" sz="2400" dirty="0"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18460" name="Text Box 44"/>
          <p:cNvSpPr txBox="1"/>
          <p:nvPr/>
        </p:nvSpPr>
        <p:spPr>
          <a:xfrm>
            <a:off x="3930650" y="4773613"/>
            <a:ext cx="3352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 sz="2400" dirty="0">
                <a:latin typeface="Times New Roman" panose="02020603050405020304" pitchFamily="2" charset="0"/>
                <a:ea typeface="黑体" panose="02010609060101010101" charset="-122"/>
              </a:rPr>
              <a:t>7</a:t>
            </a:r>
            <a:endParaRPr lang="zh-CN" altLang="en-US" sz="2400" dirty="0"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18461" name="Text Box 45"/>
          <p:cNvSpPr txBox="1"/>
          <p:nvPr/>
        </p:nvSpPr>
        <p:spPr>
          <a:xfrm>
            <a:off x="4632325" y="4697413"/>
            <a:ext cx="3352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 sz="2400" dirty="0">
                <a:latin typeface="Times New Roman" panose="02020603050405020304" pitchFamily="2" charset="0"/>
                <a:ea typeface="黑体" panose="02010609060101010101" charset="-122"/>
              </a:rPr>
              <a:t>8</a:t>
            </a:r>
            <a:endParaRPr lang="zh-CN" altLang="en-US" sz="2400" dirty="0"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18462" name="Line 46"/>
          <p:cNvSpPr/>
          <p:nvPr/>
        </p:nvSpPr>
        <p:spPr>
          <a:xfrm>
            <a:off x="3394075" y="3081338"/>
            <a:ext cx="1716088" cy="2971800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bevel/>
            <a:headEnd type="none" w="med" len="med"/>
            <a:tailEnd type="none" w="med" len="med"/>
          </a:ln>
        </p:spPr>
      </p:sp>
      <p:sp>
        <p:nvSpPr>
          <p:cNvPr id="18463" name="Line 47"/>
          <p:cNvSpPr/>
          <p:nvPr/>
        </p:nvSpPr>
        <p:spPr>
          <a:xfrm flipV="1">
            <a:off x="2346325" y="4773613"/>
            <a:ext cx="3352800" cy="0"/>
          </a:xfrm>
          <a:prstGeom prst="line">
            <a:avLst/>
          </a:prstGeom>
          <a:ln w="38100" cap="flat" cmpd="sng">
            <a:solidFill>
              <a:srgbClr val="0000FF"/>
            </a:solidFill>
            <a:prstDash val="solid"/>
            <a:bevel/>
            <a:headEnd type="none" w="med" len="med"/>
            <a:tailEnd type="none" w="med" len="med"/>
          </a:ln>
        </p:spPr>
      </p:sp>
      <p:sp>
        <p:nvSpPr>
          <p:cNvPr id="18464" name="Line 48"/>
          <p:cNvSpPr/>
          <p:nvPr/>
        </p:nvSpPr>
        <p:spPr>
          <a:xfrm flipV="1">
            <a:off x="2193925" y="3249613"/>
            <a:ext cx="3048000" cy="609600"/>
          </a:xfrm>
          <a:prstGeom prst="line">
            <a:avLst/>
          </a:prstGeom>
          <a:ln w="38100" cap="flat" cmpd="sng">
            <a:solidFill>
              <a:srgbClr val="0000FF"/>
            </a:solidFill>
            <a:prstDash val="solid"/>
            <a:bevel/>
            <a:headEnd type="none" w="med" len="med"/>
            <a:tailEnd type="none" w="med" len="med"/>
          </a:ln>
        </p:spPr>
      </p:sp>
      <p:grpSp>
        <p:nvGrpSpPr>
          <p:cNvPr id="18465" name="Group 49"/>
          <p:cNvGrpSpPr/>
          <p:nvPr/>
        </p:nvGrpSpPr>
        <p:grpSpPr>
          <a:xfrm>
            <a:off x="6024563" y="3478213"/>
            <a:ext cx="3429000" cy="1905000"/>
            <a:chOff x="0" y="0"/>
            <a:chExt cx="2160" cy="1200"/>
          </a:xfrm>
        </p:grpSpPr>
        <p:sp>
          <p:nvSpPr>
            <p:cNvPr id="18466" name="Line 50"/>
            <p:cNvSpPr/>
            <p:nvPr/>
          </p:nvSpPr>
          <p:spPr>
            <a:xfrm flipV="1">
              <a:off x="864" y="240"/>
              <a:ext cx="1008" cy="192"/>
            </a:xfrm>
            <a:prstGeom prst="line">
              <a:avLst/>
            </a:prstGeom>
            <a:ln w="28575" cap="flat" cmpd="sng">
              <a:solidFill>
                <a:srgbClr val="0000FF"/>
              </a:solidFill>
              <a:prstDash val="solid"/>
              <a:bevel/>
              <a:headEnd type="none" w="med" len="med"/>
              <a:tailEnd type="none" w="med" len="med"/>
            </a:ln>
          </p:spPr>
        </p:sp>
        <p:sp>
          <p:nvSpPr>
            <p:cNvPr id="18467" name="Line 51"/>
            <p:cNvSpPr/>
            <p:nvPr/>
          </p:nvSpPr>
          <p:spPr>
            <a:xfrm>
              <a:off x="624" y="0"/>
              <a:ext cx="672" cy="1200"/>
            </a:xfrm>
            <a:prstGeom prst="line">
              <a:avLst/>
            </a:prstGeom>
            <a:ln w="38100" cap="flat" cmpd="sng">
              <a:solidFill>
                <a:srgbClr val="FF5050"/>
              </a:solidFill>
              <a:prstDash val="solid"/>
              <a:bevel/>
              <a:headEnd type="none" w="med" len="med"/>
              <a:tailEnd type="none" w="med" len="med"/>
            </a:ln>
          </p:spPr>
        </p:sp>
        <p:sp>
          <p:nvSpPr>
            <p:cNvPr id="18468" name="Line 52"/>
            <p:cNvSpPr/>
            <p:nvPr/>
          </p:nvSpPr>
          <p:spPr>
            <a:xfrm>
              <a:off x="1296" y="1200"/>
              <a:ext cx="864" cy="0"/>
            </a:xfrm>
            <a:prstGeom prst="line">
              <a:avLst/>
            </a:prstGeom>
            <a:ln w="28575" cap="flat" cmpd="sng">
              <a:solidFill>
                <a:srgbClr val="0000FF"/>
              </a:solidFill>
              <a:prstDash val="solid"/>
              <a:bevel/>
              <a:headEnd type="none" w="med" len="med"/>
              <a:tailEnd type="none" w="med" len="med"/>
            </a:ln>
          </p:spPr>
        </p:sp>
        <p:sp>
          <p:nvSpPr>
            <p:cNvPr id="18469" name="Freeform 53"/>
            <p:cNvSpPr/>
            <p:nvPr/>
          </p:nvSpPr>
          <p:spPr>
            <a:xfrm>
              <a:off x="793" y="267"/>
              <a:ext cx="232" cy="138"/>
            </a:xfrm>
            <a:custGeom>
              <a:avLst/>
              <a:gdLst/>
              <a:ahLst/>
              <a:cxnLst>
                <a:cxn ang="0">
                  <a:pos x="0" y="25"/>
                </a:cxn>
                <a:cxn ang="0">
                  <a:pos x="136" y="25"/>
                </a:cxn>
                <a:cxn ang="0">
                  <a:pos x="192" y="93"/>
                </a:cxn>
                <a:cxn ang="0">
                  <a:pos x="226" y="138"/>
                </a:cxn>
              </a:cxnLst>
              <a:pathLst>
                <a:path w="232" h="138">
                  <a:moveTo>
                    <a:pt x="0" y="25"/>
                  </a:moveTo>
                  <a:cubicBezTo>
                    <a:pt x="53" y="8"/>
                    <a:pt x="61" y="0"/>
                    <a:pt x="136" y="25"/>
                  </a:cubicBezTo>
                  <a:cubicBezTo>
                    <a:pt x="166" y="35"/>
                    <a:pt x="173" y="74"/>
                    <a:pt x="192" y="93"/>
                  </a:cubicBezTo>
                  <a:cubicBezTo>
                    <a:pt x="232" y="133"/>
                    <a:pt x="226" y="93"/>
                    <a:pt x="226" y="138"/>
                  </a:cubicBezTo>
                </a:path>
              </a:pathLst>
            </a:custGeom>
            <a:noFill/>
            <a:ln w="28575" cap="flat" cmpd="sng">
              <a:solidFill>
                <a:srgbClr val="FF0000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8470" name="Freeform 54"/>
            <p:cNvSpPr/>
            <p:nvPr/>
          </p:nvSpPr>
          <p:spPr>
            <a:xfrm>
              <a:off x="1252" y="1062"/>
              <a:ext cx="232" cy="138"/>
            </a:xfrm>
            <a:custGeom>
              <a:avLst/>
              <a:gdLst/>
              <a:ahLst/>
              <a:cxnLst>
                <a:cxn ang="0">
                  <a:pos x="0" y="25"/>
                </a:cxn>
                <a:cxn ang="0">
                  <a:pos x="136" y="25"/>
                </a:cxn>
                <a:cxn ang="0">
                  <a:pos x="192" y="93"/>
                </a:cxn>
                <a:cxn ang="0">
                  <a:pos x="226" y="138"/>
                </a:cxn>
              </a:cxnLst>
              <a:pathLst>
                <a:path w="232" h="138">
                  <a:moveTo>
                    <a:pt x="0" y="25"/>
                  </a:moveTo>
                  <a:cubicBezTo>
                    <a:pt x="53" y="8"/>
                    <a:pt x="61" y="0"/>
                    <a:pt x="136" y="25"/>
                  </a:cubicBezTo>
                  <a:cubicBezTo>
                    <a:pt x="166" y="35"/>
                    <a:pt x="173" y="74"/>
                    <a:pt x="192" y="93"/>
                  </a:cubicBezTo>
                  <a:cubicBezTo>
                    <a:pt x="232" y="133"/>
                    <a:pt x="226" y="93"/>
                    <a:pt x="226" y="138"/>
                  </a:cubicBezTo>
                </a:path>
              </a:pathLst>
            </a:custGeom>
            <a:noFill/>
            <a:ln w="28575" cap="flat" cmpd="sng">
              <a:solidFill>
                <a:srgbClr val="FF0000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8471" name="Text Box 55"/>
            <p:cNvSpPr txBox="1"/>
            <p:nvPr/>
          </p:nvSpPr>
          <p:spPr>
            <a:xfrm>
              <a:off x="864" y="19"/>
              <a:ext cx="211" cy="29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pPr eaLnBrk="0" hangingPunct="0"/>
              <a:r>
                <a:rPr lang="zh-CN" altLang="en-US" sz="2400" dirty="0">
                  <a:latin typeface="Times New Roman" panose="02020603050405020304" pitchFamily="2" charset="0"/>
                  <a:ea typeface="黑体" panose="02010609060101010101" charset="-122"/>
                </a:rPr>
                <a:t>1</a:t>
              </a:r>
              <a:endParaRPr lang="zh-CN" altLang="en-US" sz="2400" dirty="0">
                <a:latin typeface="Times New Roman" panose="02020603050405020304" pitchFamily="2" charset="0"/>
                <a:ea typeface="黑体" panose="02010609060101010101" charset="-122"/>
              </a:endParaRPr>
            </a:p>
          </p:txBody>
        </p:sp>
        <p:sp>
          <p:nvSpPr>
            <p:cNvPr id="18472" name="Text Box 56"/>
            <p:cNvSpPr txBox="1"/>
            <p:nvPr/>
          </p:nvSpPr>
          <p:spPr>
            <a:xfrm>
              <a:off x="1344" y="816"/>
              <a:ext cx="211" cy="29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pPr eaLnBrk="0" hangingPunct="0"/>
              <a:r>
                <a:rPr lang="zh-CN" altLang="en-US" sz="2400" dirty="0">
                  <a:latin typeface="Times New Roman" panose="02020603050405020304" pitchFamily="2" charset="0"/>
                  <a:ea typeface="黑体" panose="02010609060101010101" charset="-122"/>
                </a:rPr>
                <a:t>5</a:t>
              </a:r>
              <a:endParaRPr lang="zh-CN" altLang="en-US" sz="2400" dirty="0">
                <a:latin typeface="Times New Roman" panose="02020603050405020304" pitchFamily="2" charset="0"/>
                <a:ea typeface="黑体" panose="02010609060101010101" charset="-122"/>
              </a:endParaRPr>
            </a:p>
          </p:txBody>
        </p:sp>
        <p:sp>
          <p:nvSpPr>
            <p:cNvPr id="18473" name="Line 57"/>
            <p:cNvSpPr/>
            <p:nvPr/>
          </p:nvSpPr>
          <p:spPr>
            <a:xfrm>
              <a:off x="0" y="768"/>
              <a:ext cx="624" cy="0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solid"/>
              <a:bevel/>
              <a:headEnd type="none" w="med" len="med"/>
              <a:tailEnd type="triangle" w="med" len="med"/>
            </a:ln>
          </p:spPr>
        </p:sp>
      </p:grpSp>
      <p:sp>
        <p:nvSpPr>
          <p:cNvPr id="18474" name="Freeform 60"/>
          <p:cNvSpPr/>
          <p:nvPr/>
        </p:nvSpPr>
        <p:spPr>
          <a:xfrm rot="180000">
            <a:off x="3489325" y="3252788"/>
            <a:ext cx="441325" cy="295275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0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pathLst>
              <a:path w="288" h="192">
                <a:moveTo>
                  <a:pt x="96" y="144"/>
                </a:moveTo>
                <a:lnTo>
                  <a:pt x="0" y="0"/>
                </a:lnTo>
                <a:lnTo>
                  <a:pt x="144" y="0"/>
                </a:lnTo>
                <a:lnTo>
                  <a:pt x="240" y="96"/>
                </a:lnTo>
                <a:lnTo>
                  <a:pt x="288" y="144"/>
                </a:lnTo>
                <a:lnTo>
                  <a:pt x="144" y="192"/>
                </a:lnTo>
              </a:path>
            </a:pathLst>
          </a:custGeom>
          <a:solidFill>
            <a:srgbClr val="FF0000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8475" name="Freeform 61"/>
          <p:cNvSpPr/>
          <p:nvPr/>
        </p:nvSpPr>
        <p:spPr>
          <a:xfrm rot="120000">
            <a:off x="4279900" y="4554538"/>
            <a:ext cx="373063" cy="204787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0" y="2147483647"/>
              </a:cxn>
            </a:cxnLst>
            <a:pathLst>
              <a:path w="237" h="129">
                <a:moveTo>
                  <a:pt x="56" y="125"/>
                </a:moveTo>
                <a:cubicBezTo>
                  <a:pt x="109" y="121"/>
                  <a:pt x="164" y="129"/>
                  <a:pt x="214" y="113"/>
                </a:cubicBezTo>
                <a:cubicBezTo>
                  <a:pt x="237" y="106"/>
                  <a:pt x="169" y="57"/>
                  <a:pt x="169" y="57"/>
                </a:cubicBezTo>
                <a:cubicBezTo>
                  <a:pt x="154" y="26"/>
                  <a:pt x="154" y="0"/>
                  <a:pt x="113" y="0"/>
                </a:cubicBezTo>
                <a:cubicBezTo>
                  <a:pt x="75" y="0"/>
                  <a:pt x="0" y="12"/>
                  <a:pt x="0" y="12"/>
                </a:cubicBezTo>
              </a:path>
            </a:pathLst>
          </a:custGeom>
          <a:solidFill>
            <a:srgbClr val="FF0000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8476" name="Text Box 62"/>
          <p:cNvSpPr txBox="1"/>
          <p:nvPr/>
        </p:nvSpPr>
        <p:spPr>
          <a:xfrm>
            <a:off x="5699125" y="5565775"/>
            <a:ext cx="4059238" cy="9531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eaLnBrk="0" hangingPunct="0">
              <a:spcBef>
                <a:spcPct val="50000"/>
              </a:spcBef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∠2和∠6；∠3和∠7；∠4和∠8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18477" name="Text Box 63"/>
          <p:cNvSpPr txBox="1"/>
          <p:nvPr/>
        </p:nvSpPr>
        <p:spPr>
          <a:xfrm>
            <a:off x="1774825" y="5949950"/>
            <a:ext cx="4392613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eaLnBrk="0" hangingPunct="0">
              <a:spcBef>
                <a:spcPct val="50000"/>
              </a:spcBef>
            </a:pP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图中的同位角还有哪些？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18478" name="TextBox 69"/>
          <p:cNvSpPr txBox="1"/>
          <p:nvPr/>
        </p:nvSpPr>
        <p:spPr>
          <a:xfrm>
            <a:off x="8494713" y="1992313"/>
            <a:ext cx="158750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同位角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18479" name="右大括号 70"/>
          <p:cNvSpPr/>
          <p:nvPr/>
        </p:nvSpPr>
        <p:spPr>
          <a:xfrm>
            <a:off x="8137525" y="1858963"/>
            <a:ext cx="357188" cy="785812"/>
          </a:xfrm>
          <a:prstGeom prst="rightBrace">
            <a:avLst>
              <a:gd name="adj1" fmla="val 8107"/>
              <a:gd name="adj2" fmla="val 50000"/>
            </a:avLst>
          </a:prstGeom>
          <a:noFill/>
          <a:ln w="12700" cap="flat" cmpd="sng">
            <a:solidFill>
              <a:schemeClr val="tx1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 sz="2400" dirty="0"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18480" name="文本框 1"/>
          <p:cNvSpPr txBox="1"/>
          <p:nvPr/>
        </p:nvSpPr>
        <p:spPr>
          <a:xfrm>
            <a:off x="1774825" y="588963"/>
            <a:ext cx="23164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同位角的概念</a:t>
            </a:r>
            <a:endParaRPr lang="zh-CN" altLang="en-US" sz="28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8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84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184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18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84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84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0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8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84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2000" fill="hold"/>
                                        <p:tgtEl>
                                          <p:spTgt spid="184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184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2000" fill="hold"/>
                                        <p:tgtEl>
                                          <p:spTgt spid="184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000" fill="hold"/>
                                        <p:tgtEl>
                                          <p:spTgt spid="184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84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84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4" dur="500"/>
                                        <p:tgtEl>
                                          <p:spTgt spid="1847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6" grpId="0"/>
      <p:bldP spid="18437" grpId="0"/>
      <p:bldP spid="18476" grpId="0"/>
      <p:bldP spid="18477" grpId="0"/>
      <p:bldP spid="18478" grpId="0"/>
      <p:bldP spid="18479" grpId="0" bldLvl="0" animBg="1"/>
      <p:bldP spid="1843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9458" name="TextBox 55"/>
          <p:cNvSpPr txBox="1"/>
          <p:nvPr/>
        </p:nvSpPr>
        <p:spPr>
          <a:xfrm>
            <a:off x="8975725" y="641350"/>
            <a:ext cx="85725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A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19459" name="TextBox 69"/>
          <p:cNvSpPr txBox="1"/>
          <p:nvPr/>
        </p:nvSpPr>
        <p:spPr>
          <a:xfrm>
            <a:off x="2146300" y="3481388"/>
            <a:ext cx="7699375" cy="181483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50000"/>
              </a:lnSpc>
            </a:pP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A.(1)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，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(2)                                   B.(3)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，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(4)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     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C.(1)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，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(2)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，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(3)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                           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D.(2)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，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(3)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 ，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(3)</a:t>
            </a:r>
            <a:endParaRPr lang="en-US" altLang="zh-CN" sz="2800" dirty="0">
              <a:latin typeface="Times New Roman" panose="02020603050405020304" pitchFamily="2" charset="0"/>
              <a:ea typeface="黑体" panose="02010609060101010101" charset="-122"/>
            </a:endParaRPr>
          </a:p>
          <a:p>
            <a:endParaRPr lang="en-US" altLang="zh-CN" sz="2800" dirty="0"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19460" name="TextBox 3"/>
          <p:cNvSpPr txBox="1"/>
          <p:nvPr/>
        </p:nvSpPr>
        <p:spPr>
          <a:xfrm>
            <a:off x="1947863" y="661988"/>
            <a:ext cx="8123237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dirty="0">
                <a:solidFill>
                  <a:srgbClr val="228B8B"/>
                </a:solidFill>
                <a:latin typeface="Times New Roman" panose="02020603050405020304" pitchFamily="2" charset="0"/>
                <a:ea typeface="黑体" panose="02010609060101010101" charset="-122"/>
              </a:rPr>
              <a:t>例</a:t>
            </a:r>
            <a:r>
              <a:rPr lang="en-US" altLang="zh-CN" sz="2800" dirty="0">
                <a:solidFill>
                  <a:srgbClr val="228B8B"/>
                </a:solidFill>
                <a:latin typeface="Times New Roman" panose="02020603050405020304" pitchFamily="2" charset="0"/>
                <a:ea typeface="黑体" panose="02010609060101010101" charset="-122"/>
              </a:rPr>
              <a:t>4</a:t>
            </a:r>
            <a:r>
              <a:rPr lang="zh-CN" altLang="en-US" sz="2800" dirty="0">
                <a:solidFill>
                  <a:srgbClr val="228B8B"/>
                </a:solidFill>
                <a:latin typeface="Times New Roman" panose="02020603050405020304" pitchFamily="2" charset="0"/>
                <a:ea typeface="黑体" panose="02010609060101010101" charset="-122"/>
              </a:rPr>
              <a:t>：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下列图形中，∠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1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和∠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2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是同位角的有（        ）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grpSp>
        <p:nvGrpSpPr>
          <p:cNvPr id="19461" name="组合 73"/>
          <p:cNvGrpSpPr/>
          <p:nvPr/>
        </p:nvGrpSpPr>
        <p:grpSpPr>
          <a:xfrm>
            <a:off x="2328863" y="1404938"/>
            <a:ext cx="6858000" cy="1798415"/>
            <a:chOff x="0" y="0"/>
            <a:chExt cx="6858048" cy="1797855"/>
          </a:xfrm>
        </p:grpSpPr>
        <p:grpSp>
          <p:nvGrpSpPr>
            <p:cNvPr id="19462" name="组合 53"/>
            <p:cNvGrpSpPr/>
            <p:nvPr/>
          </p:nvGrpSpPr>
          <p:grpSpPr>
            <a:xfrm>
              <a:off x="0" y="0"/>
              <a:ext cx="6367102" cy="1425113"/>
              <a:chOff x="0" y="0"/>
              <a:chExt cx="6367102" cy="1425113"/>
            </a:xfrm>
          </p:grpSpPr>
          <p:grpSp>
            <p:nvGrpSpPr>
              <p:cNvPr id="19463" name="组合 16"/>
              <p:cNvGrpSpPr/>
              <p:nvPr/>
            </p:nvGrpSpPr>
            <p:grpSpPr>
              <a:xfrm>
                <a:off x="0" y="310"/>
                <a:ext cx="936104" cy="1212850"/>
                <a:chOff x="0" y="0"/>
                <a:chExt cx="1440160" cy="1697990"/>
              </a:xfrm>
            </p:grpSpPr>
            <p:cxnSp>
              <p:nvCxnSpPr>
                <p:cNvPr id="19464" name="直接连接符 5"/>
                <p:cNvCxnSpPr/>
                <p:nvPr/>
              </p:nvCxnSpPr>
              <p:spPr>
                <a:xfrm>
                  <a:off x="0" y="617870"/>
                  <a:ext cx="1440160" cy="0"/>
                </a:xfrm>
                <a:prstGeom prst="line">
                  <a:avLst/>
                </a:prstGeom>
                <a:ln w="25400" cap="flat" cmpd="sng">
                  <a:solidFill>
                    <a:schemeClr val="tx1"/>
                  </a:solidFill>
                  <a:prstDash val="solid"/>
                  <a:bevel/>
                  <a:headEnd type="none" w="med" len="med"/>
                  <a:tailEnd type="none" w="med" len="med"/>
                </a:ln>
              </p:spPr>
            </p:cxnSp>
            <p:cxnSp>
              <p:nvCxnSpPr>
                <p:cNvPr id="19465" name="直接连接符 7"/>
                <p:cNvCxnSpPr/>
                <p:nvPr/>
              </p:nvCxnSpPr>
              <p:spPr>
                <a:xfrm>
                  <a:off x="0" y="1193934"/>
                  <a:ext cx="1440160" cy="0"/>
                </a:xfrm>
                <a:prstGeom prst="line">
                  <a:avLst/>
                </a:prstGeom>
                <a:ln w="25400" cap="flat" cmpd="sng">
                  <a:solidFill>
                    <a:schemeClr val="tx1"/>
                  </a:solidFill>
                  <a:prstDash val="solid"/>
                  <a:bevel/>
                  <a:headEnd type="none" w="med" len="med"/>
                  <a:tailEnd type="none" w="med" len="med"/>
                </a:ln>
              </p:spPr>
            </p:cxnSp>
            <p:cxnSp>
              <p:nvCxnSpPr>
                <p:cNvPr id="19466" name="直接连接符 9"/>
                <p:cNvCxnSpPr/>
                <p:nvPr/>
              </p:nvCxnSpPr>
              <p:spPr>
                <a:xfrm>
                  <a:off x="432048" y="185822"/>
                  <a:ext cx="576064" cy="1512168"/>
                </a:xfrm>
                <a:prstGeom prst="line">
                  <a:avLst/>
                </a:prstGeom>
                <a:ln w="25400" cap="flat" cmpd="sng">
                  <a:solidFill>
                    <a:schemeClr val="tx1"/>
                  </a:solidFill>
                  <a:prstDash val="solid"/>
                  <a:bevel/>
                  <a:headEnd type="none" w="med" len="med"/>
                  <a:tailEnd type="none" w="med" len="med"/>
                </a:ln>
              </p:spPr>
            </p:cxnSp>
            <p:cxnSp>
              <p:nvCxnSpPr>
                <p:cNvPr id="19467" name="直接连接符 11"/>
                <p:cNvCxnSpPr/>
                <p:nvPr/>
              </p:nvCxnSpPr>
              <p:spPr>
                <a:xfrm>
                  <a:off x="576064" y="545862"/>
                  <a:ext cx="216024" cy="72008"/>
                </a:xfrm>
                <a:prstGeom prst="line">
                  <a:avLst/>
                </a:prstGeom>
                <a:ln w="9525" cap="flat" cmpd="sng">
                  <a:solidFill>
                    <a:schemeClr val="tx1"/>
                  </a:solidFill>
                  <a:prstDash val="solid"/>
                  <a:bevel/>
                  <a:headEnd type="none" w="med" len="med"/>
                  <a:tailEnd type="none" w="med" len="med"/>
                </a:ln>
              </p:spPr>
            </p:cxnSp>
            <p:cxnSp>
              <p:nvCxnSpPr>
                <p:cNvPr id="19468" name="直接连接符 13"/>
                <p:cNvCxnSpPr/>
                <p:nvPr/>
              </p:nvCxnSpPr>
              <p:spPr>
                <a:xfrm>
                  <a:off x="792088" y="1121926"/>
                  <a:ext cx="216024" cy="72008"/>
                </a:xfrm>
                <a:prstGeom prst="line">
                  <a:avLst/>
                </a:prstGeom>
                <a:ln w="9525" cap="flat" cmpd="sng">
                  <a:solidFill>
                    <a:schemeClr val="tx1"/>
                  </a:solidFill>
                  <a:prstDash val="solid"/>
                  <a:bevel/>
                  <a:headEnd type="none" w="med" len="med"/>
                  <a:tailEnd type="none" w="med" len="med"/>
                </a:ln>
              </p:spPr>
            </p:cxnSp>
            <p:sp>
              <p:nvSpPr>
                <p:cNvPr id="19469" name="TextBox 14"/>
                <p:cNvSpPr txBox="1"/>
                <p:nvPr/>
              </p:nvSpPr>
              <p:spPr>
                <a:xfrm>
                  <a:off x="575900" y="0"/>
                  <a:ext cx="288032" cy="73053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wrap="square" anchor="t" anchorCtr="0">
                  <a:spAutoFit/>
                </a:bodyPr>
                <a:p>
                  <a:r>
                    <a:rPr lang="en-US" altLang="zh-CN" sz="2800" dirty="0">
                      <a:latin typeface="Times New Roman" panose="02020603050405020304" pitchFamily="2" charset="0"/>
                      <a:ea typeface="黑体" panose="02010609060101010101" charset="-122"/>
                    </a:rPr>
                    <a:t>1</a:t>
                  </a:r>
                  <a:endParaRPr lang="en-US" altLang="zh-CN" sz="2800" dirty="0">
                    <a:latin typeface="Times New Roman" panose="02020603050405020304" pitchFamily="2" charset="0"/>
                    <a:ea typeface="黑体" panose="02010609060101010101" charset="-122"/>
                  </a:endParaRPr>
                </a:p>
              </p:txBody>
            </p:sp>
            <p:sp>
              <p:nvSpPr>
                <p:cNvPr id="19470" name="TextBox 15"/>
                <p:cNvSpPr txBox="1"/>
                <p:nvPr/>
              </p:nvSpPr>
              <p:spPr>
                <a:xfrm>
                  <a:off x="797176" y="621483"/>
                  <a:ext cx="406403" cy="73053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wrap="square" anchor="t" anchorCtr="0">
                  <a:spAutoFit/>
                </a:bodyPr>
                <a:p>
                  <a:r>
                    <a:rPr lang="en-US" altLang="zh-CN" sz="2800" dirty="0">
                      <a:latin typeface="Times New Roman" panose="02020603050405020304" pitchFamily="2" charset="0"/>
                      <a:ea typeface="黑体" panose="02010609060101010101" charset="-122"/>
                    </a:rPr>
                    <a:t>2</a:t>
                  </a:r>
                  <a:endParaRPr lang="en-US" altLang="zh-CN" sz="2800" dirty="0">
                    <a:latin typeface="Times New Roman" panose="02020603050405020304" pitchFamily="2" charset="0"/>
                    <a:ea typeface="黑体" panose="02010609060101010101" charset="-122"/>
                  </a:endParaRPr>
                </a:p>
              </p:txBody>
            </p:sp>
          </p:grpSp>
          <p:grpSp>
            <p:nvGrpSpPr>
              <p:cNvPr id="19471" name="组合 30"/>
              <p:cNvGrpSpPr/>
              <p:nvPr/>
            </p:nvGrpSpPr>
            <p:grpSpPr>
              <a:xfrm>
                <a:off x="1643074" y="0"/>
                <a:ext cx="864096" cy="1213160"/>
                <a:chOff x="0" y="0"/>
                <a:chExt cx="936104" cy="1213160"/>
              </a:xfrm>
            </p:grpSpPr>
            <p:cxnSp>
              <p:nvCxnSpPr>
                <p:cNvPr id="19472" name="直接连接符 18"/>
                <p:cNvCxnSpPr/>
                <p:nvPr/>
              </p:nvCxnSpPr>
              <p:spPr>
                <a:xfrm flipH="1">
                  <a:off x="0" y="277056"/>
                  <a:ext cx="792088" cy="576064"/>
                </a:xfrm>
                <a:prstGeom prst="line">
                  <a:avLst/>
                </a:prstGeom>
                <a:ln w="25400" cap="flat" cmpd="sng">
                  <a:solidFill>
                    <a:schemeClr val="tx1"/>
                  </a:solidFill>
                  <a:prstDash val="solid"/>
                  <a:bevel/>
                  <a:headEnd type="none" w="med" len="med"/>
                  <a:tailEnd type="none" w="med" len="med"/>
                </a:ln>
              </p:spPr>
            </p:cxnSp>
            <p:cxnSp>
              <p:nvCxnSpPr>
                <p:cNvPr id="19473" name="直接连接符 20"/>
                <p:cNvCxnSpPr/>
                <p:nvPr/>
              </p:nvCxnSpPr>
              <p:spPr>
                <a:xfrm>
                  <a:off x="0" y="853120"/>
                  <a:ext cx="936104" cy="0"/>
                </a:xfrm>
                <a:prstGeom prst="line">
                  <a:avLst/>
                </a:prstGeom>
                <a:ln w="25400" cap="flat" cmpd="sng">
                  <a:solidFill>
                    <a:schemeClr val="tx1"/>
                  </a:solidFill>
                  <a:prstDash val="solid"/>
                  <a:bevel/>
                  <a:headEnd type="none" w="med" len="med"/>
                  <a:tailEnd type="none" w="med" len="med"/>
                </a:ln>
              </p:spPr>
            </p:cxnSp>
            <p:cxnSp>
              <p:nvCxnSpPr>
                <p:cNvPr id="19474" name="直接连接符 22"/>
                <p:cNvCxnSpPr/>
                <p:nvPr/>
              </p:nvCxnSpPr>
              <p:spPr>
                <a:xfrm>
                  <a:off x="360040" y="205048"/>
                  <a:ext cx="360040" cy="1008112"/>
                </a:xfrm>
                <a:prstGeom prst="line">
                  <a:avLst/>
                </a:prstGeom>
                <a:ln w="25400" cap="flat" cmpd="sng">
                  <a:solidFill>
                    <a:schemeClr val="tx1"/>
                  </a:solidFill>
                  <a:prstDash val="solid"/>
                  <a:bevel/>
                  <a:headEnd type="none" w="med" len="med"/>
                  <a:tailEnd type="none" w="med" len="med"/>
                </a:ln>
              </p:spPr>
            </p:cxnSp>
            <p:cxnSp>
              <p:nvCxnSpPr>
                <p:cNvPr id="19475" name="直接连接符 24"/>
                <p:cNvCxnSpPr/>
                <p:nvPr/>
              </p:nvCxnSpPr>
              <p:spPr>
                <a:xfrm>
                  <a:off x="432048" y="421072"/>
                  <a:ext cx="144016" cy="0"/>
                </a:xfrm>
                <a:prstGeom prst="line">
                  <a:avLst/>
                </a:prstGeom>
                <a:ln w="9525" cap="flat" cmpd="sng">
                  <a:solidFill>
                    <a:schemeClr val="tx1"/>
                  </a:solidFill>
                  <a:prstDash val="solid"/>
                  <a:bevel/>
                  <a:headEnd type="none" w="med" len="med"/>
                  <a:tailEnd type="none" w="med" len="med"/>
                </a:ln>
              </p:spPr>
            </p:cxnSp>
            <p:cxnSp>
              <p:nvCxnSpPr>
                <p:cNvPr id="19476" name="直接连接符 26"/>
                <p:cNvCxnSpPr/>
                <p:nvPr/>
              </p:nvCxnSpPr>
              <p:spPr>
                <a:xfrm rot="-5400000" flipH="1">
                  <a:off x="547691" y="698591"/>
                  <a:ext cx="142876" cy="154782"/>
                </a:xfrm>
                <a:prstGeom prst="line">
                  <a:avLst/>
                </a:prstGeom>
                <a:ln w="9525" cap="flat" cmpd="sng">
                  <a:solidFill>
                    <a:schemeClr val="tx1"/>
                  </a:solidFill>
                  <a:prstDash val="solid"/>
                  <a:bevel/>
                  <a:headEnd type="none" w="med" len="med"/>
                  <a:tailEnd type="none" w="med" len="med"/>
                </a:ln>
              </p:spPr>
            </p:cxnSp>
            <p:sp>
              <p:nvSpPr>
                <p:cNvPr id="19477" name="TextBox 28"/>
                <p:cNvSpPr txBox="1"/>
                <p:nvPr/>
              </p:nvSpPr>
              <p:spPr>
                <a:xfrm>
                  <a:off x="395555" y="0"/>
                  <a:ext cx="216024" cy="521807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wrap="square" anchor="t" anchorCtr="0">
                  <a:spAutoFit/>
                </a:bodyPr>
                <a:p>
                  <a:r>
                    <a:rPr lang="en-US" altLang="zh-CN" sz="2800" dirty="0">
                      <a:latin typeface="Times New Roman" panose="02020603050405020304" pitchFamily="2" charset="0"/>
                      <a:ea typeface="黑体" panose="02010609060101010101" charset="-122"/>
                    </a:rPr>
                    <a:t>1</a:t>
                  </a:r>
                  <a:endParaRPr lang="en-US" altLang="zh-CN" sz="2800" dirty="0">
                    <a:latin typeface="Times New Roman" panose="02020603050405020304" pitchFamily="2" charset="0"/>
                    <a:ea typeface="黑体" panose="02010609060101010101" charset="-122"/>
                  </a:endParaRPr>
                </a:p>
              </p:txBody>
            </p:sp>
            <p:sp>
              <p:nvSpPr>
                <p:cNvPr id="19478" name="TextBox 29"/>
                <p:cNvSpPr txBox="1"/>
                <p:nvPr/>
              </p:nvSpPr>
              <p:spPr>
                <a:xfrm>
                  <a:off x="541738" y="490230"/>
                  <a:ext cx="352630" cy="521807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wrap="square" anchor="t" anchorCtr="0">
                  <a:spAutoFit/>
                </a:bodyPr>
                <a:p>
                  <a:r>
                    <a:rPr lang="en-US" altLang="zh-CN" sz="2800" dirty="0">
                      <a:latin typeface="Times New Roman" panose="02020603050405020304" pitchFamily="2" charset="0"/>
                      <a:ea typeface="黑体" panose="02010609060101010101" charset="-122"/>
                    </a:rPr>
                    <a:t>2</a:t>
                  </a:r>
                  <a:endParaRPr lang="en-US" altLang="zh-CN" sz="2800" dirty="0">
                    <a:latin typeface="Times New Roman" panose="02020603050405020304" pitchFamily="2" charset="0"/>
                    <a:ea typeface="黑体" panose="02010609060101010101" charset="-122"/>
                  </a:endParaRPr>
                </a:p>
              </p:txBody>
            </p:sp>
          </p:grpSp>
          <p:grpSp>
            <p:nvGrpSpPr>
              <p:cNvPr id="19479" name="组合 52"/>
              <p:cNvGrpSpPr/>
              <p:nvPr/>
            </p:nvGrpSpPr>
            <p:grpSpPr>
              <a:xfrm>
                <a:off x="3286148" y="204478"/>
                <a:ext cx="1080120" cy="1080120"/>
                <a:chOff x="0" y="0"/>
                <a:chExt cx="1152128" cy="1224136"/>
              </a:xfrm>
            </p:grpSpPr>
            <p:cxnSp>
              <p:nvCxnSpPr>
                <p:cNvPr id="19480" name="直接连接符 32"/>
                <p:cNvCxnSpPr/>
                <p:nvPr/>
              </p:nvCxnSpPr>
              <p:spPr>
                <a:xfrm>
                  <a:off x="72008" y="360040"/>
                  <a:ext cx="1080120" cy="0"/>
                </a:xfrm>
                <a:prstGeom prst="line">
                  <a:avLst/>
                </a:prstGeom>
                <a:ln w="25400" cap="flat" cmpd="sng">
                  <a:solidFill>
                    <a:schemeClr val="tx1"/>
                  </a:solidFill>
                  <a:prstDash val="solid"/>
                  <a:bevel/>
                  <a:headEnd type="none" w="med" len="med"/>
                  <a:tailEnd type="none" w="med" len="med"/>
                </a:ln>
              </p:spPr>
            </p:cxnSp>
            <p:cxnSp>
              <p:nvCxnSpPr>
                <p:cNvPr id="19481" name="直接连接符 34"/>
                <p:cNvCxnSpPr/>
                <p:nvPr/>
              </p:nvCxnSpPr>
              <p:spPr>
                <a:xfrm>
                  <a:off x="0" y="792088"/>
                  <a:ext cx="1080120" cy="0"/>
                </a:xfrm>
                <a:prstGeom prst="line">
                  <a:avLst/>
                </a:prstGeom>
                <a:ln w="25400" cap="flat" cmpd="sng">
                  <a:solidFill>
                    <a:schemeClr val="tx1"/>
                  </a:solidFill>
                  <a:prstDash val="solid"/>
                  <a:bevel/>
                  <a:headEnd type="none" w="med" len="med"/>
                  <a:tailEnd type="none" w="med" len="med"/>
                </a:ln>
              </p:spPr>
            </p:cxnSp>
            <p:cxnSp>
              <p:nvCxnSpPr>
                <p:cNvPr id="19482" name="直接连接符 36"/>
                <p:cNvCxnSpPr/>
                <p:nvPr/>
              </p:nvCxnSpPr>
              <p:spPr>
                <a:xfrm flipH="1">
                  <a:off x="216024" y="0"/>
                  <a:ext cx="504056" cy="1224136"/>
                </a:xfrm>
                <a:prstGeom prst="line">
                  <a:avLst/>
                </a:prstGeom>
                <a:ln w="25400" cap="flat" cmpd="sng">
                  <a:solidFill>
                    <a:schemeClr val="tx1"/>
                  </a:solidFill>
                  <a:prstDash val="solid"/>
                  <a:bevel/>
                  <a:headEnd type="none" w="med" len="med"/>
                  <a:tailEnd type="none" w="med" len="med"/>
                </a:ln>
              </p:spPr>
            </p:cxnSp>
            <p:cxnSp>
              <p:nvCxnSpPr>
                <p:cNvPr id="19483" name="直接连接符 38"/>
                <p:cNvCxnSpPr/>
                <p:nvPr/>
              </p:nvCxnSpPr>
              <p:spPr>
                <a:xfrm flipV="1">
                  <a:off x="576064" y="72008"/>
                  <a:ext cx="432048" cy="288032"/>
                </a:xfrm>
                <a:prstGeom prst="line">
                  <a:avLst/>
                </a:prstGeom>
                <a:ln w="25400" cap="flat" cmpd="sng">
                  <a:solidFill>
                    <a:schemeClr val="tx1"/>
                  </a:solidFill>
                  <a:prstDash val="solid"/>
                  <a:bevel/>
                  <a:headEnd type="none" w="med" len="med"/>
                  <a:tailEnd type="none" w="med" len="med"/>
                </a:ln>
              </p:spPr>
            </p:cxnSp>
            <p:cxnSp>
              <p:nvCxnSpPr>
                <p:cNvPr id="19484" name="直接连接符 40"/>
                <p:cNvCxnSpPr/>
                <p:nvPr/>
              </p:nvCxnSpPr>
              <p:spPr>
                <a:xfrm flipV="1">
                  <a:off x="360040" y="576064"/>
                  <a:ext cx="576064" cy="216024"/>
                </a:xfrm>
                <a:prstGeom prst="line">
                  <a:avLst/>
                </a:prstGeom>
                <a:ln w="25400" cap="flat" cmpd="sng">
                  <a:solidFill>
                    <a:schemeClr val="tx1"/>
                  </a:solidFill>
                  <a:prstDash val="solid"/>
                  <a:bevel/>
                  <a:headEnd type="none" w="med" len="med"/>
                  <a:tailEnd type="none" w="med" len="med"/>
                </a:ln>
              </p:spPr>
            </p:cxnSp>
            <p:cxnSp>
              <p:nvCxnSpPr>
                <p:cNvPr id="19485" name="直接连接符 42"/>
                <p:cNvCxnSpPr/>
                <p:nvPr/>
              </p:nvCxnSpPr>
              <p:spPr>
                <a:xfrm>
                  <a:off x="792088" y="216024"/>
                  <a:ext cx="72008" cy="144016"/>
                </a:xfrm>
                <a:prstGeom prst="line">
                  <a:avLst/>
                </a:prstGeom>
                <a:ln w="9525" cap="flat" cmpd="sng">
                  <a:solidFill>
                    <a:schemeClr val="tx1"/>
                  </a:solidFill>
                  <a:prstDash val="solid"/>
                  <a:bevel/>
                  <a:headEnd type="none" w="med" len="med"/>
                  <a:tailEnd type="none" w="med" len="med"/>
                </a:ln>
              </p:spPr>
            </p:cxnSp>
            <p:cxnSp>
              <p:nvCxnSpPr>
                <p:cNvPr id="19486" name="直接连接符 48"/>
                <p:cNvCxnSpPr/>
                <p:nvPr/>
              </p:nvCxnSpPr>
              <p:spPr>
                <a:xfrm>
                  <a:off x="648072" y="648072"/>
                  <a:ext cx="72008" cy="144016"/>
                </a:xfrm>
                <a:prstGeom prst="line">
                  <a:avLst/>
                </a:prstGeom>
                <a:ln w="9525" cap="flat" cmpd="sng">
                  <a:solidFill>
                    <a:schemeClr val="tx1"/>
                  </a:solidFill>
                  <a:prstDash val="solid"/>
                  <a:bevel/>
                  <a:headEnd type="none" w="med" len="med"/>
                  <a:tailEnd type="none" w="med" len="med"/>
                </a:ln>
              </p:spPr>
            </p:cxnSp>
            <p:sp>
              <p:nvSpPr>
                <p:cNvPr id="19487" name="TextBox 50"/>
                <p:cNvSpPr txBox="1"/>
                <p:nvPr/>
              </p:nvSpPr>
              <p:spPr>
                <a:xfrm>
                  <a:off x="864096" y="72007"/>
                  <a:ext cx="216025" cy="59138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wrap="square" anchor="t" anchorCtr="0">
                  <a:spAutoFit/>
                </a:bodyPr>
                <a:p>
                  <a:r>
                    <a:rPr lang="en-US" altLang="zh-CN" sz="2800" dirty="0">
                      <a:latin typeface="Times New Roman" panose="02020603050405020304" pitchFamily="2" charset="0"/>
                      <a:ea typeface="黑体" panose="02010609060101010101" charset="-122"/>
                    </a:rPr>
                    <a:t>1</a:t>
                  </a:r>
                  <a:endParaRPr lang="en-US" altLang="zh-CN" sz="2800" dirty="0">
                    <a:latin typeface="Times New Roman" panose="02020603050405020304" pitchFamily="2" charset="0"/>
                    <a:ea typeface="黑体" panose="02010609060101010101" charset="-122"/>
                  </a:endParaRPr>
                </a:p>
              </p:txBody>
            </p:sp>
            <p:sp>
              <p:nvSpPr>
                <p:cNvPr id="19488" name="TextBox 51"/>
                <p:cNvSpPr txBox="1"/>
                <p:nvPr/>
              </p:nvSpPr>
              <p:spPr>
                <a:xfrm>
                  <a:off x="792089" y="504056"/>
                  <a:ext cx="216025" cy="59138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wrap="square" anchor="t" anchorCtr="0">
                  <a:spAutoFit/>
                </a:bodyPr>
                <a:p>
                  <a:r>
                    <a:rPr lang="en-US" altLang="zh-CN" sz="2800" dirty="0">
                      <a:latin typeface="Times New Roman" panose="02020603050405020304" pitchFamily="2" charset="0"/>
                      <a:ea typeface="黑体" panose="02010609060101010101" charset="-122"/>
                    </a:rPr>
                    <a:t>2</a:t>
                  </a:r>
                  <a:endParaRPr lang="en-US" altLang="zh-CN" sz="2800" dirty="0">
                    <a:latin typeface="Times New Roman" panose="02020603050405020304" pitchFamily="2" charset="0"/>
                    <a:ea typeface="黑体" panose="02010609060101010101" charset="-122"/>
                  </a:endParaRPr>
                </a:p>
              </p:txBody>
            </p:sp>
          </p:grpSp>
          <p:grpSp>
            <p:nvGrpSpPr>
              <p:cNvPr id="19489" name="组合 66"/>
              <p:cNvGrpSpPr/>
              <p:nvPr/>
            </p:nvGrpSpPr>
            <p:grpSpPr>
              <a:xfrm>
                <a:off x="5214974" y="61912"/>
                <a:ext cx="1152128" cy="1363201"/>
                <a:chOff x="0" y="0"/>
                <a:chExt cx="1088121" cy="1514670"/>
              </a:xfrm>
            </p:grpSpPr>
            <p:cxnSp>
              <p:nvCxnSpPr>
                <p:cNvPr id="19490" name="直接连接符 54"/>
                <p:cNvCxnSpPr/>
                <p:nvPr/>
              </p:nvCxnSpPr>
              <p:spPr>
                <a:xfrm flipV="1">
                  <a:off x="0" y="871119"/>
                  <a:ext cx="1088121" cy="8001"/>
                </a:xfrm>
                <a:prstGeom prst="line">
                  <a:avLst/>
                </a:prstGeom>
                <a:ln w="25400" cap="flat" cmpd="sng">
                  <a:solidFill>
                    <a:schemeClr val="tx1"/>
                  </a:solidFill>
                  <a:prstDash val="solid"/>
                  <a:bevel/>
                  <a:headEnd type="none" w="med" len="med"/>
                  <a:tailEnd type="none" w="med" len="med"/>
                </a:ln>
              </p:spPr>
            </p:cxnSp>
            <p:cxnSp>
              <p:nvCxnSpPr>
                <p:cNvPr id="19491" name="直接连接符 56"/>
                <p:cNvCxnSpPr/>
                <p:nvPr/>
              </p:nvCxnSpPr>
              <p:spPr>
                <a:xfrm>
                  <a:off x="296033" y="151039"/>
                  <a:ext cx="248027" cy="1208134"/>
                </a:xfrm>
                <a:prstGeom prst="line">
                  <a:avLst/>
                </a:prstGeom>
                <a:ln w="25400" cap="flat" cmpd="sng">
                  <a:solidFill>
                    <a:schemeClr val="tx1"/>
                  </a:solidFill>
                  <a:prstDash val="solid"/>
                  <a:bevel/>
                  <a:headEnd type="none" w="med" len="med"/>
                  <a:tailEnd type="none" w="med" len="med"/>
                </a:ln>
              </p:spPr>
            </p:cxnSp>
            <p:cxnSp>
              <p:nvCxnSpPr>
                <p:cNvPr id="19492" name="直接连接符 58"/>
                <p:cNvCxnSpPr/>
                <p:nvPr/>
              </p:nvCxnSpPr>
              <p:spPr>
                <a:xfrm>
                  <a:off x="368041" y="439071"/>
                  <a:ext cx="720080" cy="0"/>
                </a:xfrm>
                <a:prstGeom prst="line">
                  <a:avLst/>
                </a:prstGeom>
                <a:ln w="25400" cap="flat" cmpd="sng">
                  <a:solidFill>
                    <a:schemeClr val="tx1"/>
                  </a:solidFill>
                  <a:prstDash val="solid"/>
                  <a:bevel/>
                  <a:headEnd type="none" w="med" len="med"/>
                  <a:tailEnd type="none" w="med" len="med"/>
                </a:ln>
              </p:spPr>
            </p:cxnSp>
            <p:cxnSp>
              <p:nvCxnSpPr>
                <p:cNvPr id="19493" name="直接连接符 60"/>
                <p:cNvCxnSpPr/>
                <p:nvPr/>
              </p:nvCxnSpPr>
              <p:spPr>
                <a:xfrm>
                  <a:off x="368041" y="367063"/>
                  <a:ext cx="144016" cy="72008"/>
                </a:xfrm>
                <a:prstGeom prst="line">
                  <a:avLst/>
                </a:prstGeom>
                <a:ln w="9525" cap="flat" cmpd="sng">
                  <a:solidFill>
                    <a:schemeClr val="tx1"/>
                  </a:solidFill>
                  <a:prstDash val="solid"/>
                  <a:bevel/>
                  <a:headEnd type="none" w="med" len="med"/>
                  <a:tailEnd type="none" w="med" len="med"/>
                </a:ln>
              </p:spPr>
            </p:cxnSp>
            <p:cxnSp>
              <p:nvCxnSpPr>
                <p:cNvPr id="19494" name="直接连接符 62"/>
                <p:cNvCxnSpPr/>
                <p:nvPr/>
              </p:nvCxnSpPr>
              <p:spPr>
                <a:xfrm>
                  <a:off x="353647" y="888055"/>
                  <a:ext cx="144016" cy="144016"/>
                </a:xfrm>
                <a:prstGeom prst="line">
                  <a:avLst/>
                </a:prstGeom>
                <a:ln w="9525" cap="flat" cmpd="sng">
                  <a:solidFill>
                    <a:schemeClr val="tx1"/>
                  </a:solidFill>
                  <a:prstDash val="solid"/>
                  <a:bevel/>
                  <a:headEnd type="none" w="med" len="med"/>
                  <a:tailEnd type="none" w="med" len="med"/>
                </a:ln>
              </p:spPr>
            </p:cxnSp>
            <p:sp>
              <p:nvSpPr>
                <p:cNvPr id="19495" name="TextBox 63"/>
                <p:cNvSpPr txBox="1"/>
                <p:nvPr/>
              </p:nvSpPr>
              <p:spPr>
                <a:xfrm>
                  <a:off x="400467" y="0"/>
                  <a:ext cx="288032" cy="579787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wrap="square" anchor="t" anchorCtr="0">
                  <a:spAutoFit/>
                </a:bodyPr>
                <a:p>
                  <a:r>
                    <a:rPr lang="en-US" altLang="zh-CN" sz="2800" dirty="0">
                      <a:latin typeface="Times New Roman" panose="02020603050405020304" pitchFamily="2" charset="0"/>
                      <a:ea typeface="黑体" panose="02010609060101010101" charset="-122"/>
                    </a:rPr>
                    <a:t>1</a:t>
                  </a:r>
                  <a:endParaRPr lang="en-US" altLang="zh-CN" sz="2800" dirty="0">
                    <a:latin typeface="Times New Roman" panose="02020603050405020304" pitchFamily="2" charset="0"/>
                    <a:ea typeface="黑体" panose="02010609060101010101" charset="-122"/>
                  </a:endParaRPr>
                </a:p>
              </p:txBody>
            </p:sp>
            <p:sp>
              <p:nvSpPr>
                <p:cNvPr id="19496" name="TextBox 64"/>
                <p:cNvSpPr txBox="1"/>
                <p:nvPr/>
              </p:nvSpPr>
              <p:spPr>
                <a:xfrm>
                  <a:off x="300" y="934883"/>
                  <a:ext cx="216024" cy="579787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wrap="square" anchor="t" anchorCtr="0">
                  <a:spAutoFit/>
                </a:bodyPr>
                <a:p>
                  <a:r>
                    <a:rPr lang="en-US" altLang="zh-CN" sz="2800" dirty="0">
                      <a:latin typeface="Times New Roman" panose="02020603050405020304" pitchFamily="2" charset="0"/>
                      <a:ea typeface="黑体" panose="02010609060101010101" charset="-122"/>
                    </a:rPr>
                    <a:t>2</a:t>
                  </a:r>
                  <a:endParaRPr lang="en-US" altLang="zh-CN" sz="2800" dirty="0">
                    <a:latin typeface="Times New Roman" panose="02020603050405020304" pitchFamily="2" charset="0"/>
                    <a:ea typeface="黑体" panose="02010609060101010101" charset="-122"/>
                  </a:endParaRPr>
                </a:p>
              </p:txBody>
            </p:sp>
          </p:grpSp>
        </p:grpSp>
        <p:sp>
          <p:nvSpPr>
            <p:cNvPr id="19497" name="TextBox 71"/>
            <p:cNvSpPr txBox="1"/>
            <p:nvPr/>
          </p:nvSpPr>
          <p:spPr>
            <a:xfrm>
              <a:off x="142876" y="1276048"/>
              <a:ext cx="6715172" cy="52180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r>
                <a:rPr lang="zh-CN" altLang="en-US" sz="2800" dirty="0">
                  <a:latin typeface="Times New Roman" panose="02020603050405020304" pitchFamily="2" charset="0"/>
                  <a:ea typeface="黑体" panose="02010609060101010101" charset="-122"/>
                </a:rPr>
                <a:t>（</a:t>
              </a:r>
              <a:r>
                <a:rPr lang="en-US" altLang="zh-CN" sz="2800" dirty="0">
                  <a:latin typeface="Times New Roman" panose="02020603050405020304" pitchFamily="2" charset="0"/>
                  <a:ea typeface="黑体" panose="02010609060101010101" charset="-122"/>
                </a:rPr>
                <a:t>1</a:t>
              </a:r>
              <a:r>
                <a:rPr lang="zh-CN" altLang="en-US" sz="2800" dirty="0">
                  <a:latin typeface="Times New Roman" panose="02020603050405020304" pitchFamily="2" charset="0"/>
                  <a:ea typeface="黑体" panose="02010609060101010101" charset="-122"/>
                </a:rPr>
                <a:t>）         （</a:t>
              </a:r>
              <a:r>
                <a:rPr lang="en-US" altLang="zh-CN" sz="2800" dirty="0">
                  <a:latin typeface="Times New Roman" panose="02020603050405020304" pitchFamily="2" charset="0"/>
                  <a:ea typeface="黑体" panose="02010609060101010101" charset="-122"/>
                </a:rPr>
                <a:t>2</a:t>
              </a:r>
              <a:r>
                <a:rPr lang="zh-CN" altLang="en-US" sz="2800" dirty="0">
                  <a:latin typeface="Times New Roman" panose="02020603050405020304" pitchFamily="2" charset="0"/>
                  <a:ea typeface="黑体" panose="02010609060101010101" charset="-122"/>
                </a:rPr>
                <a:t>）         （</a:t>
              </a:r>
              <a:r>
                <a:rPr lang="en-US" altLang="zh-CN" sz="2800" dirty="0">
                  <a:latin typeface="Times New Roman" panose="02020603050405020304" pitchFamily="2" charset="0"/>
                  <a:ea typeface="黑体" panose="02010609060101010101" charset="-122"/>
                </a:rPr>
                <a:t>3</a:t>
              </a:r>
              <a:r>
                <a:rPr lang="zh-CN" altLang="en-US" sz="2800" dirty="0">
                  <a:latin typeface="Times New Roman" panose="02020603050405020304" pitchFamily="2" charset="0"/>
                  <a:ea typeface="黑体" panose="02010609060101010101" charset="-122"/>
                </a:rPr>
                <a:t>）           （</a:t>
              </a:r>
              <a:r>
                <a:rPr lang="en-US" altLang="zh-CN" sz="2800" dirty="0">
                  <a:latin typeface="Times New Roman" panose="02020603050405020304" pitchFamily="2" charset="0"/>
                  <a:ea typeface="黑体" panose="02010609060101010101" charset="-122"/>
                </a:rPr>
                <a:t>4</a:t>
              </a:r>
              <a:r>
                <a:rPr lang="zh-CN" altLang="en-US" sz="2800" dirty="0">
                  <a:latin typeface="Times New Roman" panose="02020603050405020304" pitchFamily="2" charset="0"/>
                  <a:ea typeface="黑体" panose="02010609060101010101" charset="-122"/>
                </a:rPr>
                <a:t>）</a:t>
              </a:r>
              <a:endParaRPr lang="zh-CN" altLang="en-US" sz="2800" dirty="0">
                <a:latin typeface="Times New Roman" panose="02020603050405020304" pitchFamily="2" charset="0"/>
                <a:ea typeface="黑体" panose="02010609060101010101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9217" name="组合 151"/>
          <p:cNvGrpSpPr/>
          <p:nvPr/>
        </p:nvGrpSpPr>
        <p:grpSpPr>
          <a:xfrm>
            <a:off x="4216400" y="1204913"/>
            <a:ext cx="3910013" cy="774700"/>
            <a:chOff x="7038412" y="5298115"/>
            <a:chExt cx="3099874" cy="517828"/>
          </a:xfrm>
        </p:grpSpPr>
        <p:grpSp>
          <p:nvGrpSpPr>
            <p:cNvPr id="153" name="组合 152"/>
            <p:cNvGrpSpPr/>
            <p:nvPr/>
          </p:nvGrpSpPr>
          <p:grpSpPr>
            <a:xfrm>
              <a:off x="7038412" y="5298115"/>
              <a:ext cx="3099874" cy="517828"/>
              <a:chOff x="5718131" y="5650928"/>
              <a:chExt cx="4596458" cy="767829"/>
            </a:xfrm>
          </p:grpSpPr>
          <p:sp>
            <p:nvSpPr>
              <p:cNvPr id="156" name="圆角矩形 155"/>
              <p:cNvSpPr/>
              <p:nvPr/>
            </p:nvSpPr>
            <p:spPr>
              <a:xfrm>
                <a:off x="5718131" y="5650928"/>
                <a:ext cx="4596458" cy="767829"/>
              </a:xfrm>
              <a:prstGeom prst="roundRect">
                <a:avLst>
                  <a:gd name="adj" fmla="val 50000"/>
                </a:avLst>
              </a:prstGeom>
              <a:solidFill>
                <a:srgbClr val="F3F3F3"/>
              </a:solidFill>
              <a:ln w="22225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5400000" scaled="1"/>
                </a:gradFill>
              </a:ln>
              <a:effectLst>
                <a:innerShdw blurRad="76200" dist="38100" dir="16200000">
                  <a:prstClr val="black">
                    <a:alpha val="37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 fontAlgn="auto"/>
                <a:endParaRPr lang="zh-CN" altLang="en-US" sz="1350" strike="noStrike" noProof="1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158" name="圆角矩形 157"/>
              <p:cNvSpPr/>
              <p:nvPr/>
            </p:nvSpPr>
            <p:spPr>
              <a:xfrm>
                <a:off x="5829672" y="5747159"/>
                <a:ext cx="4373372" cy="575365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 w="22225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5400000" scaled="1"/>
                </a:gradFill>
              </a:ln>
              <a:effectLst>
                <a:innerShdw blurRad="76200" dist="38100" dir="16200000">
                  <a:prstClr val="black">
                    <a:alpha val="37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 fontAlgn="auto"/>
                <a:endParaRPr lang="zh-CN" altLang="en-US" sz="1350" strike="noStrike" noProof="1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sp>
          <p:nvSpPr>
            <p:cNvPr id="155" name="TextBox 19"/>
            <p:cNvSpPr txBox="1"/>
            <p:nvPr/>
          </p:nvSpPr>
          <p:spPr>
            <a:xfrm>
              <a:off x="7752953" y="5433395"/>
              <a:ext cx="245674" cy="1689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p>
              <a:pPr fontAlgn="auto"/>
              <a:endParaRPr lang="zh-CN" altLang="en-US" sz="1050" noProof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9220" name="标题 1"/>
          <p:cNvSpPr txBox="1"/>
          <p:nvPr/>
        </p:nvSpPr>
        <p:spPr>
          <a:xfrm>
            <a:off x="4670425" y="1214438"/>
            <a:ext cx="3003550" cy="512762"/>
          </a:xfrm>
          <a:prstGeom prst="rect">
            <a:avLst/>
          </a:prstGeom>
          <a:noFill/>
          <a:ln w="9525">
            <a:noFill/>
          </a:ln>
        </p:spPr>
        <p:txBody>
          <a:bodyPr lIns="68561" tIns="34281" rIns="68561" bIns="34281" anchor="t" anchorCtr="0"/>
          <a:p>
            <a:pPr algn="ctr">
              <a:lnSpc>
                <a:spcPct val="150000"/>
              </a:lnSpc>
            </a:pPr>
            <a:r>
              <a:rPr lang="zh-CN" altLang="en-US" sz="2700" dirty="0">
                <a:solidFill>
                  <a:schemeClr val="bg1"/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目录页</a:t>
            </a:r>
            <a:endParaRPr lang="zh-CN" altLang="en-US" sz="2700" dirty="0">
              <a:solidFill>
                <a:schemeClr val="bg1"/>
              </a:solidFill>
              <a:latin typeface="造字工房悦黑（非商用）常规体" pitchFamily="2" charset="-122"/>
              <a:ea typeface="造字工房悦黑（非商用）常规体" pitchFamily="2" charset="-122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4244975" y="4079875"/>
            <a:ext cx="14020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400" dirty="0">
                <a:solidFill>
                  <a:srgbClr val="7F7F7F"/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讲授新课</a:t>
            </a:r>
            <a:endParaRPr lang="zh-CN" altLang="en-US" sz="2400" dirty="0">
              <a:solidFill>
                <a:srgbClr val="7F7F7F"/>
              </a:solidFill>
              <a:latin typeface="造字工房悦黑（非商用）常规体" pitchFamily="2" charset="-122"/>
              <a:ea typeface="造字工房悦黑（非商用）常规体" pitchFamily="2" charset="-122"/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6581617" y="4079875"/>
            <a:ext cx="14020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ctr"/>
            <a:r>
              <a:rPr lang="zh-CN" altLang="en-US" sz="2400" dirty="0">
                <a:solidFill>
                  <a:srgbClr val="7F7F7F"/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当堂练习</a:t>
            </a:r>
            <a:endParaRPr lang="zh-CN" altLang="en-US" sz="2400" dirty="0">
              <a:solidFill>
                <a:srgbClr val="7F7F7F"/>
              </a:solidFill>
              <a:latin typeface="造字工房悦黑（非商用）常规体" pitchFamily="2" charset="-122"/>
              <a:ea typeface="造字工房悦黑（非商用）常规体" pitchFamily="2" charset="-122"/>
            </a:endParaRPr>
          </a:p>
        </p:txBody>
      </p:sp>
      <p:sp>
        <p:nvSpPr>
          <p:cNvPr id="60" name="矩形 59"/>
          <p:cNvSpPr/>
          <p:nvPr/>
        </p:nvSpPr>
        <p:spPr>
          <a:xfrm>
            <a:off x="8729663" y="4079875"/>
            <a:ext cx="14020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400" dirty="0">
                <a:solidFill>
                  <a:srgbClr val="7F7F7F"/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课堂小结</a:t>
            </a:r>
            <a:endParaRPr lang="zh-CN" altLang="en-US" sz="2400" dirty="0">
              <a:solidFill>
                <a:srgbClr val="7F7F7F"/>
              </a:solidFill>
              <a:latin typeface="造字工房悦黑（非商用）常规体" pitchFamily="2" charset="-122"/>
              <a:ea typeface="造字工房悦黑（非商用）常规体" pitchFamily="2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8780463" y="2692400"/>
            <a:ext cx="1166812" cy="1166813"/>
            <a:chOff x="9674578" y="2446144"/>
            <a:chExt cx="1556194" cy="1556194"/>
          </a:xfrm>
        </p:grpSpPr>
        <p:grpSp>
          <p:nvGrpSpPr>
            <p:cNvPr id="58" name="组合 57"/>
            <p:cNvGrpSpPr/>
            <p:nvPr/>
          </p:nvGrpSpPr>
          <p:grpSpPr>
            <a:xfrm>
              <a:off x="9674578" y="2446144"/>
              <a:ext cx="1556194" cy="1556194"/>
              <a:chOff x="3154508" y="1821271"/>
              <a:chExt cx="2785107" cy="2785102"/>
            </a:xfrm>
          </p:grpSpPr>
          <p:sp>
            <p:nvSpPr>
              <p:cNvPr id="62" name="Freeform 5"/>
              <p:cNvSpPr/>
              <p:nvPr/>
            </p:nvSpPr>
            <p:spPr bwMode="auto">
              <a:xfrm rot="10800000">
                <a:off x="3154508" y="1821271"/>
                <a:ext cx="2785107" cy="27851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p>
                <a:pPr fontAlgn="auto"/>
                <a:endParaRPr lang="zh-CN" altLang="en-US" sz="1050" strike="noStrike" noProof="1">
                  <a:solidFill>
                    <a:prstClr val="black"/>
                  </a:solidFill>
                </a:endParaRPr>
              </a:p>
            </p:txBody>
          </p:sp>
          <p:sp>
            <p:nvSpPr>
              <p:cNvPr id="63" name="Freeform 5"/>
              <p:cNvSpPr/>
              <p:nvPr/>
            </p:nvSpPr>
            <p:spPr bwMode="auto">
              <a:xfrm rot="10800000">
                <a:off x="3447677" y="2114440"/>
                <a:ext cx="2198769" cy="2198765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4"/>
                  </a:gs>
                  <a:gs pos="100000">
                    <a:schemeClr val="accent4">
                      <a:lumMod val="75000"/>
                    </a:schemeClr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0">
                      <a:schemeClr val="accent4">
                        <a:lumMod val="75000"/>
                      </a:schemeClr>
                    </a:gs>
                    <a:gs pos="100000">
                      <a:schemeClr val="accent4"/>
                    </a:gs>
                  </a:gsLst>
                  <a:lin ang="2700000" scaled="1"/>
                  <a:tileRect/>
                </a:gradFill>
              </a:ln>
              <a:effectLst>
                <a:outerShdw blurRad="2540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p>
                <a:pPr fontAlgn="auto"/>
                <a:endParaRPr lang="zh-CN" altLang="en-US" sz="1050" strike="noStrike" noProof="1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42" name="Freeform 5"/>
            <p:cNvSpPr>
              <a:spLocks noChangeAspect="1" noEditPoints="1"/>
            </p:cNvSpPr>
            <p:nvPr/>
          </p:nvSpPr>
          <p:spPr bwMode="auto">
            <a:xfrm>
              <a:off x="10262139" y="2880262"/>
              <a:ext cx="400923" cy="592899"/>
            </a:xfrm>
            <a:custGeom>
              <a:avLst/>
              <a:gdLst>
                <a:gd name="T0" fmla="*/ 189 w 316"/>
                <a:gd name="T1" fmla="*/ 16 h 467"/>
                <a:gd name="T2" fmla="*/ 225 w 316"/>
                <a:gd name="T3" fmla="*/ 7 h 467"/>
                <a:gd name="T4" fmla="*/ 300 w 316"/>
                <a:gd name="T5" fmla="*/ 52 h 467"/>
                <a:gd name="T6" fmla="*/ 309 w 316"/>
                <a:gd name="T7" fmla="*/ 89 h 467"/>
                <a:gd name="T8" fmla="*/ 298 w 316"/>
                <a:gd name="T9" fmla="*/ 105 h 467"/>
                <a:gd name="T10" fmla="*/ 179 w 316"/>
                <a:gd name="T11" fmla="*/ 33 h 467"/>
                <a:gd name="T12" fmla="*/ 189 w 316"/>
                <a:gd name="T13" fmla="*/ 16 h 467"/>
                <a:gd name="T14" fmla="*/ 164 w 316"/>
                <a:gd name="T15" fmla="*/ 58 h 467"/>
                <a:gd name="T16" fmla="*/ 147 w 316"/>
                <a:gd name="T17" fmla="*/ 85 h 467"/>
                <a:gd name="T18" fmla="*/ 266 w 316"/>
                <a:gd name="T19" fmla="*/ 157 h 467"/>
                <a:gd name="T20" fmla="*/ 283 w 316"/>
                <a:gd name="T21" fmla="*/ 130 h 467"/>
                <a:gd name="T22" fmla="*/ 164 w 316"/>
                <a:gd name="T23" fmla="*/ 58 h 467"/>
                <a:gd name="T24" fmla="*/ 2 w 316"/>
                <a:gd name="T25" fmla="*/ 446 h 467"/>
                <a:gd name="T26" fmla="*/ 13 w 316"/>
                <a:gd name="T27" fmla="*/ 354 h 467"/>
                <a:gd name="T28" fmla="*/ 90 w 316"/>
                <a:gd name="T29" fmla="*/ 401 h 467"/>
                <a:gd name="T30" fmla="*/ 13 w 316"/>
                <a:gd name="T31" fmla="*/ 453 h 467"/>
                <a:gd name="T32" fmla="*/ 2 w 316"/>
                <a:gd name="T33" fmla="*/ 446 h 467"/>
                <a:gd name="T34" fmla="*/ 20 w 316"/>
                <a:gd name="T35" fmla="*/ 296 h 467"/>
                <a:gd name="T36" fmla="*/ 133 w 316"/>
                <a:gd name="T37" fmla="*/ 109 h 467"/>
                <a:gd name="T38" fmla="*/ 172 w 316"/>
                <a:gd name="T39" fmla="*/ 133 h 467"/>
                <a:gd name="T40" fmla="*/ 59 w 316"/>
                <a:gd name="T41" fmla="*/ 320 h 467"/>
                <a:gd name="T42" fmla="*/ 20 w 316"/>
                <a:gd name="T43" fmla="*/ 296 h 467"/>
                <a:gd name="T44" fmla="*/ 99 w 316"/>
                <a:gd name="T45" fmla="*/ 344 h 467"/>
                <a:gd name="T46" fmla="*/ 212 w 316"/>
                <a:gd name="T47" fmla="*/ 158 h 467"/>
                <a:gd name="T48" fmla="*/ 252 w 316"/>
                <a:gd name="T49" fmla="*/ 182 h 467"/>
                <a:gd name="T50" fmla="*/ 139 w 316"/>
                <a:gd name="T51" fmla="*/ 368 h 467"/>
                <a:gd name="T52" fmla="*/ 99 w 316"/>
                <a:gd name="T53" fmla="*/ 344 h 467"/>
                <a:gd name="T54" fmla="*/ 95 w 316"/>
                <a:gd name="T55" fmla="*/ 446 h 467"/>
                <a:gd name="T56" fmla="*/ 301 w 316"/>
                <a:gd name="T57" fmla="*/ 446 h 467"/>
                <a:gd name="T58" fmla="*/ 311 w 316"/>
                <a:gd name="T59" fmla="*/ 456 h 467"/>
                <a:gd name="T60" fmla="*/ 301 w 316"/>
                <a:gd name="T61" fmla="*/ 467 h 467"/>
                <a:gd name="T62" fmla="*/ 95 w 316"/>
                <a:gd name="T63" fmla="*/ 467 h 467"/>
                <a:gd name="T64" fmla="*/ 84 w 316"/>
                <a:gd name="T65" fmla="*/ 456 h 467"/>
                <a:gd name="T66" fmla="*/ 95 w 316"/>
                <a:gd name="T67" fmla="*/ 446 h 4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16" h="467">
                  <a:moveTo>
                    <a:pt x="189" y="16"/>
                  </a:moveTo>
                  <a:cubicBezTo>
                    <a:pt x="197" y="4"/>
                    <a:pt x="213" y="0"/>
                    <a:pt x="225" y="7"/>
                  </a:cubicBezTo>
                  <a:cubicBezTo>
                    <a:pt x="300" y="52"/>
                    <a:pt x="300" y="52"/>
                    <a:pt x="300" y="52"/>
                  </a:cubicBezTo>
                  <a:cubicBezTo>
                    <a:pt x="312" y="60"/>
                    <a:pt x="316" y="76"/>
                    <a:pt x="309" y="89"/>
                  </a:cubicBezTo>
                  <a:cubicBezTo>
                    <a:pt x="298" y="105"/>
                    <a:pt x="298" y="105"/>
                    <a:pt x="298" y="105"/>
                  </a:cubicBezTo>
                  <a:cubicBezTo>
                    <a:pt x="179" y="33"/>
                    <a:pt x="179" y="33"/>
                    <a:pt x="179" y="33"/>
                  </a:cubicBezTo>
                  <a:lnTo>
                    <a:pt x="189" y="16"/>
                  </a:lnTo>
                  <a:close/>
                  <a:moveTo>
                    <a:pt x="164" y="58"/>
                  </a:moveTo>
                  <a:cubicBezTo>
                    <a:pt x="147" y="85"/>
                    <a:pt x="147" y="85"/>
                    <a:pt x="147" y="85"/>
                  </a:cubicBezTo>
                  <a:cubicBezTo>
                    <a:pt x="266" y="157"/>
                    <a:pt x="266" y="157"/>
                    <a:pt x="266" y="157"/>
                  </a:cubicBezTo>
                  <a:cubicBezTo>
                    <a:pt x="283" y="130"/>
                    <a:pt x="283" y="130"/>
                    <a:pt x="283" y="130"/>
                  </a:cubicBezTo>
                  <a:lnTo>
                    <a:pt x="164" y="58"/>
                  </a:lnTo>
                  <a:close/>
                  <a:moveTo>
                    <a:pt x="2" y="446"/>
                  </a:moveTo>
                  <a:cubicBezTo>
                    <a:pt x="13" y="354"/>
                    <a:pt x="13" y="354"/>
                    <a:pt x="13" y="354"/>
                  </a:cubicBezTo>
                  <a:cubicBezTo>
                    <a:pt x="90" y="401"/>
                    <a:pt x="90" y="401"/>
                    <a:pt x="90" y="401"/>
                  </a:cubicBezTo>
                  <a:cubicBezTo>
                    <a:pt x="13" y="453"/>
                    <a:pt x="13" y="453"/>
                    <a:pt x="13" y="453"/>
                  </a:cubicBezTo>
                  <a:cubicBezTo>
                    <a:pt x="5" y="459"/>
                    <a:pt x="0" y="456"/>
                    <a:pt x="2" y="446"/>
                  </a:cubicBezTo>
                  <a:close/>
                  <a:moveTo>
                    <a:pt x="20" y="296"/>
                  </a:moveTo>
                  <a:cubicBezTo>
                    <a:pt x="133" y="109"/>
                    <a:pt x="133" y="109"/>
                    <a:pt x="133" y="109"/>
                  </a:cubicBezTo>
                  <a:cubicBezTo>
                    <a:pt x="172" y="133"/>
                    <a:pt x="172" y="133"/>
                    <a:pt x="172" y="133"/>
                  </a:cubicBezTo>
                  <a:cubicBezTo>
                    <a:pt x="59" y="320"/>
                    <a:pt x="59" y="320"/>
                    <a:pt x="59" y="320"/>
                  </a:cubicBezTo>
                  <a:lnTo>
                    <a:pt x="20" y="296"/>
                  </a:lnTo>
                  <a:close/>
                  <a:moveTo>
                    <a:pt x="99" y="344"/>
                  </a:moveTo>
                  <a:cubicBezTo>
                    <a:pt x="212" y="158"/>
                    <a:pt x="212" y="158"/>
                    <a:pt x="212" y="158"/>
                  </a:cubicBezTo>
                  <a:cubicBezTo>
                    <a:pt x="252" y="182"/>
                    <a:pt x="252" y="182"/>
                    <a:pt x="252" y="182"/>
                  </a:cubicBezTo>
                  <a:cubicBezTo>
                    <a:pt x="139" y="368"/>
                    <a:pt x="139" y="368"/>
                    <a:pt x="139" y="368"/>
                  </a:cubicBezTo>
                  <a:lnTo>
                    <a:pt x="99" y="344"/>
                  </a:lnTo>
                  <a:close/>
                  <a:moveTo>
                    <a:pt x="95" y="446"/>
                  </a:moveTo>
                  <a:cubicBezTo>
                    <a:pt x="301" y="446"/>
                    <a:pt x="301" y="446"/>
                    <a:pt x="301" y="446"/>
                  </a:cubicBezTo>
                  <a:cubicBezTo>
                    <a:pt x="307" y="446"/>
                    <a:pt x="311" y="450"/>
                    <a:pt x="311" y="456"/>
                  </a:cubicBezTo>
                  <a:cubicBezTo>
                    <a:pt x="311" y="462"/>
                    <a:pt x="307" y="467"/>
                    <a:pt x="301" y="467"/>
                  </a:cubicBezTo>
                  <a:cubicBezTo>
                    <a:pt x="95" y="467"/>
                    <a:pt x="95" y="467"/>
                    <a:pt x="95" y="467"/>
                  </a:cubicBezTo>
                  <a:cubicBezTo>
                    <a:pt x="89" y="467"/>
                    <a:pt x="84" y="462"/>
                    <a:pt x="84" y="456"/>
                  </a:cubicBezTo>
                  <a:cubicBezTo>
                    <a:pt x="84" y="450"/>
                    <a:pt x="89" y="446"/>
                    <a:pt x="95" y="44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p>
              <a:pPr fontAlgn="auto"/>
              <a:endParaRPr lang="zh-CN" altLang="en-US" sz="1350" strike="noStrike" noProof="1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4406966" y="2691858"/>
            <a:ext cx="1167146" cy="1167146"/>
            <a:chOff x="3843955" y="2446144"/>
            <a:chExt cx="1556194" cy="1556194"/>
          </a:xfrm>
        </p:grpSpPr>
        <p:grpSp>
          <p:nvGrpSpPr>
            <p:cNvPr id="44" name="组合 43"/>
            <p:cNvGrpSpPr/>
            <p:nvPr/>
          </p:nvGrpSpPr>
          <p:grpSpPr>
            <a:xfrm>
              <a:off x="3843955" y="2446144"/>
              <a:ext cx="1556194" cy="1556194"/>
              <a:chOff x="3154508" y="1821271"/>
              <a:chExt cx="2785107" cy="2785102"/>
            </a:xfrm>
          </p:grpSpPr>
          <p:sp>
            <p:nvSpPr>
              <p:cNvPr id="48" name="Freeform 5"/>
              <p:cNvSpPr/>
              <p:nvPr/>
            </p:nvSpPr>
            <p:spPr bwMode="auto">
              <a:xfrm rot="10800000">
                <a:off x="3154508" y="1821271"/>
                <a:ext cx="2785107" cy="27851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p>
                <a:pPr fontAlgn="auto"/>
                <a:endParaRPr lang="zh-CN" altLang="en-US" sz="1050" strike="noStrike" noProof="1">
                  <a:solidFill>
                    <a:prstClr val="black"/>
                  </a:solidFill>
                </a:endParaRPr>
              </a:p>
            </p:txBody>
          </p:sp>
          <p:sp>
            <p:nvSpPr>
              <p:cNvPr id="49" name="Freeform 5"/>
              <p:cNvSpPr/>
              <p:nvPr/>
            </p:nvSpPr>
            <p:spPr bwMode="auto">
              <a:xfrm rot="10800000">
                <a:off x="3447677" y="2114440"/>
                <a:ext cx="2198769" cy="2198765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2"/>
                  </a:gs>
                  <a:gs pos="100000">
                    <a:schemeClr val="accent2">
                      <a:lumMod val="75000"/>
                    </a:schemeClr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0">
                      <a:schemeClr val="accent2">
                        <a:lumMod val="75000"/>
                      </a:schemeClr>
                    </a:gs>
                    <a:gs pos="100000">
                      <a:schemeClr val="accent2"/>
                    </a:gs>
                  </a:gsLst>
                  <a:lin ang="2700000" scaled="1"/>
                  <a:tileRect/>
                </a:gradFill>
              </a:ln>
              <a:effectLst>
                <a:outerShdw blurRad="2540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p>
                <a:pPr fontAlgn="auto"/>
                <a:endParaRPr lang="zh-CN" altLang="en-US" sz="1050" strike="noStrike" noProof="1" dirty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43" name="组合 42"/>
            <p:cNvGrpSpPr>
              <a:grpSpLocks noChangeAspect="1"/>
            </p:cNvGrpSpPr>
            <p:nvPr/>
          </p:nvGrpSpPr>
          <p:grpSpPr>
            <a:xfrm>
              <a:off x="4305202" y="2997957"/>
              <a:ext cx="675251" cy="459226"/>
              <a:chOff x="3897313" y="2016126"/>
              <a:chExt cx="749300" cy="509588"/>
            </a:xfrm>
            <a:solidFill>
              <a:schemeClr val="bg1"/>
            </a:solidFill>
          </p:grpSpPr>
          <p:sp>
            <p:nvSpPr>
              <p:cNvPr id="50" name="Freeform 8"/>
              <p:cNvSpPr>
                <a:spLocks noEditPoints="1"/>
              </p:cNvSpPr>
              <p:nvPr/>
            </p:nvSpPr>
            <p:spPr bwMode="auto">
              <a:xfrm>
                <a:off x="3897313" y="2016126"/>
                <a:ext cx="749300" cy="509588"/>
              </a:xfrm>
              <a:custGeom>
                <a:avLst/>
                <a:gdLst>
                  <a:gd name="T0" fmla="*/ 627 w 631"/>
                  <a:gd name="T1" fmla="*/ 44 h 429"/>
                  <a:gd name="T2" fmla="*/ 469 w 631"/>
                  <a:gd name="T3" fmla="*/ 0 h 429"/>
                  <a:gd name="T4" fmla="*/ 315 w 631"/>
                  <a:gd name="T5" fmla="*/ 41 h 429"/>
                  <a:gd name="T6" fmla="*/ 168 w 631"/>
                  <a:gd name="T7" fmla="*/ 0 h 429"/>
                  <a:gd name="T8" fmla="*/ 3 w 631"/>
                  <a:gd name="T9" fmla="*/ 44 h 429"/>
                  <a:gd name="T10" fmla="*/ 0 w 631"/>
                  <a:gd name="T11" fmla="*/ 52 h 429"/>
                  <a:gd name="T12" fmla="*/ 0 w 631"/>
                  <a:gd name="T13" fmla="*/ 412 h 429"/>
                  <a:gd name="T14" fmla="*/ 23 w 631"/>
                  <a:gd name="T15" fmla="*/ 429 h 429"/>
                  <a:gd name="T16" fmla="*/ 313 w 631"/>
                  <a:gd name="T17" fmla="*/ 429 h 429"/>
                  <a:gd name="T18" fmla="*/ 608 w 631"/>
                  <a:gd name="T19" fmla="*/ 429 h 429"/>
                  <a:gd name="T20" fmla="*/ 631 w 631"/>
                  <a:gd name="T21" fmla="*/ 413 h 429"/>
                  <a:gd name="T22" fmla="*/ 631 w 631"/>
                  <a:gd name="T23" fmla="*/ 52 h 429"/>
                  <a:gd name="T24" fmla="*/ 627 w 631"/>
                  <a:gd name="T25" fmla="*/ 44 h 429"/>
                  <a:gd name="T26" fmla="*/ 304 w 631"/>
                  <a:gd name="T27" fmla="*/ 60 h 429"/>
                  <a:gd name="T28" fmla="*/ 304 w 631"/>
                  <a:gd name="T29" fmla="*/ 393 h 429"/>
                  <a:gd name="T30" fmla="*/ 167 w 631"/>
                  <a:gd name="T31" fmla="*/ 355 h 429"/>
                  <a:gd name="T32" fmla="*/ 40 w 631"/>
                  <a:gd name="T33" fmla="*/ 380 h 429"/>
                  <a:gd name="T34" fmla="*/ 40 w 631"/>
                  <a:gd name="T35" fmla="*/ 46 h 429"/>
                  <a:gd name="T36" fmla="*/ 169 w 631"/>
                  <a:gd name="T37" fmla="*/ 21 h 429"/>
                  <a:gd name="T38" fmla="*/ 304 w 631"/>
                  <a:gd name="T39" fmla="*/ 60 h 429"/>
                  <a:gd name="T40" fmla="*/ 590 w 631"/>
                  <a:gd name="T41" fmla="*/ 45 h 429"/>
                  <a:gd name="T42" fmla="*/ 590 w 631"/>
                  <a:gd name="T43" fmla="*/ 381 h 429"/>
                  <a:gd name="T44" fmla="*/ 462 w 631"/>
                  <a:gd name="T45" fmla="*/ 359 h 429"/>
                  <a:gd name="T46" fmla="*/ 323 w 631"/>
                  <a:gd name="T47" fmla="*/ 394 h 429"/>
                  <a:gd name="T48" fmla="*/ 323 w 631"/>
                  <a:gd name="T49" fmla="*/ 61 h 429"/>
                  <a:gd name="T50" fmla="*/ 469 w 631"/>
                  <a:gd name="T51" fmla="*/ 21 h 429"/>
                  <a:gd name="T52" fmla="*/ 590 w 631"/>
                  <a:gd name="T53" fmla="*/ 45 h 4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631" h="429">
                    <a:moveTo>
                      <a:pt x="627" y="44"/>
                    </a:moveTo>
                    <a:cubicBezTo>
                      <a:pt x="593" y="16"/>
                      <a:pt x="534" y="0"/>
                      <a:pt x="469" y="0"/>
                    </a:cubicBezTo>
                    <a:cubicBezTo>
                      <a:pt x="407" y="0"/>
                      <a:pt x="350" y="15"/>
                      <a:pt x="315" y="41"/>
                    </a:cubicBezTo>
                    <a:cubicBezTo>
                      <a:pt x="288" y="15"/>
                      <a:pt x="234" y="0"/>
                      <a:pt x="168" y="0"/>
                    </a:cubicBezTo>
                    <a:cubicBezTo>
                      <a:pt x="100" y="0"/>
                      <a:pt x="37" y="17"/>
                      <a:pt x="3" y="44"/>
                    </a:cubicBezTo>
                    <a:cubicBezTo>
                      <a:pt x="1" y="46"/>
                      <a:pt x="0" y="49"/>
                      <a:pt x="0" y="52"/>
                    </a:cubicBezTo>
                    <a:cubicBezTo>
                      <a:pt x="0" y="412"/>
                      <a:pt x="0" y="412"/>
                      <a:pt x="0" y="412"/>
                    </a:cubicBezTo>
                    <a:cubicBezTo>
                      <a:pt x="0" y="419"/>
                      <a:pt x="9" y="429"/>
                      <a:pt x="23" y="429"/>
                    </a:cubicBezTo>
                    <a:cubicBezTo>
                      <a:pt x="313" y="429"/>
                      <a:pt x="313" y="429"/>
                      <a:pt x="313" y="429"/>
                    </a:cubicBezTo>
                    <a:cubicBezTo>
                      <a:pt x="314" y="429"/>
                      <a:pt x="608" y="429"/>
                      <a:pt x="608" y="429"/>
                    </a:cubicBezTo>
                    <a:cubicBezTo>
                      <a:pt x="618" y="429"/>
                      <a:pt x="631" y="424"/>
                      <a:pt x="631" y="413"/>
                    </a:cubicBezTo>
                    <a:cubicBezTo>
                      <a:pt x="631" y="52"/>
                      <a:pt x="631" y="52"/>
                      <a:pt x="631" y="52"/>
                    </a:cubicBezTo>
                    <a:cubicBezTo>
                      <a:pt x="631" y="49"/>
                      <a:pt x="630" y="46"/>
                      <a:pt x="627" y="44"/>
                    </a:cubicBezTo>
                    <a:close/>
                    <a:moveTo>
                      <a:pt x="304" y="60"/>
                    </a:moveTo>
                    <a:cubicBezTo>
                      <a:pt x="304" y="66"/>
                      <a:pt x="304" y="393"/>
                      <a:pt x="304" y="393"/>
                    </a:cubicBezTo>
                    <a:cubicBezTo>
                      <a:pt x="275" y="369"/>
                      <a:pt x="227" y="355"/>
                      <a:pt x="167" y="355"/>
                    </a:cubicBezTo>
                    <a:cubicBezTo>
                      <a:pt x="120" y="355"/>
                      <a:pt x="75" y="364"/>
                      <a:pt x="40" y="380"/>
                    </a:cubicBezTo>
                    <a:cubicBezTo>
                      <a:pt x="40" y="46"/>
                      <a:pt x="40" y="46"/>
                      <a:pt x="40" y="46"/>
                    </a:cubicBezTo>
                    <a:cubicBezTo>
                      <a:pt x="40" y="46"/>
                      <a:pt x="85" y="21"/>
                      <a:pt x="169" y="21"/>
                    </a:cubicBezTo>
                    <a:cubicBezTo>
                      <a:pt x="266" y="21"/>
                      <a:pt x="304" y="58"/>
                      <a:pt x="304" y="60"/>
                    </a:cubicBezTo>
                    <a:close/>
                    <a:moveTo>
                      <a:pt x="590" y="45"/>
                    </a:moveTo>
                    <a:cubicBezTo>
                      <a:pt x="590" y="381"/>
                      <a:pt x="590" y="381"/>
                      <a:pt x="590" y="381"/>
                    </a:cubicBezTo>
                    <a:cubicBezTo>
                      <a:pt x="554" y="366"/>
                      <a:pt x="505" y="359"/>
                      <a:pt x="462" y="359"/>
                    </a:cubicBezTo>
                    <a:cubicBezTo>
                      <a:pt x="401" y="359"/>
                      <a:pt x="352" y="371"/>
                      <a:pt x="323" y="394"/>
                    </a:cubicBezTo>
                    <a:cubicBezTo>
                      <a:pt x="323" y="61"/>
                      <a:pt x="323" y="61"/>
                      <a:pt x="323" y="61"/>
                    </a:cubicBezTo>
                    <a:cubicBezTo>
                      <a:pt x="323" y="61"/>
                      <a:pt x="368" y="21"/>
                      <a:pt x="469" y="21"/>
                    </a:cubicBezTo>
                    <a:cubicBezTo>
                      <a:pt x="547" y="21"/>
                      <a:pt x="590" y="45"/>
                      <a:pt x="590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p>
                <a:pPr fontAlgn="auto"/>
                <a:endParaRPr lang="zh-CN" altLang="en-US" sz="1350" strike="noStrike" noProof="1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57" name="Freeform 24"/>
              <p:cNvSpPr/>
              <p:nvPr/>
            </p:nvSpPr>
            <p:spPr bwMode="auto">
              <a:xfrm>
                <a:off x="3992563" y="2085976"/>
                <a:ext cx="228600" cy="52388"/>
              </a:xfrm>
              <a:custGeom>
                <a:avLst/>
                <a:gdLst>
                  <a:gd name="T0" fmla="*/ 184 w 192"/>
                  <a:gd name="T1" fmla="*/ 44 h 44"/>
                  <a:gd name="T2" fmla="*/ 180 w 192"/>
                  <a:gd name="T3" fmla="*/ 43 h 44"/>
                  <a:gd name="T4" fmla="*/ 10 w 192"/>
                  <a:gd name="T5" fmla="*/ 32 h 44"/>
                  <a:gd name="T6" fmla="*/ 1 w 192"/>
                  <a:gd name="T7" fmla="*/ 27 h 44"/>
                  <a:gd name="T8" fmla="*/ 6 w 192"/>
                  <a:gd name="T9" fmla="*/ 19 h 44"/>
                  <a:gd name="T10" fmla="*/ 188 w 192"/>
                  <a:gd name="T11" fmla="*/ 31 h 44"/>
                  <a:gd name="T12" fmla="*/ 190 w 192"/>
                  <a:gd name="T13" fmla="*/ 41 h 44"/>
                  <a:gd name="T14" fmla="*/ 184 w 192"/>
                  <a:gd name="T15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2" h="44">
                    <a:moveTo>
                      <a:pt x="184" y="44"/>
                    </a:moveTo>
                    <a:cubicBezTo>
                      <a:pt x="183" y="44"/>
                      <a:pt x="181" y="44"/>
                      <a:pt x="180" y="43"/>
                    </a:cubicBezTo>
                    <a:cubicBezTo>
                      <a:pt x="150" y="23"/>
                      <a:pt x="83" y="12"/>
                      <a:pt x="10" y="32"/>
                    </a:cubicBezTo>
                    <a:cubicBezTo>
                      <a:pt x="6" y="33"/>
                      <a:pt x="2" y="31"/>
                      <a:pt x="1" y="27"/>
                    </a:cubicBezTo>
                    <a:cubicBezTo>
                      <a:pt x="0" y="23"/>
                      <a:pt x="2" y="20"/>
                      <a:pt x="6" y="19"/>
                    </a:cubicBezTo>
                    <a:cubicBezTo>
                      <a:pt x="73" y="0"/>
                      <a:pt x="148" y="5"/>
                      <a:pt x="188" y="31"/>
                    </a:cubicBezTo>
                    <a:cubicBezTo>
                      <a:pt x="191" y="33"/>
                      <a:pt x="192" y="38"/>
                      <a:pt x="190" y="41"/>
                    </a:cubicBezTo>
                    <a:cubicBezTo>
                      <a:pt x="189" y="43"/>
                      <a:pt x="186" y="44"/>
                      <a:pt x="184" y="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p>
                <a:pPr fontAlgn="auto"/>
                <a:endParaRPr lang="zh-CN" altLang="en-US" sz="1350" strike="noStrike" noProof="1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64" name="Freeform 25"/>
              <p:cNvSpPr/>
              <p:nvPr/>
            </p:nvSpPr>
            <p:spPr bwMode="auto">
              <a:xfrm>
                <a:off x="3992563" y="2151063"/>
                <a:ext cx="228600" cy="50800"/>
              </a:xfrm>
              <a:custGeom>
                <a:avLst/>
                <a:gdLst>
                  <a:gd name="T0" fmla="*/ 184 w 192"/>
                  <a:gd name="T1" fmla="*/ 43 h 43"/>
                  <a:gd name="T2" fmla="*/ 180 w 192"/>
                  <a:gd name="T3" fmla="*/ 42 h 43"/>
                  <a:gd name="T4" fmla="*/ 10 w 192"/>
                  <a:gd name="T5" fmla="*/ 32 h 43"/>
                  <a:gd name="T6" fmla="*/ 1 w 192"/>
                  <a:gd name="T7" fmla="*/ 27 h 43"/>
                  <a:gd name="T8" fmla="*/ 6 w 192"/>
                  <a:gd name="T9" fmla="*/ 19 h 43"/>
                  <a:gd name="T10" fmla="*/ 188 w 192"/>
                  <a:gd name="T11" fmla="*/ 30 h 43"/>
                  <a:gd name="T12" fmla="*/ 190 w 192"/>
                  <a:gd name="T13" fmla="*/ 40 h 43"/>
                  <a:gd name="T14" fmla="*/ 184 w 192"/>
                  <a:gd name="T15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2" h="43">
                    <a:moveTo>
                      <a:pt x="184" y="43"/>
                    </a:moveTo>
                    <a:cubicBezTo>
                      <a:pt x="183" y="43"/>
                      <a:pt x="181" y="43"/>
                      <a:pt x="180" y="42"/>
                    </a:cubicBezTo>
                    <a:cubicBezTo>
                      <a:pt x="150" y="23"/>
                      <a:pt x="84" y="11"/>
                      <a:pt x="10" y="32"/>
                    </a:cubicBezTo>
                    <a:cubicBezTo>
                      <a:pt x="6" y="33"/>
                      <a:pt x="2" y="31"/>
                      <a:pt x="1" y="27"/>
                    </a:cubicBezTo>
                    <a:cubicBezTo>
                      <a:pt x="0" y="23"/>
                      <a:pt x="2" y="20"/>
                      <a:pt x="6" y="19"/>
                    </a:cubicBezTo>
                    <a:cubicBezTo>
                      <a:pt x="73" y="0"/>
                      <a:pt x="148" y="4"/>
                      <a:pt x="188" y="30"/>
                    </a:cubicBezTo>
                    <a:cubicBezTo>
                      <a:pt x="191" y="32"/>
                      <a:pt x="192" y="37"/>
                      <a:pt x="190" y="40"/>
                    </a:cubicBezTo>
                    <a:cubicBezTo>
                      <a:pt x="188" y="42"/>
                      <a:pt x="186" y="43"/>
                      <a:pt x="184" y="4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p>
                <a:pPr fontAlgn="auto"/>
                <a:endParaRPr lang="zh-CN" altLang="en-US" sz="1350" strike="noStrike" noProof="1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65" name="Freeform 26"/>
              <p:cNvSpPr/>
              <p:nvPr/>
            </p:nvSpPr>
            <p:spPr bwMode="auto">
              <a:xfrm>
                <a:off x="3992563" y="2214563"/>
                <a:ext cx="230187" cy="50800"/>
              </a:xfrm>
              <a:custGeom>
                <a:avLst/>
                <a:gdLst>
                  <a:gd name="T0" fmla="*/ 185 w 193"/>
                  <a:gd name="T1" fmla="*/ 43 h 43"/>
                  <a:gd name="T2" fmla="*/ 181 w 193"/>
                  <a:gd name="T3" fmla="*/ 42 h 43"/>
                  <a:gd name="T4" fmla="*/ 10 w 193"/>
                  <a:gd name="T5" fmla="*/ 32 h 43"/>
                  <a:gd name="T6" fmla="*/ 1 w 193"/>
                  <a:gd name="T7" fmla="*/ 27 h 43"/>
                  <a:gd name="T8" fmla="*/ 6 w 193"/>
                  <a:gd name="T9" fmla="*/ 18 h 43"/>
                  <a:gd name="T10" fmla="*/ 189 w 193"/>
                  <a:gd name="T11" fmla="*/ 30 h 43"/>
                  <a:gd name="T12" fmla="*/ 191 w 193"/>
                  <a:gd name="T13" fmla="*/ 40 h 43"/>
                  <a:gd name="T14" fmla="*/ 185 w 193"/>
                  <a:gd name="T15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3" h="43">
                    <a:moveTo>
                      <a:pt x="185" y="43"/>
                    </a:moveTo>
                    <a:cubicBezTo>
                      <a:pt x="184" y="43"/>
                      <a:pt x="182" y="43"/>
                      <a:pt x="181" y="42"/>
                    </a:cubicBezTo>
                    <a:cubicBezTo>
                      <a:pt x="151" y="22"/>
                      <a:pt x="85" y="11"/>
                      <a:pt x="10" y="32"/>
                    </a:cubicBezTo>
                    <a:cubicBezTo>
                      <a:pt x="6" y="33"/>
                      <a:pt x="2" y="31"/>
                      <a:pt x="1" y="27"/>
                    </a:cubicBezTo>
                    <a:cubicBezTo>
                      <a:pt x="0" y="23"/>
                      <a:pt x="2" y="20"/>
                      <a:pt x="6" y="18"/>
                    </a:cubicBezTo>
                    <a:cubicBezTo>
                      <a:pt x="74" y="0"/>
                      <a:pt x="149" y="4"/>
                      <a:pt x="189" y="30"/>
                    </a:cubicBezTo>
                    <a:cubicBezTo>
                      <a:pt x="192" y="32"/>
                      <a:pt x="193" y="37"/>
                      <a:pt x="191" y="40"/>
                    </a:cubicBezTo>
                    <a:cubicBezTo>
                      <a:pt x="190" y="42"/>
                      <a:pt x="187" y="43"/>
                      <a:pt x="185" y="4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p>
                <a:pPr fontAlgn="auto"/>
                <a:endParaRPr lang="zh-CN" altLang="en-US" sz="1350" strike="noStrike" noProof="1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66" name="Freeform 27"/>
              <p:cNvSpPr/>
              <p:nvPr/>
            </p:nvSpPr>
            <p:spPr bwMode="auto">
              <a:xfrm>
                <a:off x="3992563" y="2278063"/>
                <a:ext cx="230187" cy="52388"/>
              </a:xfrm>
              <a:custGeom>
                <a:avLst/>
                <a:gdLst>
                  <a:gd name="T0" fmla="*/ 186 w 194"/>
                  <a:gd name="T1" fmla="*/ 44 h 44"/>
                  <a:gd name="T2" fmla="*/ 182 w 194"/>
                  <a:gd name="T3" fmla="*/ 43 h 44"/>
                  <a:gd name="T4" fmla="*/ 10 w 194"/>
                  <a:gd name="T5" fmla="*/ 34 h 44"/>
                  <a:gd name="T6" fmla="*/ 1 w 194"/>
                  <a:gd name="T7" fmla="*/ 30 h 44"/>
                  <a:gd name="T8" fmla="*/ 6 w 194"/>
                  <a:gd name="T9" fmla="*/ 21 h 44"/>
                  <a:gd name="T10" fmla="*/ 190 w 194"/>
                  <a:gd name="T11" fmla="*/ 31 h 44"/>
                  <a:gd name="T12" fmla="*/ 192 w 194"/>
                  <a:gd name="T13" fmla="*/ 41 h 44"/>
                  <a:gd name="T14" fmla="*/ 186 w 194"/>
                  <a:gd name="T15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4">
                    <a:moveTo>
                      <a:pt x="186" y="44"/>
                    </a:moveTo>
                    <a:cubicBezTo>
                      <a:pt x="185" y="44"/>
                      <a:pt x="183" y="44"/>
                      <a:pt x="182" y="43"/>
                    </a:cubicBezTo>
                    <a:cubicBezTo>
                      <a:pt x="144" y="19"/>
                      <a:pt x="78" y="15"/>
                      <a:pt x="10" y="34"/>
                    </a:cubicBezTo>
                    <a:cubicBezTo>
                      <a:pt x="6" y="35"/>
                      <a:pt x="2" y="33"/>
                      <a:pt x="1" y="30"/>
                    </a:cubicBezTo>
                    <a:cubicBezTo>
                      <a:pt x="0" y="26"/>
                      <a:pt x="2" y="22"/>
                      <a:pt x="6" y="21"/>
                    </a:cubicBezTo>
                    <a:cubicBezTo>
                      <a:pt x="79" y="0"/>
                      <a:pt x="148" y="4"/>
                      <a:pt x="190" y="31"/>
                    </a:cubicBezTo>
                    <a:cubicBezTo>
                      <a:pt x="193" y="34"/>
                      <a:pt x="194" y="38"/>
                      <a:pt x="192" y="41"/>
                    </a:cubicBezTo>
                    <a:cubicBezTo>
                      <a:pt x="191" y="43"/>
                      <a:pt x="188" y="44"/>
                      <a:pt x="186" y="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p>
                <a:pPr fontAlgn="auto"/>
                <a:endParaRPr lang="zh-CN" altLang="en-US" sz="1350" strike="noStrike" noProof="1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67" name="Freeform 28"/>
              <p:cNvSpPr/>
              <p:nvPr/>
            </p:nvSpPr>
            <p:spPr bwMode="auto">
              <a:xfrm>
                <a:off x="3992563" y="2339976"/>
                <a:ext cx="230187" cy="55563"/>
              </a:xfrm>
              <a:custGeom>
                <a:avLst/>
                <a:gdLst>
                  <a:gd name="T0" fmla="*/ 186 w 194"/>
                  <a:gd name="T1" fmla="*/ 47 h 47"/>
                  <a:gd name="T2" fmla="*/ 182 w 194"/>
                  <a:gd name="T3" fmla="*/ 46 h 47"/>
                  <a:gd name="T4" fmla="*/ 10 w 194"/>
                  <a:gd name="T5" fmla="*/ 38 h 47"/>
                  <a:gd name="T6" fmla="*/ 1 w 194"/>
                  <a:gd name="T7" fmla="*/ 34 h 47"/>
                  <a:gd name="T8" fmla="*/ 5 w 194"/>
                  <a:gd name="T9" fmla="*/ 25 h 47"/>
                  <a:gd name="T10" fmla="*/ 190 w 194"/>
                  <a:gd name="T11" fmla="*/ 34 h 47"/>
                  <a:gd name="T12" fmla="*/ 192 w 194"/>
                  <a:gd name="T13" fmla="*/ 44 h 47"/>
                  <a:gd name="T14" fmla="*/ 186 w 194"/>
                  <a:gd name="T15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7">
                    <a:moveTo>
                      <a:pt x="186" y="47"/>
                    </a:moveTo>
                    <a:cubicBezTo>
                      <a:pt x="185" y="47"/>
                      <a:pt x="183" y="46"/>
                      <a:pt x="182" y="46"/>
                    </a:cubicBezTo>
                    <a:cubicBezTo>
                      <a:pt x="148" y="23"/>
                      <a:pt x="67" y="15"/>
                      <a:pt x="10" y="38"/>
                    </a:cubicBezTo>
                    <a:cubicBezTo>
                      <a:pt x="7" y="39"/>
                      <a:pt x="3" y="37"/>
                      <a:pt x="1" y="34"/>
                    </a:cubicBezTo>
                    <a:cubicBezTo>
                      <a:pt x="0" y="30"/>
                      <a:pt x="1" y="26"/>
                      <a:pt x="5" y="25"/>
                    </a:cubicBezTo>
                    <a:cubicBezTo>
                      <a:pt x="67" y="0"/>
                      <a:pt x="152" y="10"/>
                      <a:pt x="190" y="34"/>
                    </a:cubicBezTo>
                    <a:cubicBezTo>
                      <a:pt x="193" y="36"/>
                      <a:pt x="194" y="40"/>
                      <a:pt x="192" y="44"/>
                    </a:cubicBezTo>
                    <a:cubicBezTo>
                      <a:pt x="190" y="46"/>
                      <a:pt x="188" y="47"/>
                      <a:pt x="186" y="4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p>
                <a:pPr fontAlgn="auto"/>
                <a:endParaRPr lang="zh-CN" altLang="en-US" sz="1350" strike="noStrike" noProof="1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68" name="Freeform 29"/>
              <p:cNvSpPr/>
              <p:nvPr/>
            </p:nvSpPr>
            <p:spPr bwMode="auto">
              <a:xfrm>
                <a:off x="4321175" y="2085976"/>
                <a:ext cx="230187" cy="52388"/>
              </a:xfrm>
              <a:custGeom>
                <a:avLst/>
                <a:gdLst>
                  <a:gd name="T0" fmla="*/ 8 w 194"/>
                  <a:gd name="T1" fmla="*/ 44 h 44"/>
                  <a:gd name="T2" fmla="*/ 2 w 194"/>
                  <a:gd name="T3" fmla="*/ 41 h 44"/>
                  <a:gd name="T4" fmla="*/ 4 w 194"/>
                  <a:gd name="T5" fmla="*/ 31 h 44"/>
                  <a:gd name="T6" fmla="*/ 188 w 194"/>
                  <a:gd name="T7" fmla="*/ 19 h 44"/>
                  <a:gd name="T8" fmla="*/ 193 w 194"/>
                  <a:gd name="T9" fmla="*/ 27 h 44"/>
                  <a:gd name="T10" fmla="*/ 185 w 194"/>
                  <a:gd name="T11" fmla="*/ 32 h 44"/>
                  <a:gd name="T12" fmla="*/ 12 w 194"/>
                  <a:gd name="T13" fmla="*/ 43 h 44"/>
                  <a:gd name="T14" fmla="*/ 8 w 194"/>
                  <a:gd name="T15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4">
                    <a:moveTo>
                      <a:pt x="8" y="44"/>
                    </a:moveTo>
                    <a:cubicBezTo>
                      <a:pt x="6" y="44"/>
                      <a:pt x="4" y="43"/>
                      <a:pt x="2" y="41"/>
                    </a:cubicBezTo>
                    <a:cubicBezTo>
                      <a:pt x="0" y="38"/>
                      <a:pt x="1" y="33"/>
                      <a:pt x="4" y="31"/>
                    </a:cubicBezTo>
                    <a:cubicBezTo>
                      <a:pt x="45" y="5"/>
                      <a:pt x="121" y="0"/>
                      <a:pt x="188" y="19"/>
                    </a:cubicBezTo>
                    <a:cubicBezTo>
                      <a:pt x="192" y="20"/>
                      <a:pt x="194" y="23"/>
                      <a:pt x="193" y="27"/>
                    </a:cubicBezTo>
                    <a:cubicBezTo>
                      <a:pt x="192" y="31"/>
                      <a:pt x="188" y="33"/>
                      <a:pt x="185" y="32"/>
                    </a:cubicBezTo>
                    <a:cubicBezTo>
                      <a:pt x="113" y="12"/>
                      <a:pt x="44" y="23"/>
                      <a:pt x="12" y="43"/>
                    </a:cubicBezTo>
                    <a:cubicBezTo>
                      <a:pt x="11" y="44"/>
                      <a:pt x="10" y="44"/>
                      <a:pt x="8" y="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p>
                <a:pPr fontAlgn="auto"/>
                <a:endParaRPr lang="zh-CN" altLang="en-US" sz="1350" strike="noStrike" noProof="1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69" name="Freeform 30"/>
              <p:cNvSpPr/>
              <p:nvPr/>
            </p:nvSpPr>
            <p:spPr bwMode="auto">
              <a:xfrm>
                <a:off x="4321175" y="2149476"/>
                <a:ext cx="230187" cy="53975"/>
              </a:xfrm>
              <a:custGeom>
                <a:avLst/>
                <a:gdLst>
                  <a:gd name="T0" fmla="*/ 8 w 194"/>
                  <a:gd name="T1" fmla="*/ 45 h 45"/>
                  <a:gd name="T2" fmla="*/ 2 w 194"/>
                  <a:gd name="T3" fmla="*/ 42 h 45"/>
                  <a:gd name="T4" fmla="*/ 5 w 194"/>
                  <a:gd name="T5" fmla="*/ 32 h 45"/>
                  <a:gd name="T6" fmla="*/ 189 w 194"/>
                  <a:gd name="T7" fmla="*/ 19 h 45"/>
                  <a:gd name="T8" fmla="*/ 193 w 194"/>
                  <a:gd name="T9" fmla="*/ 28 h 45"/>
                  <a:gd name="T10" fmla="*/ 185 w 194"/>
                  <a:gd name="T11" fmla="*/ 33 h 45"/>
                  <a:gd name="T12" fmla="*/ 12 w 194"/>
                  <a:gd name="T13" fmla="*/ 44 h 45"/>
                  <a:gd name="T14" fmla="*/ 8 w 194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5">
                    <a:moveTo>
                      <a:pt x="8" y="45"/>
                    </a:moveTo>
                    <a:cubicBezTo>
                      <a:pt x="6" y="45"/>
                      <a:pt x="4" y="44"/>
                      <a:pt x="2" y="42"/>
                    </a:cubicBezTo>
                    <a:cubicBezTo>
                      <a:pt x="0" y="38"/>
                      <a:pt x="1" y="34"/>
                      <a:pt x="5" y="32"/>
                    </a:cubicBezTo>
                    <a:cubicBezTo>
                      <a:pt x="45" y="6"/>
                      <a:pt x="121" y="0"/>
                      <a:pt x="189" y="19"/>
                    </a:cubicBezTo>
                    <a:cubicBezTo>
                      <a:pt x="192" y="20"/>
                      <a:pt x="194" y="24"/>
                      <a:pt x="193" y="28"/>
                    </a:cubicBezTo>
                    <a:cubicBezTo>
                      <a:pt x="192" y="32"/>
                      <a:pt x="189" y="34"/>
                      <a:pt x="185" y="33"/>
                    </a:cubicBezTo>
                    <a:cubicBezTo>
                      <a:pt x="113" y="13"/>
                      <a:pt x="44" y="23"/>
                      <a:pt x="12" y="44"/>
                    </a:cubicBezTo>
                    <a:cubicBezTo>
                      <a:pt x="11" y="44"/>
                      <a:pt x="10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p>
                <a:pPr fontAlgn="auto"/>
                <a:endParaRPr lang="zh-CN" altLang="en-US" sz="1350" strike="noStrike" noProof="1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70" name="Freeform 31"/>
              <p:cNvSpPr/>
              <p:nvPr/>
            </p:nvSpPr>
            <p:spPr bwMode="auto">
              <a:xfrm>
                <a:off x="4321175" y="2214563"/>
                <a:ext cx="230187" cy="53975"/>
              </a:xfrm>
              <a:custGeom>
                <a:avLst/>
                <a:gdLst>
                  <a:gd name="T0" fmla="*/ 8 w 195"/>
                  <a:gd name="T1" fmla="*/ 45 h 45"/>
                  <a:gd name="T2" fmla="*/ 3 w 195"/>
                  <a:gd name="T3" fmla="*/ 41 h 45"/>
                  <a:gd name="T4" fmla="*/ 5 w 195"/>
                  <a:gd name="T5" fmla="*/ 32 h 45"/>
                  <a:gd name="T6" fmla="*/ 189 w 195"/>
                  <a:gd name="T7" fmla="*/ 19 h 45"/>
                  <a:gd name="T8" fmla="*/ 193 w 195"/>
                  <a:gd name="T9" fmla="*/ 28 h 45"/>
                  <a:gd name="T10" fmla="*/ 185 w 195"/>
                  <a:gd name="T11" fmla="*/ 32 h 45"/>
                  <a:gd name="T12" fmla="*/ 12 w 195"/>
                  <a:gd name="T13" fmla="*/ 43 h 45"/>
                  <a:gd name="T14" fmla="*/ 8 w 195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5" h="45">
                    <a:moveTo>
                      <a:pt x="8" y="45"/>
                    </a:moveTo>
                    <a:cubicBezTo>
                      <a:pt x="6" y="45"/>
                      <a:pt x="4" y="43"/>
                      <a:pt x="3" y="41"/>
                    </a:cubicBezTo>
                    <a:cubicBezTo>
                      <a:pt x="0" y="38"/>
                      <a:pt x="1" y="34"/>
                      <a:pt x="5" y="32"/>
                    </a:cubicBezTo>
                    <a:cubicBezTo>
                      <a:pt x="45" y="5"/>
                      <a:pt x="121" y="0"/>
                      <a:pt x="189" y="19"/>
                    </a:cubicBezTo>
                    <a:cubicBezTo>
                      <a:pt x="192" y="20"/>
                      <a:pt x="195" y="24"/>
                      <a:pt x="193" y="28"/>
                    </a:cubicBezTo>
                    <a:cubicBezTo>
                      <a:pt x="192" y="31"/>
                      <a:pt x="189" y="33"/>
                      <a:pt x="185" y="32"/>
                    </a:cubicBezTo>
                    <a:cubicBezTo>
                      <a:pt x="113" y="12"/>
                      <a:pt x="44" y="23"/>
                      <a:pt x="12" y="43"/>
                    </a:cubicBezTo>
                    <a:cubicBezTo>
                      <a:pt x="11" y="44"/>
                      <a:pt x="10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p>
                <a:pPr fontAlgn="auto"/>
                <a:endParaRPr lang="zh-CN" altLang="en-US" sz="1350" strike="noStrike" noProof="1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71" name="Freeform 32"/>
              <p:cNvSpPr/>
              <p:nvPr/>
            </p:nvSpPr>
            <p:spPr bwMode="auto">
              <a:xfrm>
                <a:off x="4321175" y="2278063"/>
                <a:ext cx="230187" cy="52388"/>
              </a:xfrm>
              <a:custGeom>
                <a:avLst/>
                <a:gdLst>
                  <a:gd name="T0" fmla="*/ 8 w 195"/>
                  <a:gd name="T1" fmla="*/ 45 h 45"/>
                  <a:gd name="T2" fmla="*/ 3 w 195"/>
                  <a:gd name="T3" fmla="*/ 42 h 45"/>
                  <a:gd name="T4" fmla="*/ 5 w 195"/>
                  <a:gd name="T5" fmla="*/ 32 h 45"/>
                  <a:gd name="T6" fmla="*/ 189 w 195"/>
                  <a:gd name="T7" fmla="*/ 20 h 45"/>
                  <a:gd name="T8" fmla="*/ 194 w 195"/>
                  <a:gd name="T9" fmla="*/ 28 h 45"/>
                  <a:gd name="T10" fmla="*/ 185 w 195"/>
                  <a:gd name="T11" fmla="*/ 33 h 45"/>
                  <a:gd name="T12" fmla="*/ 12 w 195"/>
                  <a:gd name="T13" fmla="*/ 44 h 45"/>
                  <a:gd name="T14" fmla="*/ 8 w 195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5" h="45">
                    <a:moveTo>
                      <a:pt x="8" y="45"/>
                    </a:moveTo>
                    <a:cubicBezTo>
                      <a:pt x="6" y="45"/>
                      <a:pt x="4" y="44"/>
                      <a:pt x="3" y="42"/>
                    </a:cubicBezTo>
                    <a:cubicBezTo>
                      <a:pt x="0" y="39"/>
                      <a:pt x="1" y="34"/>
                      <a:pt x="5" y="32"/>
                    </a:cubicBezTo>
                    <a:cubicBezTo>
                      <a:pt x="38" y="11"/>
                      <a:pt x="118" y="0"/>
                      <a:pt x="189" y="20"/>
                    </a:cubicBezTo>
                    <a:cubicBezTo>
                      <a:pt x="192" y="21"/>
                      <a:pt x="195" y="25"/>
                      <a:pt x="194" y="28"/>
                    </a:cubicBezTo>
                    <a:cubicBezTo>
                      <a:pt x="192" y="32"/>
                      <a:pt x="189" y="34"/>
                      <a:pt x="185" y="33"/>
                    </a:cubicBezTo>
                    <a:cubicBezTo>
                      <a:pt x="120" y="15"/>
                      <a:pt x="43" y="24"/>
                      <a:pt x="12" y="44"/>
                    </a:cubicBezTo>
                    <a:cubicBezTo>
                      <a:pt x="11" y="45"/>
                      <a:pt x="10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p>
                <a:pPr fontAlgn="auto"/>
                <a:endParaRPr lang="zh-CN" altLang="en-US" sz="1350" strike="noStrike" noProof="1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72" name="Freeform 33"/>
              <p:cNvSpPr/>
              <p:nvPr/>
            </p:nvSpPr>
            <p:spPr bwMode="auto">
              <a:xfrm>
                <a:off x="4321175" y="2343151"/>
                <a:ext cx="230187" cy="53975"/>
              </a:xfrm>
              <a:custGeom>
                <a:avLst/>
                <a:gdLst>
                  <a:gd name="T0" fmla="*/ 8 w 194"/>
                  <a:gd name="T1" fmla="*/ 45 h 45"/>
                  <a:gd name="T2" fmla="*/ 2 w 194"/>
                  <a:gd name="T3" fmla="*/ 42 h 45"/>
                  <a:gd name="T4" fmla="*/ 4 w 194"/>
                  <a:gd name="T5" fmla="*/ 32 h 45"/>
                  <a:gd name="T6" fmla="*/ 188 w 194"/>
                  <a:gd name="T7" fmla="*/ 19 h 45"/>
                  <a:gd name="T8" fmla="*/ 193 w 194"/>
                  <a:gd name="T9" fmla="*/ 28 h 45"/>
                  <a:gd name="T10" fmla="*/ 184 w 194"/>
                  <a:gd name="T11" fmla="*/ 33 h 45"/>
                  <a:gd name="T12" fmla="*/ 11 w 194"/>
                  <a:gd name="T13" fmla="*/ 44 h 45"/>
                  <a:gd name="T14" fmla="*/ 8 w 194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5">
                    <a:moveTo>
                      <a:pt x="8" y="45"/>
                    </a:moveTo>
                    <a:cubicBezTo>
                      <a:pt x="5" y="45"/>
                      <a:pt x="3" y="44"/>
                      <a:pt x="2" y="42"/>
                    </a:cubicBezTo>
                    <a:cubicBezTo>
                      <a:pt x="0" y="38"/>
                      <a:pt x="0" y="34"/>
                      <a:pt x="4" y="32"/>
                    </a:cubicBezTo>
                    <a:cubicBezTo>
                      <a:pt x="44" y="6"/>
                      <a:pt x="120" y="0"/>
                      <a:pt x="188" y="19"/>
                    </a:cubicBezTo>
                    <a:cubicBezTo>
                      <a:pt x="191" y="20"/>
                      <a:pt x="194" y="24"/>
                      <a:pt x="193" y="28"/>
                    </a:cubicBezTo>
                    <a:cubicBezTo>
                      <a:pt x="192" y="32"/>
                      <a:pt x="188" y="34"/>
                      <a:pt x="184" y="33"/>
                    </a:cubicBezTo>
                    <a:cubicBezTo>
                      <a:pt x="113" y="13"/>
                      <a:pt x="43" y="23"/>
                      <a:pt x="11" y="44"/>
                    </a:cubicBezTo>
                    <a:cubicBezTo>
                      <a:pt x="10" y="45"/>
                      <a:pt x="9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p>
                <a:pPr fontAlgn="auto"/>
                <a:endParaRPr lang="zh-CN" altLang="en-US" sz="1350" strike="noStrike" noProof="1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</p:grpSp>
      </p:grpSp>
      <p:grpSp>
        <p:nvGrpSpPr>
          <p:cNvPr id="13" name="组合 12"/>
          <p:cNvGrpSpPr/>
          <p:nvPr/>
        </p:nvGrpSpPr>
        <p:grpSpPr>
          <a:xfrm>
            <a:off x="6653213" y="2692400"/>
            <a:ext cx="1166812" cy="1166813"/>
            <a:chOff x="6839012" y="2446144"/>
            <a:chExt cx="1556194" cy="1556194"/>
          </a:xfrm>
        </p:grpSpPr>
        <p:grpSp>
          <p:nvGrpSpPr>
            <p:cNvPr id="51" name="组合 50"/>
            <p:cNvGrpSpPr/>
            <p:nvPr/>
          </p:nvGrpSpPr>
          <p:grpSpPr>
            <a:xfrm>
              <a:off x="6839012" y="2446144"/>
              <a:ext cx="1556194" cy="1556194"/>
              <a:chOff x="3154508" y="1821271"/>
              <a:chExt cx="2785107" cy="2785102"/>
            </a:xfrm>
          </p:grpSpPr>
          <p:sp>
            <p:nvSpPr>
              <p:cNvPr id="55" name="Freeform 5"/>
              <p:cNvSpPr/>
              <p:nvPr/>
            </p:nvSpPr>
            <p:spPr bwMode="auto">
              <a:xfrm rot="10800000">
                <a:off x="3154508" y="1821271"/>
                <a:ext cx="2785107" cy="27851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p>
                <a:pPr fontAlgn="auto"/>
                <a:endParaRPr lang="zh-CN" altLang="en-US" sz="1050" strike="noStrike" noProof="1">
                  <a:solidFill>
                    <a:prstClr val="black"/>
                  </a:solidFill>
                </a:endParaRPr>
              </a:p>
            </p:txBody>
          </p:sp>
          <p:sp>
            <p:nvSpPr>
              <p:cNvPr id="56" name="Freeform 5"/>
              <p:cNvSpPr/>
              <p:nvPr/>
            </p:nvSpPr>
            <p:spPr bwMode="auto">
              <a:xfrm rot="10800000">
                <a:off x="3447677" y="2114440"/>
                <a:ext cx="2198769" cy="2198765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3"/>
                  </a:gs>
                  <a:gs pos="100000">
                    <a:schemeClr val="accent3">
                      <a:lumMod val="75000"/>
                    </a:schemeClr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0">
                      <a:schemeClr val="accent3">
                        <a:lumMod val="75000"/>
                      </a:schemeClr>
                    </a:gs>
                    <a:gs pos="100000">
                      <a:schemeClr val="accent3"/>
                    </a:gs>
                  </a:gsLst>
                  <a:lin ang="2700000" scaled="1"/>
                  <a:tileRect/>
                </a:gradFill>
              </a:ln>
              <a:effectLst>
                <a:outerShdw blurRad="2540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p>
                <a:pPr fontAlgn="auto"/>
                <a:endParaRPr lang="zh-CN" altLang="en-US" sz="1050" strike="noStrike" noProof="1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73" name="Freeform 18"/>
            <p:cNvSpPr>
              <a:spLocks noChangeAspect="1" noEditPoints="1"/>
            </p:cNvSpPr>
            <p:nvPr/>
          </p:nvSpPr>
          <p:spPr bwMode="auto">
            <a:xfrm>
              <a:off x="7356190" y="2831801"/>
              <a:ext cx="594186" cy="712675"/>
            </a:xfrm>
            <a:custGeom>
              <a:avLst/>
              <a:gdLst>
                <a:gd name="T0" fmla="*/ 456 w 456"/>
                <a:gd name="T1" fmla="*/ 528 h 548"/>
                <a:gd name="T2" fmla="*/ 436 w 456"/>
                <a:gd name="T3" fmla="*/ 548 h 548"/>
                <a:gd name="T4" fmla="*/ 84 w 456"/>
                <a:gd name="T5" fmla="*/ 548 h 548"/>
                <a:gd name="T6" fmla="*/ 0 w 456"/>
                <a:gd name="T7" fmla="*/ 464 h 548"/>
                <a:gd name="T8" fmla="*/ 84 w 456"/>
                <a:gd name="T9" fmla="*/ 380 h 548"/>
                <a:gd name="T10" fmla="*/ 436 w 456"/>
                <a:gd name="T11" fmla="*/ 380 h 548"/>
                <a:gd name="T12" fmla="*/ 456 w 456"/>
                <a:gd name="T13" fmla="*/ 399 h 548"/>
                <a:gd name="T14" fmla="*/ 436 w 456"/>
                <a:gd name="T15" fmla="*/ 419 h 548"/>
                <a:gd name="T16" fmla="*/ 90 w 456"/>
                <a:gd name="T17" fmla="*/ 419 h 548"/>
                <a:gd name="T18" fmla="*/ 45 w 456"/>
                <a:gd name="T19" fmla="*/ 464 h 548"/>
                <a:gd name="T20" fmla="*/ 90 w 456"/>
                <a:gd name="T21" fmla="*/ 509 h 548"/>
                <a:gd name="T22" fmla="*/ 436 w 456"/>
                <a:gd name="T23" fmla="*/ 509 h 548"/>
                <a:gd name="T24" fmla="*/ 456 w 456"/>
                <a:gd name="T25" fmla="*/ 528 h 548"/>
                <a:gd name="T26" fmla="*/ 235 w 456"/>
                <a:gd name="T27" fmla="*/ 78 h 548"/>
                <a:gd name="T28" fmla="*/ 309 w 456"/>
                <a:gd name="T29" fmla="*/ 6 h 548"/>
                <a:gd name="T30" fmla="*/ 309 w 456"/>
                <a:gd name="T31" fmla="*/ 0 h 548"/>
                <a:gd name="T32" fmla="*/ 303 w 456"/>
                <a:gd name="T33" fmla="*/ 0 h 548"/>
                <a:gd name="T34" fmla="*/ 228 w 456"/>
                <a:gd name="T35" fmla="*/ 72 h 548"/>
                <a:gd name="T36" fmla="*/ 229 w 456"/>
                <a:gd name="T37" fmla="*/ 77 h 548"/>
                <a:gd name="T38" fmla="*/ 235 w 456"/>
                <a:gd name="T39" fmla="*/ 78 h 548"/>
                <a:gd name="T40" fmla="*/ 372 w 456"/>
                <a:gd name="T41" fmla="*/ 137 h 548"/>
                <a:gd name="T42" fmla="*/ 295 w 456"/>
                <a:gd name="T43" fmla="*/ 85 h 548"/>
                <a:gd name="T44" fmla="*/ 232 w 456"/>
                <a:gd name="T45" fmla="*/ 98 h 548"/>
                <a:gd name="T46" fmla="*/ 170 w 456"/>
                <a:gd name="T47" fmla="*/ 85 h 548"/>
                <a:gd name="T48" fmla="*/ 93 w 456"/>
                <a:gd name="T49" fmla="*/ 137 h 548"/>
                <a:gd name="T50" fmla="*/ 175 w 456"/>
                <a:gd name="T51" fmla="*/ 341 h 548"/>
                <a:gd name="T52" fmla="*/ 232 w 456"/>
                <a:gd name="T53" fmla="*/ 328 h 548"/>
                <a:gd name="T54" fmla="*/ 290 w 456"/>
                <a:gd name="T55" fmla="*/ 341 h 548"/>
                <a:gd name="T56" fmla="*/ 372 w 456"/>
                <a:gd name="T57" fmla="*/ 137 h 548"/>
                <a:gd name="T58" fmla="*/ 172 w 456"/>
                <a:gd name="T59" fmla="*/ 126 h 548"/>
                <a:gd name="T60" fmla="*/ 168 w 456"/>
                <a:gd name="T61" fmla="*/ 126 h 548"/>
                <a:gd name="T62" fmla="*/ 128 w 456"/>
                <a:gd name="T63" fmla="*/ 161 h 548"/>
                <a:gd name="T64" fmla="*/ 119 w 456"/>
                <a:gd name="T65" fmla="*/ 169 h 548"/>
                <a:gd name="T66" fmla="*/ 118 w 456"/>
                <a:gd name="T67" fmla="*/ 169 h 548"/>
                <a:gd name="T68" fmla="*/ 116 w 456"/>
                <a:gd name="T69" fmla="*/ 168 h 548"/>
                <a:gd name="T70" fmla="*/ 109 w 456"/>
                <a:gd name="T71" fmla="*/ 157 h 548"/>
                <a:gd name="T72" fmla="*/ 168 w 456"/>
                <a:gd name="T73" fmla="*/ 106 h 548"/>
                <a:gd name="T74" fmla="*/ 173 w 456"/>
                <a:gd name="T75" fmla="*/ 106 h 548"/>
                <a:gd name="T76" fmla="*/ 181 w 456"/>
                <a:gd name="T77" fmla="*/ 117 h 548"/>
                <a:gd name="T78" fmla="*/ 172 w 456"/>
                <a:gd name="T79" fmla="*/ 126 h 5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56" h="548">
                  <a:moveTo>
                    <a:pt x="456" y="528"/>
                  </a:moveTo>
                  <a:cubicBezTo>
                    <a:pt x="456" y="539"/>
                    <a:pt x="447" y="548"/>
                    <a:pt x="436" y="548"/>
                  </a:cubicBezTo>
                  <a:cubicBezTo>
                    <a:pt x="84" y="548"/>
                    <a:pt x="84" y="548"/>
                    <a:pt x="84" y="548"/>
                  </a:cubicBezTo>
                  <a:cubicBezTo>
                    <a:pt x="38" y="548"/>
                    <a:pt x="0" y="510"/>
                    <a:pt x="0" y="464"/>
                  </a:cubicBezTo>
                  <a:cubicBezTo>
                    <a:pt x="0" y="417"/>
                    <a:pt x="38" y="380"/>
                    <a:pt x="84" y="380"/>
                  </a:cubicBezTo>
                  <a:cubicBezTo>
                    <a:pt x="436" y="380"/>
                    <a:pt x="436" y="380"/>
                    <a:pt x="436" y="380"/>
                  </a:cubicBezTo>
                  <a:cubicBezTo>
                    <a:pt x="447" y="380"/>
                    <a:pt x="456" y="389"/>
                    <a:pt x="456" y="399"/>
                  </a:cubicBezTo>
                  <a:cubicBezTo>
                    <a:pt x="456" y="410"/>
                    <a:pt x="447" y="419"/>
                    <a:pt x="436" y="419"/>
                  </a:cubicBezTo>
                  <a:cubicBezTo>
                    <a:pt x="90" y="419"/>
                    <a:pt x="90" y="419"/>
                    <a:pt x="90" y="419"/>
                  </a:cubicBezTo>
                  <a:cubicBezTo>
                    <a:pt x="65" y="419"/>
                    <a:pt x="45" y="439"/>
                    <a:pt x="45" y="464"/>
                  </a:cubicBezTo>
                  <a:cubicBezTo>
                    <a:pt x="45" y="488"/>
                    <a:pt x="65" y="509"/>
                    <a:pt x="90" y="509"/>
                  </a:cubicBezTo>
                  <a:cubicBezTo>
                    <a:pt x="436" y="509"/>
                    <a:pt x="436" y="509"/>
                    <a:pt x="436" y="509"/>
                  </a:cubicBezTo>
                  <a:cubicBezTo>
                    <a:pt x="447" y="509"/>
                    <a:pt x="456" y="518"/>
                    <a:pt x="456" y="528"/>
                  </a:cubicBezTo>
                  <a:close/>
                  <a:moveTo>
                    <a:pt x="235" y="78"/>
                  </a:moveTo>
                  <a:cubicBezTo>
                    <a:pt x="276" y="78"/>
                    <a:pt x="309" y="45"/>
                    <a:pt x="309" y="6"/>
                  </a:cubicBezTo>
                  <a:cubicBezTo>
                    <a:pt x="309" y="4"/>
                    <a:pt x="309" y="2"/>
                    <a:pt x="309" y="0"/>
                  </a:cubicBezTo>
                  <a:cubicBezTo>
                    <a:pt x="307" y="0"/>
                    <a:pt x="305" y="0"/>
                    <a:pt x="303" y="0"/>
                  </a:cubicBezTo>
                  <a:cubicBezTo>
                    <a:pt x="262" y="0"/>
                    <a:pt x="228" y="32"/>
                    <a:pt x="228" y="72"/>
                  </a:cubicBezTo>
                  <a:cubicBezTo>
                    <a:pt x="228" y="74"/>
                    <a:pt x="228" y="76"/>
                    <a:pt x="229" y="77"/>
                  </a:cubicBezTo>
                  <a:cubicBezTo>
                    <a:pt x="231" y="78"/>
                    <a:pt x="233" y="78"/>
                    <a:pt x="235" y="78"/>
                  </a:cubicBezTo>
                  <a:close/>
                  <a:moveTo>
                    <a:pt x="372" y="137"/>
                  </a:moveTo>
                  <a:cubicBezTo>
                    <a:pt x="357" y="102"/>
                    <a:pt x="321" y="85"/>
                    <a:pt x="295" y="85"/>
                  </a:cubicBezTo>
                  <a:cubicBezTo>
                    <a:pt x="263" y="85"/>
                    <a:pt x="257" y="98"/>
                    <a:pt x="232" y="98"/>
                  </a:cubicBezTo>
                  <a:cubicBezTo>
                    <a:pt x="208" y="98"/>
                    <a:pt x="202" y="85"/>
                    <a:pt x="170" y="85"/>
                  </a:cubicBezTo>
                  <a:cubicBezTo>
                    <a:pt x="143" y="85"/>
                    <a:pt x="108" y="102"/>
                    <a:pt x="93" y="137"/>
                  </a:cubicBezTo>
                  <a:cubicBezTo>
                    <a:pt x="62" y="207"/>
                    <a:pt x="114" y="341"/>
                    <a:pt x="175" y="341"/>
                  </a:cubicBezTo>
                  <a:cubicBezTo>
                    <a:pt x="199" y="341"/>
                    <a:pt x="210" y="328"/>
                    <a:pt x="232" y="328"/>
                  </a:cubicBezTo>
                  <a:cubicBezTo>
                    <a:pt x="255" y="328"/>
                    <a:pt x="265" y="341"/>
                    <a:pt x="290" y="341"/>
                  </a:cubicBezTo>
                  <a:cubicBezTo>
                    <a:pt x="351" y="341"/>
                    <a:pt x="403" y="207"/>
                    <a:pt x="372" y="137"/>
                  </a:cubicBezTo>
                  <a:close/>
                  <a:moveTo>
                    <a:pt x="172" y="126"/>
                  </a:moveTo>
                  <a:cubicBezTo>
                    <a:pt x="170" y="126"/>
                    <a:pt x="169" y="126"/>
                    <a:pt x="168" y="126"/>
                  </a:cubicBezTo>
                  <a:cubicBezTo>
                    <a:pt x="154" y="126"/>
                    <a:pt x="132" y="138"/>
                    <a:pt x="128" y="161"/>
                  </a:cubicBezTo>
                  <a:cubicBezTo>
                    <a:pt x="127" y="165"/>
                    <a:pt x="123" y="169"/>
                    <a:pt x="119" y="169"/>
                  </a:cubicBezTo>
                  <a:cubicBezTo>
                    <a:pt x="118" y="169"/>
                    <a:pt x="118" y="169"/>
                    <a:pt x="118" y="169"/>
                  </a:cubicBezTo>
                  <a:cubicBezTo>
                    <a:pt x="118" y="169"/>
                    <a:pt x="117" y="169"/>
                    <a:pt x="116" y="168"/>
                  </a:cubicBezTo>
                  <a:cubicBezTo>
                    <a:pt x="111" y="167"/>
                    <a:pt x="108" y="162"/>
                    <a:pt x="109" y="157"/>
                  </a:cubicBezTo>
                  <a:cubicBezTo>
                    <a:pt x="115" y="125"/>
                    <a:pt x="144" y="106"/>
                    <a:pt x="168" y="106"/>
                  </a:cubicBezTo>
                  <a:cubicBezTo>
                    <a:pt x="170" y="106"/>
                    <a:pt x="171" y="106"/>
                    <a:pt x="173" y="106"/>
                  </a:cubicBezTo>
                  <a:cubicBezTo>
                    <a:pt x="178" y="107"/>
                    <a:pt x="182" y="112"/>
                    <a:pt x="181" y="117"/>
                  </a:cubicBezTo>
                  <a:cubicBezTo>
                    <a:pt x="181" y="122"/>
                    <a:pt x="177" y="126"/>
                    <a:pt x="172" y="12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p>
              <a:pPr fontAlgn="auto"/>
              <a:endParaRPr lang="zh-CN" altLang="en-US" sz="1350" strike="noStrike" noProof="1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2163763" y="4079875"/>
            <a:ext cx="14020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400" dirty="0">
                <a:solidFill>
                  <a:srgbClr val="7F7F7F"/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新课导入</a:t>
            </a:r>
            <a:endParaRPr lang="zh-CN" altLang="en-US" sz="2400" dirty="0">
              <a:solidFill>
                <a:srgbClr val="7F7F7F"/>
              </a:solidFill>
              <a:latin typeface="造字工房悦黑（非商用）常规体" pitchFamily="2" charset="-122"/>
              <a:ea typeface="造字工房悦黑（非商用）常规体" pitchFamily="2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2278063" y="2690813"/>
            <a:ext cx="1166812" cy="1166812"/>
            <a:chOff x="997758" y="2442742"/>
            <a:chExt cx="1556194" cy="1556194"/>
          </a:xfrm>
        </p:grpSpPr>
        <p:grpSp>
          <p:nvGrpSpPr>
            <p:cNvPr id="10" name="组合 9"/>
            <p:cNvGrpSpPr/>
            <p:nvPr/>
          </p:nvGrpSpPr>
          <p:grpSpPr>
            <a:xfrm>
              <a:off x="997758" y="2442742"/>
              <a:ext cx="1556194" cy="1556194"/>
              <a:chOff x="3154508" y="1821271"/>
              <a:chExt cx="2785107" cy="2785102"/>
            </a:xfrm>
          </p:grpSpPr>
          <p:sp>
            <p:nvSpPr>
              <p:cNvPr id="11" name="Freeform 5"/>
              <p:cNvSpPr/>
              <p:nvPr/>
            </p:nvSpPr>
            <p:spPr bwMode="auto">
              <a:xfrm rot="10800000">
                <a:off x="3154508" y="1821271"/>
                <a:ext cx="2785107" cy="27851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p>
                <a:pPr fontAlgn="auto"/>
                <a:endParaRPr lang="zh-CN" altLang="en-US" sz="1050" strike="noStrike" noProof="1">
                  <a:solidFill>
                    <a:prstClr val="black"/>
                  </a:solidFill>
                </a:endParaRPr>
              </a:p>
            </p:txBody>
          </p:sp>
          <p:sp>
            <p:nvSpPr>
              <p:cNvPr id="12" name="Freeform 5"/>
              <p:cNvSpPr/>
              <p:nvPr/>
            </p:nvSpPr>
            <p:spPr bwMode="auto">
              <a:xfrm rot="10800000">
                <a:off x="3447677" y="2114440"/>
                <a:ext cx="2198769" cy="2198765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0">
                      <a:schemeClr val="accent1">
                        <a:lumMod val="75000"/>
                      </a:schemeClr>
                    </a:gs>
                    <a:gs pos="100000">
                      <a:schemeClr val="accent1"/>
                    </a:gs>
                  </a:gsLst>
                  <a:lin ang="2700000" scaled="1"/>
                  <a:tileRect/>
                </a:gradFill>
              </a:ln>
              <a:effectLst>
                <a:outerShdw blurRad="2540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p>
                <a:pPr fontAlgn="auto"/>
                <a:endParaRPr lang="zh-CN" altLang="en-US" sz="1050" strike="noStrike" noProof="1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15" name="Freeform 7"/>
            <p:cNvSpPr>
              <a:spLocks noChangeAspect="1" noEditPoints="1"/>
            </p:cNvSpPr>
            <p:nvPr/>
          </p:nvSpPr>
          <p:spPr bwMode="auto">
            <a:xfrm>
              <a:off x="1432097" y="2948295"/>
              <a:ext cx="677075" cy="554847"/>
            </a:xfrm>
            <a:custGeom>
              <a:avLst/>
              <a:gdLst>
                <a:gd name="T0" fmla="*/ 310 w 563"/>
                <a:gd name="T1" fmla="*/ 372 h 461"/>
                <a:gd name="T2" fmla="*/ 321 w 563"/>
                <a:gd name="T3" fmla="*/ 370 h 461"/>
                <a:gd name="T4" fmla="*/ 552 w 563"/>
                <a:gd name="T5" fmla="*/ 248 h 461"/>
                <a:gd name="T6" fmla="*/ 559 w 563"/>
                <a:gd name="T7" fmla="*/ 226 h 461"/>
                <a:gd name="T8" fmla="*/ 537 w 563"/>
                <a:gd name="T9" fmla="*/ 220 h 461"/>
                <a:gd name="T10" fmla="*/ 311 w 563"/>
                <a:gd name="T11" fmla="*/ 339 h 461"/>
                <a:gd name="T12" fmla="*/ 59 w 563"/>
                <a:gd name="T13" fmla="*/ 285 h 461"/>
                <a:gd name="T14" fmla="*/ 38 w 563"/>
                <a:gd name="T15" fmla="*/ 253 h 461"/>
                <a:gd name="T16" fmla="*/ 71 w 563"/>
                <a:gd name="T17" fmla="*/ 232 h 461"/>
                <a:gd name="T18" fmla="*/ 313 w 563"/>
                <a:gd name="T19" fmla="*/ 283 h 461"/>
                <a:gd name="T20" fmla="*/ 321 w 563"/>
                <a:gd name="T21" fmla="*/ 281 h 461"/>
                <a:gd name="T22" fmla="*/ 552 w 563"/>
                <a:gd name="T23" fmla="*/ 159 h 461"/>
                <a:gd name="T24" fmla="*/ 559 w 563"/>
                <a:gd name="T25" fmla="*/ 138 h 461"/>
                <a:gd name="T26" fmla="*/ 537 w 563"/>
                <a:gd name="T27" fmla="*/ 131 h 461"/>
                <a:gd name="T28" fmla="*/ 310 w 563"/>
                <a:gd name="T29" fmla="*/ 251 h 461"/>
                <a:gd name="T30" fmla="*/ 59 w 563"/>
                <a:gd name="T31" fmla="*/ 197 h 461"/>
                <a:gd name="T32" fmla="*/ 38 w 563"/>
                <a:gd name="T33" fmla="*/ 164 h 461"/>
                <a:gd name="T34" fmla="*/ 71 w 563"/>
                <a:gd name="T35" fmla="*/ 143 h 461"/>
                <a:gd name="T36" fmla="*/ 298 w 563"/>
                <a:gd name="T37" fmla="*/ 191 h 461"/>
                <a:gd name="T38" fmla="*/ 306 w 563"/>
                <a:gd name="T39" fmla="*/ 189 h 461"/>
                <a:gd name="T40" fmla="*/ 538 w 563"/>
                <a:gd name="T41" fmla="*/ 69 h 461"/>
                <a:gd name="T42" fmla="*/ 535 w 563"/>
                <a:gd name="T43" fmla="*/ 48 h 461"/>
                <a:gd name="T44" fmla="*/ 310 w 563"/>
                <a:gd name="T45" fmla="*/ 4 h 461"/>
                <a:gd name="T46" fmla="*/ 249 w 563"/>
                <a:gd name="T47" fmla="*/ 12 h 461"/>
                <a:gd name="T48" fmla="*/ 41 w 563"/>
                <a:gd name="T49" fmla="*/ 114 h 461"/>
                <a:gd name="T50" fmla="*/ 33 w 563"/>
                <a:gd name="T51" fmla="*/ 119 h 461"/>
                <a:gd name="T52" fmla="*/ 7 w 563"/>
                <a:gd name="T53" fmla="*/ 157 h 461"/>
                <a:gd name="T54" fmla="*/ 25 w 563"/>
                <a:gd name="T55" fmla="*/ 214 h 461"/>
                <a:gd name="T56" fmla="*/ 7 w 563"/>
                <a:gd name="T57" fmla="*/ 246 h 461"/>
                <a:gd name="T58" fmla="*/ 25 w 563"/>
                <a:gd name="T59" fmla="*/ 303 h 461"/>
                <a:gd name="T60" fmla="*/ 7 w 563"/>
                <a:gd name="T61" fmla="*/ 335 h 461"/>
                <a:gd name="T62" fmla="*/ 52 w 563"/>
                <a:gd name="T63" fmla="*/ 405 h 461"/>
                <a:gd name="T64" fmla="*/ 311 w 563"/>
                <a:gd name="T65" fmla="*/ 460 h 461"/>
                <a:gd name="T66" fmla="*/ 321 w 563"/>
                <a:gd name="T67" fmla="*/ 459 h 461"/>
                <a:gd name="T68" fmla="*/ 552 w 563"/>
                <a:gd name="T69" fmla="*/ 337 h 461"/>
                <a:gd name="T70" fmla="*/ 559 w 563"/>
                <a:gd name="T71" fmla="*/ 315 h 461"/>
                <a:gd name="T72" fmla="*/ 537 w 563"/>
                <a:gd name="T73" fmla="*/ 308 h 461"/>
                <a:gd name="T74" fmla="*/ 310 w 563"/>
                <a:gd name="T75" fmla="*/ 428 h 461"/>
                <a:gd name="T76" fmla="*/ 59 w 563"/>
                <a:gd name="T77" fmla="*/ 374 h 461"/>
                <a:gd name="T78" fmla="*/ 38 w 563"/>
                <a:gd name="T79" fmla="*/ 341 h 461"/>
                <a:gd name="T80" fmla="*/ 71 w 563"/>
                <a:gd name="T81" fmla="*/ 320 h 461"/>
                <a:gd name="T82" fmla="*/ 310 w 563"/>
                <a:gd name="T83" fmla="*/ 372 h 461"/>
                <a:gd name="T84" fmla="*/ 296 w 563"/>
                <a:gd name="T85" fmla="*/ 57 h 461"/>
                <a:gd name="T86" fmla="*/ 404 w 563"/>
                <a:gd name="T87" fmla="*/ 78 h 461"/>
                <a:gd name="T88" fmla="*/ 357 w 563"/>
                <a:gd name="T89" fmla="*/ 101 h 461"/>
                <a:gd name="T90" fmla="*/ 249 w 563"/>
                <a:gd name="T91" fmla="*/ 79 h 461"/>
                <a:gd name="T92" fmla="*/ 296 w 563"/>
                <a:gd name="T93" fmla="*/ 57 h 4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563" h="461">
                  <a:moveTo>
                    <a:pt x="310" y="372"/>
                  </a:moveTo>
                  <a:cubicBezTo>
                    <a:pt x="314" y="372"/>
                    <a:pt x="318" y="371"/>
                    <a:pt x="321" y="370"/>
                  </a:cubicBezTo>
                  <a:cubicBezTo>
                    <a:pt x="552" y="248"/>
                    <a:pt x="552" y="248"/>
                    <a:pt x="552" y="248"/>
                  </a:cubicBezTo>
                  <a:cubicBezTo>
                    <a:pt x="560" y="244"/>
                    <a:pt x="563" y="234"/>
                    <a:pt x="559" y="226"/>
                  </a:cubicBezTo>
                  <a:cubicBezTo>
                    <a:pt x="555" y="218"/>
                    <a:pt x="545" y="215"/>
                    <a:pt x="537" y="220"/>
                  </a:cubicBezTo>
                  <a:cubicBezTo>
                    <a:pt x="311" y="339"/>
                    <a:pt x="311" y="339"/>
                    <a:pt x="311" y="339"/>
                  </a:cubicBezTo>
                  <a:cubicBezTo>
                    <a:pt x="59" y="285"/>
                    <a:pt x="59" y="285"/>
                    <a:pt x="59" y="285"/>
                  </a:cubicBezTo>
                  <a:cubicBezTo>
                    <a:pt x="44" y="282"/>
                    <a:pt x="35" y="268"/>
                    <a:pt x="38" y="253"/>
                  </a:cubicBezTo>
                  <a:cubicBezTo>
                    <a:pt x="41" y="238"/>
                    <a:pt x="56" y="228"/>
                    <a:pt x="71" y="232"/>
                  </a:cubicBezTo>
                  <a:cubicBezTo>
                    <a:pt x="71" y="232"/>
                    <a:pt x="313" y="283"/>
                    <a:pt x="313" y="283"/>
                  </a:cubicBezTo>
                  <a:cubicBezTo>
                    <a:pt x="316" y="283"/>
                    <a:pt x="318" y="283"/>
                    <a:pt x="321" y="281"/>
                  </a:cubicBezTo>
                  <a:cubicBezTo>
                    <a:pt x="552" y="159"/>
                    <a:pt x="552" y="159"/>
                    <a:pt x="552" y="159"/>
                  </a:cubicBezTo>
                  <a:cubicBezTo>
                    <a:pt x="560" y="155"/>
                    <a:pt x="563" y="146"/>
                    <a:pt x="559" y="138"/>
                  </a:cubicBezTo>
                  <a:cubicBezTo>
                    <a:pt x="555" y="130"/>
                    <a:pt x="545" y="127"/>
                    <a:pt x="537" y="131"/>
                  </a:cubicBezTo>
                  <a:cubicBezTo>
                    <a:pt x="310" y="251"/>
                    <a:pt x="310" y="251"/>
                    <a:pt x="310" y="251"/>
                  </a:cubicBezTo>
                  <a:cubicBezTo>
                    <a:pt x="59" y="197"/>
                    <a:pt x="59" y="197"/>
                    <a:pt x="59" y="197"/>
                  </a:cubicBezTo>
                  <a:cubicBezTo>
                    <a:pt x="44" y="194"/>
                    <a:pt x="35" y="179"/>
                    <a:pt x="38" y="164"/>
                  </a:cubicBezTo>
                  <a:cubicBezTo>
                    <a:pt x="41" y="149"/>
                    <a:pt x="56" y="140"/>
                    <a:pt x="71" y="143"/>
                  </a:cubicBezTo>
                  <a:cubicBezTo>
                    <a:pt x="71" y="143"/>
                    <a:pt x="297" y="191"/>
                    <a:pt x="298" y="191"/>
                  </a:cubicBezTo>
                  <a:cubicBezTo>
                    <a:pt x="301" y="191"/>
                    <a:pt x="303" y="191"/>
                    <a:pt x="306" y="189"/>
                  </a:cubicBezTo>
                  <a:cubicBezTo>
                    <a:pt x="306" y="189"/>
                    <a:pt x="538" y="69"/>
                    <a:pt x="538" y="69"/>
                  </a:cubicBezTo>
                  <a:cubicBezTo>
                    <a:pt x="554" y="61"/>
                    <a:pt x="553" y="51"/>
                    <a:pt x="535" y="48"/>
                  </a:cubicBezTo>
                  <a:cubicBezTo>
                    <a:pt x="310" y="4"/>
                    <a:pt x="310" y="4"/>
                    <a:pt x="310" y="4"/>
                  </a:cubicBezTo>
                  <a:cubicBezTo>
                    <a:pt x="292" y="0"/>
                    <a:pt x="265" y="4"/>
                    <a:pt x="249" y="12"/>
                  </a:cubicBezTo>
                  <a:cubicBezTo>
                    <a:pt x="41" y="114"/>
                    <a:pt x="41" y="114"/>
                    <a:pt x="41" y="114"/>
                  </a:cubicBezTo>
                  <a:cubicBezTo>
                    <a:pt x="38" y="116"/>
                    <a:pt x="35" y="118"/>
                    <a:pt x="33" y="119"/>
                  </a:cubicBezTo>
                  <a:cubicBezTo>
                    <a:pt x="20" y="128"/>
                    <a:pt x="10" y="141"/>
                    <a:pt x="7" y="157"/>
                  </a:cubicBezTo>
                  <a:cubicBezTo>
                    <a:pt x="2" y="179"/>
                    <a:pt x="10" y="200"/>
                    <a:pt x="25" y="214"/>
                  </a:cubicBezTo>
                  <a:cubicBezTo>
                    <a:pt x="16" y="222"/>
                    <a:pt x="9" y="233"/>
                    <a:pt x="7" y="246"/>
                  </a:cubicBezTo>
                  <a:cubicBezTo>
                    <a:pt x="2" y="268"/>
                    <a:pt x="10" y="289"/>
                    <a:pt x="25" y="303"/>
                  </a:cubicBezTo>
                  <a:cubicBezTo>
                    <a:pt x="16" y="311"/>
                    <a:pt x="9" y="322"/>
                    <a:pt x="7" y="335"/>
                  </a:cubicBezTo>
                  <a:cubicBezTo>
                    <a:pt x="0" y="367"/>
                    <a:pt x="20" y="399"/>
                    <a:pt x="52" y="405"/>
                  </a:cubicBezTo>
                  <a:cubicBezTo>
                    <a:pt x="52" y="405"/>
                    <a:pt x="310" y="461"/>
                    <a:pt x="311" y="460"/>
                  </a:cubicBezTo>
                  <a:cubicBezTo>
                    <a:pt x="314" y="460"/>
                    <a:pt x="318" y="460"/>
                    <a:pt x="321" y="459"/>
                  </a:cubicBezTo>
                  <a:cubicBezTo>
                    <a:pt x="552" y="337"/>
                    <a:pt x="552" y="337"/>
                    <a:pt x="552" y="337"/>
                  </a:cubicBezTo>
                  <a:cubicBezTo>
                    <a:pt x="560" y="332"/>
                    <a:pt x="563" y="323"/>
                    <a:pt x="559" y="315"/>
                  </a:cubicBezTo>
                  <a:cubicBezTo>
                    <a:pt x="555" y="307"/>
                    <a:pt x="545" y="304"/>
                    <a:pt x="537" y="308"/>
                  </a:cubicBezTo>
                  <a:cubicBezTo>
                    <a:pt x="310" y="428"/>
                    <a:pt x="310" y="428"/>
                    <a:pt x="310" y="428"/>
                  </a:cubicBezTo>
                  <a:cubicBezTo>
                    <a:pt x="59" y="374"/>
                    <a:pt x="59" y="374"/>
                    <a:pt x="59" y="374"/>
                  </a:cubicBezTo>
                  <a:cubicBezTo>
                    <a:pt x="44" y="371"/>
                    <a:pt x="35" y="356"/>
                    <a:pt x="38" y="341"/>
                  </a:cubicBezTo>
                  <a:cubicBezTo>
                    <a:pt x="41" y="327"/>
                    <a:pt x="56" y="317"/>
                    <a:pt x="71" y="320"/>
                  </a:cubicBezTo>
                  <a:cubicBezTo>
                    <a:pt x="71" y="320"/>
                    <a:pt x="309" y="372"/>
                    <a:pt x="310" y="372"/>
                  </a:cubicBezTo>
                  <a:close/>
                  <a:moveTo>
                    <a:pt x="296" y="57"/>
                  </a:moveTo>
                  <a:cubicBezTo>
                    <a:pt x="404" y="78"/>
                    <a:pt x="404" y="78"/>
                    <a:pt x="404" y="78"/>
                  </a:cubicBezTo>
                  <a:cubicBezTo>
                    <a:pt x="357" y="101"/>
                    <a:pt x="357" y="101"/>
                    <a:pt x="357" y="101"/>
                  </a:cubicBezTo>
                  <a:cubicBezTo>
                    <a:pt x="249" y="79"/>
                    <a:pt x="249" y="79"/>
                    <a:pt x="249" y="79"/>
                  </a:cubicBezTo>
                  <a:lnTo>
                    <a:pt x="296" y="5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p>
              <a:pPr fontAlgn="auto"/>
              <a:endParaRPr lang="zh-CN" altLang="en-US" sz="1350" strike="noStrike" noProof="1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1"/>
      <p:bldP spid="46" grpId="0"/>
      <p:bldP spid="53" grpId="0"/>
      <p:bldP spid="60" grpId="0"/>
      <p:bldP spid="2" grpId="2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0482" name="Text Box 18"/>
          <p:cNvSpPr txBox="1"/>
          <p:nvPr/>
        </p:nvSpPr>
        <p:spPr>
          <a:xfrm>
            <a:off x="2200275" y="5470525"/>
            <a:ext cx="797877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eaLnBrk="0" hangingPunct="0">
              <a:spcBef>
                <a:spcPct val="50000"/>
              </a:spcBef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图形特征：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在形如字母“</a:t>
            </a:r>
            <a:r>
              <a:rPr lang="zh-CN" altLang="en-US" sz="2800" dirty="0">
                <a:solidFill>
                  <a:srgbClr val="F8081F"/>
                </a:solidFill>
                <a:latin typeface="Times New Roman" panose="02020603050405020304" pitchFamily="2" charset="0"/>
                <a:ea typeface="黑体" panose="02010609060101010101" charset="-122"/>
              </a:rPr>
              <a:t>F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”的图形中有同位角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.</a:t>
            </a:r>
            <a:endParaRPr lang="en-US" altLang="zh-CN" sz="2800" dirty="0"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20483" name="Text Box 19"/>
          <p:cNvSpPr txBox="1"/>
          <p:nvPr/>
        </p:nvSpPr>
        <p:spPr>
          <a:xfrm>
            <a:off x="1914525" y="1338263"/>
            <a:ext cx="676910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eaLnBrk="0" hangingPunct="0">
              <a:spcBef>
                <a:spcPct val="50000"/>
              </a:spcBef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变式图形：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图中的∠1与∠2都是同位角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.</a:t>
            </a:r>
            <a:endParaRPr lang="en-US" altLang="zh-CN" sz="2800" dirty="0"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grpSp>
        <p:nvGrpSpPr>
          <p:cNvPr id="20484" name="Group 20"/>
          <p:cNvGrpSpPr/>
          <p:nvPr/>
        </p:nvGrpSpPr>
        <p:grpSpPr>
          <a:xfrm>
            <a:off x="2314575" y="2027238"/>
            <a:ext cx="2016760" cy="1042987"/>
            <a:chOff x="0" y="0"/>
            <a:chExt cx="3175" cy="1643"/>
          </a:xfrm>
        </p:grpSpPr>
        <p:sp>
          <p:nvSpPr>
            <p:cNvPr id="20485" name="Line 21"/>
            <p:cNvSpPr/>
            <p:nvPr/>
          </p:nvSpPr>
          <p:spPr>
            <a:xfrm>
              <a:off x="0" y="1588"/>
              <a:ext cx="2268" cy="1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bevel/>
              <a:headEnd type="none" w="med" len="med"/>
              <a:tailEnd type="none" w="med" len="med"/>
            </a:ln>
          </p:spPr>
        </p:sp>
        <p:sp>
          <p:nvSpPr>
            <p:cNvPr id="20486" name="Line 22"/>
            <p:cNvSpPr/>
            <p:nvPr/>
          </p:nvSpPr>
          <p:spPr>
            <a:xfrm flipV="1">
              <a:off x="2268" y="0"/>
              <a:ext cx="907" cy="1588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bevel/>
              <a:headEnd type="none" w="med" len="med"/>
              <a:tailEnd type="none" w="med" len="med"/>
            </a:ln>
          </p:spPr>
        </p:sp>
        <p:sp>
          <p:nvSpPr>
            <p:cNvPr id="20487" name="Line 23"/>
            <p:cNvSpPr/>
            <p:nvPr/>
          </p:nvSpPr>
          <p:spPr>
            <a:xfrm flipH="1" flipV="1">
              <a:off x="538" y="454"/>
              <a:ext cx="2041" cy="567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bevel/>
              <a:headEnd type="none" w="med" len="med"/>
              <a:tailEnd type="none" w="med" len="med"/>
            </a:ln>
          </p:spPr>
        </p:sp>
        <p:sp>
          <p:nvSpPr>
            <p:cNvPr id="20488" name="Arc 24"/>
            <p:cNvSpPr/>
            <p:nvPr/>
          </p:nvSpPr>
          <p:spPr>
            <a:xfrm rot="-9000000" flipV="1">
              <a:off x="2041" y="1303"/>
              <a:ext cx="227" cy="34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pathLst>
                <a:path w="21600" h="21600" fill="none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28575" cap="flat" cmpd="sng">
              <a:solidFill>
                <a:srgbClr val="0000FF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489" name="Arc 25"/>
            <p:cNvSpPr/>
            <p:nvPr/>
          </p:nvSpPr>
          <p:spPr>
            <a:xfrm rot="-8340000" flipV="1">
              <a:off x="2340" y="740"/>
              <a:ext cx="227" cy="34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pathLst>
                <a:path w="21600" h="21600" fill="none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28575" cap="flat" cmpd="sng">
              <a:solidFill>
                <a:srgbClr val="0000FF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490" name="Text Box 26"/>
            <p:cNvSpPr txBox="1"/>
            <p:nvPr/>
          </p:nvSpPr>
          <p:spPr>
            <a:xfrm>
              <a:off x="1628" y="863"/>
              <a:ext cx="528" cy="72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zh-CN" altLang="en-US" sz="2400" dirty="0">
                  <a:latin typeface="Times New Roman" panose="02020603050405020304" pitchFamily="2" charset="0"/>
                  <a:ea typeface="黑体" panose="02010609060101010101" charset="-122"/>
                </a:rPr>
                <a:t>1</a:t>
              </a:r>
              <a:endParaRPr lang="zh-CN" altLang="en-US" sz="2400" dirty="0">
                <a:latin typeface="Times New Roman" panose="02020603050405020304" pitchFamily="2" charset="0"/>
                <a:ea typeface="黑体" panose="02010609060101010101" charset="-122"/>
              </a:endParaRPr>
            </a:p>
          </p:txBody>
        </p:sp>
        <p:sp>
          <p:nvSpPr>
            <p:cNvPr id="20491" name="Text Box 27"/>
            <p:cNvSpPr txBox="1"/>
            <p:nvPr/>
          </p:nvSpPr>
          <p:spPr>
            <a:xfrm>
              <a:off x="2167" y="159"/>
              <a:ext cx="528" cy="72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zh-CN" altLang="en-US" sz="2400" dirty="0">
                  <a:latin typeface="Times New Roman" panose="02020603050405020304" pitchFamily="2" charset="0"/>
                  <a:ea typeface="黑体" panose="02010609060101010101" charset="-122"/>
                </a:rPr>
                <a:t>2</a:t>
              </a:r>
              <a:endParaRPr lang="zh-CN" altLang="en-US" sz="2400" dirty="0">
                <a:latin typeface="Times New Roman" panose="02020603050405020304" pitchFamily="2" charset="0"/>
                <a:ea typeface="黑体" panose="02010609060101010101" charset="-122"/>
              </a:endParaRPr>
            </a:p>
          </p:txBody>
        </p:sp>
      </p:grpSp>
      <p:grpSp>
        <p:nvGrpSpPr>
          <p:cNvPr id="20492" name="Group 28"/>
          <p:cNvGrpSpPr/>
          <p:nvPr/>
        </p:nvGrpSpPr>
        <p:grpSpPr>
          <a:xfrm>
            <a:off x="5492750" y="2106613"/>
            <a:ext cx="2440623" cy="1011237"/>
            <a:chOff x="0" y="0"/>
            <a:chExt cx="3843" cy="1594"/>
          </a:xfrm>
        </p:grpSpPr>
        <p:sp>
          <p:nvSpPr>
            <p:cNvPr id="20493" name="Line 29"/>
            <p:cNvSpPr/>
            <p:nvPr/>
          </p:nvSpPr>
          <p:spPr>
            <a:xfrm>
              <a:off x="1008" y="1588"/>
              <a:ext cx="2835" cy="1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bevel/>
              <a:headEnd type="none" w="med" len="med"/>
              <a:tailEnd type="none" w="med" len="med"/>
            </a:ln>
          </p:spPr>
        </p:sp>
        <p:sp>
          <p:nvSpPr>
            <p:cNvPr id="20494" name="Line 30"/>
            <p:cNvSpPr/>
            <p:nvPr/>
          </p:nvSpPr>
          <p:spPr>
            <a:xfrm flipH="1" flipV="1">
              <a:off x="0" y="0"/>
              <a:ext cx="1019" cy="1588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bevel/>
              <a:headEnd type="none" w="med" len="med"/>
              <a:tailEnd type="none" w="med" len="med"/>
            </a:ln>
          </p:spPr>
        </p:sp>
        <p:sp>
          <p:nvSpPr>
            <p:cNvPr id="20495" name="Line 31"/>
            <p:cNvSpPr/>
            <p:nvPr/>
          </p:nvSpPr>
          <p:spPr>
            <a:xfrm flipH="1" flipV="1">
              <a:off x="765" y="227"/>
              <a:ext cx="1701" cy="1361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bevel/>
              <a:headEnd type="none" w="med" len="med"/>
              <a:tailEnd type="none" w="med" len="med"/>
            </a:ln>
          </p:spPr>
        </p:sp>
        <p:sp>
          <p:nvSpPr>
            <p:cNvPr id="20496" name="Arc 32"/>
            <p:cNvSpPr/>
            <p:nvPr/>
          </p:nvSpPr>
          <p:spPr>
            <a:xfrm>
              <a:off x="891" y="1366"/>
              <a:ext cx="340" cy="22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pathLst>
                <a:path w="21600" h="21600" fill="none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28575" cap="flat" cmpd="sng">
              <a:solidFill>
                <a:srgbClr val="0000FF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497" name="Arc 33"/>
            <p:cNvSpPr/>
            <p:nvPr/>
          </p:nvSpPr>
          <p:spPr>
            <a:xfrm rot="21120000">
              <a:off x="2278" y="1368"/>
              <a:ext cx="340" cy="22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pathLst>
                <a:path w="21600" h="21600" fill="none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28575" cap="flat" cmpd="sng">
              <a:solidFill>
                <a:srgbClr val="0000FF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498" name="Text Box 34"/>
            <p:cNvSpPr txBox="1"/>
            <p:nvPr/>
          </p:nvSpPr>
          <p:spPr>
            <a:xfrm>
              <a:off x="971" y="794"/>
              <a:ext cx="528" cy="72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zh-CN" altLang="en-US" sz="2400" dirty="0">
                  <a:latin typeface="Times New Roman" panose="02020603050405020304" pitchFamily="2" charset="0"/>
                  <a:ea typeface="黑体" panose="02010609060101010101" charset="-122"/>
                </a:rPr>
                <a:t>1</a:t>
              </a:r>
              <a:endParaRPr lang="zh-CN" altLang="en-US" sz="2400" dirty="0">
                <a:latin typeface="Times New Roman" panose="02020603050405020304" pitchFamily="2" charset="0"/>
                <a:ea typeface="黑体" panose="02010609060101010101" charset="-122"/>
              </a:endParaRPr>
            </a:p>
          </p:txBody>
        </p:sp>
        <p:sp>
          <p:nvSpPr>
            <p:cNvPr id="20499" name="Text Box 35"/>
            <p:cNvSpPr txBox="1"/>
            <p:nvPr/>
          </p:nvSpPr>
          <p:spPr>
            <a:xfrm>
              <a:off x="2274" y="782"/>
              <a:ext cx="528" cy="72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zh-CN" altLang="en-US" sz="2400" dirty="0">
                  <a:latin typeface="Times New Roman" panose="02020603050405020304" pitchFamily="2" charset="0"/>
                  <a:ea typeface="黑体" panose="02010609060101010101" charset="-122"/>
                </a:rPr>
                <a:t>2</a:t>
              </a:r>
              <a:endParaRPr lang="zh-CN" altLang="en-US" sz="2400" dirty="0">
                <a:latin typeface="Times New Roman" panose="02020603050405020304" pitchFamily="2" charset="0"/>
                <a:ea typeface="黑体" panose="02010609060101010101" charset="-122"/>
              </a:endParaRPr>
            </a:p>
          </p:txBody>
        </p:sp>
      </p:grpSp>
      <p:grpSp>
        <p:nvGrpSpPr>
          <p:cNvPr id="20500" name="Group 36"/>
          <p:cNvGrpSpPr/>
          <p:nvPr/>
        </p:nvGrpSpPr>
        <p:grpSpPr>
          <a:xfrm>
            <a:off x="5486400" y="3756025"/>
            <a:ext cx="1871663" cy="1271588"/>
            <a:chOff x="0" y="0"/>
            <a:chExt cx="2948" cy="2003"/>
          </a:xfrm>
        </p:grpSpPr>
        <p:sp>
          <p:nvSpPr>
            <p:cNvPr id="20501" name="Line 37"/>
            <p:cNvSpPr/>
            <p:nvPr/>
          </p:nvSpPr>
          <p:spPr>
            <a:xfrm flipH="1">
              <a:off x="0" y="75"/>
              <a:ext cx="454" cy="1928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bevel/>
              <a:headEnd type="none" w="med" len="med"/>
              <a:tailEnd type="none" w="med" len="med"/>
            </a:ln>
          </p:spPr>
        </p:sp>
        <p:sp>
          <p:nvSpPr>
            <p:cNvPr id="20502" name="Line 38"/>
            <p:cNvSpPr/>
            <p:nvPr/>
          </p:nvSpPr>
          <p:spPr>
            <a:xfrm>
              <a:off x="454" y="103"/>
              <a:ext cx="2494" cy="1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bevel/>
              <a:headEnd type="none" w="med" len="med"/>
              <a:tailEnd type="none" w="med" len="med"/>
            </a:ln>
          </p:spPr>
        </p:sp>
        <p:sp>
          <p:nvSpPr>
            <p:cNvPr id="20503" name="Line 39"/>
            <p:cNvSpPr/>
            <p:nvPr/>
          </p:nvSpPr>
          <p:spPr>
            <a:xfrm>
              <a:off x="1530" y="103"/>
              <a:ext cx="738" cy="1814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bevel/>
              <a:headEnd type="none" w="med" len="med"/>
              <a:tailEnd type="none" w="med" len="med"/>
            </a:ln>
          </p:spPr>
        </p:sp>
        <p:sp>
          <p:nvSpPr>
            <p:cNvPr id="20504" name="Arc 40"/>
            <p:cNvSpPr/>
            <p:nvPr/>
          </p:nvSpPr>
          <p:spPr>
            <a:xfrm rot="-8760000" flipH="1">
              <a:off x="446" y="38"/>
              <a:ext cx="226" cy="45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pathLst>
                <a:path w="21600" h="21600" fill="none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28575" cap="flat" cmpd="sng">
              <a:solidFill>
                <a:srgbClr val="0000FF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505" name="Arc 41"/>
            <p:cNvSpPr/>
            <p:nvPr/>
          </p:nvSpPr>
          <p:spPr>
            <a:xfrm rot="-8760000" flipH="1">
              <a:off x="1721" y="0"/>
              <a:ext cx="226" cy="45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pathLst>
                <a:path w="21600" h="21600" fill="none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28575" cap="flat" cmpd="sng">
              <a:solidFill>
                <a:srgbClr val="0000FF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506" name="Text Box 42"/>
            <p:cNvSpPr txBox="1"/>
            <p:nvPr/>
          </p:nvSpPr>
          <p:spPr>
            <a:xfrm>
              <a:off x="444" y="164"/>
              <a:ext cx="528" cy="72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zh-CN" altLang="en-US" sz="2400" dirty="0">
                  <a:latin typeface="Times New Roman" panose="02020603050405020304" pitchFamily="2" charset="0"/>
                  <a:ea typeface="黑体" panose="02010609060101010101" charset="-122"/>
                </a:rPr>
                <a:t>1</a:t>
              </a:r>
              <a:endParaRPr lang="zh-CN" altLang="en-US" sz="2400" dirty="0">
                <a:latin typeface="Times New Roman" panose="02020603050405020304" pitchFamily="2" charset="0"/>
                <a:ea typeface="黑体" panose="02010609060101010101" charset="-122"/>
              </a:endParaRPr>
            </a:p>
          </p:txBody>
        </p:sp>
        <p:sp>
          <p:nvSpPr>
            <p:cNvPr id="20507" name="Text Box 43"/>
            <p:cNvSpPr txBox="1"/>
            <p:nvPr/>
          </p:nvSpPr>
          <p:spPr>
            <a:xfrm>
              <a:off x="1784" y="169"/>
              <a:ext cx="528" cy="72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zh-CN" altLang="en-US" sz="2400" dirty="0">
                  <a:latin typeface="Times New Roman" panose="02020603050405020304" pitchFamily="2" charset="0"/>
                  <a:ea typeface="黑体" panose="02010609060101010101" charset="-122"/>
                </a:rPr>
                <a:t>2</a:t>
              </a:r>
              <a:endParaRPr lang="zh-CN" altLang="en-US" sz="2400" dirty="0">
                <a:latin typeface="Times New Roman" panose="02020603050405020304" pitchFamily="2" charset="0"/>
                <a:ea typeface="黑体" panose="02010609060101010101" charset="-122"/>
              </a:endParaRPr>
            </a:p>
          </p:txBody>
        </p:sp>
      </p:grpSp>
      <p:grpSp>
        <p:nvGrpSpPr>
          <p:cNvPr id="20508" name="Group 44"/>
          <p:cNvGrpSpPr/>
          <p:nvPr/>
        </p:nvGrpSpPr>
        <p:grpSpPr>
          <a:xfrm>
            <a:off x="3271838" y="3613150"/>
            <a:ext cx="1169987" cy="1439863"/>
            <a:chOff x="0" y="0"/>
            <a:chExt cx="1842" cy="2268"/>
          </a:xfrm>
        </p:grpSpPr>
        <p:grpSp>
          <p:nvGrpSpPr>
            <p:cNvPr id="20509" name="Group 45"/>
            <p:cNvGrpSpPr/>
            <p:nvPr/>
          </p:nvGrpSpPr>
          <p:grpSpPr>
            <a:xfrm>
              <a:off x="28" y="0"/>
              <a:ext cx="1814" cy="2268"/>
              <a:chOff x="0" y="0"/>
              <a:chExt cx="1814" cy="2268"/>
            </a:xfrm>
          </p:grpSpPr>
          <p:sp>
            <p:nvSpPr>
              <p:cNvPr id="20510" name="Line 46"/>
              <p:cNvSpPr/>
              <p:nvPr/>
            </p:nvSpPr>
            <p:spPr>
              <a:xfrm>
                <a:off x="14" y="0"/>
                <a:ext cx="1" cy="2268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bevel/>
                <a:headEnd type="none" w="med" len="med"/>
                <a:tailEnd type="none" w="med" len="med"/>
              </a:ln>
            </p:spPr>
          </p:sp>
          <p:sp>
            <p:nvSpPr>
              <p:cNvPr id="20511" name="Line 47"/>
              <p:cNvSpPr/>
              <p:nvPr/>
            </p:nvSpPr>
            <p:spPr>
              <a:xfrm>
                <a:off x="0" y="14"/>
                <a:ext cx="1815" cy="794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bevel/>
                <a:headEnd type="none" w="med" len="med"/>
                <a:tailEnd type="none" w="med" len="med"/>
              </a:ln>
            </p:spPr>
          </p:sp>
          <p:sp>
            <p:nvSpPr>
              <p:cNvPr id="20512" name="Line 48"/>
              <p:cNvSpPr/>
              <p:nvPr/>
            </p:nvSpPr>
            <p:spPr>
              <a:xfrm flipV="1">
                <a:off x="14" y="1134"/>
                <a:ext cx="1134" cy="454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bevel/>
                <a:headEnd type="none" w="med" len="med"/>
                <a:tailEnd type="none" w="med" len="med"/>
              </a:ln>
            </p:spPr>
          </p:sp>
          <p:sp>
            <p:nvSpPr>
              <p:cNvPr id="20513" name="Arc 49"/>
              <p:cNvSpPr/>
              <p:nvPr/>
            </p:nvSpPr>
            <p:spPr>
              <a:xfrm rot="-7620000" flipH="1">
                <a:off x="111" y="23"/>
                <a:ext cx="119" cy="34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pathLst>
                  <a:path w="21600" h="21600" fill="none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</a:path>
                  <a:path w="21600" h="21600" stroke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close/>
                  </a:path>
                </a:pathLst>
              </a:custGeom>
              <a:noFill/>
              <a:ln w="28575" cap="flat" cmpd="sng">
                <a:solidFill>
                  <a:srgbClr val="0000FF"/>
                </a:solidFill>
                <a:prstDash val="solid"/>
                <a:bevel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20514" name="Arc 50"/>
              <p:cNvSpPr/>
              <p:nvPr/>
            </p:nvSpPr>
            <p:spPr>
              <a:xfrm rot="-10920000" flipH="1">
                <a:off x="18" y="1460"/>
                <a:ext cx="292" cy="34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pathLst>
                  <a:path w="21600" h="21600" fill="none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</a:path>
                  <a:path w="21600" h="21600" stroke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close/>
                  </a:path>
                </a:pathLst>
              </a:custGeom>
              <a:noFill/>
              <a:ln w="28575" cap="flat" cmpd="sng">
                <a:solidFill>
                  <a:srgbClr val="0000FF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</p:grpSp>
        <p:sp>
          <p:nvSpPr>
            <p:cNvPr id="20515" name="Text Box 51"/>
            <p:cNvSpPr txBox="1"/>
            <p:nvPr/>
          </p:nvSpPr>
          <p:spPr>
            <a:xfrm>
              <a:off x="0" y="137"/>
              <a:ext cx="528" cy="72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zh-CN" altLang="en-US" sz="2400" dirty="0">
                  <a:latin typeface="Times New Roman" panose="02020603050405020304" pitchFamily="2" charset="0"/>
                  <a:ea typeface="黑体" panose="02010609060101010101" charset="-122"/>
                </a:rPr>
                <a:t>1</a:t>
              </a:r>
              <a:endParaRPr lang="zh-CN" altLang="en-US" sz="2400" dirty="0">
                <a:latin typeface="Times New Roman" panose="02020603050405020304" pitchFamily="2" charset="0"/>
                <a:ea typeface="黑体" panose="02010609060101010101" charset="-122"/>
              </a:endParaRPr>
            </a:p>
          </p:txBody>
        </p:sp>
        <p:sp>
          <p:nvSpPr>
            <p:cNvPr id="20516" name="Text Box 52"/>
            <p:cNvSpPr txBox="1"/>
            <p:nvPr/>
          </p:nvSpPr>
          <p:spPr>
            <a:xfrm>
              <a:off x="167" y="1434"/>
              <a:ext cx="528" cy="72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zh-CN" altLang="en-US" sz="2400" dirty="0">
                  <a:latin typeface="Times New Roman" panose="02020603050405020304" pitchFamily="2" charset="0"/>
                  <a:ea typeface="黑体" panose="02010609060101010101" charset="-122"/>
                </a:rPr>
                <a:t>2</a:t>
              </a:r>
              <a:endParaRPr lang="zh-CN" altLang="en-US" sz="2400" dirty="0">
                <a:latin typeface="Times New Roman" panose="02020603050405020304" pitchFamily="2" charset="0"/>
                <a:ea typeface="黑体" panose="02010609060101010101" charset="-122"/>
              </a:endParaRPr>
            </a:p>
          </p:txBody>
        </p:sp>
      </p:grpSp>
      <p:sp>
        <p:nvSpPr>
          <p:cNvPr id="20517" name="圆角矩形 31"/>
          <p:cNvSpPr/>
          <p:nvPr/>
        </p:nvSpPr>
        <p:spPr>
          <a:xfrm>
            <a:off x="2030413" y="654050"/>
            <a:ext cx="1576387" cy="504825"/>
          </a:xfrm>
          <a:prstGeom prst="roundRect">
            <a:avLst>
              <a:gd name="adj" fmla="val 16667"/>
            </a:avLst>
          </a:prstGeom>
          <a:solidFill>
            <a:srgbClr val="FFFFD9"/>
          </a:solidFill>
          <a:ln w="25400" cap="flat" cmpd="sng">
            <a:solidFill>
              <a:srgbClr val="0099FF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 anchorCtr="0"/>
          <a:p>
            <a:pPr algn="ctr"/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</a:rPr>
              <a:t>归纳总结</a:t>
            </a:r>
            <a:endParaRPr lang="zh-CN" altLang="en-US" sz="24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1506" name="Line 18"/>
          <p:cNvSpPr/>
          <p:nvPr/>
        </p:nvSpPr>
        <p:spPr>
          <a:xfrm flipV="1">
            <a:off x="2286000" y="4860925"/>
            <a:ext cx="3352800" cy="0"/>
          </a:xfrm>
          <a:prstGeom prst="line">
            <a:avLst/>
          </a:prstGeom>
          <a:ln w="28575" cap="flat" cmpd="sng">
            <a:solidFill>
              <a:schemeClr val="tx1"/>
            </a:solidFill>
            <a:prstDash val="solid"/>
            <a:bevel/>
            <a:headEnd type="none" w="med" len="med"/>
            <a:tailEnd type="none" w="med" len="med"/>
          </a:ln>
        </p:spPr>
      </p:sp>
      <p:sp>
        <p:nvSpPr>
          <p:cNvPr id="21507" name="Line 19"/>
          <p:cNvSpPr/>
          <p:nvPr/>
        </p:nvSpPr>
        <p:spPr>
          <a:xfrm flipV="1">
            <a:off x="2133600" y="3336925"/>
            <a:ext cx="3048000" cy="609600"/>
          </a:xfrm>
          <a:prstGeom prst="line">
            <a:avLst/>
          </a:prstGeom>
          <a:ln w="28575" cap="flat" cmpd="sng">
            <a:solidFill>
              <a:schemeClr val="tx1"/>
            </a:solidFill>
            <a:prstDash val="solid"/>
            <a:bevel/>
            <a:headEnd type="none" w="med" len="med"/>
            <a:tailEnd type="none" w="med" len="med"/>
          </a:ln>
        </p:spPr>
      </p:sp>
      <p:sp>
        <p:nvSpPr>
          <p:cNvPr id="21508" name="Line 20"/>
          <p:cNvSpPr/>
          <p:nvPr/>
        </p:nvSpPr>
        <p:spPr>
          <a:xfrm>
            <a:off x="3192463" y="2955925"/>
            <a:ext cx="1617662" cy="2828925"/>
          </a:xfrm>
          <a:prstGeom prst="line">
            <a:avLst/>
          </a:prstGeom>
          <a:ln w="28575" cap="flat" cmpd="sng">
            <a:solidFill>
              <a:schemeClr val="tx1"/>
            </a:solidFill>
            <a:prstDash val="solid"/>
            <a:bevel/>
            <a:headEnd type="none" w="med" len="med"/>
            <a:tailEnd type="none" w="med" len="med"/>
          </a:ln>
        </p:spPr>
      </p:sp>
      <p:sp>
        <p:nvSpPr>
          <p:cNvPr id="21509" name="Text Box 21"/>
          <p:cNvSpPr txBox="1"/>
          <p:nvPr/>
        </p:nvSpPr>
        <p:spPr>
          <a:xfrm>
            <a:off x="1676400" y="3900488"/>
            <a:ext cx="368935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 sz="2400" i="1" dirty="0">
                <a:latin typeface="Times New Roman" panose="02020603050405020304" pitchFamily="2" charset="0"/>
                <a:ea typeface="黑体" panose="02010609060101010101" charset="-122"/>
              </a:rPr>
              <a:t>A</a:t>
            </a:r>
            <a:endParaRPr lang="zh-CN" altLang="en-US" sz="2400" i="1" dirty="0"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21510" name="Text Box 22"/>
          <p:cNvSpPr txBox="1"/>
          <p:nvPr/>
        </p:nvSpPr>
        <p:spPr>
          <a:xfrm>
            <a:off x="2193925" y="4803775"/>
            <a:ext cx="3860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 sz="2400" i="1" dirty="0">
                <a:latin typeface="Times New Roman" panose="02020603050405020304" pitchFamily="2" charset="0"/>
                <a:ea typeface="黑体" panose="02010609060101010101" charset="-122"/>
              </a:rPr>
              <a:t>C</a:t>
            </a:r>
            <a:endParaRPr lang="zh-CN" altLang="en-US" sz="2400" i="1" dirty="0"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21511" name="Text Box 23"/>
          <p:cNvSpPr txBox="1"/>
          <p:nvPr/>
        </p:nvSpPr>
        <p:spPr>
          <a:xfrm>
            <a:off x="5167313" y="2927350"/>
            <a:ext cx="368935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 sz="2400" i="1" dirty="0">
                <a:latin typeface="Times New Roman" panose="02020603050405020304" pitchFamily="2" charset="0"/>
                <a:ea typeface="黑体" panose="02010609060101010101" charset="-122"/>
              </a:rPr>
              <a:t>B</a:t>
            </a:r>
            <a:endParaRPr lang="zh-CN" altLang="en-US" sz="2400" i="1" dirty="0"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21512" name="Text Box 24"/>
          <p:cNvSpPr txBox="1"/>
          <p:nvPr/>
        </p:nvSpPr>
        <p:spPr>
          <a:xfrm>
            <a:off x="5465763" y="4784725"/>
            <a:ext cx="403225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 sz="2400" i="1" dirty="0">
                <a:latin typeface="Times New Roman" panose="02020603050405020304" pitchFamily="2" charset="0"/>
                <a:ea typeface="黑体" panose="02010609060101010101" charset="-122"/>
              </a:rPr>
              <a:t>D</a:t>
            </a:r>
            <a:endParaRPr lang="zh-CN" altLang="en-US" sz="2400" i="1" dirty="0"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21513" name="Text Box 25"/>
          <p:cNvSpPr txBox="1"/>
          <p:nvPr/>
        </p:nvSpPr>
        <p:spPr>
          <a:xfrm>
            <a:off x="3167063" y="2570163"/>
            <a:ext cx="368935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 sz="2400" i="1" dirty="0">
                <a:latin typeface="Times New Roman" panose="02020603050405020304" pitchFamily="2" charset="0"/>
                <a:ea typeface="黑体" panose="02010609060101010101" charset="-122"/>
              </a:rPr>
              <a:t>E</a:t>
            </a:r>
            <a:endParaRPr lang="zh-CN" altLang="en-US" sz="2400" i="1" dirty="0"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21514" name="Text Box 26"/>
          <p:cNvSpPr txBox="1"/>
          <p:nvPr/>
        </p:nvSpPr>
        <p:spPr>
          <a:xfrm>
            <a:off x="4845050" y="5232400"/>
            <a:ext cx="368935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 sz="2400" i="1" dirty="0">
                <a:latin typeface="Times New Roman" panose="02020603050405020304" pitchFamily="2" charset="0"/>
                <a:ea typeface="黑体" panose="02010609060101010101" charset="-122"/>
              </a:rPr>
              <a:t>F</a:t>
            </a:r>
            <a:endParaRPr lang="zh-CN" altLang="en-US" sz="2400" i="1" dirty="0"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21515" name="Freeform 27"/>
          <p:cNvSpPr/>
          <p:nvPr/>
        </p:nvSpPr>
        <p:spPr>
          <a:xfrm>
            <a:off x="3495675" y="3373438"/>
            <a:ext cx="368300" cy="219075"/>
          </a:xfrm>
          <a:custGeom>
            <a:avLst/>
            <a:gdLst/>
            <a:ahLst/>
            <a:cxnLst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pathLst>
              <a:path w="232" h="138">
                <a:moveTo>
                  <a:pt x="0" y="25"/>
                </a:moveTo>
                <a:cubicBezTo>
                  <a:pt x="53" y="8"/>
                  <a:pt x="61" y="0"/>
                  <a:pt x="136" y="25"/>
                </a:cubicBezTo>
                <a:cubicBezTo>
                  <a:pt x="166" y="35"/>
                  <a:pt x="173" y="74"/>
                  <a:pt x="192" y="93"/>
                </a:cubicBezTo>
                <a:cubicBezTo>
                  <a:pt x="232" y="133"/>
                  <a:pt x="226" y="93"/>
                  <a:pt x="226" y="138"/>
                </a:cubicBezTo>
              </a:path>
            </a:pathLst>
          </a:custGeom>
          <a:noFill/>
          <a:ln w="9525" cap="flat" cmpd="sng">
            <a:solidFill>
              <a:schemeClr val="tx1"/>
            </a:solidFill>
            <a:prstDash val="solid"/>
            <a:bevel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21516" name="Freeform 28"/>
          <p:cNvSpPr/>
          <p:nvPr/>
        </p:nvSpPr>
        <p:spPr>
          <a:xfrm>
            <a:off x="3316288" y="3717925"/>
            <a:ext cx="395287" cy="163513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2147483647" y="2147483647"/>
              </a:cxn>
            </a:cxnLst>
            <a:pathLst>
              <a:path w="249" h="103">
                <a:moveTo>
                  <a:pt x="0" y="0"/>
                </a:moveTo>
                <a:cubicBezTo>
                  <a:pt x="70" y="103"/>
                  <a:pt x="133" y="90"/>
                  <a:pt x="249" y="90"/>
                </a:cubicBezTo>
              </a:path>
            </a:pathLst>
          </a:custGeom>
          <a:noFill/>
          <a:ln w="9525" cap="flat" cmpd="sng">
            <a:solidFill>
              <a:schemeClr val="tx1"/>
            </a:solidFill>
            <a:prstDash val="solid"/>
            <a:bevel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21517" name="Freeform 29"/>
          <p:cNvSpPr/>
          <p:nvPr/>
        </p:nvSpPr>
        <p:spPr>
          <a:xfrm>
            <a:off x="3783013" y="3609975"/>
            <a:ext cx="125412" cy="341313"/>
          </a:xfrm>
          <a:custGeom>
            <a:avLst/>
            <a:gdLst/>
            <a:ahLst/>
            <a:cxnLst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0"/>
              </a:cxn>
            </a:cxnLst>
            <a:pathLst>
              <a:path w="79" h="215">
                <a:moveTo>
                  <a:pt x="0" y="215"/>
                </a:moveTo>
                <a:cubicBezTo>
                  <a:pt x="46" y="200"/>
                  <a:pt x="64" y="182"/>
                  <a:pt x="79" y="136"/>
                </a:cubicBezTo>
                <a:cubicBezTo>
                  <a:pt x="70" y="61"/>
                  <a:pt x="78" y="48"/>
                  <a:pt x="34" y="0"/>
                </a:cubicBezTo>
              </a:path>
            </a:pathLst>
          </a:custGeom>
          <a:noFill/>
          <a:ln w="9525" cap="flat" cmpd="sng">
            <a:solidFill>
              <a:schemeClr val="tx1"/>
            </a:solidFill>
            <a:prstDash val="solid"/>
            <a:bevel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21518" name="Freeform 30"/>
          <p:cNvSpPr/>
          <p:nvPr/>
        </p:nvSpPr>
        <p:spPr>
          <a:xfrm>
            <a:off x="3201988" y="3413125"/>
            <a:ext cx="239712" cy="322263"/>
          </a:xfrm>
          <a:custGeom>
            <a:avLst/>
            <a:gdLst/>
            <a:ahLst/>
            <a:cxnLst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pathLst>
              <a:path w="151" h="203">
                <a:moveTo>
                  <a:pt x="151" y="0"/>
                </a:moveTo>
                <a:cubicBezTo>
                  <a:pt x="82" y="24"/>
                  <a:pt x="68" y="30"/>
                  <a:pt x="27" y="90"/>
                </a:cubicBezTo>
                <a:cubicBezTo>
                  <a:pt x="0" y="172"/>
                  <a:pt x="5" y="134"/>
                  <a:pt x="5" y="203"/>
                </a:cubicBezTo>
              </a:path>
            </a:pathLst>
          </a:custGeom>
          <a:noFill/>
          <a:ln w="9525" cap="flat" cmpd="sng">
            <a:solidFill>
              <a:schemeClr val="tx1"/>
            </a:solidFill>
            <a:prstDash val="solid"/>
            <a:bevel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21519" name="Freeform 31"/>
          <p:cNvSpPr/>
          <p:nvPr/>
        </p:nvSpPr>
        <p:spPr>
          <a:xfrm>
            <a:off x="3886200" y="4538663"/>
            <a:ext cx="239713" cy="322262"/>
          </a:xfrm>
          <a:custGeom>
            <a:avLst/>
            <a:gdLst/>
            <a:ahLst/>
            <a:cxnLst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pathLst>
              <a:path w="151" h="203">
                <a:moveTo>
                  <a:pt x="151" y="0"/>
                </a:moveTo>
                <a:cubicBezTo>
                  <a:pt x="82" y="24"/>
                  <a:pt x="68" y="30"/>
                  <a:pt x="27" y="90"/>
                </a:cubicBezTo>
                <a:cubicBezTo>
                  <a:pt x="0" y="172"/>
                  <a:pt x="5" y="134"/>
                  <a:pt x="5" y="203"/>
                </a:cubicBezTo>
              </a:path>
            </a:pathLst>
          </a:custGeom>
          <a:noFill/>
          <a:ln w="9525" cap="flat" cmpd="sng">
            <a:solidFill>
              <a:schemeClr val="tx1"/>
            </a:solidFill>
            <a:prstDash val="solid"/>
            <a:bevel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21520" name="Freeform 32"/>
          <p:cNvSpPr/>
          <p:nvPr/>
        </p:nvSpPr>
        <p:spPr>
          <a:xfrm>
            <a:off x="3962400" y="4860925"/>
            <a:ext cx="395288" cy="163513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2147483647" y="2147483647"/>
              </a:cxn>
            </a:cxnLst>
            <a:pathLst>
              <a:path w="249" h="103">
                <a:moveTo>
                  <a:pt x="0" y="0"/>
                </a:moveTo>
                <a:cubicBezTo>
                  <a:pt x="70" y="103"/>
                  <a:pt x="133" y="90"/>
                  <a:pt x="249" y="90"/>
                </a:cubicBezTo>
              </a:path>
            </a:pathLst>
          </a:custGeom>
          <a:noFill/>
          <a:ln w="9525" cap="flat" cmpd="sng">
            <a:solidFill>
              <a:schemeClr val="tx1"/>
            </a:solidFill>
            <a:prstDash val="solid"/>
            <a:bevel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21521" name="Freeform 33"/>
          <p:cNvSpPr/>
          <p:nvPr/>
        </p:nvSpPr>
        <p:spPr>
          <a:xfrm>
            <a:off x="4203700" y="4632325"/>
            <a:ext cx="368300" cy="219075"/>
          </a:xfrm>
          <a:custGeom>
            <a:avLst/>
            <a:gdLst/>
            <a:ahLst/>
            <a:cxnLst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pathLst>
              <a:path w="232" h="138">
                <a:moveTo>
                  <a:pt x="0" y="25"/>
                </a:moveTo>
                <a:cubicBezTo>
                  <a:pt x="53" y="8"/>
                  <a:pt x="61" y="0"/>
                  <a:pt x="136" y="25"/>
                </a:cubicBezTo>
                <a:cubicBezTo>
                  <a:pt x="166" y="35"/>
                  <a:pt x="173" y="74"/>
                  <a:pt x="192" y="93"/>
                </a:cubicBezTo>
                <a:cubicBezTo>
                  <a:pt x="232" y="133"/>
                  <a:pt x="226" y="93"/>
                  <a:pt x="226" y="138"/>
                </a:cubicBezTo>
              </a:path>
            </a:pathLst>
          </a:custGeom>
          <a:noFill/>
          <a:ln w="9525" cap="flat" cmpd="sng">
            <a:solidFill>
              <a:schemeClr val="tx1"/>
            </a:solidFill>
            <a:prstDash val="solid"/>
            <a:bevel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21522" name="Freeform 34"/>
          <p:cNvSpPr/>
          <p:nvPr/>
        </p:nvSpPr>
        <p:spPr>
          <a:xfrm>
            <a:off x="4495800" y="4860925"/>
            <a:ext cx="125413" cy="341313"/>
          </a:xfrm>
          <a:custGeom>
            <a:avLst/>
            <a:gdLst/>
            <a:ahLst/>
            <a:cxnLst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0"/>
              </a:cxn>
            </a:cxnLst>
            <a:pathLst>
              <a:path w="79" h="215">
                <a:moveTo>
                  <a:pt x="0" y="215"/>
                </a:moveTo>
                <a:cubicBezTo>
                  <a:pt x="46" y="200"/>
                  <a:pt x="64" y="182"/>
                  <a:pt x="79" y="136"/>
                </a:cubicBezTo>
                <a:cubicBezTo>
                  <a:pt x="70" y="61"/>
                  <a:pt x="78" y="48"/>
                  <a:pt x="34" y="0"/>
                </a:cubicBezTo>
              </a:path>
            </a:pathLst>
          </a:custGeom>
          <a:noFill/>
          <a:ln w="9525" cap="flat" cmpd="sng">
            <a:solidFill>
              <a:schemeClr val="tx1"/>
            </a:solidFill>
            <a:prstDash val="solid"/>
            <a:bevel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21523" name="Text Box 35"/>
          <p:cNvSpPr txBox="1"/>
          <p:nvPr/>
        </p:nvSpPr>
        <p:spPr>
          <a:xfrm>
            <a:off x="3581400" y="2970213"/>
            <a:ext cx="3352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 sz="2400" dirty="0">
                <a:latin typeface="Times New Roman" panose="02020603050405020304" pitchFamily="2" charset="0"/>
                <a:ea typeface="黑体" panose="02010609060101010101" charset="-122"/>
              </a:rPr>
              <a:t>1</a:t>
            </a:r>
            <a:endParaRPr lang="zh-CN" altLang="en-US" sz="2400" dirty="0"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21524" name="Text Box 36"/>
          <p:cNvSpPr txBox="1"/>
          <p:nvPr/>
        </p:nvSpPr>
        <p:spPr>
          <a:xfrm>
            <a:off x="2990850" y="3184525"/>
            <a:ext cx="3352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 sz="2400" dirty="0">
                <a:latin typeface="Times New Roman" panose="02020603050405020304" pitchFamily="2" charset="0"/>
                <a:ea typeface="黑体" panose="02010609060101010101" charset="-122"/>
              </a:rPr>
              <a:t>2</a:t>
            </a:r>
            <a:endParaRPr lang="zh-CN" altLang="en-US" sz="2400" dirty="0"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21525" name="Text Box 37"/>
          <p:cNvSpPr txBox="1"/>
          <p:nvPr/>
        </p:nvSpPr>
        <p:spPr>
          <a:xfrm>
            <a:off x="3200400" y="3717925"/>
            <a:ext cx="3352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 sz="2400" dirty="0">
                <a:latin typeface="Times New Roman" panose="02020603050405020304" pitchFamily="2" charset="0"/>
                <a:ea typeface="黑体" panose="02010609060101010101" charset="-122"/>
              </a:rPr>
              <a:t>3</a:t>
            </a:r>
            <a:endParaRPr lang="zh-CN" altLang="en-US" sz="2400" dirty="0"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21526" name="Text Box 38"/>
          <p:cNvSpPr txBox="1"/>
          <p:nvPr/>
        </p:nvSpPr>
        <p:spPr>
          <a:xfrm>
            <a:off x="3886200" y="3579813"/>
            <a:ext cx="3352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 sz="2400" dirty="0">
                <a:latin typeface="Times New Roman" panose="02020603050405020304" pitchFamily="2" charset="0"/>
                <a:ea typeface="黑体" panose="02010609060101010101" charset="-122"/>
              </a:rPr>
              <a:t>4</a:t>
            </a:r>
            <a:endParaRPr lang="zh-CN" altLang="en-US" sz="2400" dirty="0"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21527" name="Text Box 39"/>
          <p:cNvSpPr txBox="1"/>
          <p:nvPr/>
        </p:nvSpPr>
        <p:spPr>
          <a:xfrm>
            <a:off x="4343400" y="4251325"/>
            <a:ext cx="3352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 sz="2400" dirty="0">
                <a:latin typeface="Times New Roman" panose="02020603050405020304" pitchFamily="2" charset="0"/>
                <a:ea typeface="黑体" panose="02010609060101010101" charset="-122"/>
              </a:rPr>
              <a:t>5</a:t>
            </a:r>
            <a:endParaRPr lang="zh-CN" altLang="en-US" sz="2400" dirty="0"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21528" name="Text Box 40"/>
          <p:cNvSpPr txBox="1"/>
          <p:nvPr/>
        </p:nvSpPr>
        <p:spPr>
          <a:xfrm>
            <a:off x="3676650" y="4341813"/>
            <a:ext cx="3352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 sz="2400" dirty="0">
                <a:latin typeface="Times New Roman" panose="02020603050405020304" pitchFamily="2" charset="0"/>
                <a:ea typeface="黑体" panose="02010609060101010101" charset="-122"/>
              </a:rPr>
              <a:t>6</a:t>
            </a:r>
            <a:endParaRPr lang="zh-CN" altLang="en-US" sz="2400" dirty="0"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21529" name="Text Box 41"/>
          <p:cNvSpPr txBox="1"/>
          <p:nvPr/>
        </p:nvSpPr>
        <p:spPr>
          <a:xfrm>
            <a:off x="3870325" y="4875213"/>
            <a:ext cx="3352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 sz="2400" dirty="0">
                <a:latin typeface="Times New Roman" panose="02020603050405020304" pitchFamily="2" charset="0"/>
                <a:ea typeface="黑体" panose="02010609060101010101" charset="-122"/>
              </a:rPr>
              <a:t>7</a:t>
            </a:r>
            <a:endParaRPr lang="zh-CN" altLang="en-US" sz="2400" dirty="0"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21530" name="Text Box 42"/>
          <p:cNvSpPr txBox="1"/>
          <p:nvPr/>
        </p:nvSpPr>
        <p:spPr>
          <a:xfrm>
            <a:off x="4572000" y="4799013"/>
            <a:ext cx="3352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 sz="2400" dirty="0">
                <a:latin typeface="Times New Roman" panose="02020603050405020304" pitchFamily="2" charset="0"/>
                <a:ea typeface="黑体" panose="02010609060101010101" charset="-122"/>
              </a:rPr>
              <a:t>8</a:t>
            </a:r>
            <a:endParaRPr lang="zh-CN" altLang="en-US" sz="2400" dirty="0"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21531" name="Text Box 43"/>
          <p:cNvSpPr txBox="1"/>
          <p:nvPr/>
        </p:nvSpPr>
        <p:spPr>
          <a:xfrm>
            <a:off x="2454275" y="823913"/>
            <a:ext cx="662940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eaLnBrk="0" hangingPunct="0">
              <a:spcBef>
                <a:spcPct val="50000"/>
              </a:spcBef>
            </a:pPr>
            <a:r>
              <a:rPr lang="zh-CN" altLang="en-US" sz="2800" dirty="0">
                <a:solidFill>
                  <a:srgbClr val="008080"/>
                </a:solidFill>
                <a:latin typeface="Times New Roman" panose="02020603050405020304" pitchFamily="2" charset="0"/>
                <a:ea typeface="黑体" panose="02010609060101010101" charset="-122"/>
              </a:rPr>
              <a:t>活动2</a:t>
            </a:r>
            <a:r>
              <a:rPr lang="zh-CN" altLang="en-US" sz="2800" dirty="0">
                <a:solidFill>
                  <a:schemeClr val="hlink"/>
                </a:solidFill>
                <a:latin typeface="Times New Roman" panose="02020603050405020304" pitchFamily="2" charset="0"/>
                <a:ea typeface="黑体" panose="02010609060101010101" charset="-122"/>
              </a:rPr>
              <a:t>  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观察∠3与∠5的位置关系：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21532" name="Text Box 44"/>
          <p:cNvSpPr txBox="1"/>
          <p:nvPr/>
        </p:nvSpPr>
        <p:spPr>
          <a:xfrm>
            <a:off x="2424113" y="1341438"/>
            <a:ext cx="533400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eaLnBrk="0" hangingPunct="0">
              <a:spcBef>
                <a:spcPct val="50000"/>
              </a:spcBef>
            </a:pP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  <a:sym typeface="Times New Roman" panose="02020603050405020304" pitchFamily="2" charset="0"/>
              </a:rPr>
              <a:t>①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在直线</a:t>
            </a:r>
            <a:r>
              <a:rPr lang="zh-CN" altLang="en-US" sz="2800" i="1" dirty="0">
                <a:latin typeface="Times New Roman" panose="02020603050405020304" pitchFamily="2" charset="0"/>
                <a:ea typeface="黑体" panose="02010609060101010101" charset="-122"/>
              </a:rPr>
              <a:t>EF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的</a:t>
            </a:r>
            <a:r>
              <a:rPr lang="zh-CN" altLang="en-US" sz="2800" dirty="0">
                <a:solidFill>
                  <a:srgbClr val="F8081F"/>
                </a:solidFill>
                <a:latin typeface="Times New Roman" panose="02020603050405020304" pitchFamily="2" charset="0"/>
                <a:ea typeface="黑体" panose="02010609060101010101" charset="-122"/>
              </a:rPr>
              <a:t>两侧</a:t>
            </a:r>
            <a:endParaRPr lang="zh-CN" altLang="en-US" sz="2800" dirty="0">
              <a:solidFill>
                <a:srgbClr val="F8081F"/>
              </a:solidFill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21533" name="Text Box 45"/>
          <p:cNvSpPr txBox="1"/>
          <p:nvPr/>
        </p:nvSpPr>
        <p:spPr>
          <a:xfrm>
            <a:off x="2381250" y="1927225"/>
            <a:ext cx="5349875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eaLnBrk="0" hangingPunct="0">
              <a:spcBef>
                <a:spcPct val="50000"/>
              </a:spcBef>
            </a:pP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  <a:sym typeface="Times New Roman" panose="02020603050405020304" pitchFamily="2" charset="0"/>
              </a:rPr>
              <a:t>②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在直线</a:t>
            </a:r>
            <a:r>
              <a:rPr lang="zh-CN" altLang="en-US" sz="2800" i="1" dirty="0">
                <a:latin typeface="Times New Roman" panose="02020603050405020304" pitchFamily="2" charset="0"/>
                <a:ea typeface="黑体" panose="02010609060101010101" charset="-122"/>
              </a:rPr>
              <a:t>AB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、</a:t>
            </a:r>
            <a:r>
              <a:rPr lang="zh-CN" altLang="en-US" sz="2800" i="1" dirty="0">
                <a:latin typeface="Times New Roman" panose="02020603050405020304" pitchFamily="2" charset="0"/>
                <a:ea typeface="黑体" panose="02010609060101010101" charset="-122"/>
              </a:rPr>
              <a:t>CD</a:t>
            </a:r>
            <a:r>
              <a:rPr lang="zh-CN" altLang="en-US" sz="2800" dirty="0">
                <a:solidFill>
                  <a:srgbClr val="F8081F"/>
                </a:solidFill>
                <a:latin typeface="Times New Roman" panose="02020603050405020304" pitchFamily="2" charset="0"/>
                <a:ea typeface="黑体" panose="02010609060101010101" charset="-122"/>
              </a:rPr>
              <a:t>之间</a:t>
            </a:r>
            <a:endParaRPr lang="zh-CN" altLang="en-US" sz="2800" dirty="0">
              <a:solidFill>
                <a:srgbClr val="F8081F"/>
              </a:solidFill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21534" name="Line 46"/>
          <p:cNvSpPr/>
          <p:nvPr/>
        </p:nvSpPr>
        <p:spPr>
          <a:xfrm>
            <a:off x="3194050" y="2914650"/>
            <a:ext cx="1606550" cy="2820988"/>
          </a:xfrm>
          <a:prstGeom prst="line">
            <a:avLst/>
          </a:prstGeom>
          <a:ln w="57150" cap="flat" cmpd="sng">
            <a:solidFill>
              <a:srgbClr val="FF0000"/>
            </a:solidFill>
            <a:prstDash val="solid"/>
            <a:bevel/>
            <a:headEnd type="none" w="med" len="med"/>
            <a:tailEnd type="none" w="med" len="med"/>
          </a:ln>
        </p:spPr>
      </p:sp>
      <p:sp>
        <p:nvSpPr>
          <p:cNvPr id="21535" name="Line 47"/>
          <p:cNvSpPr/>
          <p:nvPr/>
        </p:nvSpPr>
        <p:spPr>
          <a:xfrm flipV="1">
            <a:off x="2263775" y="4872038"/>
            <a:ext cx="3352800" cy="0"/>
          </a:xfrm>
          <a:prstGeom prst="line">
            <a:avLst/>
          </a:prstGeom>
          <a:ln w="57150" cap="flat" cmpd="sng">
            <a:solidFill>
              <a:srgbClr val="0000FF"/>
            </a:solidFill>
            <a:prstDash val="solid"/>
            <a:bevel/>
            <a:headEnd type="none" w="med" len="med"/>
            <a:tailEnd type="none" w="med" len="med"/>
          </a:ln>
        </p:spPr>
      </p:sp>
      <p:sp>
        <p:nvSpPr>
          <p:cNvPr id="21536" name="Line 48"/>
          <p:cNvSpPr/>
          <p:nvPr/>
        </p:nvSpPr>
        <p:spPr>
          <a:xfrm flipV="1">
            <a:off x="2144713" y="3324225"/>
            <a:ext cx="3048000" cy="609600"/>
          </a:xfrm>
          <a:prstGeom prst="line">
            <a:avLst/>
          </a:prstGeom>
          <a:ln w="57150" cap="flat" cmpd="sng">
            <a:solidFill>
              <a:srgbClr val="0000FF"/>
            </a:solidFill>
            <a:prstDash val="solid"/>
            <a:bevel/>
            <a:headEnd type="none" w="med" len="med"/>
            <a:tailEnd type="none" w="med" len="med"/>
          </a:ln>
        </p:spPr>
      </p:sp>
      <p:grpSp>
        <p:nvGrpSpPr>
          <p:cNvPr id="21537" name="Group 49"/>
          <p:cNvGrpSpPr/>
          <p:nvPr/>
        </p:nvGrpSpPr>
        <p:grpSpPr>
          <a:xfrm>
            <a:off x="5638800" y="3641725"/>
            <a:ext cx="4495800" cy="1219200"/>
            <a:chOff x="0" y="0"/>
            <a:chExt cx="2832" cy="768"/>
          </a:xfrm>
        </p:grpSpPr>
        <p:grpSp>
          <p:nvGrpSpPr>
            <p:cNvPr id="21538" name="Group 50"/>
            <p:cNvGrpSpPr/>
            <p:nvPr/>
          </p:nvGrpSpPr>
          <p:grpSpPr>
            <a:xfrm>
              <a:off x="624" y="0"/>
              <a:ext cx="2208" cy="768"/>
              <a:chOff x="0" y="0"/>
              <a:chExt cx="2208" cy="768"/>
            </a:xfrm>
          </p:grpSpPr>
          <p:sp>
            <p:nvSpPr>
              <p:cNvPr id="21539" name="Line 51"/>
              <p:cNvSpPr/>
              <p:nvPr/>
            </p:nvSpPr>
            <p:spPr>
              <a:xfrm>
                <a:off x="912" y="0"/>
                <a:ext cx="432" cy="768"/>
              </a:xfrm>
              <a:prstGeom prst="line">
                <a:avLst/>
              </a:prstGeom>
              <a:ln w="38100" cap="flat" cmpd="sng">
                <a:solidFill>
                  <a:srgbClr val="FF5050"/>
                </a:solidFill>
                <a:prstDash val="solid"/>
                <a:bevel/>
                <a:headEnd type="none" w="med" len="med"/>
                <a:tailEnd type="none" w="med" len="med"/>
              </a:ln>
            </p:spPr>
          </p:sp>
          <p:sp>
            <p:nvSpPr>
              <p:cNvPr id="21540" name="Line 52"/>
              <p:cNvSpPr/>
              <p:nvPr/>
            </p:nvSpPr>
            <p:spPr>
              <a:xfrm flipV="1">
                <a:off x="0" y="0"/>
                <a:ext cx="912" cy="192"/>
              </a:xfrm>
              <a:prstGeom prst="line">
                <a:avLst/>
              </a:prstGeom>
              <a:ln w="38100" cap="flat" cmpd="sng">
                <a:solidFill>
                  <a:srgbClr val="0000FF"/>
                </a:solidFill>
                <a:prstDash val="solid"/>
                <a:bevel/>
                <a:headEnd type="none" w="med" len="med"/>
                <a:tailEnd type="none" w="med" len="med"/>
              </a:ln>
            </p:spPr>
          </p:sp>
          <p:sp>
            <p:nvSpPr>
              <p:cNvPr id="21541" name="Line 53"/>
              <p:cNvSpPr/>
              <p:nvPr/>
            </p:nvSpPr>
            <p:spPr>
              <a:xfrm>
                <a:off x="1344" y="768"/>
                <a:ext cx="864" cy="0"/>
              </a:xfrm>
              <a:prstGeom prst="line">
                <a:avLst/>
              </a:prstGeom>
              <a:ln w="38100" cap="flat" cmpd="sng">
                <a:solidFill>
                  <a:srgbClr val="0000FF"/>
                </a:solidFill>
                <a:prstDash val="solid"/>
                <a:bevel/>
                <a:headEnd type="none" w="med" len="med"/>
                <a:tailEnd type="none" w="med" len="med"/>
              </a:ln>
            </p:spPr>
          </p:sp>
          <p:sp>
            <p:nvSpPr>
              <p:cNvPr id="21542" name="Freeform 54"/>
              <p:cNvSpPr/>
              <p:nvPr/>
            </p:nvSpPr>
            <p:spPr>
              <a:xfrm>
                <a:off x="720" y="48"/>
                <a:ext cx="249" cy="10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249" y="90"/>
                  </a:cxn>
                </a:cxnLst>
                <a:pathLst>
                  <a:path w="249" h="103">
                    <a:moveTo>
                      <a:pt x="0" y="0"/>
                    </a:moveTo>
                    <a:cubicBezTo>
                      <a:pt x="70" y="103"/>
                      <a:pt x="133" y="90"/>
                      <a:pt x="249" y="90"/>
                    </a:cubicBezTo>
                  </a:path>
                </a:pathLst>
              </a:custGeom>
              <a:noFill/>
              <a:ln w="38100" cap="flat" cmpd="sng">
                <a:solidFill>
                  <a:srgbClr val="FF0000"/>
                </a:solidFill>
                <a:prstDash val="solid"/>
                <a:bevel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21543" name="Freeform 55"/>
              <p:cNvSpPr/>
              <p:nvPr/>
            </p:nvSpPr>
            <p:spPr>
              <a:xfrm>
                <a:off x="1272" y="630"/>
                <a:ext cx="232" cy="138"/>
              </a:xfrm>
              <a:custGeom>
                <a:avLst/>
                <a:gdLst/>
                <a:ahLst/>
                <a:cxnLst>
                  <a:cxn ang="0">
                    <a:pos x="0" y="25"/>
                  </a:cxn>
                  <a:cxn ang="0">
                    <a:pos x="136" y="25"/>
                  </a:cxn>
                  <a:cxn ang="0">
                    <a:pos x="192" y="93"/>
                  </a:cxn>
                  <a:cxn ang="0">
                    <a:pos x="226" y="138"/>
                  </a:cxn>
                </a:cxnLst>
                <a:pathLst>
                  <a:path w="232" h="138">
                    <a:moveTo>
                      <a:pt x="0" y="25"/>
                    </a:moveTo>
                    <a:cubicBezTo>
                      <a:pt x="53" y="8"/>
                      <a:pt x="61" y="0"/>
                      <a:pt x="136" y="25"/>
                    </a:cubicBezTo>
                    <a:cubicBezTo>
                      <a:pt x="166" y="35"/>
                      <a:pt x="173" y="74"/>
                      <a:pt x="192" y="93"/>
                    </a:cubicBezTo>
                    <a:cubicBezTo>
                      <a:pt x="232" y="133"/>
                      <a:pt x="226" y="93"/>
                      <a:pt x="226" y="138"/>
                    </a:cubicBezTo>
                  </a:path>
                </a:pathLst>
              </a:custGeom>
              <a:noFill/>
              <a:ln w="38100" cap="flat" cmpd="sng">
                <a:solidFill>
                  <a:srgbClr val="FF0000"/>
                </a:solidFill>
                <a:prstDash val="solid"/>
                <a:bevel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21544" name="Text Box 56"/>
              <p:cNvSpPr txBox="1"/>
              <p:nvPr/>
            </p:nvSpPr>
            <p:spPr>
              <a:xfrm>
                <a:off x="720" y="96"/>
                <a:ext cx="211" cy="29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 anchorCtr="0">
                <a:spAutoFit/>
              </a:bodyPr>
              <a:p>
                <a:pPr eaLnBrk="0" hangingPunct="0"/>
                <a:r>
                  <a:rPr lang="zh-CN" altLang="en-US" sz="2400" dirty="0">
                    <a:latin typeface="Times New Roman" panose="02020603050405020304" pitchFamily="2" charset="0"/>
                    <a:ea typeface="黑体" panose="02010609060101010101" charset="-122"/>
                  </a:rPr>
                  <a:t>3</a:t>
                </a:r>
                <a:endParaRPr lang="zh-CN" altLang="en-US" sz="2400" dirty="0">
                  <a:latin typeface="Times New Roman" panose="02020603050405020304" pitchFamily="2" charset="0"/>
                  <a:ea typeface="黑体" panose="02010609060101010101" charset="-122"/>
                </a:endParaRPr>
              </a:p>
            </p:txBody>
          </p:sp>
          <p:sp>
            <p:nvSpPr>
              <p:cNvPr id="21545" name="Text Box 57"/>
              <p:cNvSpPr txBox="1"/>
              <p:nvPr/>
            </p:nvSpPr>
            <p:spPr>
              <a:xfrm>
                <a:off x="1440" y="432"/>
                <a:ext cx="211" cy="29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 anchorCtr="0">
                <a:spAutoFit/>
              </a:bodyPr>
              <a:p>
                <a:pPr eaLnBrk="0" hangingPunct="0"/>
                <a:r>
                  <a:rPr lang="zh-CN" altLang="en-US" sz="2400" dirty="0">
                    <a:latin typeface="Times New Roman" panose="02020603050405020304" pitchFamily="2" charset="0"/>
                    <a:ea typeface="黑体" panose="02010609060101010101" charset="-122"/>
                  </a:rPr>
                  <a:t>5</a:t>
                </a:r>
                <a:endParaRPr lang="zh-CN" altLang="en-US" sz="2400" dirty="0">
                  <a:latin typeface="Times New Roman" panose="02020603050405020304" pitchFamily="2" charset="0"/>
                  <a:ea typeface="黑体" panose="02010609060101010101" charset="-122"/>
                </a:endParaRPr>
              </a:p>
            </p:txBody>
          </p:sp>
        </p:grpSp>
        <p:sp>
          <p:nvSpPr>
            <p:cNvPr id="21546" name="Line 58"/>
            <p:cNvSpPr/>
            <p:nvPr/>
          </p:nvSpPr>
          <p:spPr>
            <a:xfrm flipV="1">
              <a:off x="0" y="480"/>
              <a:ext cx="624" cy="0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solid"/>
              <a:bevel/>
              <a:headEnd type="none" w="med" len="med"/>
              <a:tailEnd type="triangle" w="med" len="med"/>
            </a:ln>
          </p:spPr>
        </p:sp>
      </p:grpSp>
      <p:sp>
        <p:nvSpPr>
          <p:cNvPr id="21547" name="Freeform 59"/>
          <p:cNvSpPr/>
          <p:nvPr/>
        </p:nvSpPr>
        <p:spPr>
          <a:xfrm rot="240000">
            <a:off x="3352800" y="3654425"/>
            <a:ext cx="381000" cy="228600"/>
          </a:xfrm>
          <a:custGeom>
            <a:avLst/>
            <a:gdLst/>
            <a:ahLst/>
            <a:cxnLst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</a:cxnLst>
            <a:pathLst>
              <a:path w="240" h="144">
                <a:moveTo>
                  <a:pt x="144" y="0"/>
                </a:moveTo>
                <a:lnTo>
                  <a:pt x="240" y="144"/>
                </a:lnTo>
                <a:lnTo>
                  <a:pt x="96" y="144"/>
                </a:lnTo>
                <a:lnTo>
                  <a:pt x="48" y="96"/>
                </a:lnTo>
                <a:lnTo>
                  <a:pt x="0" y="48"/>
                </a:lnTo>
              </a:path>
            </a:pathLst>
          </a:custGeom>
          <a:solidFill>
            <a:srgbClr val="FF0000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21548" name="Freeform 60"/>
          <p:cNvSpPr/>
          <p:nvPr/>
        </p:nvSpPr>
        <p:spPr>
          <a:xfrm>
            <a:off x="4191000" y="4632325"/>
            <a:ext cx="381000" cy="228600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0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pathLst>
              <a:path w="240" h="144">
                <a:moveTo>
                  <a:pt x="48" y="144"/>
                </a:moveTo>
                <a:lnTo>
                  <a:pt x="0" y="0"/>
                </a:lnTo>
                <a:lnTo>
                  <a:pt x="144" y="0"/>
                </a:lnTo>
                <a:lnTo>
                  <a:pt x="192" y="48"/>
                </a:lnTo>
                <a:lnTo>
                  <a:pt x="240" y="144"/>
                </a:lnTo>
              </a:path>
            </a:pathLst>
          </a:custGeom>
          <a:solidFill>
            <a:srgbClr val="FF0000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21549" name="Text Box 61"/>
          <p:cNvSpPr txBox="1"/>
          <p:nvPr/>
        </p:nvSpPr>
        <p:spPr>
          <a:xfrm>
            <a:off x="6492875" y="5876925"/>
            <a:ext cx="259080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eaLnBrk="0" hangingPunct="0">
              <a:spcBef>
                <a:spcPct val="50000"/>
              </a:spcBef>
            </a:pPr>
            <a:r>
              <a:rPr lang="zh-CN" altLang="en-US" sz="2800" dirty="0">
                <a:solidFill>
                  <a:srgbClr val="F8081F"/>
                </a:solidFill>
                <a:latin typeface="Times New Roman" panose="02020603050405020304" pitchFamily="2" charset="0"/>
                <a:ea typeface="黑体" panose="02010609060101010101" charset="-122"/>
              </a:rPr>
              <a:t>∠4和∠6</a:t>
            </a:r>
            <a:endParaRPr lang="zh-CN" altLang="en-US" sz="2800" dirty="0">
              <a:solidFill>
                <a:srgbClr val="F8081F"/>
              </a:solidFill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21550" name="Text Box 62"/>
          <p:cNvSpPr txBox="1"/>
          <p:nvPr/>
        </p:nvSpPr>
        <p:spPr>
          <a:xfrm>
            <a:off x="2193925" y="5876925"/>
            <a:ext cx="4392613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eaLnBrk="0" hangingPunct="0">
              <a:spcBef>
                <a:spcPct val="50000"/>
              </a:spcBef>
            </a:pP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图中的内错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角还有哪些？</a:t>
            </a:r>
            <a:endParaRPr lang="en-US" altLang="zh-CN" sz="2800" dirty="0"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21551" name="TextBox 57"/>
          <p:cNvSpPr txBox="1"/>
          <p:nvPr/>
        </p:nvSpPr>
        <p:spPr>
          <a:xfrm>
            <a:off x="6313488" y="1628775"/>
            <a:ext cx="2370137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内错角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21552" name="右大括号 58"/>
          <p:cNvSpPr/>
          <p:nvPr/>
        </p:nvSpPr>
        <p:spPr>
          <a:xfrm>
            <a:off x="5880100" y="1484313"/>
            <a:ext cx="357188" cy="827087"/>
          </a:xfrm>
          <a:prstGeom prst="rightBrace">
            <a:avLst>
              <a:gd name="adj1" fmla="val 8115"/>
              <a:gd name="adj2" fmla="val 50000"/>
            </a:avLst>
          </a:prstGeom>
          <a:noFill/>
          <a:ln w="12700" cap="flat" cmpd="sng">
            <a:solidFill>
              <a:schemeClr val="tx1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 sz="2400" dirty="0"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21553" name="文本框 1"/>
          <p:cNvSpPr txBox="1"/>
          <p:nvPr/>
        </p:nvSpPr>
        <p:spPr>
          <a:xfrm>
            <a:off x="1773238" y="417513"/>
            <a:ext cx="23164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内错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角的概念</a:t>
            </a:r>
            <a:endParaRPr lang="zh-CN" altLang="en-US" sz="28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500"/>
                                        <p:tgtEl>
                                          <p:spTgt spid="215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15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215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215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2000"/>
                                        <p:tgtEl>
                                          <p:spTgt spid="21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215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215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2000"/>
                                        <p:tgtEl>
                                          <p:spTgt spid="215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215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2000" fill="hold"/>
                                        <p:tgtEl>
                                          <p:spTgt spid="215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000" fill="hold"/>
                                        <p:tgtEl>
                                          <p:spTgt spid="215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215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000" fill="hold"/>
                                        <p:tgtEl>
                                          <p:spTgt spid="215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15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15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62" dur="500"/>
                                        <p:tgtEl>
                                          <p:spTgt spid="215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32" grpId="0"/>
      <p:bldP spid="21533" grpId="0"/>
      <p:bldP spid="21549" grpId="0"/>
      <p:bldP spid="21550" grpId="0"/>
      <p:bldP spid="21551" grpId="0"/>
      <p:bldP spid="21552" grpId="0" bldLvl="0" animBg="1"/>
      <p:bldP spid="21531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22530" name="组合 49"/>
          <p:cNvGrpSpPr/>
          <p:nvPr/>
        </p:nvGrpSpPr>
        <p:grpSpPr>
          <a:xfrm>
            <a:off x="2224088" y="1055688"/>
            <a:ext cx="7129462" cy="2960687"/>
            <a:chOff x="0" y="0"/>
            <a:chExt cx="7130342" cy="2960982"/>
          </a:xfrm>
        </p:grpSpPr>
        <p:sp>
          <p:nvSpPr>
            <p:cNvPr id="22531" name="TextBox 3"/>
            <p:cNvSpPr txBox="1"/>
            <p:nvPr/>
          </p:nvSpPr>
          <p:spPr>
            <a:xfrm>
              <a:off x="0" y="0"/>
              <a:ext cx="6831234" cy="5220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r>
                <a:rPr lang="zh-CN" altLang="en-US" sz="2800" dirty="0">
                  <a:solidFill>
                    <a:srgbClr val="228B8B"/>
                  </a:solidFill>
                  <a:latin typeface="Times New Roman" panose="02020603050405020304" pitchFamily="2" charset="0"/>
                  <a:ea typeface="黑体" panose="02010609060101010101" charset="-122"/>
                </a:rPr>
                <a:t>例</a:t>
              </a:r>
              <a:r>
                <a:rPr lang="en-US" altLang="zh-CN" sz="2800" dirty="0">
                  <a:solidFill>
                    <a:srgbClr val="228B8B"/>
                  </a:solidFill>
                  <a:latin typeface="Times New Roman" panose="02020603050405020304" pitchFamily="2" charset="0"/>
                  <a:ea typeface="黑体" panose="02010609060101010101" charset="-122"/>
                </a:rPr>
                <a:t>5</a:t>
              </a:r>
              <a:r>
                <a:rPr lang="zh-CN" altLang="en-US" sz="2800" dirty="0">
                  <a:solidFill>
                    <a:srgbClr val="228B8B"/>
                  </a:solidFill>
                  <a:latin typeface="Times New Roman" panose="02020603050405020304" pitchFamily="2" charset="0"/>
                  <a:ea typeface="黑体" panose="02010609060101010101" charset="-122"/>
                </a:rPr>
                <a:t>：</a:t>
              </a:r>
              <a:r>
                <a:rPr lang="zh-CN" altLang="en-US" sz="2800" dirty="0">
                  <a:latin typeface="Times New Roman" panose="02020603050405020304" pitchFamily="2" charset="0"/>
                  <a:ea typeface="黑体" panose="02010609060101010101" charset="-122"/>
                </a:rPr>
                <a:t>如图，与∠</a:t>
              </a:r>
              <a:r>
                <a:rPr lang="en-US" altLang="zh-CN" sz="2800" dirty="0">
                  <a:latin typeface="Times New Roman" panose="02020603050405020304" pitchFamily="2" charset="0"/>
                  <a:ea typeface="黑体" panose="02010609060101010101" charset="-122"/>
                </a:rPr>
                <a:t>1</a:t>
              </a:r>
              <a:r>
                <a:rPr lang="zh-CN" altLang="en-US" sz="2800" dirty="0">
                  <a:latin typeface="Times New Roman" panose="02020603050405020304" pitchFamily="2" charset="0"/>
                  <a:ea typeface="黑体" panose="02010609060101010101" charset="-122"/>
                </a:rPr>
                <a:t>是内错角的是（              </a:t>
              </a:r>
              <a:r>
                <a:rPr lang="en-US" altLang="zh-CN" sz="2800" dirty="0">
                  <a:latin typeface="Times New Roman" panose="02020603050405020304" pitchFamily="2" charset="0"/>
                  <a:ea typeface="黑体" panose="02010609060101010101" charset="-122"/>
                </a:rPr>
                <a:t>)</a:t>
              </a:r>
              <a:endParaRPr lang="zh-CN" altLang="en-US" sz="2800" dirty="0">
                <a:latin typeface="Times New Roman" panose="02020603050405020304" pitchFamily="2" charset="0"/>
                <a:ea typeface="黑体" panose="02010609060101010101" charset="-122"/>
              </a:endParaRPr>
            </a:p>
          </p:txBody>
        </p:sp>
        <p:grpSp>
          <p:nvGrpSpPr>
            <p:cNvPr id="22532" name="组合 40"/>
            <p:cNvGrpSpPr/>
            <p:nvPr/>
          </p:nvGrpSpPr>
          <p:grpSpPr>
            <a:xfrm>
              <a:off x="158763" y="673256"/>
              <a:ext cx="2172210" cy="2287726"/>
              <a:chOff x="0" y="0"/>
              <a:chExt cx="2304256" cy="2664296"/>
            </a:xfrm>
          </p:grpSpPr>
          <p:cxnSp>
            <p:nvCxnSpPr>
              <p:cNvPr id="22533" name="直接连接符 18"/>
              <p:cNvCxnSpPr/>
              <p:nvPr/>
            </p:nvCxnSpPr>
            <p:spPr>
              <a:xfrm>
                <a:off x="288032" y="648072"/>
                <a:ext cx="2016224" cy="288032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bevel/>
                <a:headEnd type="none" w="med" len="med"/>
                <a:tailEnd type="none" w="med" len="med"/>
              </a:ln>
            </p:spPr>
          </p:cxnSp>
          <p:cxnSp>
            <p:nvCxnSpPr>
              <p:cNvPr id="22534" name="直接连接符 19"/>
              <p:cNvCxnSpPr/>
              <p:nvPr/>
            </p:nvCxnSpPr>
            <p:spPr>
              <a:xfrm flipV="1">
                <a:off x="0" y="1512168"/>
                <a:ext cx="2304256" cy="144016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bevel/>
                <a:headEnd type="none" w="med" len="med"/>
                <a:tailEnd type="none" w="med" len="med"/>
              </a:ln>
            </p:spPr>
          </p:cxnSp>
          <p:cxnSp>
            <p:nvCxnSpPr>
              <p:cNvPr id="22535" name="直接连接符 20"/>
              <p:cNvCxnSpPr/>
              <p:nvPr/>
            </p:nvCxnSpPr>
            <p:spPr>
              <a:xfrm flipH="1">
                <a:off x="864096" y="0"/>
                <a:ext cx="648072" cy="2664296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bevel/>
                <a:headEnd type="none" w="med" len="med"/>
                <a:tailEnd type="none" w="med" len="med"/>
              </a:ln>
            </p:spPr>
          </p:cxnSp>
          <p:sp>
            <p:nvSpPr>
              <p:cNvPr id="22536" name="任意多边形 26"/>
              <p:cNvSpPr/>
              <p:nvPr/>
            </p:nvSpPr>
            <p:spPr>
              <a:xfrm>
                <a:off x="1175393" y="777734"/>
                <a:ext cx="105507" cy="18463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96715" y="167053"/>
                  </a:cxn>
                  <a:cxn ang="0">
                    <a:pos x="96715" y="167053"/>
                  </a:cxn>
                  <a:cxn ang="0">
                    <a:pos x="105507" y="184638"/>
                  </a:cxn>
                </a:cxnLst>
                <a:pathLst>
                  <a:path w="105507" h="184638">
                    <a:moveTo>
                      <a:pt x="0" y="0"/>
                    </a:moveTo>
                    <a:lnTo>
                      <a:pt x="96715" y="167053"/>
                    </a:lnTo>
                    <a:lnTo>
                      <a:pt x="96715" y="167053"/>
                    </a:lnTo>
                    <a:lnTo>
                      <a:pt x="105507" y="184638"/>
                    </a:lnTo>
                  </a:path>
                </a:pathLst>
              </a:custGeom>
              <a:noFill/>
              <a:ln w="19050" cap="flat" cmpd="sng">
                <a:solidFill>
                  <a:schemeClr val="tx1"/>
                </a:solidFill>
                <a:prstDash val="solid"/>
                <a:bevel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22537" name="任意多边形 28"/>
              <p:cNvSpPr/>
              <p:nvPr/>
            </p:nvSpPr>
            <p:spPr>
              <a:xfrm>
                <a:off x="936104" y="1584176"/>
                <a:ext cx="133350" cy="202223"/>
              </a:xfrm>
              <a:custGeom>
                <a:avLst/>
                <a:gdLst/>
                <a:ahLst/>
                <a:cxnLst>
                  <a:cxn ang="0">
                    <a:pos x="133350" y="202223"/>
                  </a:cxn>
                  <a:cxn ang="0">
                    <a:pos x="10258" y="8792"/>
                  </a:cxn>
                  <a:cxn ang="0">
                    <a:pos x="10258" y="8792"/>
                  </a:cxn>
                  <a:cxn ang="0">
                    <a:pos x="1465" y="0"/>
                  </a:cxn>
                  <a:cxn ang="0">
                    <a:pos x="19050" y="8792"/>
                  </a:cxn>
                  <a:cxn ang="0">
                    <a:pos x="1465" y="8792"/>
                  </a:cxn>
                </a:cxnLst>
                <a:pathLst>
                  <a:path w="133350" h="202223">
                    <a:moveTo>
                      <a:pt x="133350" y="202223"/>
                    </a:moveTo>
                    <a:lnTo>
                      <a:pt x="10258" y="8792"/>
                    </a:lnTo>
                    <a:lnTo>
                      <a:pt x="10258" y="8792"/>
                    </a:lnTo>
                    <a:cubicBezTo>
                      <a:pt x="8793" y="7327"/>
                      <a:pt x="0" y="0"/>
                      <a:pt x="1465" y="0"/>
                    </a:cubicBezTo>
                    <a:cubicBezTo>
                      <a:pt x="2930" y="0"/>
                      <a:pt x="19050" y="7327"/>
                      <a:pt x="19050" y="8792"/>
                    </a:cubicBezTo>
                    <a:cubicBezTo>
                      <a:pt x="19050" y="10257"/>
                      <a:pt x="10257" y="9524"/>
                      <a:pt x="1465" y="8792"/>
                    </a:cubicBezTo>
                  </a:path>
                </a:pathLst>
              </a:custGeom>
              <a:noFill/>
              <a:ln w="19050" cap="flat" cmpd="sng">
                <a:solidFill>
                  <a:schemeClr val="tx1"/>
                </a:solidFill>
                <a:prstDash val="solid"/>
                <a:bevel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22538" name="任意多边形 29"/>
              <p:cNvSpPr/>
              <p:nvPr/>
            </p:nvSpPr>
            <p:spPr>
              <a:xfrm>
                <a:off x="1152128" y="1440160"/>
                <a:ext cx="133350" cy="130215"/>
              </a:xfrm>
              <a:custGeom>
                <a:avLst/>
                <a:gdLst/>
                <a:ahLst/>
                <a:cxnLst>
                  <a:cxn ang="0">
                    <a:pos x="133350" y="130215"/>
                  </a:cxn>
                  <a:cxn ang="0">
                    <a:pos x="10258" y="5661"/>
                  </a:cxn>
                  <a:cxn ang="0">
                    <a:pos x="10258" y="5661"/>
                  </a:cxn>
                  <a:cxn ang="0">
                    <a:pos x="1465" y="0"/>
                  </a:cxn>
                  <a:cxn ang="0">
                    <a:pos x="19050" y="5661"/>
                  </a:cxn>
                  <a:cxn ang="0">
                    <a:pos x="1465" y="5661"/>
                  </a:cxn>
                </a:cxnLst>
                <a:pathLst>
                  <a:path w="133350" h="202223">
                    <a:moveTo>
                      <a:pt x="133350" y="202223"/>
                    </a:moveTo>
                    <a:lnTo>
                      <a:pt x="10258" y="8792"/>
                    </a:lnTo>
                    <a:lnTo>
                      <a:pt x="10258" y="8792"/>
                    </a:lnTo>
                    <a:cubicBezTo>
                      <a:pt x="8793" y="7327"/>
                      <a:pt x="0" y="0"/>
                      <a:pt x="1465" y="0"/>
                    </a:cubicBezTo>
                    <a:cubicBezTo>
                      <a:pt x="2930" y="0"/>
                      <a:pt x="19050" y="7327"/>
                      <a:pt x="19050" y="8792"/>
                    </a:cubicBezTo>
                    <a:cubicBezTo>
                      <a:pt x="19050" y="10257"/>
                      <a:pt x="10257" y="9524"/>
                      <a:pt x="1465" y="8792"/>
                    </a:cubicBezTo>
                  </a:path>
                </a:pathLst>
              </a:custGeom>
              <a:noFill/>
              <a:ln w="19050" cap="flat" cmpd="sng">
                <a:solidFill>
                  <a:schemeClr val="tx1"/>
                </a:solidFill>
                <a:prstDash val="solid"/>
                <a:bevel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22539" name="任意多边形 30"/>
              <p:cNvSpPr/>
              <p:nvPr/>
            </p:nvSpPr>
            <p:spPr>
              <a:xfrm flipV="1">
                <a:off x="1008112" y="1440160"/>
                <a:ext cx="141734" cy="149433"/>
              </a:xfrm>
              <a:custGeom>
                <a:avLst/>
                <a:gdLst/>
                <a:ahLst/>
                <a:cxnLst>
                  <a:cxn ang="0">
                    <a:pos x="141734" y="149433"/>
                  </a:cxn>
                  <a:cxn ang="0">
                    <a:pos x="10902" y="6496"/>
                  </a:cxn>
                  <a:cxn ang="0">
                    <a:pos x="10902" y="6496"/>
                  </a:cxn>
                  <a:cxn ang="0">
                    <a:pos x="1557" y="0"/>
                  </a:cxn>
                  <a:cxn ang="0">
                    <a:pos x="20247" y="6496"/>
                  </a:cxn>
                  <a:cxn ang="0">
                    <a:pos x="1557" y="6496"/>
                  </a:cxn>
                </a:cxnLst>
                <a:pathLst>
                  <a:path w="133350" h="202223">
                    <a:moveTo>
                      <a:pt x="133350" y="202223"/>
                    </a:moveTo>
                    <a:lnTo>
                      <a:pt x="10258" y="8792"/>
                    </a:lnTo>
                    <a:lnTo>
                      <a:pt x="10258" y="8792"/>
                    </a:lnTo>
                    <a:cubicBezTo>
                      <a:pt x="8793" y="7327"/>
                      <a:pt x="0" y="0"/>
                      <a:pt x="1465" y="0"/>
                    </a:cubicBezTo>
                    <a:cubicBezTo>
                      <a:pt x="2930" y="0"/>
                      <a:pt x="19050" y="7327"/>
                      <a:pt x="19050" y="8792"/>
                    </a:cubicBezTo>
                    <a:cubicBezTo>
                      <a:pt x="19050" y="10257"/>
                      <a:pt x="10257" y="9524"/>
                      <a:pt x="1465" y="8792"/>
                    </a:cubicBezTo>
                  </a:path>
                </a:pathLst>
              </a:custGeom>
              <a:noFill/>
              <a:ln w="19050" cap="flat" cmpd="sng">
                <a:solidFill>
                  <a:schemeClr val="tx1"/>
                </a:solidFill>
                <a:prstDash val="solid"/>
                <a:bevel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22540" name="任意多边形 31"/>
              <p:cNvSpPr/>
              <p:nvPr/>
            </p:nvSpPr>
            <p:spPr>
              <a:xfrm flipV="1">
                <a:off x="1080120" y="1584175"/>
                <a:ext cx="216024" cy="216024"/>
              </a:xfrm>
              <a:custGeom>
                <a:avLst/>
                <a:gdLst/>
                <a:ahLst/>
                <a:cxnLst>
                  <a:cxn ang="0">
                    <a:pos x="216024" y="216024"/>
                  </a:cxn>
                  <a:cxn ang="0">
                    <a:pos x="16617" y="9392"/>
                  </a:cxn>
                  <a:cxn ang="0">
                    <a:pos x="16617" y="9392"/>
                  </a:cxn>
                  <a:cxn ang="0">
                    <a:pos x="2373" y="0"/>
                  </a:cxn>
                  <a:cxn ang="0">
                    <a:pos x="30860" y="9392"/>
                  </a:cxn>
                  <a:cxn ang="0">
                    <a:pos x="2373" y="9392"/>
                  </a:cxn>
                </a:cxnLst>
                <a:pathLst>
                  <a:path w="133350" h="202223">
                    <a:moveTo>
                      <a:pt x="133350" y="202223"/>
                    </a:moveTo>
                    <a:lnTo>
                      <a:pt x="10258" y="8792"/>
                    </a:lnTo>
                    <a:lnTo>
                      <a:pt x="10258" y="8792"/>
                    </a:lnTo>
                    <a:cubicBezTo>
                      <a:pt x="8793" y="7327"/>
                      <a:pt x="0" y="0"/>
                      <a:pt x="1465" y="0"/>
                    </a:cubicBezTo>
                    <a:cubicBezTo>
                      <a:pt x="2930" y="0"/>
                      <a:pt x="19050" y="7327"/>
                      <a:pt x="19050" y="8792"/>
                    </a:cubicBezTo>
                    <a:cubicBezTo>
                      <a:pt x="19050" y="10257"/>
                      <a:pt x="10257" y="9524"/>
                      <a:pt x="1465" y="8792"/>
                    </a:cubicBezTo>
                  </a:path>
                </a:pathLst>
              </a:custGeom>
              <a:noFill/>
              <a:ln w="19050" cap="flat" cmpd="sng">
                <a:solidFill>
                  <a:schemeClr val="tx1"/>
                </a:solidFill>
                <a:prstDash val="solid"/>
                <a:bevel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22541" name="TextBox 34"/>
              <p:cNvSpPr txBox="1"/>
              <p:nvPr/>
            </p:nvSpPr>
            <p:spPr>
              <a:xfrm>
                <a:off x="936104" y="792088"/>
                <a:ext cx="360040" cy="42896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 anchorCtr="0">
                <a:spAutoFit/>
              </a:bodyPr>
              <a:p>
                <a:r>
                  <a:rPr lang="en-US" altLang="zh-CN" dirty="0">
                    <a:latin typeface="Arial" panose="020B0604020202020204" pitchFamily="34" charset="0"/>
                    <a:ea typeface="宋体" panose="02010600030101010101" pitchFamily="2" charset="-122"/>
                  </a:rPr>
                  <a:t>1</a:t>
                </a:r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2542" name="TextBox 36"/>
              <p:cNvSpPr txBox="1"/>
              <p:nvPr/>
            </p:nvSpPr>
            <p:spPr>
              <a:xfrm>
                <a:off x="1224136" y="1224136"/>
                <a:ext cx="288032" cy="42896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 anchorCtr="0">
                <a:spAutoFit/>
              </a:bodyPr>
              <a:p>
                <a:r>
                  <a:rPr lang="en-US" altLang="zh-CN" dirty="0">
                    <a:latin typeface="Arial" panose="020B0604020202020204" pitchFamily="34" charset="0"/>
                    <a:ea typeface="宋体" panose="02010600030101010101" pitchFamily="2" charset="-122"/>
                  </a:rPr>
                  <a:t>3</a:t>
                </a:r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2543" name="TextBox 37"/>
              <p:cNvSpPr txBox="1"/>
              <p:nvPr/>
            </p:nvSpPr>
            <p:spPr>
              <a:xfrm>
                <a:off x="792088" y="1224136"/>
                <a:ext cx="288032" cy="42896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 anchorCtr="0">
                <a:spAutoFit/>
              </a:bodyPr>
              <a:p>
                <a:r>
                  <a:rPr lang="en-US" altLang="zh-CN" dirty="0">
                    <a:latin typeface="Arial" panose="020B0604020202020204" pitchFamily="34" charset="0"/>
                    <a:ea typeface="宋体" panose="02010600030101010101" pitchFamily="2" charset="-122"/>
                  </a:rPr>
                  <a:t>2</a:t>
                </a:r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2544" name="TextBox 38"/>
              <p:cNvSpPr txBox="1"/>
              <p:nvPr/>
            </p:nvSpPr>
            <p:spPr>
              <a:xfrm>
                <a:off x="720080" y="1584176"/>
                <a:ext cx="288032" cy="42896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 anchorCtr="0">
                <a:spAutoFit/>
              </a:bodyPr>
              <a:p>
                <a:r>
                  <a:rPr lang="en-US" altLang="zh-CN" dirty="0">
                    <a:latin typeface="Arial" panose="020B0604020202020204" pitchFamily="34" charset="0"/>
                    <a:ea typeface="宋体" panose="02010600030101010101" pitchFamily="2" charset="-122"/>
                  </a:rPr>
                  <a:t>4</a:t>
                </a:r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2545" name="TextBox 39"/>
              <p:cNvSpPr txBox="1"/>
              <p:nvPr/>
            </p:nvSpPr>
            <p:spPr>
              <a:xfrm>
                <a:off x="1224136" y="1656184"/>
                <a:ext cx="376570" cy="42896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 anchorCtr="0">
                <a:spAutoFit/>
              </a:bodyPr>
              <a:p>
                <a:r>
                  <a:rPr lang="en-US" altLang="zh-CN" dirty="0">
                    <a:latin typeface="Arial" panose="020B0604020202020204" pitchFamily="34" charset="0"/>
                    <a:ea typeface="宋体" panose="02010600030101010101" pitchFamily="2" charset="-122"/>
                  </a:rPr>
                  <a:t>5</a:t>
                </a:r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22546" name="TextBox 41"/>
            <p:cNvSpPr txBox="1"/>
            <p:nvPr/>
          </p:nvSpPr>
          <p:spPr>
            <a:xfrm>
              <a:off x="3187951" y="1028277"/>
              <a:ext cx="3942391" cy="138380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r>
                <a:rPr lang="en-US" altLang="zh-CN" sz="2800" dirty="0">
                  <a:latin typeface="Times New Roman" panose="02020603050405020304" pitchFamily="2" charset="0"/>
                  <a:ea typeface="宋体" panose="02010600030101010101" pitchFamily="2" charset="-122"/>
                </a:rPr>
                <a:t>A.</a:t>
              </a:r>
              <a:r>
                <a:rPr lang="zh-CN" altLang="en-US" sz="2800" dirty="0">
                  <a:latin typeface="Times New Roman" panose="02020603050405020304" pitchFamily="2" charset="0"/>
                  <a:ea typeface="宋体" panose="02010600030101010101" pitchFamily="2" charset="-122"/>
                </a:rPr>
                <a:t> ∠</a:t>
              </a:r>
              <a:r>
                <a:rPr lang="en-US" altLang="zh-CN" sz="2800" dirty="0">
                  <a:latin typeface="Times New Roman" panose="02020603050405020304" pitchFamily="2" charset="0"/>
                  <a:ea typeface="宋体" panose="02010600030101010101" pitchFamily="2" charset="-122"/>
                </a:rPr>
                <a:t>2                 B.</a:t>
              </a:r>
              <a:r>
                <a:rPr lang="zh-CN" altLang="en-US" sz="2800" dirty="0">
                  <a:latin typeface="Times New Roman" panose="02020603050405020304" pitchFamily="2" charset="0"/>
                  <a:ea typeface="宋体" panose="02010600030101010101" pitchFamily="2" charset="-122"/>
                </a:rPr>
                <a:t> ∠</a:t>
              </a:r>
              <a:r>
                <a:rPr lang="en-US" altLang="zh-CN" sz="2800" dirty="0">
                  <a:latin typeface="Times New Roman" panose="02020603050405020304" pitchFamily="2" charset="0"/>
                  <a:ea typeface="宋体" panose="02010600030101010101" pitchFamily="2" charset="-122"/>
                </a:rPr>
                <a:t>3</a:t>
              </a:r>
              <a:endParaRPr lang="en-US" altLang="zh-CN" sz="2800" dirty="0">
                <a:latin typeface="Times New Roman" panose="02020603050405020304" pitchFamily="2" charset="0"/>
                <a:ea typeface="宋体" panose="02010600030101010101" pitchFamily="2" charset="-122"/>
              </a:endParaRPr>
            </a:p>
            <a:p>
              <a:endParaRPr lang="en-US" altLang="zh-CN" sz="2800" dirty="0">
                <a:latin typeface="Times New Roman" panose="02020603050405020304" pitchFamily="2" charset="0"/>
                <a:ea typeface="宋体" panose="02010600030101010101" pitchFamily="2" charset="-122"/>
              </a:endParaRPr>
            </a:p>
            <a:p>
              <a:r>
                <a:rPr lang="en-US" altLang="zh-CN" sz="2800" dirty="0">
                  <a:latin typeface="Times New Roman" panose="02020603050405020304" pitchFamily="2" charset="0"/>
                  <a:ea typeface="宋体" panose="02010600030101010101" pitchFamily="2" charset="-122"/>
                </a:rPr>
                <a:t>C.</a:t>
              </a:r>
              <a:r>
                <a:rPr lang="zh-CN" altLang="en-US" sz="2800" dirty="0">
                  <a:latin typeface="Times New Roman" panose="02020603050405020304" pitchFamily="2" charset="0"/>
                  <a:ea typeface="宋体" panose="02010600030101010101" pitchFamily="2" charset="-122"/>
                </a:rPr>
                <a:t> ∠</a:t>
              </a:r>
              <a:r>
                <a:rPr lang="en-US" altLang="zh-CN" sz="2800" dirty="0">
                  <a:latin typeface="Times New Roman" panose="02020603050405020304" pitchFamily="2" charset="0"/>
                  <a:ea typeface="宋体" panose="02010600030101010101" pitchFamily="2" charset="-122"/>
                </a:rPr>
                <a:t>4                 D.</a:t>
              </a:r>
              <a:r>
                <a:rPr lang="zh-CN" altLang="en-US" sz="2800" dirty="0">
                  <a:latin typeface="Times New Roman" panose="02020603050405020304" pitchFamily="2" charset="0"/>
                  <a:ea typeface="宋体" panose="02010600030101010101" pitchFamily="2" charset="-122"/>
                </a:rPr>
                <a:t> ∠</a:t>
              </a:r>
              <a:r>
                <a:rPr lang="en-US" altLang="zh-CN" sz="2800" dirty="0">
                  <a:latin typeface="Times New Roman" panose="02020603050405020304" pitchFamily="2" charset="0"/>
                  <a:ea typeface="宋体" panose="02010600030101010101" pitchFamily="2" charset="-122"/>
                </a:rPr>
                <a:t>5</a:t>
              </a:r>
              <a:endParaRPr lang="zh-CN" altLang="en-US" sz="2800" dirty="0">
                <a:latin typeface="Times New Roman" panose="02020603050405020304" pitchFamily="2" charset="0"/>
                <a:ea typeface="宋体" panose="02010600030101010101" pitchFamily="2" charset="-122"/>
              </a:endParaRPr>
            </a:p>
          </p:txBody>
        </p:sp>
      </p:grpSp>
      <p:sp>
        <p:nvSpPr>
          <p:cNvPr id="22547" name="TextBox 35"/>
          <p:cNvSpPr txBox="1"/>
          <p:nvPr/>
        </p:nvSpPr>
        <p:spPr>
          <a:xfrm>
            <a:off x="7908925" y="1131888"/>
            <a:ext cx="85725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B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25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25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47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3554" name="Text Box 18"/>
          <p:cNvSpPr txBox="1"/>
          <p:nvPr/>
        </p:nvSpPr>
        <p:spPr>
          <a:xfrm>
            <a:off x="2147888" y="1516063"/>
            <a:ext cx="763270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eaLnBrk="0" hangingPunct="0">
              <a:spcBef>
                <a:spcPct val="50000"/>
              </a:spcBef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变式图形：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图中的∠1与∠2都是内错角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.</a:t>
            </a:r>
            <a:endParaRPr lang="en-US" altLang="zh-CN" sz="2800" dirty="0"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23555" name="Text Box 19"/>
          <p:cNvSpPr txBox="1"/>
          <p:nvPr/>
        </p:nvSpPr>
        <p:spPr>
          <a:xfrm>
            <a:off x="2224088" y="5024438"/>
            <a:ext cx="734695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eaLnBrk="0" hangingPunct="0">
              <a:spcBef>
                <a:spcPct val="50000"/>
              </a:spcBef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图形特征：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在形如“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Z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”的图形中有内错角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.</a:t>
            </a:r>
            <a:endParaRPr lang="en-US" altLang="zh-CN" sz="2800" dirty="0"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grpSp>
        <p:nvGrpSpPr>
          <p:cNvPr id="23556" name="Group 20"/>
          <p:cNvGrpSpPr/>
          <p:nvPr/>
        </p:nvGrpSpPr>
        <p:grpSpPr>
          <a:xfrm>
            <a:off x="2003425" y="2568575"/>
            <a:ext cx="7704773" cy="1794510"/>
            <a:chOff x="0" y="0"/>
            <a:chExt cx="12134" cy="2825"/>
          </a:xfrm>
        </p:grpSpPr>
        <p:sp>
          <p:nvSpPr>
            <p:cNvPr id="23557" name="Line 21"/>
            <p:cNvSpPr/>
            <p:nvPr/>
          </p:nvSpPr>
          <p:spPr>
            <a:xfrm flipV="1">
              <a:off x="0" y="18"/>
              <a:ext cx="1474" cy="908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bevel/>
              <a:headEnd type="none" w="med" len="med"/>
              <a:tailEnd type="none" w="med" len="med"/>
            </a:ln>
          </p:spPr>
        </p:sp>
        <p:sp>
          <p:nvSpPr>
            <p:cNvPr id="23558" name="Line 22"/>
            <p:cNvSpPr/>
            <p:nvPr/>
          </p:nvSpPr>
          <p:spPr>
            <a:xfrm flipH="1">
              <a:off x="454" y="18"/>
              <a:ext cx="1020" cy="2382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bevel/>
              <a:headEnd type="none" w="med" len="med"/>
              <a:tailEnd type="none" w="med" len="med"/>
            </a:ln>
          </p:spPr>
        </p:sp>
        <p:sp>
          <p:nvSpPr>
            <p:cNvPr id="23559" name="Line 23"/>
            <p:cNvSpPr/>
            <p:nvPr/>
          </p:nvSpPr>
          <p:spPr>
            <a:xfrm>
              <a:off x="440" y="2372"/>
              <a:ext cx="1701" cy="453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bevel/>
              <a:headEnd type="none" w="med" len="med"/>
              <a:tailEnd type="none" w="med" len="med"/>
            </a:ln>
          </p:spPr>
        </p:sp>
        <p:sp>
          <p:nvSpPr>
            <p:cNvPr id="23560" name="Line 24"/>
            <p:cNvSpPr/>
            <p:nvPr/>
          </p:nvSpPr>
          <p:spPr>
            <a:xfrm>
              <a:off x="3402" y="32"/>
              <a:ext cx="1588" cy="34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bevel/>
              <a:headEnd type="none" w="med" len="med"/>
              <a:tailEnd type="none" w="med" len="med"/>
            </a:ln>
          </p:spPr>
        </p:sp>
        <p:sp>
          <p:nvSpPr>
            <p:cNvPr id="23561" name="Line 25"/>
            <p:cNvSpPr/>
            <p:nvPr/>
          </p:nvSpPr>
          <p:spPr>
            <a:xfrm>
              <a:off x="3403" y="19"/>
              <a:ext cx="1247" cy="2155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bevel/>
              <a:headEnd type="none" w="med" len="med"/>
              <a:tailEnd type="none" w="med" len="med"/>
            </a:ln>
          </p:spPr>
        </p:sp>
        <p:sp>
          <p:nvSpPr>
            <p:cNvPr id="23562" name="Line 26"/>
            <p:cNvSpPr/>
            <p:nvPr/>
          </p:nvSpPr>
          <p:spPr>
            <a:xfrm flipH="1">
              <a:off x="3119" y="2174"/>
              <a:ext cx="1588" cy="567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bevel/>
              <a:headEnd type="none" w="med" len="med"/>
              <a:tailEnd type="none" w="med" len="med"/>
            </a:ln>
          </p:spPr>
        </p:sp>
        <p:sp>
          <p:nvSpPr>
            <p:cNvPr id="23563" name="Line 27"/>
            <p:cNvSpPr/>
            <p:nvPr/>
          </p:nvSpPr>
          <p:spPr>
            <a:xfrm flipV="1">
              <a:off x="6351" y="797"/>
              <a:ext cx="681" cy="170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bevel/>
              <a:headEnd type="none" w="med" len="med"/>
              <a:tailEnd type="none" w="med" len="med"/>
            </a:ln>
          </p:spPr>
        </p:sp>
        <p:sp>
          <p:nvSpPr>
            <p:cNvPr id="23564" name="Line 28"/>
            <p:cNvSpPr/>
            <p:nvPr/>
          </p:nvSpPr>
          <p:spPr>
            <a:xfrm>
              <a:off x="7031" y="812"/>
              <a:ext cx="907" cy="1474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bevel/>
              <a:headEnd type="none" w="med" len="med"/>
              <a:tailEnd type="none" w="med" len="med"/>
            </a:ln>
          </p:spPr>
        </p:sp>
        <p:sp>
          <p:nvSpPr>
            <p:cNvPr id="23565" name="Line 29"/>
            <p:cNvSpPr/>
            <p:nvPr/>
          </p:nvSpPr>
          <p:spPr>
            <a:xfrm flipV="1">
              <a:off x="7938" y="18"/>
              <a:ext cx="340" cy="2268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bevel/>
              <a:headEnd type="none" w="med" len="med"/>
              <a:tailEnd type="none" w="med" len="med"/>
            </a:ln>
          </p:spPr>
        </p:sp>
        <p:sp>
          <p:nvSpPr>
            <p:cNvPr id="23566" name="Line 30"/>
            <p:cNvSpPr/>
            <p:nvPr/>
          </p:nvSpPr>
          <p:spPr>
            <a:xfrm>
              <a:off x="9639" y="472"/>
              <a:ext cx="1" cy="2155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bevel/>
              <a:headEnd type="none" w="med" len="med"/>
              <a:tailEnd type="none" w="med" len="med"/>
            </a:ln>
          </p:spPr>
        </p:sp>
        <p:sp>
          <p:nvSpPr>
            <p:cNvPr id="23567" name="Line 31"/>
            <p:cNvSpPr/>
            <p:nvPr/>
          </p:nvSpPr>
          <p:spPr>
            <a:xfrm flipV="1">
              <a:off x="9639" y="699"/>
              <a:ext cx="1588" cy="1928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bevel/>
              <a:headEnd type="none" w="med" len="med"/>
              <a:tailEnd type="none" w="med" len="med"/>
            </a:ln>
          </p:spPr>
        </p:sp>
        <p:sp>
          <p:nvSpPr>
            <p:cNvPr id="23568" name="Line 32"/>
            <p:cNvSpPr/>
            <p:nvPr/>
          </p:nvSpPr>
          <p:spPr>
            <a:xfrm>
              <a:off x="11227" y="699"/>
              <a:ext cx="907" cy="1701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bevel/>
              <a:headEnd type="none" w="med" len="med"/>
              <a:tailEnd type="none" w="med" len="med"/>
            </a:ln>
          </p:spPr>
        </p:sp>
        <p:sp>
          <p:nvSpPr>
            <p:cNvPr id="23569" name="Arc 33"/>
            <p:cNvSpPr/>
            <p:nvPr/>
          </p:nvSpPr>
          <p:spPr>
            <a:xfrm rot="-4500000" flipH="1">
              <a:off x="1099" y="196"/>
              <a:ext cx="244" cy="37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pathLst>
                <a:path w="20471" h="21062" fill="none">
                  <a:moveTo>
                    <a:pt x="4791" y="0"/>
                  </a:moveTo>
                  <a:cubicBezTo>
                    <a:pt x="12129" y="1669"/>
                    <a:pt x="18069" y="7037"/>
                    <a:pt x="20470" y="14170"/>
                  </a:cubicBezTo>
                </a:path>
                <a:path w="20471" h="21062" stroke="0">
                  <a:moveTo>
                    <a:pt x="4791" y="0"/>
                  </a:moveTo>
                  <a:cubicBezTo>
                    <a:pt x="12129" y="1669"/>
                    <a:pt x="18069" y="7037"/>
                    <a:pt x="20470" y="14170"/>
                  </a:cubicBezTo>
                  <a:lnTo>
                    <a:pt x="0" y="21062"/>
                  </a:lnTo>
                  <a:close/>
                </a:path>
              </a:pathLst>
            </a:custGeom>
            <a:noFill/>
            <a:ln w="28575" cap="flat" cmpd="sng">
              <a:solidFill>
                <a:srgbClr val="0000FF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3570" name="Arc 34"/>
            <p:cNvSpPr/>
            <p:nvPr/>
          </p:nvSpPr>
          <p:spPr>
            <a:xfrm rot="-15000000" flipH="1">
              <a:off x="466" y="2119"/>
              <a:ext cx="244" cy="37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pathLst>
                <a:path w="20471" h="21062" fill="none">
                  <a:moveTo>
                    <a:pt x="4791" y="0"/>
                  </a:moveTo>
                  <a:cubicBezTo>
                    <a:pt x="12129" y="1669"/>
                    <a:pt x="18069" y="7037"/>
                    <a:pt x="20470" y="14170"/>
                  </a:cubicBezTo>
                </a:path>
                <a:path w="20471" h="21062" stroke="0">
                  <a:moveTo>
                    <a:pt x="4791" y="0"/>
                  </a:moveTo>
                  <a:cubicBezTo>
                    <a:pt x="12129" y="1669"/>
                    <a:pt x="18069" y="7037"/>
                    <a:pt x="20470" y="14170"/>
                  </a:cubicBezTo>
                  <a:lnTo>
                    <a:pt x="0" y="21062"/>
                  </a:lnTo>
                  <a:close/>
                </a:path>
              </a:pathLst>
            </a:custGeom>
            <a:noFill/>
            <a:ln w="28575" cap="flat" cmpd="sng">
              <a:solidFill>
                <a:srgbClr val="0000FF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3571" name="Arc 35"/>
            <p:cNvSpPr/>
            <p:nvPr/>
          </p:nvSpPr>
          <p:spPr>
            <a:xfrm rot="-10620000" flipH="1">
              <a:off x="3531" y="0"/>
              <a:ext cx="244" cy="37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pathLst>
                <a:path w="20471" h="21062" fill="none">
                  <a:moveTo>
                    <a:pt x="4791" y="0"/>
                  </a:moveTo>
                  <a:cubicBezTo>
                    <a:pt x="12129" y="1669"/>
                    <a:pt x="18069" y="7037"/>
                    <a:pt x="20470" y="14170"/>
                  </a:cubicBezTo>
                </a:path>
                <a:path w="20471" h="21062" stroke="0">
                  <a:moveTo>
                    <a:pt x="4791" y="0"/>
                  </a:moveTo>
                  <a:cubicBezTo>
                    <a:pt x="12129" y="1669"/>
                    <a:pt x="18069" y="7037"/>
                    <a:pt x="20470" y="14170"/>
                  </a:cubicBezTo>
                  <a:lnTo>
                    <a:pt x="0" y="21062"/>
                  </a:lnTo>
                  <a:close/>
                </a:path>
              </a:pathLst>
            </a:custGeom>
            <a:noFill/>
            <a:ln w="28575" cap="flat" cmpd="sng">
              <a:solidFill>
                <a:srgbClr val="0000FF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3572" name="Arc 36"/>
            <p:cNvSpPr/>
            <p:nvPr/>
          </p:nvSpPr>
          <p:spPr>
            <a:xfrm rot="-720000" flipH="1">
              <a:off x="4395" y="1980"/>
              <a:ext cx="244" cy="37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pathLst>
                <a:path w="20471" h="21062" fill="none">
                  <a:moveTo>
                    <a:pt x="4791" y="0"/>
                  </a:moveTo>
                  <a:cubicBezTo>
                    <a:pt x="12129" y="1669"/>
                    <a:pt x="18069" y="7037"/>
                    <a:pt x="20470" y="14170"/>
                  </a:cubicBezTo>
                </a:path>
                <a:path w="20471" h="21062" stroke="0">
                  <a:moveTo>
                    <a:pt x="4791" y="0"/>
                  </a:moveTo>
                  <a:cubicBezTo>
                    <a:pt x="12129" y="1669"/>
                    <a:pt x="18069" y="7037"/>
                    <a:pt x="20470" y="14170"/>
                  </a:cubicBezTo>
                  <a:lnTo>
                    <a:pt x="0" y="21062"/>
                  </a:lnTo>
                  <a:close/>
                </a:path>
              </a:pathLst>
            </a:custGeom>
            <a:noFill/>
            <a:ln w="28575" cap="flat" cmpd="sng">
              <a:solidFill>
                <a:srgbClr val="0000FF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3573" name="Arc 37"/>
            <p:cNvSpPr/>
            <p:nvPr/>
          </p:nvSpPr>
          <p:spPr>
            <a:xfrm rot="-19140000" flipH="1">
              <a:off x="7672" y="1768"/>
              <a:ext cx="244" cy="37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pathLst>
                <a:path w="20471" h="21062" fill="none">
                  <a:moveTo>
                    <a:pt x="4791" y="0"/>
                  </a:moveTo>
                  <a:cubicBezTo>
                    <a:pt x="12129" y="1669"/>
                    <a:pt x="18069" y="7037"/>
                    <a:pt x="20470" y="14170"/>
                  </a:cubicBezTo>
                </a:path>
                <a:path w="20471" h="21062" stroke="0">
                  <a:moveTo>
                    <a:pt x="4791" y="0"/>
                  </a:moveTo>
                  <a:cubicBezTo>
                    <a:pt x="12129" y="1669"/>
                    <a:pt x="18069" y="7037"/>
                    <a:pt x="20470" y="14170"/>
                  </a:cubicBezTo>
                  <a:lnTo>
                    <a:pt x="0" y="21062"/>
                  </a:lnTo>
                  <a:close/>
                </a:path>
              </a:pathLst>
            </a:custGeom>
            <a:noFill/>
            <a:ln w="28575" cap="flat" cmpd="sng">
              <a:solidFill>
                <a:srgbClr val="0000FF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3574" name="Arc 38"/>
            <p:cNvSpPr/>
            <p:nvPr/>
          </p:nvSpPr>
          <p:spPr>
            <a:xfrm rot="-7200000" flipH="1">
              <a:off x="6966" y="880"/>
              <a:ext cx="244" cy="37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pathLst>
                <a:path w="20471" h="21062" fill="none">
                  <a:moveTo>
                    <a:pt x="4791" y="0"/>
                  </a:moveTo>
                  <a:cubicBezTo>
                    <a:pt x="12129" y="1669"/>
                    <a:pt x="18069" y="7037"/>
                    <a:pt x="20470" y="14170"/>
                  </a:cubicBezTo>
                </a:path>
                <a:path w="20471" h="21062" stroke="0">
                  <a:moveTo>
                    <a:pt x="4791" y="0"/>
                  </a:moveTo>
                  <a:cubicBezTo>
                    <a:pt x="12129" y="1669"/>
                    <a:pt x="18069" y="7037"/>
                    <a:pt x="20470" y="14170"/>
                  </a:cubicBezTo>
                  <a:lnTo>
                    <a:pt x="0" y="21062"/>
                  </a:lnTo>
                  <a:close/>
                </a:path>
              </a:pathLst>
            </a:custGeom>
            <a:noFill/>
            <a:ln w="28575" cap="flat" cmpd="sng">
              <a:solidFill>
                <a:srgbClr val="0000FF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3575" name="Arc 39"/>
            <p:cNvSpPr/>
            <p:nvPr/>
          </p:nvSpPr>
          <p:spPr>
            <a:xfrm rot="-16560000" flipH="1">
              <a:off x="9621" y="2079"/>
              <a:ext cx="244" cy="37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pathLst>
                <a:path w="20471" h="21062" fill="none">
                  <a:moveTo>
                    <a:pt x="4791" y="0"/>
                  </a:moveTo>
                  <a:cubicBezTo>
                    <a:pt x="12129" y="1669"/>
                    <a:pt x="18069" y="7037"/>
                    <a:pt x="20470" y="14170"/>
                  </a:cubicBezTo>
                </a:path>
                <a:path w="20471" h="21062" stroke="0">
                  <a:moveTo>
                    <a:pt x="4791" y="0"/>
                  </a:moveTo>
                  <a:cubicBezTo>
                    <a:pt x="12129" y="1669"/>
                    <a:pt x="18069" y="7037"/>
                    <a:pt x="20470" y="14170"/>
                  </a:cubicBezTo>
                  <a:lnTo>
                    <a:pt x="0" y="21062"/>
                  </a:lnTo>
                  <a:close/>
                </a:path>
              </a:pathLst>
            </a:custGeom>
            <a:noFill/>
            <a:ln w="28575" cap="flat" cmpd="sng">
              <a:solidFill>
                <a:srgbClr val="0000FF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3576" name="Arc 40"/>
            <p:cNvSpPr/>
            <p:nvPr/>
          </p:nvSpPr>
          <p:spPr>
            <a:xfrm rot="-6480000" flipH="1">
              <a:off x="11160" y="738"/>
              <a:ext cx="244" cy="37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pathLst>
                <a:path w="20471" h="21062" fill="none">
                  <a:moveTo>
                    <a:pt x="4791" y="0"/>
                  </a:moveTo>
                  <a:cubicBezTo>
                    <a:pt x="12129" y="1669"/>
                    <a:pt x="18069" y="7037"/>
                    <a:pt x="20470" y="14170"/>
                  </a:cubicBezTo>
                </a:path>
                <a:path w="20471" h="21062" stroke="0">
                  <a:moveTo>
                    <a:pt x="4791" y="0"/>
                  </a:moveTo>
                  <a:cubicBezTo>
                    <a:pt x="12129" y="1669"/>
                    <a:pt x="18069" y="7037"/>
                    <a:pt x="20470" y="14170"/>
                  </a:cubicBezTo>
                  <a:lnTo>
                    <a:pt x="0" y="21062"/>
                  </a:lnTo>
                  <a:close/>
                </a:path>
              </a:pathLst>
            </a:custGeom>
            <a:noFill/>
            <a:ln w="28575" cap="flat" cmpd="sng">
              <a:solidFill>
                <a:srgbClr val="0000FF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3577" name="Text Box 41"/>
            <p:cNvSpPr txBox="1"/>
            <p:nvPr/>
          </p:nvSpPr>
          <p:spPr>
            <a:xfrm>
              <a:off x="740" y="141"/>
              <a:ext cx="528" cy="72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zh-CN" altLang="en-US" sz="2400" dirty="0">
                  <a:latin typeface="Times New Roman" panose="02020603050405020304" pitchFamily="2" charset="0"/>
                  <a:ea typeface="黑体" panose="02010609060101010101" charset="-122"/>
                </a:rPr>
                <a:t>1</a:t>
              </a:r>
              <a:endParaRPr lang="zh-CN" altLang="en-US" sz="2400" dirty="0">
                <a:latin typeface="Times New Roman" panose="02020603050405020304" pitchFamily="2" charset="0"/>
                <a:ea typeface="黑体" panose="02010609060101010101" charset="-122"/>
              </a:endParaRPr>
            </a:p>
          </p:txBody>
        </p:sp>
        <p:sp>
          <p:nvSpPr>
            <p:cNvPr id="23578" name="Text Box 42"/>
            <p:cNvSpPr txBox="1"/>
            <p:nvPr/>
          </p:nvSpPr>
          <p:spPr>
            <a:xfrm>
              <a:off x="631" y="1781"/>
              <a:ext cx="528" cy="72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zh-CN" altLang="en-US" sz="2400" dirty="0">
                  <a:latin typeface="Times New Roman" panose="02020603050405020304" pitchFamily="2" charset="0"/>
                  <a:ea typeface="黑体" panose="02010609060101010101" charset="-122"/>
                </a:rPr>
                <a:t>2</a:t>
              </a:r>
              <a:endParaRPr lang="zh-CN" altLang="en-US" sz="2400" dirty="0">
                <a:latin typeface="Times New Roman" panose="02020603050405020304" pitchFamily="2" charset="0"/>
                <a:ea typeface="黑体" panose="02010609060101010101" charset="-122"/>
              </a:endParaRPr>
            </a:p>
          </p:txBody>
        </p:sp>
        <p:sp>
          <p:nvSpPr>
            <p:cNvPr id="23579" name="Text Box 43"/>
            <p:cNvSpPr txBox="1"/>
            <p:nvPr/>
          </p:nvSpPr>
          <p:spPr>
            <a:xfrm>
              <a:off x="3652" y="30"/>
              <a:ext cx="528" cy="72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zh-CN" altLang="en-US" sz="2400" dirty="0">
                  <a:latin typeface="Times New Roman" panose="02020603050405020304" pitchFamily="2" charset="0"/>
                  <a:ea typeface="黑体" panose="02010609060101010101" charset="-122"/>
                </a:rPr>
                <a:t>1</a:t>
              </a:r>
              <a:endParaRPr lang="zh-CN" altLang="en-US" sz="2400" dirty="0">
                <a:latin typeface="Times New Roman" panose="02020603050405020304" pitchFamily="2" charset="0"/>
                <a:ea typeface="黑体" panose="02010609060101010101" charset="-122"/>
              </a:endParaRPr>
            </a:p>
          </p:txBody>
        </p:sp>
        <p:sp>
          <p:nvSpPr>
            <p:cNvPr id="23580" name="Text Box 44"/>
            <p:cNvSpPr txBox="1"/>
            <p:nvPr/>
          </p:nvSpPr>
          <p:spPr>
            <a:xfrm>
              <a:off x="6816" y="1019"/>
              <a:ext cx="528" cy="72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zh-CN" altLang="en-US" sz="2400" dirty="0">
                  <a:latin typeface="Times New Roman" panose="02020603050405020304" pitchFamily="2" charset="0"/>
                  <a:ea typeface="黑体" panose="02010609060101010101" charset="-122"/>
                </a:rPr>
                <a:t>1</a:t>
              </a:r>
              <a:endParaRPr lang="zh-CN" altLang="en-US" sz="2400" dirty="0">
                <a:latin typeface="Times New Roman" panose="02020603050405020304" pitchFamily="2" charset="0"/>
                <a:ea typeface="黑体" panose="02010609060101010101" charset="-122"/>
              </a:endParaRPr>
            </a:p>
          </p:txBody>
        </p:sp>
        <p:sp>
          <p:nvSpPr>
            <p:cNvPr id="23581" name="Text Box 45"/>
            <p:cNvSpPr txBox="1"/>
            <p:nvPr/>
          </p:nvSpPr>
          <p:spPr>
            <a:xfrm>
              <a:off x="9556" y="1499"/>
              <a:ext cx="528" cy="72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zh-CN" altLang="en-US" sz="2400" dirty="0">
                  <a:latin typeface="Times New Roman" panose="02020603050405020304" pitchFamily="2" charset="0"/>
                  <a:ea typeface="黑体" panose="02010609060101010101" charset="-122"/>
                </a:rPr>
                <a:t>1</a:t>
              </a:r>
              <a:endParaRPr lang="zh-CN" altLang="en-US" sz="2400" dirty="0">
                <a:latin typeface="Times New Roman" panose="02020603050405020304" pitchFamily="2" charset="0"/>
                <a:ea typeface="黑体" panose="02010609060101010101" charset="-122"/>
              </a:endParaRPr>
            </a:p>
          </p:txBody>
        </p:sp>
        <p:sp>
          <p:nvSpPr>
            <p:cNvPr id="23582" name="Text Box 46"/>
            <p:cNvSpPr txBox="1"/>
            <p:nvPr/>
          </p:nvSpPr>
          <p:spPr>
            <a:xfrm>
              <a:off x="3924" y="1698"/>
              <a:ext cx="528" cy="72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zh-CN" altLang="en-US" sz="2400" dirty="0">
                  <a:latin typeface="Times New Roman" panose="02020603050405020304" pitchFamily="2" charset="0"/>
                  <a:ea typeface="黑体" panose="02010609060101010101" charset="-122"/>
                </a:rPr>
                <a:t>2</a:t>
              </a:r>
              <a:endParaRPr lang="zh-CN" altLang="en-US" sz="2400" dirty="0">
                <a:latin typeface="Times New Roman" panose="02020603050405020304" pitchFamily="2" charset="0"/>
                <a:ea typeface="黑体" panose="02010609060101010101" charset="-122"/>
              </a:endParaRPr>
            </a:p>
          </p:txBody>
        </p:sp>
        <p:sp>
          <p:nvSpPr>
            <p:cNvPr id="23583" name="Text Box 47"/>
            <p:cNvSpPr txBox="1"/>
            <p:nvPr/>
          </p:nvSpPr>
          <p:spPr>
            <a:xfrm>
              <a:off x="7569" y="1190"/>
              <a:ext cx="528" cy="72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zh-CN" altLang="en-US" sz="2400" dirty="0">
                  <a:latin typeface="Times New Roman" panose="02020603050405020304" pitchFamily="2" charset="0"/>
                  <a:ea typeface="黑体" panose="02010609060101010101" charset="-122"/>
                </a:rPr>
                <a:t>2</a:t>
              </a:r>
              <a:endParaRPr lang="zh-CN" altLang="en-US" sz="2400" dirty="0">
                <a:latin typeface="Times New Roman" panose="02020603050405020304" pitchFamily="2" charset="0"/>
                <a:ea typeface="黑体" panose="02010609060101010101" charset="-122"/>
              </a:endParaRPr>
            </a:p>
          </p:txBody>
        </p:sp>
        <p:sp>
          <p:nvSpPr>
            <p:cNvPr id="23584" name="Text Box 48"/>
            <p:cNvSpPr txBox="1"/>
            <p:nvPr/>
          </p:nvSpPr>
          <p:spPr>
            <a:xfrm>
              <a:off x="10973" y="893"/>
              <a:ext cx="528" cy="72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zh-CN" altLang="en-US" sz="2400" dirty="0">
                  <a:latin typeface="Times New Roman" panose="02020603050405020304" pitchFamily="2" charset="0"/>
                  <a:ea typeface="黑体" panose="02010609060101010101" charset="-122"/>
                </a:rPr>
                <a:t>2</a:t>
              </a:r>
              <a:endParaRPr lang="zh-CN" altLang="en-US" sz="2400" dirty="0">
                <a:latin typeface="Times New Roman" panose="02020603050405020304" pitchFamily="2" charset="0"/>
                <a:ea typeface="黑体" panose="02010609060101010101" charset="-122"/>
              </a:endParaRPr>
            </a:p>
          </p:txBody>
        </p:sp>
      </p:grpSp>
      <p:sp>
        <p:nvSpPr>
          <p:cNvPr id="23585" name="圆角矩形 31"/>
          <p:cNvSpPr/>
          <p:nvPr/>
        </p:nvSpPr>
        <p:spPr>
          <a:xfrm>
            <a:off x="2030413" y="654050"/>
            <a:ext cx="1576387" cy="504825"/>
          </a:xfrm>
          <a:prstGeom prst="roundRect">
            <a:avLst>
              <a:gd name="adj" fmla="val 16667"/>
            </a:avLst>
          </a:prstGeom>
          <a:solidFill>
            <a:srgbClr val="FFFFD9"/>
          </a:solidFill>
          <a:ln w="25400" cap="flat" cmpd="sng">
            <a:solidFill>
              <a:srgbClr val="0099FF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 anchorCtr="0"/>
          <a:p>
            <a:pPr algn="ctr"/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</a:rPr>
              <a:t>归纳总结</a:t>
            </a:r>
            <a:endParaRPr lang="zh-CN" altLang="en-US" sz="24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4578" name="Line 18"/>
          <p:cNvSpPr/>
          <p:nvPr/>
        </p:nvSpPr>
        <p:spPr>
          <a:xfrm flipV="1">
            <a:off x="2820988" y="4721225"/>
            <a:ext cx="3352800" cy="0"/>
          </a:xfrm>
          <a:prstGeom prst="line">
            <a:avLst/>
          </a:prstGeom>
          <a:ln w="28575" cap="flat" cmpd="sng">
            <a:solidFill>
              <a:schemeClr val="tx1"/>
            </a:solidFill>
            <a:prstDash val="solid"/>
            <a:bevel/>
            <a:headEnd type="none" w="med" len="med"/>
            <a:tailEnd type="none" w="med" len="med"/>
          </a:ln>
        </p:spPr>
      </p:sp>
      <p:sp>
        <p:nvSpPr>
          <p:cNvPr id="24579" name="Line 19"/>
          <p:cNvSpPr/>
          <p:nvPr/>
        </p:nvSpPr>
        <p:spPr>
          <a:xfrm flipV="1">
            <a:off x="2668588" y="3197225"/>
            <a:ext cx="3048000" cy="609600"/>
          </a:xfrm>
          <a:prstGeom prst="line">
            <a:avLst/>
          </a:prstGeom>
          <a:ln w="28575" cap="flat" cmpd="sng">
            <a:solidFill>
              <a:schemeClr val="tx1"/>
            </a:solidFill>
            <a:prstDash val="solid"/>
            <a:bevel/>
            <a:headEnd type="none" w="med" len="med"/>
            <a:tailEnd type="none" w="med" len="med"/>
          </a:ln>
        </p:spPr>
      </p:sp>
      <p:sp>
        <p:nvSpPr>
          <p:cNvPr id="24580" name="Line 20"/>
          <p:cNvSpPr/>
          <p:nvPr/>
        </p:nvSpPr>
        <p:spPr>
          <a:xfrm>
            <a:off x="3727450" y="2816225"/>
            <a:ext cx="1546225" cy="2741613"/>
          </a:xfrm>
          <a:prstGeom prst="line">
            <a:avLst/>
          </a:prstGeom>
          <a:ln w="28575" cap="flat" cmpd="sng">
            <a:solidFill>
              <a:schemeClr val="tx1"/>
            </a:solidFill>
            <a:prstDash val="solid"/>
            <a:bevel/>
            <a:headEnd type="none" w="med" len="med"/>
            <a:tailEnd type="none" w="med" len="med"/>
          </a:ln>
        </p:spPr>
      </p:sp>
      <p:sp>
        <p:nvSpPr>
          <p:cNvPr id="24581" name="Text Box 21"/>
          <p:cNvSpPr txBox="1"/>
          <p:nvPr/>
        </p:nvSpPr>
        <p:spPr>
          <a:xfrm>
            <a:off x="2211388" y="3757613"/>
            <a:ext cx="368935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 sz="2400" i="1" dirty="0">
                <a:latin typeface="Times New Roman" panose="02020603050405020304" pitchFamily="2" charset="0"/>
                <a:ea typeface="黑体" panose="02010609060101010101" charset="-122"/>
              </a:rPr>
              <a:t>A</a:t>
            </a:r>
            <a:endParaRPr lang="zh-CN" altLang="en-US" sz="2400" i="1" dirty="0"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24582" name="Text Box 22"/>
          <p:cNvSpPr txBox="1"/>
          <p:nvPr/>
        </p:nvSpPr>
        <p:spPr>
          <a:xfrm>
            <a:off x="2728913" y="4664075"/>
            <a:ext cx="3860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 sz="2400" i="1" dirty="0">
                <a:latin typeface="Times New Roman" panose="02020603050405020304" pitchFamily="2" charset="0"/>
                <a:ea typeface="黑体" panose="02010609060101010101" charset="-122"/>
              </a:rPr>
              <a:t>C</a:t>
            </a:r>
            <a:endParaRPr lang="zh-CN" altLang="en-US" sz="2400" i="1" dirty="0"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24583" name="Text Box 23"/>
          <p:cNvSpPr txBox="1"/>
          <p:nvPr/>
        </p:nvSpPr>
        <p:spPr>
          <a:xfrm>
            <a:off x="5487988" y="2617788"/>
            <a:ext cx="368935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 sz="2400" i="1" dirty="0">
                <a:latin typeface="Times New Roman" panose="02020603050405020304" pitchFamily="2" charset="0"/>
                <a:ea typeface="黑体" panose="02010609060101010101" charset="-122"/>
              </a:rPr>
              <a:t>B</a:t>
            </a:r>
            <a:endParaRPr lang="zh-CN" altLang="en-US" sz="2400" i="1" dirty="0"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24584" name="Text Box 24"/>
          <p:cNvSpPr txBox="1"/>
          <p:nvPr/>
        </p:nvSpPr>
        <p:spPr>
          <a:xfrm>
            <a:off x="6000750" y="4645025"/>
            <a:ext cx="403225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 sz="2400" i="1" dirty="0">
                <a:latin typeface="Times New Roman" panose="02020603050405020304" pitchFamily="2" charset="0"/>
                <a:ea typeface="黑体" panose="02010609060101010101" charset="-122"/>
              </a:rPr>
              <a:t>D</a:t>
            </a:r>
            <a:endParaRPr lang="zh-CN" altLang="en-US" sz="2400" i="1" dirty="0"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24585" name="Text Box 25"/>
          <p:cNvSpPr txBox="1"/>
          <p:nvPr/>
        </p:nvSpPr>
        <p:spPr>
          <a:xfrm>
            <a:off x="3201988" y="2565400"/>
            <a:ext cx="368935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 sz="2400" i="1" dirty="0">
                <a:latin typeface="Times New Roman" panose="02020603050405020304" pitchFamily="2" charset="0"/>
                <a:ea typeface="黑体" panose="02010609060101010101" charset="-122"/>
              </a:rPr>
              <a:t>E</a:t>
            </a:r>
            <a:endParaRPr lang="zh-CN" altLang="en-US" sz="2400" i="1" dirty="0"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24586" name="Text Box 26"/>
          <p:cNvSpPr txBox="1"/>
          <p:nvPr/>
        </p:nvSpPr>
        <p:spPr>
          <a:xfrm>
            <a:off x="5273675" y="5057775"/>
            <a:ext cx="368935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 sz="2400" i="1" dirty="0">
                <a:latin typeface="Times New Roman" panose="02020603050405020304" pitchFamily="2" charset="0"/>
                <a:ea typeface="黑体" panose="02010609060101010101" charset="-122"/>
              </a:rPr>
              <a:t>F</a:t>
            </a:r>
            <a:endParaRPr lang="zh-CN" altLang="en-US" sz="2400" i="1" dirty="0"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24587" name="Freeform 27"/>
          <p:cNvSpPr/>
          <p:nvPr/>
        </p:nvSpPr>
        <p:spPr>
          <a:xfrm>
            <a:off x="4030663" y="3233738"/>
            <a:ext cx="368300" cy="219075"/>
          </a:xfrm>
          <a:custGeom>
            <a:avLst/>
            <a:gdLst/>
            <a:ahLst/>
            <a:cxnLst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pathLst>
              <a:path w="232" h="138">
                <a:moveTo>
                  <a:pt x="0" y="25"/>
                </a:moveTo>
                <a:cubicBezTo>
                  <a:pt x="53" y="8"/>
                  <a:pt x="61" y="0"/>
                  <a:pt x="136" y="25"/>
                </a:cubicBezTo>
                <a:cubicBezTo>
                  <a:pt x="166" y="35"/>
                  <a:pt x="173" y="74"/>
                  <a:pt x="192" y="93"/>
                </a:cubicBezTo>
                <a:cubicBezTo>
                  <a:pt x="232" y="133"/>
                  <a:pt x="226" y="93"/>
                  <a:pt x="226" y="138"/>
                </a:cubicBezTo>
              </a:path>
            </a:pathLst>
          </a:custGeom>
          <a:noFill/>
          <a:ln w="9525" cap="flat" cmpd="sng">
            <a:solidFill>
              <a:schemeClr val="tx1"/>
            </a:solidFill>
            <a:prstDash val="solid"/>
            <a:bevel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24588" name="Freeform 28"/>
          <p:cNvSpPr/>
          <p:nvPr/>
        </p:nvSpPr>
        <p:spPr>
          <a:xfrm>
            <a:off x="3851275" y="3578225"/>
            <a:ext cx="395288" cy="163513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2147483647" y="2147483647"/>
              </a:cxn>
            </a:cxnLst>
            <a:pathLst>
              <a:path w="249" h="103">
                <a:moveTo>
                  <a:pt x="0" y="0"/>
                </a:moveTo>
                <a:cubicBezTo>
                  <a:pt x="70" y="103"/>
                  <a:pt x="133" y="90"/>
                  <a:pt x="249" y="90"/>
                </a:cubicBezTo>
              </a:path>
            </a:pathLst>
          </a:custGeom>
          <a:noFill/>
          <a:ln w="9525" cap="flat" cmpd="sng">
            <a:solidFill>
              <a:schemeClr val="tx1"/>
            </a:solidFill>
            <a:prstDash val="solid"/>
            <a:bevel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24589" name="Freeform 29"/>
          <p:cNvSpPr/>
          <p:nvPr/>
        </p:nvSpPr>
        <p:spPr>
          <a:xfrm>
            <a:off x="4318000" y="3470275"/>
            <a:ext cx="125413" cy="341313"/>
          </a:xfrm>
          <a:custGeom>
            <a:avLst/>
            <a:gdLst/>
            <a:ahLst/>
            <a:cxnLst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0"/>
              </a:cxn>
            </a:cxnLst>
            <a:pathLst>
              <a:path w="79" h="215">
                <a:moveTo>
                  <a:pt x="0" y="215"/>
                </a:moveTo>
                <a:cubicBezTo>
                  <a:pt x="46" y="200"/>
                  <a:pt x="64" y="182"/>
                  <a:pt x="79" y="136"/>
                </a:cubicBezTo>
                <a:cubicBezTo>
                  <a:pt x="70" y="61"/>
                  <a:pt x="78" y="48"/>
                  <a:pt x="34" y="0"/>
                </a:cubicBezTo>
              </a:path>
            </a:pathLst>
          </a:custGeom>
          <a:noFill/>
          <a:ln w="9525" cap="flat" cmpd="sng">
            <a:solidFill>
              <a:schemeClr val="tx1"/>
            </a:solidFill>
            <a:prstDash val="solid"/>
            <a:bevel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24590" name="Freeform 30"/>
          <p:cNvSpPr/>
          <p:nvPr/>
        </p:nvSpPr>
        <p:spPr>
          <a:xfrm>
            <a:off x="3736975" y="3273425"/>
            <a:ext cx="239713" cy="322263"/>
          </a:xfrm>
          <a:custGeom>
            <a:avLst/>
            <a:gdLst/>
            <a:ahLst/>
            <a:cxnLst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pathLst>
              <a:path w="151" h="203">
                <a:moveTo>
                  <a:pt x="151" y="0"/>
                </a:moveTo>
                <a:cubicBezTo>
                  <a:pt x="82" y="24"/>
                  <a:pt x="68" y="30"/>
                  <a:pt x="27" y="90"/>
                </a:cubicBezTo>
                <a:cubicBezTo>
                  <a:pt x="0" y="172"/>
                  <a:pt x="5" y="134"/>
                  <a:pt x="5" y="203"/>
                </a:cubicBezTo>
              </a:path>
            </a:pathLst>
          </a:custGeom>
          <a:noFill/>
          <a:ln w="9525" cap="flat" cmpd="sng">
            <a:solidFill>
              <a:schemeClr val="tx1"/>
            </a:solidFill>
            <a:prstDash val="solid"/>
            <a:bevel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24591" name="Freeform 31"/>
          <p:cNvSpPr/>
          <p:nvPr/>
        </p:nvSpPr>
        <p:spPr>
          <a:xfrm>
            <a:off x="4421188" y="4398963"/>
            <a:ext cx="239712" cy="322262"/>
          </a:xfrm>
          <a:custGeom>
            <a:avLst/>
            <a:gdLst/>
            <a:ahLst/>
            <a:cxnLst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pathLst>
              <a:path w="151" h="203">
                <a:moveTo>
                  <a:pt x="151" y="0"/>
                </a:moveTo>
                <a:cubicBezTo>
                  <a:pt x="82" y="24"/>
                  <a:pt x="68" y="30"/>
                  <a:pt x="27" y="90"/>
                </a:cubicBezTo>
                <a:cubicBezTo>
                  <a:pt x="0" y="172"/>
                  <a:pt x="5" y="134"/>
                  <a:pt x="5" y="203"/>
                </a:cubicBezTo>
              </a:path>
            </a:pathLst>
          </a:custGeom>
          <a:noFill/>
          <a:ln w="9525" cap="flat" cmpd="sng">
            <a:solidFill>
              <a:schemeClr val="tx1"/>
            </a:solidFill>
            <a:prstDash val="solid"/>
            <a:bevel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24592" name="Freeform 32"/>
          <p:cNvSpPr/>
          <p:nvPr/>
        </p:nvSpPr>
        <p:spPr>
          <a:xfrm>
            <a:off x="4497388" y="4721225"/>
            <a:ext cx="395287" cy="163513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2147483647" y="2147483647"/>
              </a:cxn>
            </a:cxnLst>
            <a:pathLst>
              <a:path w="249" h="103">
                <a:moveTo>
                  <a:pt x="0" y="0"/>
                </a:moveTo>
                <a:cubicBezTo>
                  <a:pt x="70" y="103"/>
                  <a:pt x="133" y="90"/>
                  <a:pt x="249" y="90"/>
                </a:cubicBezTo>
              </a:path>
            </a:pathLst>
          </a:custGeom>
          <a:noFill/>
          <a:ln w="9525" cap="flat" cmpd="sng">
            <a:solidFill>
              <a:schemeClr val="tx1"/>
            </a:solidFill>
            <a:prstDash val="solid"/>
            <a:bevel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24593" name="Freeform 33"/>
          <p:cNvSpPr/>
          <p:nvPr/>
        </p:nvSpPr>
        <p:spPr>
          <a:xfrm>
            <a:off x="4738688" y="4492625"/>
            <a:ext cx="368300" cy="219075"/>
          </a:xfrm>
          <a:custGeom>
            <a:avLst/>
            <a:gdLst/>
            <a:ahLst/>
            <a:cxnLst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pathLst>
              <a:path w="232" h="138">
                <a:moveTo>
                  <a:pt x="0" y="25"/>
                </a:moveTo>
                <a:cubicBezTo>
                  <a:pt x="53" y="8"/>
                  <a:pt x="61" y="0"/>
                  <a:pt x="136" y="25"/>
                </a:cubicBezTo>
                <a:cubicBezTo>
                  <a:pt x="166" y="35"/>
                  <a:pt x="173" y="74"/>
                  <a:pt x="192" y="93"/>
                </a:cubicBezTo>
                <a:cubicBezTo>
                  <a:pt x="232" y="133"/>
                  <a:pt x="226" y="93"/>
                  <a:pt x="226" y="138"/>
                </a:cubicBezTo>
              </a:path>
            </a:pathLst>
          </a:custGeom>
          <a:noFill/>
          <a:ln w="9525" cap="flat" cmpd="sng">
            <a:solidFill>
              <a:schemeClr val="tx1"/>
            </a:solidFill>
            <a:prstDash val="solid"/>
            <a:bevel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24594" name="Freeform 34"/>
          <p:cNvSpPr/>
          <p:nvPr/>
        </p:nvSpPr>
        <p:spPr>
          <a:xfrm>
            <a:off x="5030788" y="4721225"/>
            <a:ext cx="125412" cy="341313"/>
          </a:xfrm>
          <a:custGeom>
            <a:avLst/>
            <a:gdLst/>
            <a:ahLst/>
            <a:cxnLst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0"/>
              </a:cxn>
            </a:cxnLst>
            <a:pathLst>
              <a:path w="79" h="215">
                <a:moveTo>
                  <a:pt x="0" y="215"/>
                </a:moveTo>
                <a:cubicBezTo>
                  <a:pt x="46" y="200"/>
                  <a:pt x="64" y="182"/>
                  <a:pt x="79" y="136"/>
                </a:cubicBezTo>
                <a:cubicBezTo>
                  <a:pt x="70" y="61"/>
                  <a:pt x="78" y="48"/>
                  <a:pt x="34" y="0"/>
                </a:cubicBezTo>
              </a:path>
            </a:pathLst>
          </a:custGeom>
          <a:noFill/>
          <a:ln w="9525" cap="flat" cmpd="sng">
            <a:solidFill>
              <a:schemeClr val="tx1"/>
            </a:solidFill>
            <a:prstDash val="solid"/>
            <a:bevel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24595" name="Text Box 35"/>
          <p:cNvSpPr txBox="1"/>
          <p:nvPr/>
        </p:nvSpPr>
        <p:spPr>
          <a:xfrm>
            <a:off x="4116388" y="2830513"/>
            <a:ext cx="3352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 sz="2400" dirty="0">
                <a:latin typeface="Times New Roman" panose="02020603050405020304" pitchFamily="2" charset="0"/>
                <a:ea typeface="黑体" panose="02010609060101010101" charset="-122"/>
              </a:rPr>
              <a:t>1</a:t>
            </a:r>
            <a:endParaRPr lang="zh-CN" altLang="en-US" sz="2400" dirty="0"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24596" name="Text Box 36"/>
          <p:cNvSpPr txBox="1"/>
          <p:nvPr/>
        </p:nvSpPr>
        <p:spPr>
          <a:xfrm>
            <a:off x="3525838" y="3044825"/>
            <a:ext cx="3352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 sz="2400" dirty="0">
                <a:latin typeface="Times New Roman" panose="02020603050405020304" pitchFamily="2" charset="0"/>
                <a:ea typeface="黑体" panose="02010609060101010101" charset="-122"/>
              </a:rPr>
              <a:t>2</a:t>
            </a:r>
            <a:endParaRPr lang="zh-CN" altLang="en-US" sz="2400" dirty="0"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24597" name="Text Box 37"/>
          <p:cNvSpPr txBox="1"/>
          <p:nvPr/>
        </p:nvSpPr>
        <p:spPr>
          <a:xfrm>
            <a:off x="3735388" y="3578225"/>
            <a:ext cx="3352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 sz="2400" dirty="0">
                <a:latin typeface="Times New Roman" panose="02020603050405020304" pitchFamily="2" charset="0"/>
                <a:ea typeface="黑体" panose="02010609060101010101" charset="-122"/>
              </a:rPr>
              <a:t>3</a:t>
            </a:r>
            <a:endParaRPr lang="zh-CN" altLang="en-US" sz="2400" dirty="0"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24598" name="Text Box 38"/>
          <p:cNvSpPr txBox="1"/>
          <p:nvPr/>
        </p:nvSpPr>
        <p:spPr>
          <a:xfrm>
            <a:off x="4421188" y="3440113"/>
            <a:ext cx="3352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 sz="2400" dirty="0">
                <a:latin typeface="Times New Roman" panose="02020603050405020304" pitchFamily="2" charset="0"/>
                <a:ea typeface="黑体" panose="02010609060101010101" charset="-122"/>
              </a:rPr>
              <a:t>4</a:t>
            </a:r>
            <a:endParaRPr lang="zh-CN" altLang="en-US" sz="2400" dirty="0"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24599" name="Text Box 39"/>
          <p:cNvSpPr txBox="1"/>
          <p:nvPr/>
        </p:nvSpPr>
        <p:spPr>
          <a:xfrm>
            <a:off x="4878388" y="4111625"/>
            <a:ext cx="3352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 sz="2400" dirty="0">
                <a:latin typeface="Times New Roman" panose="02020603050405020304" pitchFamily="2" charset="0"/>
                <a:ea typeface="黑体" panose="02010609060101010101" charset="-122"/>
              </a:rPr>
              <a:t>5</a:t>
            </a:r>
            <a:endParaRPr lang="zh-CN" altLang="en-US" sz="2400" dirty="0"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24600" name="Text Box 40"/>
          <p:cNvSpPr txBox="1"/>
          <p:nvPr/>
        </p:nvSpPr>
        <p:spPr>
          <a:xfrm>
            <a:off x="4211638" y="4202113"/>
            <a:ext cx="3352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 sz="2400" dirty="0">
                <a:latin typeface="Times New Roman" panose="02020603050405020304" pitchFamily="2" charset="0"/>
                <a:ea typeface="黑体" panose="02010609060101010101" charset="-122"/>
              </a:rPr>
              <a:t>6</a:t>
            </a:r>
            <a:endParaRPr lang="zh-CN" altLang="en-US" sz="2400" dirty="0"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24601" name="Text Box 41"/>
          <p:cNvSpPr txBox="1"/>
          <p:nvPr/>
        </p:nvSpPr>
        <p:spPr>
          <a:xfrm>
            <a:off x="4405313" y="4735513"/>
            <a:ext cx="3352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 sz="2400" dirty="0">
                <a:latin typeface="Times New Roman" panose="02020603050405020304" pitchFamily="2" charset="0"/>
                <a:ea typeface="黑体" panose="02010609060101010101" charset="-122"/>
              </a:rPr>
              <a:t>7</a:t>
            </a:r>
            <a:endParaRPr lang="zh-CN" altLang="en-US" sz="2400" dirty="0"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24602" name="Text Box 42"/>
          <p:cNvSpPr txBox="1"/>
          <p:nvPr/>
        </p:nvSpPr>
        <p:spPr>
          <a:xfrm>
            <a:off x="5106988" y="4659313"/>
            <a:ext cx="3352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 sz="2400" dirty="0">
                <a:latin typeface="Times New Roman" panose="02020603050405020304" pitchFamily="2" charset="0"/>
                <a:ea typeface="黑体" panose="02010609060101010101" charset="-122"/>
              </a:rPr>
              <a:t>8</a:t>
            </a:r>
            <a:endParaRPr lang="zh-CN" altLang="en-US" sz="2400" dirty="0"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24603" name="Text Box 43"/>
          <p:cNvSpPr txBox="1"/>
          <p:nvPr/>
        </p:nvSpPr>
        <p:spPr>
          <a:xfrm>
            <a:off x="2559050" y="981075"/>
            <a:ext cx="647700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eaLnBrk="0" hangingPunct="0">
              <a:spcBef>
                <a:spcPct val="50000"/>
              </a:spcBef>
            </a:pPr>
            <a:r>
              <a:rPr lang="zh-CN" altLang="en-US" sz="2800" dirty="0">
                <a:solidFill>
                  <a:srgbClr val="008080"/>
                </a:solidFill>
                <a:latin typeface="Times New Roman" panose="02020603050405020304" pitchFamily="2" charset="0"/>
                <a:ea typeface="黑体" panose="02010609060101010101" charset="-122"/>
              </a:rPr>
              <a:t>活动3 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  观察∠4与∠5的位置关系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24604" name="Text Box 44"/>
          <p:cNvSpPr txBox="1"/>
          <p:nvPr/>
        </p:nvSpPr>
        <p:spPr>
          <a:xfrm>
            <a:off x="2559050" y="1574800"/>
            <a:ext cx="502920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eaLnBrk="0" hangingPunct="0">
              <a:spcBef>
                <a:spcPct val="50000"/>
              </a:spcBef>
            </a:pP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①在直线</a:t>
            </a:r>
            <a:r>
              <a:rPr lang="zh-CN" altLang="en-US" sz="2800" i="1" dirty="0">
                <a:latin typeface="Times New Roman" panose="02020603050405020304" pitchFamily="2" charset="0"/>
                <a:ea typeface="黑体" panose="02010609060101010101" charset="-122"/>
              </a:rPr>
              <a:t>EF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的</a:t>
            </a:r>
            <a:r>
              <a:rPr lang="zh-CN" altLang="en-US" sz="2800" dirty="0">
                <a:solidFill>
                  <a:srgbClr val="F8081F"/>
                </a:solidFill>
                <a:latin typeface="Times New Roman" panose="02020603050405020304" pitchFamily="2" charset="0"/>
                <a:ea typeface="黑体" panose="02010609060101010101" charset="-122"/>
              </a:rPr>
              <a:t>同旁</a:t>
            </a:r>
            <a:endParaRPr lang="zh-CN" altLang="en-US" sz="2800" dirty="0">
              <a:solidFill>
                <a:srgbClr val="F8081F"/>
              </a:solidFill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24605" name="Text Box 45"/>
          <p:cNvSpPr txBox="1"/>
          <p:nvPr/>
        </p:nvSpPr>
        <p:spPr>
          <a:xfrm>
            <a:off x="2559050" y="2090738"/>
            <a:ext cx="426720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eaLnBrk="0" hangingPunct="0">
              <a:spcBef>
                <a:spcPct val="50000"/>
              </a:spcBef>
            </a:pP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②在直线</a:t>
            </a:r>
            <a:r>
              <a:rPr lang="zh-CN" altLang="en-US" sz="2800" i="1" dirty="0">
                <a:latin typeface="Times New Roman" panose="02020603050405020304" pitchFamily="2" charset="0"/>
                <a:ea typeface="黑体" panose="02010609060101010101" charset="-122"/>
              </a:rPr>
              <a:t>AB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、</a:t>
            </a:r>
            <a:r>
              <a:rPr lang="zh-CN" altLang="en-US" sz="2800" i="1" dirty="0">
                <a:latin typeface="Times New Roman" panose="02020603050405020304" pitchFamily="2" charset="0"/>
                <a:ea typeface="黑体" panose="02010609060101010101" charset="-122"/>
              </a:rPr>
              <a:t>CD</a:t>
            </a:r>
            <a:r>
              <a:rPr lang="zh-CN" altLang="en-US" sz="2800" dirty="0">
                <a:solidFill>
                  <a:srgbClr val="F8081F"/>
                </a:solidFill>
                <a:latin typeface="Times New Roman" panose="02020603050405020304" pitchFamily="2" charset="0"/>
                <a:ea typeface="黑体" panose="02010609060101010101" charset="-122"/>
              </a:rPr>
              <a:t>之间</a:t>
            </a:r>
            <a:endParaRPr lang="zh-CN" altLang="en-US" sz="2800" dirty="0">
              <a:solidFill>
                <a:srgbClr val="F8081F"/>
              </a:solidFill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24606" name="Line 46"/>
          <p:cNvSpPr/>
          <p:nvPr/>
        </p:nvSpPr>
        <p:spPr>
          <a:xfrm>
            <a:off x="3722688" y="2816225"/>
            <a:ext cx="1525587" cy="2698750"/>
          </a:xfrm>
          <a:prstGeom prst="line">
            <a:avLst/>
          </a:prstGeom>
          <a:ln w="31750" cap="flat" cmpd="sng">
            <a:solidFill>
              <a:srgbClr val="FF0000"/>
            </a:solidFill>
            <a:prstDash val="solid"/>
            <a:bevel/>
            <a:headEnd type="none" w="med" len="med"/>
            <a:tailEnd type="none" w="med" len="med"/>
          </a:ln>
        </p:spPr>
      </p:sp>
      <p:sp>
        <p:nvSpPr>
          <p:cNvPr id="24607" name="Line 47"/>
          <p:cNvSpPr/>
          <p:nvPr/>
        </p:nvSpPr>
        <p:spPr>
          <a:xfrm flipV="1">
            <a:off x="2947988" y="4706938"/>
            <a:ext cx="3352800" cy="0"/>
          </a:xfrm>
          <a:prstGeom prst="line">
            <a:avLst/>
          </a:prstGeom>
          <a:ln w="31750" cap="flat" cmpd="sng">
            <a:solidFill>
              <a:srgbClr val="0000FF"/>
            </a:solidFill>
            <a:prstDash val="solid"/>
            <a:bevel/>
            <a:headEnd type="none" w="med" len="med"/>
            <a:tailEnd type="none" w="med" len="med"/>
          </a:ln>
        </p:spPr>
      </p:sp>
      <p:sp>
        <p:nvSpPr>
          <p:cNvPr id="24608" name="Line 48"/>
          <p:cNvSpPr/>
          <p:nvPr/>
        </p:nvSpPr>
        <p:spPr>
          <a:xfrm flipV="1">
            <a:off x="2670175" y="3195638"/>
            <a:ext cx="3025775" cy="576262"/>
          </a:xfrm>
          <a:prstGeom prst="line">
            <a:avLst/>
          </a:prstGeom>
          <a:ln w="31750" cap="flat" cmpd="sng">
            <a:solidFill>
              <a:srgbClr val="0000FF"/>
            </a:solidFill>
            <a:prstDash val="solid"/>
            <a:bevel/>
            <a:headEnd type="none" w="med" len="med"/>
            <a:tailEnd type="none" w="med" len="med"/>
          </a:ln>
        </p:spPr>
      </p:sp>
      <p:grpSp>
        <p:nvGrpSpPr>
          <p:cNvPr id="24609" name="Group 49"/>
          <p:cNvGrpSpPr/>
          <p:nvPr/>
        </p:nvGrpSpPr>
        <p:grpSpPr>
          <a:xfrm>
            <a:off x="6326188" y="3197225"/>
            <a:ext cx="3657600" cy="1524000"/>
            <a:chOff x="0" y="0"/>
            <a:chExt cx="2304" cy="960"/>
          </a:xfrm>
        </p:grpSpPr>
        <p:sp>
          <p:nvSpPr>
            <p:cNvPr id="24610" name="Line 50"/>
            <p:cNvSpPr/>
            <p:nvPr/>
          </p:nvSpPr>
          <p:spPr>
            <a:xfrm>
              <a:off x="1008" y="192"/>
              <a:ext cx="432" cy="768"/>
            </a:xfrm>
            <a:prstGeom prst="line">
              <a:avLst/>
            </a:prstGeom>
            <a:ln w="38100" cap="flat" cmpd="sng">
              <a:solidFill>
                <a:srgbClr val="FF5050"/>
              </a:solidFill>
              <a:prstDash val="solid"/>
              <a:bevel/>
              <a:headEnd type="none" w="med" len="med"/>
              <a:tailEnd type="none" w="med" len="med"/>
            </a:ln>
          </p:spPr>
        </p:sp>
        <p:sp>
          <p:nvSpPr>
            <p:cNvPr id="24611" name="Line 51"/>
            <p:cNvSpPr/>
            <p:nvPr/>
          </p:nvSpPr>
          <p:spPr>
            <a:xfrm flipV="1">
              <a:off x="1008" y="0"/>
              <a:ext cx="1008" cy="192"/>
            </a:xfrm>
            <a:prstGeom prst="line">
              <a:avLst/>
            </a:prstGeom>
            <a:ln w="38100" cap="flat" cmpd="sng">
              <a:solidFill>
                <a:srgbClr val="0000FF"/>
              </a:solidFill>
              <a:prstDash val="solid"/>
              <a:bevel/>
              <a:headEnd type="none" w="med" len="med"/>
              <a:tailEnd type="none" w="med" len="med"/>
            </a:ln>
          </p:spPr>
        </p:sp>
        <p:sp>
          <p:nvSpPr>
            <p:cNvPr id="24612" name="Line 52"/>
            <p:cNvSpPr/>
            <p:nvPr/>
          </p:nvSpPr>
          <p:spPr>
            <a:xfrm>
              <a:off x="1440" y="960"/>
              <a:ext cx="864" cy="0"/>
            </a:xfrm>
            <a:prstGeom prst="line">
              <a:avLst/>
            </a:prstGeom>
            <a:ln w="38100" cap="flat" cmpd="sng">
              <a:solidFill>
                <a:srgbClr val="0000FF"/>
              </a:solidFill>
              <a:prstDash val="solid"/>
              <a:bevel/>
              <a:headEnd type="none" w="med" len="med"/>
              <a:tailEnd type="none" w="med" len="med"/>
            </a:ln>
          </p:spPr>
        </p:sp>
        <p:sp>
          <p:nvSpPr>
            <p:cNvPr id="24613" name="Freeform 53"/>
            <p:cNvSpPr/>
            <p:nvPr/>
          </p:nvSpPr>
          <p:spPr>
            <a:xfrm>
              <a:off x="1104" y="152"/>
              <a:ext cx="120" cy="208"/>
            </a:xfrm>
            <a:custGeom>
              <a:avLst/>
              <a:gdLst/>
              <a:ahLst/>
              <a:cxnLst>
                <a:cxn ang="0">
                  <a:pos x="0" y="215"/>
                </a:cxn>
                <a:cxn ang="0">
                  <a:pos x="79" y="136"/>
                </a:cxn>
                <a:cxn ang="0">
                  <a:pos x="34" y="0"/>
                </a:cxn>
              </a:cxnLst>
              <a:pathLst>
                <a:path w="79" h="215">
                  <a:moveTo>
                    <a:pt x="0" y="215"/>
                  </a:moveTo>
                  <a:cubicBezTo>
                    <a:pt x="46" y="200"/>
                    <a:pt x="64" y="182"/>
                    <a:pt x="79" y="136"/>
                  </a:cubicBezTo>
                  <a:cubicBezTo>
                    <a:pt x="70" y="61"/>
                    <a:pt x="78" y="48"/>
                    <a:pt x="34" y="0"/>
                  </a:cubicBezTo>
                </a:path>
              </a:pathLst>
            </a:custGeom>
            <a:noFill/>
            <a:ln w="38100" cap="flat" cmpd="sng">
              <a:solidFill>
                <a:srgbClr val="FF0000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4614" name="Freeform 54"/>
            <p:cNvSpPr/>
            <p:nvPr/>
          </p:nvSpPr>
          <p:spPr>
            <a:xfrm>
              <a:off x="1376" y="822"/>
              <a:ext cx="232" cy="138"/>
            </a:xfrm>
            <a:custGeom>
              <a:avLst/>
              <a:gdLst/>
              <a:ahLst/>
              <a:cxnLst>
                <a:cxn ang="0">
                  <a:pos x="0" y="25"/>
                </a:cxn>
                <a:cxn ang="0">
                  <a:pos x="136" y="25"/>
                </a:cxn>
                <a:cxn ang="0">
                  <a:pos x="192" y="93"/>
                </a:cxn>
                <a:cxn ang="0">
                  <a:pos x="226" y="138"/>
                </a:cxn>
              </a:cxnLst>
              <a:pathLst>
                <a:path w="232" h="138">
                  <a:moveTo>
                    <a:pt x="0" y="25"/>
                  </a:moveTo>
                  <a:cubicBezTo>
                    <a:pt x="53" y="8"/>
                    <a:pt x="61" y="0"/>
                    <a:pt x="136" y="25"/>
                  </a:cubicBezTo>
                  <a:cubicBezTo>
                    <a:pt x="166" y="35"/>
                    <a:pt x="173" y="74"/>
                    <a:pt x="192" y="93"/>
                  </a:cubicBezTo>
                  <a:cubicBezTo>
                    <a:pt x="232" y="133"/>
                    <a:pt x="226" y="93"/>
                    <a:pt x="226" y="138"/>
                  </a:cubicBezTo>
                </a:path>
              </a:pathLst>
            </a:custGeom>
            <a:noFill/>
            <a:ln w="38100" cap="flat" cmpd="sng">
              <a:solidFill>
                <a:srgbClr val="FF0000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4615" name="Text Box 55"/>
            <p:cNvSpPr txBox="1"/>
            <p:nvPr/>
          </p:nvSpPr>
          <p:spPr>
            <a:xfrm>
              <a:off x="1164" y="144"/>
              <a:ext cx="211" cy="29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pPr eaLnBrk="0" hangingPunct="0"/>
              <a:r>
                <a:rPr lang="zh-CN" altLang="en-US" sz="2400" dirty="0">
                  <a:latin typeface="Times New Roman" panose="02020603050405020304" pitchFamily="2" charset="0"/>
                  <a:ea typeface="黑体" panose="02010609060101010101" charset="-122"/>
                </a:rPr>
                <a:t>4</a:t>
              </a:r>
              <a:endParaRPr lang="zh-CN" altLang="en-US" sz="2400" dirty="0">
                <a:latin typeface="Times New Roman" panose="02020603050405020304" pitchFamily="2" charset="0"/>
                <a:ea typeface="黑体" panose="02010609060101010101" charset="-122"/>
              </a:endParaRPr>
            </a:p>
          </p:txBody>
        </p:sp>
        <p:sp>
          <p:nvSpPr>
            <p:cNvPr id="24616" name="Text Box 56"/>
            <p:cNvSpPr txBox="1"/>
            <p:nvPr/>
          </p:nvSpPr>
          <p:spPr>
            <a:xfrm>
              <a:off x="1452" y="567"/>
              <a:ext cx="211" cy="29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pPr eaLnBrk="0" hangingPunct="0"/>
              <a:r>
                <a:rPr lang="zh-CN" altLang="en-US" sz="2400" dirty="0">
                  <a:latin typeface="Times New Roman" panose="02020603050405020304" pitchFamily="2" charset="0"/>
                  <a:ea typeface="黑体" panose="02010609060101010101" charset="-122"/>
                </a:rPr>
                <a:t>5</a:t>
              </a:r>
              <a:endParaRPr lang="zh-CN" altLang="en-US" sz="2400" dirty="0">
                <a:latin typeface="Times New Roman" panose="02020603050405020304" pitchFamily="2" charset="0"/>
                <a:ea typeface="黑体" panose="02010609060101010101" charset="-122"/>
              </a:endParaRPr>
            </a:p>
          </p:txBody>
        </p:sp>
        <p:sp>
          <p:nvSpPr>
            <p:cNvPr id="24617" name="Line 57"/>
            <p:cNvSpPr/>
            <p:nvPr/>
          </p:nvSpPr>
          <p:spPr>
            <a:xfrm>
              <a:off x="0" y="624"/>
              <a:ext cx="576" cy="0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solid"/>
              <a:bevel/>
              <a:headEnd type="none" w="med" len="med"/>
              <a:tailEnd type="triangle" w="med" len="med"/>
            </a:ln>
          </p:spPr>
        </p:sp>
      </p:grpSp>
      <p:sp>
        <p:nvSpPr>
          <p:cNvPr id="24618" name="Freeform 58"/>
          <p:cNvSpPr/>
          <p:nvPr/>
        </p:nvSpPr>
        <p:spPr>
          <a:xfrm>
            <a:off x="4725988" y="4492625"/>
            <a:ext cx="381000" cy="228600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0" y="2147483647"/>
              </a:cxn>
            </a:cxnLst>
            <a:pathLst>
              <a:path w="240" h="144">
                <a:moveTo>
                  <a:pt x="48" y="144"/>
                </a:moveTo>
                <a:lnTo>
                  <a:pt x="240" y="144"/>
                </a:lnTo>
                <a:lnTo>
                  <a:pt x="192" y="48"/>
                </a:lnTo>
                <a:lnTo>
                  <a:pt x="144" y="0"/>
                </a:lnTo>
                <a:lnTo>
                  <a:pt x="48" y="0"/>
                </a:lnTo>
                <a:lnTo>
                  <a:pt x="0" y="48"/>
                </a:lnTo>
              </a:path>
            </a:pathLst>
          </a:custGeom>
          <a:solidFill>
            <a:srgbClr val="FF0000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24619" name="Freeform 59"/>
          <p:cNvSpPr/>
          <p:nvPr/>
        </p:nvSpPr>
        <p:spPr>
          <a:xfrm rot="420000">
            <a:off x="4116388" y="3451225"/>
            <a:ext cx="304800" cy="381000"/>
          </a:xfrm>
          <a:custGeom>
            <a:avLst/>
            <a:gdLst/>
            <a:ahLst/>
            <a:cxnLst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</a:cxnLst>
            <a:pathLst>
              <a:path w="192" h="240">
                <a:moveTo>
                  <a:pt x="0" y="48"/>
                </a:moveTo>
                <a:lnTo>
                  <a:pt x="144" y="240"/>
                </a:lnTo>
                <a:lnTo>
                  <a:pt x="192" y="192"/>
                </a:lnTo>
                <a:lnTo>
                  <a:pt x="192" y="96"/>
                </a:lnTo>
                <a:lnTo>
                  <a:pt x="144" y="0"/>
                </a:lnTo>
              </a:path>
            </a:pathLst>
          </a:custGeom>
          <a:solidFill>
            <a:srgbClr val="FF0000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24620" name="Text Box 60"/>
          <p:cNvSpPr txBox="1"/>
          <p:nvPr/>
        </p:nvSpPr>
        <p:spPr>
          <a:xfrm>
            <a:off x="6675438" y="5954713"/>
            <a:ext cx="236220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eaLnBrk="0" hangingPunct="0">
              <a:spcBef>
                <a:spcPct val="50000"/>
              </a:spcBef>
            </a:pPr>
            <a:r>
              <a:rPr lang="zh-CN" altLang="en-US" sz="2800" dirty="0">
                <a:solidFill>
                  <a:srgbClr val="F8081F"/>
                </a:solidFill>
                <a:latin typeface="Times New Roman" panose="02020603050405020304" pitchFamily="2" charset="0"/>
                <a:ea typeface="黑体" panose="02010609060101010101" charset="-122"/>
              </a:rPr>
              <a:t>∠3和∠6</a:t>
            </a:r>
            <a:endParaRPr lang="zh-CN" altLang="en-US" sz="2800" dirty="0">
              <a:solidFill>
                <a:srgbClr val="F8081F"/>
              </a:solidFill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24621" name="Text Box 61"/>
          <p:cNvSpPr txBox="1"/>
          <p:nvPr/>
        </p:nvSpPr>
        <p:spPr>
          <a:xfrm>
            <a:off x="2600325" y="5924550"/>
            <a:ext cx="4392613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eaLnBrk="0" hangingPunct="0">
              <a:spcBef>
                <a:spcPct val="50000"/>
              </a:spcBef>
            </a:pP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图中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还有哪些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同旁内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角？</a:t>
            </a:r>
            <a:endParaRPr lang="en-US" altLang="zh-CN" sz="2800" dirty="0"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24622" name="TextBox 60"/>
          <p:cNvSpPr txBox="1"/>
          <p:nvPr/>
        </p:nvSpPr>
        <p:spPr>
          <a:xfrm>
            <a:off x="6883400" y="1824038"/>
            <a:ext cx="229870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同旁内角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24623" name="右大括号 61"/>
          <p:cNvSpPr/>
          <p:nvPr/>
        </p:nvSpPr>
        <p:spPr>
          <a:xfrm>
            <a:off x="6416675" y="1690688"/>
            <a:ext cx="357188" cy="785812"/>
          </a:xfrm>
          <a:prstGeom prst="rightBrace">
            <a:avLst>
              <a:gd name="adj1" fmla="val 8107"/>
              <a:gd name="adj2" fmla="val 50000"/>
            </a:avLst>
          </a:prstGeom>
          <a:noFill/>
          <a:ln w="12700" cap="flat" cmpd="sng">
            <a:solidFill>
              <a:schemeClr val="tx1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 sz="2400" dirty="0"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24624" name="文本框 1"/>
          <p:cNvSpPr txBox="1"/>
          <p:nvPr/>
        </p:nvSpPr>
        <p:spPr>
          <a:xfrm>
            <a:off x="1773238" y="417513"/>
            <a:ext cx="26720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同旁内角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的概念</a:t>
            </a:r>
            <a:endParaRPr lang="zh-CN" altLang="en-US" sz="28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46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46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246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246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2000"/>
                                        <p:tgtEl>
                                          <p:spTgt spid="246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246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246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2000"/>
                                        <p:tgtEl>
                                          <p:spTgt spid="246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246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46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46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46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46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46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46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46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46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604" grpId="0"/>
      <p:bldP spid="24605" grpId="0"/>
      <p:bldP spid="24620" grpId="0"/>
      <p:bldP spid="24621" grpId="0"/>
      <p:bldP spid="24622" grpId="0"/>
      <p:bldP spid="24623" grpId="0" bldLvl="0" animBg="1"/>
      <p:bldP spid="2460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25602" name="组合 98"/>
          <p:cNvGrpSpPr/>
          <p:nvPr/>
        </p:nvGrpSpPr>
        <p:grpSpPr>
          <a:xfrm>
            <a:off x="1931988" y="892175"/>
            <a:ext cx="8112125" cy="3111457"/>
            <a:chOff x="0" y="0"/>
            <a:chExt cx="8112182" cy="3109737"/>
          </a:xfrm>
        </p:grpSpPr>
        <p:sp>
          <p:nvSpPr>
            <p:cNvPr id="25603" name="TextBox 4"/>
            <p:cNvSpPr txBox="1"/>
            <p:nvPr/>
          </p:nvSpPr>
          <p:spPr>
            <a:xfrm>
              <a:off x="0" y="0"/>
              <a:ext cx="8112182" cy="52168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r>
                <a:rPr lang="zh-CN" altLang="en-US" sz="2800" dirty="0">
                  <a:solidFill>
                    <a:srgbClr val="228B8B"/>
                  </a:solidFill>
                  <a:latin typeface="Times New Roman" panose="02020603050405020304" pitchFamily="2" charset="0"/>
                  <a:ea typeface="黑体" panose="02010609060101010101" charset="-122"/>
                </a:rPr>
                <a:t>例</a:t>
              </a:r>
              <a:r>
                <a:rPr lang="en-US" altLang="zh-CN" sz="2800" dirty="0">
                  <a:solidFill>
                    <a:srgbClr val="228B8B"/>
                  </a:solidFill>
                  <a:latin typeface="Times New Roman" panose="02020603050405020304" pitchFamily="2" charset="0"/>
                  <a:ea typeface="黑体" panose="02010609060101010101" charset="-122"/>
                </a:rPr>
                <a:t>6</a:t>
              </a:r>
              <a:r>
                <a:rPr lang="zh-CN" altLang="en-US" sz="2800" dirty="0">
                  <a:latin typeface="Times New Roman" panose="02020603050405020304" pitchFamily="2" charset="0"/>
                  <a:ea typeface="黑体" panose="02010609060101010101" charset="-122"/>
                </a:rPr>
                <a:t>下列图形中，∠</a:t>
              </a:r>
              <a:r>
                <a:rPr lang="en-US" altLang="zh-CN" sz="2800" dirty="0">
                  <a:latin typeface="Times New Roman" panose="02020603050405020304" pitchFamily="2" charset="0"/>
                  <a:ea typeface="黑体" panose="02010609060101010101" charset="-122"/>
                </a:rPr>
                <a:t>1</a:t>
              </a:r>
              <a:r>
                <a:rPr lang="zh-CN" altLang="en-US" sz="2800" dirty="0">
                  <a:latin typeface="Times New Roman" panose="02020603050405020304" pitchFamily="2" charset="0"/>
                  <a:ea typeface="黑体" panose="02010609060101010101" charset="-122"/>
                </a:rPr>
                <a:t>和∠</a:t>
              </a:r>
              <a:r>
                <a:rPr lang="en-US" altLang="zh-CN" sz="2800" dirty="0">
                  <a:latin typeface="Times New Roman" panose="02020603050405020304" pitchFamily="2" charset="0"/>
                  <a:ea typeface="黑体" panose="02010609060101010101" charset="-122"/>
                </a:rPr>
                <a:t>2</a:t>
              </a:r>
              <a:r>
                <a:rPr lang="zh-CN" altLang="en-US" sz="2800" dirty="0">
                  <a:latin typeface="Times New Roman" panose="02020603050405020304" pitchFamily="2" charset="0"/>
                  <a:ea typeface="黑体" panose="02010609060101010101" charset="-122"/>
                </a:rPr>
                <a:t>是同旁内角的有（     ）</a:t>
              </a:r>
              <a:endParaRPr lang="zh-CN" altLang="en-US" sz="2800" dirty="0">
                <a:latin typeface="Times New Roman" panose="02020603050405020304" pitchFamily="2" charset="0"/>
                <a:ea typeface="黑体" panose="02010609060101010101" charset="-122"/>
              </a:endParaRPr>
            </a:p>
          </p:txBody>
        </p:sp>
        <p:sp>
          <p:nvSpPr>
            <p:cNvPr id="25604" name="TextBox 83"/>
            <p:cNvSpPr txBox="1"/>
            <p:nvPr/>
          </p:nvSpPr>
          <p:spPr>
            <a:xfrm>
              <a:off x="4838210" y="908804"/>
              <a:ext cx="357190" cy="36809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r>
                <a:rPr lang="en-US" altLang="zh-CN" dirty="0">
                  <a:latin typeface="Arial" panose="020B0604020202020204" pitchFamily="34" charset="0"/>
                  <a:ea typeface="宋体" panose="02010600030101010101" pitchFamily="2" charset="-122"/>
                </a:rPr>
                <a:t>1</a:t>
              </a:r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5605" name="TextBox 92"/>
            <p:cNvSpPr txBox="1"/>
            <p:nvPr/>
          </p:nvSpPr>
          <p:spPr>
            <a:xfrm>
              <a:off x="6763544" y="873544"/>
              <a:ext cx="357190" cy="36809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r>
                <a:rPr lang="en-US" altLang="zh-CN" dirty="0">
                  <a:latin typeface="Arial" panose="020B0604020202020204" pitchFamily="34" charset="0"/>
                  <a:ea typeface="宋体" panose="02010600030101010101" pitchFamily="2" charset="-122"/>
                </a:rPr>
                <a:t>1</a:t>
              </a:r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grpSp>
          <p:nvGrpSpPr>
            <p:cNvPr id="25606" name="组合 46"/>
            <p:cNvGrpSpPr/>
            <p:nvPr/>
          </p:nvGrpSpPr>
          <p:grpSpPr>
            <a:xfrm>
              <a:off x="405562" y="1159296"/>
              <a:ext cx="1357322" cy="1214446"/>
              <a:chOff x="0" y="0"/>
              <a:chExt cx="1428760" cy="1143008"/>
            </a:xfrm>
          </p:grpSpPr>
          <p:cxnSp>
            <p:nvCxnSpPr>
              <p:cNvPr id="25607" name="直接连接符 6"/>
              <p:cNvCxnSpPr/>
              <p:nvPr/>
            </p:nvCxnSpPr>
            <p:spPr>
              <a:xfrm>
                <a:off x="0" y="714380"/>
                <a:ext cx="1428760" cy="285752"/>
              </a:xfrm>
              <a:prstGeom prst="line">
                <a:avLst/>
              </a:prstGeom>
              <a:ln w="28575" cap="flat" cmpd="sng">
                <a:solidFill>
                  <a:schemeClr val="tx1"/>
                </a:solidFill>
                <a:prstDash val="solid"/>
                <a:bevel/>
                <a:headEnd type="none" w="med" len="med"/>
                <a:tailEnd type="none" w="med" len="med"/>
              </a:ln>
            </p:spPr>
          </p:cxnSp>
          <p:cxnSp>
            <p:nvCxnSpPr>
              <p:cNvPr id="25608" name="直接连接符 8"/>
              <p:cNvCxnSpPr/>
              <p:nvPr/>
            </p:nvCxnSpPr>
            <p:spPr>
              <a:xfrm rot="-5400000" flipH="1">
                <a:off x="607223" y="178595"/>
                <a:ext cx="1000132" cy="642942"/>
              </a:xfrm>
              <a:prstGeom prst="line">
                <a:avLst/>
              </a:prstGeom>
              <a:ln w="28575" cap="flat" cmpd="sng">
                <a:solidFill>
                  <a:schemeClr val="tx1"/>
                </a:solidFill>
                <a:prstDash val="solid"/>
                <a:bevel/>
                <a:headEnd type="none" w="med" len="med"/>
                <a:tailEnd type="none" w="med" len="med"/>
              </a:ln>
            </p:spPr>
          </p:cxnSp>
          <p:cxnSp>
            <p:nvCxnSpPr>
              <p:cNvPr id="25609" name="直接连接符 10"/>
              <p:cNvCxnSpPr/>
              <p:nvPr/>
            </p:nvCxnSpPr>
            <p:spPr>
              <a:xfrm rot="-10800000" flipV="1">
                <a:off x="71438" y="0"/>
                <a:ext cx="1357322" cy="1143008"/>
              </a:xfrm>
              <a:prstGeom prst="line">
                <a:avLst/>
              </a:prstGeom>
              <a:ln w="28575" cap="flat" cmpd="sng">
                <a:solidFill>
                  <a:schemeClr val="tx1"/>
                </a:solidFill>
                <a:prstDash val="solid"/>
                <a:bevel/>
                <a:headEnd type="none" w="med" len="med"/>
                <a:tailEnd type="none" w="med" len="med"/>
              </a:ln>
            </p:spPr>
          </p:cxnSp>
        </p:grpSp>
        <p:grpSp>
          <p:nvGrpSpPr>
            <p:cNvPr id="25610" name="组合 47"/>
            <p:cNvGrpSpPr/>
            <p:nvPr/>
          </p:nvGrpSpPr>
          <p:grpSpPr>
            <a:xfrm>
              <a:off x="4477528" y="1159296"/>
              <a:ext cx="1143008" cy="1143008"/>
              <a:chOff x="0" y="0"/>
              <a:chExt cx="1357322" cy="1143008"/>
            </a:xfrm>
          </p:grpSpPr>
          <p:cxnSp>
            <p:nvCxnSpPr>
              <p:cNvPr id="25611" name="直接连接符 24"/>
              <p:cNvCxnSpPr/>
              <p:nvPr/>
            </p:nvCxnSpPr>
            <p:spPr>
              <a:xfrm>
                <a:off x="0" y="285752"/>
                <a:ext cx="1214446" cy="0"/>
              </a:xfrm>
              <a:prstGeom prst="line">
                <a:avLst/>
              </a:prstGeom>
              <a:ln w="28575" cap="flat" cmpd="sng">
                <a:solidFill>
                  <a:schemeClr val="tx1"/>
                </a:solidFill>
                <a:prstDash val="solid"/>
                <a:bevel/>
                <a:headEnd type="none" w="med" len="med"/>
                <a:tailEnd type="none" w="med" len="med"/>
              </a:ln>
            </p:spPr>
          </p:cxnSp>
          <p:cxnSp>
            <p:nvCxnSpPr>
              <p:cNvPr id="25612" name="直接连接符 27"/>
              <p:cNvCxnSpPr/>
              <p:nvPr/>
            </p:nvCxnSpPr>
            <p:spPr>
              <a:xfrm>
                <a:off x="71438" y="714380"/>
                <a:ext cx="1285884" cy="0"/>
              </a:xfrm>
              <a:prstGeom prst="line">
                <a:avLst/>
              </a:prstGeom>
              <a:ln w="28575" cap="flat" cmpd="sng">
                <a:solidFill>
                  <a:schemeClr val="tx1"/>
                </a:solidFill>
                <a:prstDash val="solid"/>
                <a:bevel/>
                <a:headEnd type="none" w="med" len="med"/>
                <a:tailEnd type="none" w="med" len="med"/>
              </a:ln>
            </p:spPr>
          </p:cxnSp>
          <p:cxnSp>
            <p:nvCxnSpPr>
              <p:cNvPr id="25613" name="直接连接符 29"/>
              <p:cNvCxnSpPr/>
              <p:nvPr/>
            </p:nvCxnSpPr>
            <p:spPr>
              <a:xfrm rot="-5400000" flipH="1">
                <a:off x="1" y="357190"/>
                <a:ext cx="1143008" cy="428628"/>
              </a:xfrm>
              <a:prstGeom prst="line">
                <a:avLst/>
              </a:prstGeom>
              <a:ln w="28575" cap="flat" cmpd="sng">
                <a:solidFill>
                  <a:schemeClr val="tx1"/>
                </a:solidFill>
                <a:prstDash val="solid"/>
                <a:bevel/>
                <a:headEnd type="none" w="med" len="med"/>
                <a:tailEnd type="none" w="med" len="med"/>
              </a:ln>
            </p:spPr>
          </p:cxnSp>
          <p:cxnSp>
            <p:nvCxnSpPr>
              <p:cNvPr id="25614" name="直接连接符 31"/>
              <p:cNvCxnSpPr/>
              <p:nvPr/>
            </p:nvCxnSpPr>
            <p:spPr>
              <a:xfrm flipV="1">
                <a:off x="428628" y="0"/>
                <a:ext cx="500066" cy="285752"/>
              </a:xfrm>
              <a:prstGeom prst="line">
                <a:avLst/>
              </a:prstGeom>
              <a:ln w="28575" cap="flat" cmpd="sng">
                <a:solidFill>
                  <a:schemeClr val="tx1"/>
                </a:solidFill>
                <a:prstDash val="solid"/>
                <a:bevel/>
                <a:headEnd type="none" w="med" len="med"/>
                <a:tailEnd type="none" w="med" len="med"/>
              </a:ln>
            </p:spPr>
          </p:cxnSp>
          <p:cxnSp>
            <p:nvCxnSpPr>
              <p:cNvPr id="25615" name="直接连接符 34"/>
              <p:cNvCxnSpPr/>
              <p:nvPr/>
            </p:nvCxnSpPr>
            <p:spPr>
              <a:xfrm flipV="1">
                <a:off x="642942" y="428628"/>
                <a:ext cx="428628" cy="285752"/>
              </a:xfrm>
              <a:prstGeom prst="line">
                <a:avLst/>
              </a:prstGeom>
              <a:ln w="28575" cap="flat" cmpd="sng">
                <a:solidFill>
                  <a:schemeClr val="tx1"/>
                </a:solidFill>
                <a:prstDash val="solid"/>
                <a:bevel/>
                <a:headEnd type="none" w="med" len="med"/>
                <a:tailEnd type="none" w="med" len="med"/>
              </a:ln>
            </p:spPr>
          </p:cxnSp>
        </p:grpSp>
        <p:grpSp>
          <p:nvGrpSpPr>
            <p:cNvPr id="25616" name="组合 48"/>
            <p:cNvGrpSpPr/>
            <p:nvPr/>
          </p:nvGrpSpPr>
          <p:grpSpPr>
            <a:xfrm>
              <a:off x="6406354" y="1016420"/>
              <a:ext cx="1214446" cy="1285884"/>
              <a:chOff x="0" y="0"/>
              <a:chExt cx="1214446" cy="1357322"/>
            </a:xfrm>
          </p:grpSpPr>
          <p:cxnSp>
            <p:nvCxnSpPr>
              <p:cNvPr id="25617" name="直接连接符 37"/>
              <p:cNvCxnSpPr/>
              <p:nvPr/>
            </p:nvCxnSpPr>
            <p:spPr>
              <a:xfrm>
                <a:off x="71438" y="428628"/>
                <a:ext cx="1143008" cy="0"/>
              </a:xfrm>
              <a:prstGeom prst="line">
                <a:avLst/>
              </a:prstGeom>
              <a:ln w="28575" cap="flat" cmpd="sng">
                <a:solidFill>
                  <a:schemeClr val="tx1"/>
                </a:solidFill>
                <a:prstDash val="solid"/>
                <a:bevel/>
                <a:headEnd type="none" w="med" len="med"/>
                <a:tailEnd type="none" w="med" len="med"/>
              </a:ln>
            </p:spPr>
          </p:cxnSp>
          <p:cxnSp>
            <p:nvCxnSpPr>
              <p:cNvPr id="25618" name="直接连接符 39"/>
              <p:cNvCxnSpPr/>
              <p:nvPr/>
            </p:nvCxnSpPr>
            <p:spPr>
              <a:xfrm>
                <a:off x="0" y="928694"/>
                <a:ext cx="1143008" cy="0"/>
              </a:xfrm>
              <a:prstGeom prst="line">
                <a:avLst/>
              </a:prstGeom>
              <a:ln w="28575" cap="flat" cmpd="sng">
                <a:solidFill>
                  <a:schemeClr val="tx1"/>
                </a:solidFill>
                <a:prstDash val="solid"/>
                <a:bevel/>
                <a:headEnd type="none" w="med" len="med"/>
                <a:tailEnd type="none" w="med" len="med"/>
              </a:ln>
            </p:spPr>
          </p:cxnSp>
          <p:cxnSp>
            <p:nvCxnSpPr>
              <p:cNvPr id="25619" name="直接连接符 41"/>
              <p:cNvCxnSpPr/>
              <p:nvPr/>
            </p:nvCxnSpPr>
            <p:spPr>
              <a:xfrm rot="-5400000" flipH="1">
                <a:off x="-71438" y="500066"/>
                <a:ext cx="1285884" cy="428628"/>
              </a:xfrm>
              <a:prstGeom prst="line">
                <a:avLst/>
              </a:prstGeom>
              <a:ln w="28575" cap="flat" cmpd="sng">
                <a:solidFill>
                  <a:schemeClr val="tx1"/>
                </a:solidFill>
                <a:prstDash val="solid"/>
                <a:bevel/>
                <a:headEnd type="none" w="med" len="med"/>
                <a:tailEnd type="none" w="med" len="med"/>
              </a:ln>
            </p:spPr>
          </p:cxnSp>
          <p:cxnSp>
            <p:nvCxnSpPr>
              <p:cNvPr id="25620" name="直接连接符 43"/>
              <p:cNvCxnSpPr/>
              <p:nvPr/>
            </p:nvCxnSpPr>
            <p:spPr>
              <a:xfrm rot="5400000" flipH="1" flipV="1">
                <a:off x="428628" y="71438"/>
                <a:ext cx="428628" cy="285752"/>
              </a:xfrm>
              <a:prstGeom prst="line">
                <a:avLst/>
              </a:prstGeom>
              <a:ln w="28575" cap="flat" cmpd="sng">
                <a:solidFill>
                  <a:schemeClr val="tx1"/>
                </a:solidFill>
                <a:prstDash val="solid"/>
                <a:bevel/>
                <a:headEnd type="none" w="med" len="med"/>
                <a:tailEnd type="none" w="med" len="med"/>
              </a:ln>
            </p:spPr>
          </p:cxnSp>
        </p:grpSp>
        <p:sp>
          <p:nvSpPr>
            <p:cNvPr id="25621" name="TextBox 44"/>
            <p:cNvSpPr txBox="1"/>
            <p:nvPr/>
          </p:nvSpPr>
          <p:spPr>
            <a:xfrm>
              <a:off x="762752" y="2588056"/>
              <a:ext cx="571504" cy="52168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r>
                <a:rPr lang="en-US" altLang="zh-CN" sz="2800" dirty="0">
                  <a:latin typeface="Times New Roman" panose="02020603050405020304" pitchFamily="2" charset="0"/>
                  <a:ea typeface="黑体" panose="02010609060101010101" charset="-122"/>
                </a:rPr>
                <a:t>A</a:t>
              </a:r>
              <a:endParaRPr lang="en-US" altLang="zh-CN" sz="2800" dirty="0">
                <a:latin typeface="Times New Roman" panose="02020603050405020304" pitchFamily="2" charset="0"/>
                <a:ea typeface="黑体" panose="02010609060101010101" charset="-122"/>
              </a:endParaRPr>
            </a:p>
          </p:txBody>
        </p:sp>
        <p:sp>
          <p:nvSpPr>
            <p:cNvPr id="25622" name="TextBox 45"/>
            <p:cNvSpPr txBox="1"/>
            <p:nvPr/>
          </p:nvSpPr>
          <p:spPr>
            <a:xfrm>
              <a:off x="3048768" y="2588056"/>
              <a:ext cx="571504" cy="52168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r>
                <a:rPr lang="en-US" altLang="zh-CN" sz="2800" dirty="0">
                  <a:latin typeface="Times New Roman" panose="02020603050405020304" pitchFamily="2" charset="0"/>
                  <a:ea typeface="黑体" panose="02010609060101010101" charset="-122"/>
                </a:rPr>
                <a:t>B</a:t>
              </a:r>
              <a:endParaRPr lang="en-US" altLang="zh-CN" sz="2800" dirty="0">
                <a:latin typeface="Times New Roman" panose="02020603050405020304" pitchFamily="2" charset="0"/>
                <a:ea typeface="黑体" panose="02010609060101010101" charset="-122"/>
              </a:endParaRPr>
            </a:p>
          </p:txBody>
        </p:sp>
        <p:sp>
          <p:nvSpPr>
            <p:cNvPr id="25623" name="TextBox 60"/>
            <p:cNvSpPr txBox="1"/>
            <p:nvPr/>
          </p:nvSpPr>
          <p:spPr>
            <a:xfrm>
              <a:off x="4906156" y="2588056"/>
              <a:ext cx="642942" cy="52168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r>
                <a:rPr lang="en-US" altLang="zh-CN" sz="2800" dirty="0">
                  <a:latin typeface="Times New Roman" panose="02020603050405020304" pitchFamily="2" charset="0"/>
                  <a:ea typeface="黑体" panose="02010609060101010101" charset="-122"/>
                </a:rPr>
                <a:t>C</a:t>
              </a:r>
              <a:endParaRPr lang="en-US" altLang="zh-CN" sz="2800" dirty="0">
                <a:latin typeface="Times New Roman" panose="02020603050405020304" pitchFamily="2" charset="0"/>
                <a:ea typeface="黑体" panose="02010609060101010101" charset="-122"/>
              </a:endParaRPr>
            </a:p>
          </p:txBody>
        </p:sp>
        <p:sp>
          <p:nvSpPr>
            <p:cNvPr id="25624" name="TextBox 62"/>
            <p:cNvSpPr txBox="1"/>
            <p:nvPr/>
          </p:nvSpPr>
          <p:spPr>
            <a:xfrm>
              <a:off x="6906420" y="2588056"/>
              <a:ext cx="642942" cy="52168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r>
                <a:rPr lang="en-US" altLang="zh-CN" sz="2800" dirty="0">
                  <a:latin typeface="Times New Roman" panose="02020603050405020304" pitchFamily="2" charset="0"/>
                  <a:ea typeface="黑体" panose="02010609060101010101" charset="-122"/>
                </a:rPr>
                <a:t>D</a:t>
              </a:r>
              <a:endParaRPr lang="en-US" altLang="zh-CN" sz="2800" dirty="0">
                <a:latin typeface="Times New Roman" panose="02020603050405020304" pitchFamily="2" charset="0"/>
                <a:ea typeface="黑体" panose="02010609060101010101" charset="-122"/>
              </a:endParaRPr>
            </a:p>
          </p:txBody>
        </p:sp>
        <p:sp>
          <p:nvSpPr>
            <p:cNvPr id="25625" name="弧形 66"/>
            <p:cNvSpPr/>
            <p:nvPr/>
          </p:nvSpPr>
          <p:spPr>
            <a:xfrm flipH="1" flipV="1">
              <a:off x="1262818" y="1516486"/>
              <a:ext cx="142876" cy="214314"/>
            </a:xfrm>
            <a:custGeom>
              <a:avLst/>
              <a:gdLst/>
              <a:ahLst/>
              <a:cxnLst>
                <a:cxn ang="7014232">
                  <a:pos x="3766" y="72819"/>
                </a:cxn>
                <a:cxn ang="6207116">
                  <a:pos x="71438" y="107157"/>
                </a:cxn>
                <a:cxn ang="5400000">
                  <a:pos x="142876" y="107157"/>
                </a:cxn>
              </a:cxnLst>
              <a:pathLst>
                <a:path w="142876" h="214314" stroke="0">
                  <a:moveTo>
                    <a:pt x="3766" y="72819"/>
                  </a:moveTo>
                  <a:cubicBezTo>
                    <a:pt x="13307" y="30457"/>
                    <a:pt x="40001" y="-1"/>
                    <a:pt x="71437" y="-1"/>
                  </a:cubicBezTo>
                  <a:cubicBezTo>
                    <a:pt x="110891" y="-1"/>
                    <a:pt x="142875" y="47975"/>
                    <a:pt x="142875" y="107156"/>
                  </a:cubicBezTo>
                  <a:lnTo>
                    <a:pt x="71438" y="107157"/>
                  </a:lnTo>
                  <a:close/>
                </a:path>
                <a:path w="142876" h="214314" fill="none">
                  <a:moveTo>
                    <a:pt x="3766" y="72819"/>
                  </a:moveTo>
                  <a:cubicBezTo>
                    <a:pt x="13307" y="30457"/>
                    <a:pt x="40001" y="-1"/>
                    <a:pt x="71437" y="-1"/>
                  </a:cubicBezTo>
                  <a:cubicBezTo>
                    <a:pt x="110891" y="-1"/>
                    <a:pt x="142875" y="47975"/>
                    <a:pt x="142875" y="107156"/>
                  </a:cubicBezTo>
                </a:path>
              </a:pathLst>
            </a:custGeom>
            <a:noFill/>
            <a:ln w="9525" cap="flat" cmpd="sng">
              <a:solidFill>
                <a:schemeClr val="tx1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5626" name="弧形 68"/>
            <p:cNvSpPr/>
            <p:nvPr/>
          </p:nvSpPr>
          <p:spPr>
            <a:xfrm rot="5400000">
              <a:off x="869909" y="1837957"/>
              <a:ext cx="142876" cy="214314"/>
            </a:xfrm>
            <a:custGeom>
              <a:avLst/>
              <a:gdLst/>
              <a:ahLst/>
              <a:cxnLst>
                <a:cxn ang="7014232">
                  <a:pos x="3766" y="72819"/>
                </a:cxn>
                <a:cxn ang="6207116">
                  <a:pos x="71438" y="107157"/>
                </a:cxn>
                <a:cxn ang="5400000">
                  <a:pos x="142876" y="107157"/>
                </a:cxn>
              </a:cxnLst>
              <a:pathLst>
                <a:path w="142876" h="214314" stroke="0">
                  <a:moveTo>
                    <a:pt x="3766" y="72819"/>
                  </a:moveTo>
                  <a:cubicBezTo>
                    <a:pt x="13307" y="30457"/>
                    <a:pt x="40001" y="-1"/>
                    <a:pt x="71437" y="-1"/>
                  </a:cubicBezTo>
                  <a:cubicBezTo>
                    <a:pt x="110891" y="-1"/>
                    <a:pt x="142875" y="47975"/>
                    <a:pt x="142875" y="107156"/>
                  </a:cubicBezTo>
                  <a:lnTo>
                    <a:pt x="71438" y="107157"/>
                  </a:lnTo>
                  <a:close/>
                </a:path>
                <a:path w="142876" h="214314" fill="none">
                  <a:moveTo>
                    <a:pt x="3766" y="72819"/>
                  </a:moveTo>
                  <a:cubicBezTo>
                    <a:pt x="13307" y="30457"/>
                    <a:pt x="40001" y="-1"/>
                    <a:pt x="71437" y="-1"/>
                  </a:cubicBezTo>
                  <a:cubicBezTo>
                    <a:pt x="110891" y="-1"/>
                    <a:pt x="142875" y="47975"/>
                    <a:pt x="142875" y="107156"/>
                  </a:cubicBezTo>
                </a:path>
              </a:pathLst>
            </a:custGeom>
            <a:noFill/>
            <a:ln w="9525" cap="flat" cmpd="sng">
              <a:solidFill>
                <a:schemeClr val="tx1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5627" name="TextBox 70"/>
            <p:cNvSpPr txBox="1"/>
            <p:nvPr/>
          </p:nvSpPr>
          <p:spPr>
            <a:xfrm>
              <a:off x="1199000" y="1596527"/>
              <a:ext cx="309882" cy="36809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en-US" altLang="zh-CN" b="1" dirty="0">
                  <a:latin typeface="Arial" panose="020B0604020202020204" pitchFamily="34" charset="0"/>
                  <a:ea typeface="宋体" panose="02010600030101010101" pitchFamily="2" charset="-122"/>
                </a:rPr>
                <a:t>1</a:t>
              </a:r>
              <a:endParaRPr lang="zh-CN" altLang="en-US" b="1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5628" name="TextBox 72"/>
            <p:cNvSpPr txBox="1"/>
            <p:nvPr/>
          </p:nvSpPr>
          <p:spPr>
            <a:xfrm>
              <a:off x="971669" y="1771422"/>
              <a:ext cx="214314" cy="36809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r>
                <a:rPr lang="en-US" altLang="zh-CN" b="1" dirty="0">
                  <a:latin typeface="Arial" panose="020B0604020202020204" pitchFamily="34" charset="0"/>
                  <a:ea typeface="宋体" panose="02010600030101010101" pitchFamily="2" charset="-122"/>
                </a:rPr>
                <a:t>2</a:t>
              </a:r>
              <a:endParaRPr lang="zh-CN" altLang="en-US" b="1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5629" name="弧形 76"/>
            <p:cNvSpPr/>
            <p:nvPr/>
          </p:nvSpPr>
          <p:spPr>
            <a:xfrm rot="18049926">
              <a:off x="4824028" y="1178326"/>
              <a:ext cx="184027" cy="246009"/>
            </a:xfrm>
            <a:custGeom>
              <a:avLst/>
              <a:gdLst/>
              <a:ahLst/>
              <a:cxnLst>
                <a:cxn ang="10800000">
                  <a:pos x="92013" y="0"/>
                </a:cxn>
                <a:cxn ang="9866399">
                  <a:pos x="92013" y="123004"/>
                </a:cxn>
                <a:cxn ang="8932798">
                  <a:pos x="149801" y="218724"/>
                </a:cxn>
              </a:cxnLst>
              <a:pathLst>
                <a:path w="184027" h="246009" stroke="0">
                  <a:moveTo>
                    <a:pt x="92013" y="0"/>
                  </a:moveTo>
                  <a:cubicBezTo>
                    <a:pt x="142830" y="0"/>
                    <a:pt x="184026" y="55071"/>
                    <a:pt x="184026" y="123004"/>
                  </a:cubicBezTo>
                  <a:cubicBezTo>
                    <a:pt x="184026" y="161675"/>
                    <a:pt x="170677" y="196178"/>
                    <a:pt x="149803" y="218726"/>
                  </a:cubicBezTo>
                  <a:lnTo>
                    <a:pt x="92013" y="123004"/>
                  </a:lnTo>
                  <a:close/>
                </a:path>
                <a:path w="184027" h="246009" fill="none">
                  <a:moveTo>
                    <a:pt x="92013" y="0"/>
                  </a:moveTo>
                  <a:cubicBezTo>
                    <a:pt x="142830" y="0"/>
                    <a:pt x="184026" y="55071"/>
                    <a:pt x="184026" y="123004"/>
                  </a:cubicBezTo>
                  <a:cubicBezTo>
                    <a:pt x="184026" y="161675"/>
                    <a:pt x="170677" y="196178"/>
                    <a:pt x="149803" y="218726"/>
                  </a:cubicBezTo>
                </a:path>
              </a:pathLst>
            </a:custGeom>
            <a:noFill/>
            <a:ln w="9525" cap="flat" cmpd="sng">
              <a:solidFill>
                <a:schemeClr val="tx1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5630" name="弧形 81"/>
            <p:cNvSpPr/>
            <p:nvPr/>
          </p:nvSpPr>
          <p:spPr>
            <a:xfrm rot="17603335">
              <a:off x="4964773" y="1650949"/>
              <a:ext cx="115510" cy="203657"/>
            </a:xfrm>
            <a:custGeom>
              <a:avLst/>
              <a:gdLst/>
              <a:ahLst/>
              <a:cxnLst>
                <a:cxn ang="10800000">
                  <a:pos x="57754" y="0"/>
                </a:cxn>
                <a:cxn ang="10505017">
                  <a:pos x="57755" y="101828"/>
                </a:cxn>
                <a:cxn ang="10210035">
                  <a:pos x="74633" y="199211"/>
                </a:cxn>
              </a:cxnLst>
              <a:pathLst>
                <a:path w="115510" h="203657" stroke="0">
                  <a:moveTo>
                    <a:pt x="57754" y="0"/>
                  </a:moveTo>
                  <a:cubicBezTo>
                    <a:pt x="89651" y="0"/>
                    <a:pt x="115509" y="45590"/>
                    <a:pt x="115509" y="101828"/>
                  </a:cubicBezTo>
                  <a:cubicBezTo>
                    <a:pt x="115509" y="147704"/>
                    <a:pt x="98302" y="186495"/>
                    <a:pt x="74659" y="199225"/>
                  </a:cubicBezTo>
                  <a:lnTo>
                    <a:pt x="57755" y="101828"/>
                  </a:lnTo>
                  <a:close/>
                </a:path>
                <a:path w="115510" h="203657" fill="none">
                  <a:moveTo>
                    <a:pt x="57754" y="0"/>
                  </a:moveTo>
                  <a:cubicBezTo>
                    <a:pt x="89651" y="0"/>
                    <a:pt x="115509" y="45590"/>
                    <a:pt x="115509" y="101828"/>
                  </a:cubicBezTo>
                  <a:cubicBezTo>
                    <a:pt x="115509" y="147704"/>
                    <a:pt x="98302" y="186495"/>
                    <a:pt x="74659" y="199225"/>
                  </a:cubicBezTo>
                </a:path>
              </a:pathLst>
            </a:custGeom>
            <a:noFill/>
            <a:ln w="9525" cap="flat" cmpd="sng">
              <a:solidFill>
                <a:schemeClr val="tx1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5631" name="TextBox 85"/>
            <p:cNvSpPr txBox="1"/>
            <p:nvPr/>
          </p:nvSpPr>
          <p:spPr>
            <a:xfrm>
              <a:off x="5011249" y="1461199"/>
              <a:ext cx="285752" cy="36809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r>
                <a:rPr lang="en-US" altLang="zh-CN" b="1" dirty="0">
                  <a:latin typeface="Arial" panose="020B0604020202020204" pitchFamily="34" charset="0"/>
                  <a:ea typeface="宋体" panose="02010600030101010101" pitchFamily="2" charset="-122"/>
                </a:rPr>
                <a:t>2</a:t>
              </a:r>
              <a:endParaRPr lang="zh-CN" altLang="en-US" b="1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5632" name="弧形 89"/>
            <p:cNvSpPr/>
            <p:nvPr/>
          </p:nvSpPr>
          <p:spPr>
            <a:xfrm rot="17179905">
              <a:off x="6809155" y="1234620"/>
              <a:ext cx="265931" cy="145401"/>
            </a:xfrm>
            <a:custGeom>
              <a:avLst/>
              <a:gdLst/>
              <a:ahLst/>
              <a:cxnLst>
                <a:cxn ang="10800000">
                  <a:pos x="132965" y="0"/>
                </a:cxn>
                <a:cxn ang="10484275">
                  <a:pos x="132965" y="72700"/>
                </a:cxn>
                <a:cxn ang="10168550">
                  <a:pos x="146402" y="145028"/>
                </a:cxn>
              </a:cxnLst>
              <a:pathLst>
                <a:path w="265931" h="145401" stroke="0">
                  <a:moveTo>
                    <a:pt x="132965" y="0"/>
                  </a:moveTo>
                  <a:cubicBezTo>
                    <a:pt x="206400" y="0"/>
                    <a:pt x="265930" y="32549"/>
                    <a:pt x="265930" y="72700"/>
                  </a:cubicBezTo>
                  <a:cubicBezTo>
                    <a:pt x="265930" y="110369"/>
                    <a:pt x="213532" y="141347"/>
                    <a:pt x="146452" y="145031"/>
                  </a:cubicBezTo>
                  <a:lnTo>
                    <a:pt x="132965" y="72700"/>
                  </a:lnTo>
                  <a:close/>
                </a:path>
                <a:path w="265931" h="145401" fill="none">
                  <a:moveTo>
                    <a:pt x="132965" y="0"/>
                  </a:moveTo>
                  <a:cubicBezTo>
                    <a:pt x="206400" y="0"/>
                    <a:pt x="265930" y="32549"/>
                    <a:pt x="265930" y="72700"/>
                  </a:cubicBezTo>
                  <a:cubicBezTo>
                    <a:pt x="265930" y="110369"/>
                    <a:pt x="213532" y="141347"/>
                    <a:pt x="146452" y="145031"/>
                  </a:cubicBezTo>
                </a:path>
              </a:pathLst>
            </a:custGeom>
            <a:noFill/>
            <a:ln w="9525" cap="flat" cmpd="sng">
              <a:solidFill>
                <a:schemeClr val="tx1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5633" name="弧形 91"/>
            <p:cNvSpPr/>
            <p:nvPr/>
          </p:nvSpPr>
          <p:spPr>
            <a:xfrm rot="17354000">
              <a:off x="7007858" y="1747861"/>
              <a:ext cx="164129" cy="180153"/>
            </a:xfrm>
            <a:custGeom>
              <a:avLst/>
              <a:gdLst/>
              <a:ahLst/>
              <a:cxnLst>
                <a:cxn ang="10800000">
                  <a:pos x="82064" y="0"/>
                </a:cxn>
                <a:cxn ang="11012341">
                  <a:pos x="82064" y="90076"/>
                </a:cxn>
                <a:cxn ang="11224682">
                  <a:pos x="70982" y="179327"/>
                </a:cxn>
              </a:cxnLst>
              <a:pathLst>
                <a:path w="164129" h="180153" stroke="0">
                  <a:moveTo>
                    <a:pt x="82064" y="0"/>
                  </a:moveTo>
                  <a:cubicBezTo>
                    <a:pt x="127387" y="0"/>
                    <a:pt x="164128" y="40328"/>
                    <a:pt x="164128" y="90076"/>
                  </a:cubicBezTo>
                  <a:cubicBezTo>
                    <a:pt x="164128" y="139824"/>
                    <a:pt x="127387" y="180152"/>
                    <a:pt x="82064" y="180152"/>
                  </a:cubicBezTo>
                  <a:cubicBezTo>
                    <a:pt x="78293" y="180152"/>
                    <a:pt x="74582" y="179873"/>
                    <a:pt x="70971" y="179336"/>
                  </a:cubicBezTo>
                  <a:lnTo>
                    <a:pt x="82064" y="90076"/>
                  </a:lnTo>
                  <a:close/>
                </a:path>
                <a:path w="164129" h="180153" fill="none">
                  <a:moveTo>
                    <a:pt x="82064" y="0"/>
                  </a:moveTo>
                  <a:cubicBezTo>
                    <a:pt x="127387" y="0"/>
                    <a:pt x="164128" y="40328"/>
                    <a:pt x="164128" y="90076"/>
                  </a:cubicBezTo>
                  <a:cubicBezTo>
                    <a:pt x="164128" y="139824"/>
                    <a:pt x="127387" y="180152"/>
                    <a:pt x="82064" y="180152"/>
                  </a:cubicBezTo>
                  <a:cubicBezTo>
                    <a:pt x="78293" y="180152"/>
                    <a:pt x="74582" y="179873"/>
                    <a:pt x="70971" y="179336"/>
                  </a:cubicBezTo>
                </a:path>
              </a:pathLst>
            </a:custGeom>
            <a:noFill/>
            <a:ln w="9525" cap="flat" cmpd="sng">
              <a:solidFill>
                <a:schemeClr val="tx1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5634" name="TextBox 93"/>
            <p:cNvSpPr txBox="1"/>
            <p:nvPr/>
          </p:nvSpPr>
          <p:spPr>
            <a:xfrm>
              <a:off x="7192489" y="1526924"/>
              <a:ext cx="214314" cy="36809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r>
                <a:rPr lang="en-US" altLang="zh-CN" b="1" dirty="0">
                  <a:latin typeface="Arial" panose="020B0604020202020204" pitchFamily="34" charset="0"/>
                  <a:ea typeface="宋体" panose="02010600030101010101" pitchFamily="2" charset="-122"/>
                </a:rPr>
                <a:t>2</a:t>
              </a:r>
              <a:endParaRPr lang="zh-CN" altLang="en-US" b="1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grpSp>
          <p:nvGrpSpPr>
            <p:cNvPr id="25635" name="组合 97"/>
            <p:cNvGrpSpPr/>
            <p:nvPr/>
          </p:nvGrpSpPr>
          <p:grpSpPr>
            <a:xfrm>
              <a:off x="2691578" y="1073608"/>
              <a:ext cx="1080120" cy="1094370"/>
              <a:chOff x="0" y="0"/>
              <a:chExt cx="1080120" cy="1094370"/>
            </a:xfrm>
          </p:grpSpPr>
          <p:grpSp>
            <p:nvGrpSpPr>
              <p:cNvPr id="25636" name="组合 49"/>
              <p:cNvGrpSpPr/>
              <p:nvPr/>
            </p:nvGrpSpPr>
            <p:grpSpPr>
              <a:xfrm>
                <a:off x="0" y="14250"/>
                <a:ext cx="1080120" cy="1080120"/>
                <a:chOff x="0" y="0"/>
                <a:chExt cx="1152128" cy="1224136"/>
              </a:xfrm>
            </p:grpSpPr>
            <p:cxnSp>
              <p:nvCxnSpPr>
                <p:cNvPr id="25637" name="直接连接符 50"/>
                <p:cNvCxnSpPr/>
                <p:nvPr/>
              </p:nvCxnSpPr>
              <p:spPr>
                <a:xfrm>
                  <a:off x="72008" y="360040"/>
                  <a:ext cx="1080120" cy="0"/>
                </a:xfrm>
                <a:prstGeom prst="line">
                  <a:avLst/>
                </a:prstGeom>
                <a:ln w="28575" cap="flat" cmpd="sng">
                  <a:solidFill>
                    <a:schemeClr val="tx1"/>
                  </a:solidFill>
                  <a:prstDash val="solid"/>
                  <a:bevel/>
                  <a:headEnd type="none" w="med" len="med"/>
                  <a:tailEnd type="none" w="med" len="med"/>
                </a:ln>
              </p:spPr>
            </p:cxnSp>
            <p:cxnSp>
              <p:nvCxnSpPr>
                <p:cNvPr id="25638" name="直接连接符 51"/>
                <p:cNvCxnSpPr/>
                <p:nvPr/>
              </p:nvCxnSpPr>
              <p:spPr>
                <a:xfrm>
                  <a:off x="0" y="792088"/>
                  <a:ext cx="1080120" cy="0"/>
                </a:xfrm>
                <a:prstGeom prst="line">
                  <a:avLst/>
                </a:prstGeom>
                <a:ln w="28575" cap="flat" cmpd="sng">
                  <a:solidFill>
                    <a:schemeClr val="tx1"/>
                  </a:solidFill>
                  <a:prstDash val="solid"/>
                  <a:bevel/>
                  <a:headEnd type="none" w="med" len="med"/>
                  <a:tailEnd type="none" w="med" len="med"/>
                </a:ln>
              </p:spPr>
            </p:cxnSp>
            <p:cxnSp>
              <p:nvCxnSpPr>
                <p:cNvPr id="25639" name="直接连接符 52"/>
                <p:cNvCxnSpPr/>
                <p:nvPr/>
              </p:nvCxnSpPr>
              <p:spPr>
                <a:xfrm flipH="1">
                  <a:off x="216024" y="0"/>
                  <a:ext cx="504056" cy="1224136"/>
                </a:xfrm>
                <a:prstGeom prst="line">
                  <a:avLst/>
                </a:prstGeom>
                <a:ln w="28575" cap="flat" cmpd="sng">
                  <a:solidFill>
                    <a:schemeClr val="tx1"/>
                  </a:solidFill>
                  <a:prstDash val="solid"/>
                  <a:bevel/>
                  <a:headEnd type="none" w="med" len="med"/>
                  <a:tailEnd type="none" w="med" len="med"/>
                </a:ln>
              </p:spPr>
            </p:cxnSp>
            <p:cxnSp>
              <p:nvCxnSpPr>
                <p:cNvPr id="25640" name="直接连接符 53"/>
                <p:cNvCxnSpPr/>
                <p:nvPr/>
              </p:nvCxnSpPr>
              <p:spPr>
                <a:xfrm flipV="1">
                  <a:off x="576064" y="72008"/>
                  <a:ext cx="432048" cy="288032"/>
                </a:xfrm>
                <a:prstGeom prst="line">
                  <a:avLst/>
                </a:prstGeom>
                <a:ln w="28575" cap="flat" cmpd="sng">
                  <a:solidFill>
                    <a:schemeClr val="tx1"/>
                  </a:solidFill>
                  <a:prstDash val="solid"/>
                  <a:bevel/>
                  <a:headEnd type="none" w="med" len="med"/>
                  <a:tailEnd type="none" w="med" len="med"/>
                </a:ln>
              </p:spPr>
            </p:cxnSp>
            <p:cxnSp>
              <p:nvCxnSpPr>
                <p:cNvPr id="25641" name="直接连接符 54"/>
                <p:cNvCxnSpPr/>
                <p:nvPr/>
              </p:nvCxnSpPr>
              <p:spPr>
                <a:xfrm flipV="1">
                  <a:off x="360040" y="576064"/>
                  <a:ext cx="576064" cy="216024"/>
                </a:xfrm>
                <a:prstGeom prst="line">
                  <a:avLst/>
                </a:prstGeom>
                <a:ln w="28575" cap="flat" cmpd="sng">
                  <a:solidFill>
                    <a:schemeClr val="tx1"/>
                  </a:solidFill>
                  <a:prstDash val="solid"/>
                  <a:bevel/>
                  <a:headEnd type="none" w="med" len="med"/>
                  <a:tailEnd type="none" w="med" len="med"/>
                </a:ln>
              </p:spPr>
            </p:cxnSp>
            <p:cxnSp>
              <p:nvCxnSpPr>
                <p:cNvPr id="25642" name="直接连接符 55"/>
                <p:cNvCxnSpPr/>
                <p:nvPr/>
              </p:nvCxnSpPr>
              <p:spPr>
                <a:xfrm>
                  <a:off x="792088" y="216024"/>
                  <a:ext cx="72008" cy="144016"/>
                </a:xfrm>
                <a:prstGeom prst="line">
                  <a:avLst/>
                </a:prstGeom>
                <a:ln w="28575" cap="flat" cmpd="sng">
                  <a:solidFill>
                    <a:schemeClr val="tx1"/>
                  </a:solidFill>
                  <a:prstDash val="solid"/>
                  <a:bevel/>
                  <a:headEnd type="none" w="med" len="med"/>
                  <a:tailEnd type="none" w="med" len="med"/>
                </a:ln>
              </p:spPr>
            </p:cxnSp>
            <p:cxnSp>
              <p:nvCxnSpPr>
                <p:cNvPr id="25643" name="直接连接符 56"/>
                <p:cNvCxnSpPr/>
                <p:nvPr/>
              </p:nvCxnSpPr>
              <p:spPr>
                <a:xfrm>
                  <a:off x="648072" y="648072"/>
                  <a:ext cx="72008" cy="144016"/>
                </a:xfrm>
                <a:prstGeom prst="line">
                  <a:avLst/>
                </a:prstGeom>
                <a:ln w="28575" cap="flat" cmpd="sng">
                  <a:solidFill>
                    <a:schemeClr val="tx1"/>
                  </a:solidFill>
                  <a:prstDash val="solid"/>
                  <a:bevel/>
                  <a:headEnd type="none" w="med" len="med"/>
                  <a:tailEnd type="none" w="med" len="med"/>
                </a:ln>
              </p:spPr>
            </p:cxnSp>
          </p:grpSp>
          <p:sp>
            <p:nvSpPr>
              <p:cNvPr id="25644" name="TextBox 94"/>
              <p:cNvSpPr txBox="1"/>
              <p:nvPr/>
            </p:nvSpPr>
            <p:spPr>
              <a:xfrm>
                <a:off x="854976" y="0"/>
                <a:ext cx="144016" cy="368096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 anchorCtr="0">
                <a:spAutoFit/>
              </a:bodyPr>
              <a:p>
                <a:r>
                  <a:rPr lang="en-US" altLang="zh-CN" dirty="0">
                    <a:latin typeface="Arial" panose="020B0604020202020204" pitchFamily="34" charset="0"/>
                    <a:ea typeface="宋体" panose="02010600030101010101" pitchFamily="2" charset="-122"/>
                  </a:rPr>
                  <a:t>1</a:t>
                </a:r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5645" name="TextBox 95"/>
              <p:cNvSpPr txBox="1"/>
              <p:nvPr/>
            </p:nvSpPr>
            <p:spPr>
              <a:xfrm>
                <a:off x="782968" y="432048"/>
                <a:ext cx="144016" cy="368096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 anchorCtr="0">
                <a:spAutoFit/>
              </a:bodyPr>
              <a:p>
                <a:r>
                  <a:rPr lang="en-US" altLang="zh-CN" dirty="0">
                    <a:latin typeface="Arial" panose="020B0604020202020204" pitchFamily="34" charset="0"/>
                    <a:ea typeface="宋体" panose="02010600030101010101" pitchFamily="2" charset="-122"/>
                  </a:rPr>
                  <a:t>2</a:t>
                </a:r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</p:grpSp>
      <p:sp>
        <p:nvSpPr>
          <p:cNvPr id="25646" name="TextBox 96"/>
          <p:cNvSpPr txBox="1"/>
          <p:nvPr/>
        </p:nvSpPr>
        <p:spPr>
          <a:xfrm>
            <a:off x="9266238" y="892175"/>
            <a:ext cx="57150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A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5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56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56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46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6626" name="Rectangle 18"/>
          <p:cNvSpPr/>
          <p:nvPr/>
        </p:nvSpPr>
        <p:spPr>
          <a:xfrm>
            <a:off x="1524000" y="1637665"/>
            <a:ext cx="8172450" cy="52197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pPr indent="762000" eaLnBrk="0" hangingPunct="0"/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变式图形：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图中的</a:t>
            </a:r>
            <a:r>
              <a:rPr lang="zh-CN" altLang="en-US" sz="2800" dirty="0">
                <a:latin typeface="Times New Roman" panose="02020603050405020304" pitchFamily="2" charset="0"/>
                <a:ea typeface="宋体" panose="02010600030101010101" pitchFamily="2" charset="-122"/>
              </a:rPr>
              <a:t>∠1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与</a:t>
            </a:r>
            <a:r>
              <a:rPr lang="zh-CN" altLang="en-US" sz="2800" dirty="0">
                <a:latin typeface="Times New Roman" panose="02020603050405020304" pitchFamily="2" charset="0"/>
                <a:ea typeface="宋体" panose="02010600030101010101" pitchFamily="2" charset="-122"/>
              </a:rPr>
              <a:t>∠2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都是同旁内角</a:t>
            </a: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</a:rPr>
              <a:t>.</a:t>
            </a:r>
            <a:endParaRPr lang="en-US" altLang="zh-CN" sz="28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6627" name="Rectangle 19"/>
          <p:cNvSpPr/>
          <p:nvPr/>
        </p:nvSpPr>
        <p:spPr>
          <a:xfrm>
            <a:off x="1981200" y="4374674"/>
            <a:ext cx="804672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pPr indent="266700" eaLnBrk="0" hangingPunct="0"/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图形特征：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在形如</a:t>
            </a:r>
            <a:r>
              <a:rPr lang="zh-CN" altLang="en-US" sz="2800" dirty="0">
                <a:latin typeface="Times New Roman" panose="02020603050405020304" pitchFamily="2" charset="0"/>
                <a:ea typeface="宋体" panose="02010600030101010101" pitchFamily="2" charset="-122"/>
              </a:rPr>
              <a:t>“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U</a:t>
            </a:r>
            <a:r>
              <a:rPr lang="zh-CN" altLang="en-US" sz="2800" dirty="0">
                <a:latin typeface="Times New Roman" panose="02020603050405020304" pitchFamily="2" charset="0"/>
                <a:ea typeface="宋体" panose="02010600030101010101" pitchFamily="2" charset="-122"/>
              </a:rPr>
              <a:t>”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的图形中有同旁内角</a:t>
            </a: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</a:rPr>
              <a:t>.</a:t>
            </a:r>
            <a:r>
              <a:rPr lang="zh-CN" altLang="en-US" sz="3200" dirty="0">
                <a:latin typeface="Times New Roman" panose="02020603050405020304" pitchFamily="2" charset="0"/>
                <a:ea typeface="宋体" panose="02010600030101010101" pitchFamily="2" charset="-122"/>
              </a:rPr>
              <a:t>　</a:t>
            </a:r>
            <a:endParaRPr lang="zh-CN" altLang="en-US" sz="3200" dirty="0">
              <a:latin typeface="Times New Roman" panose="02020603050405020304" pitchFamily="2" charset="0"/>
              <a:ea typeface="Times New Roman" panose="02020603050405020304" pitchFamily="2" charset="0"/>
            </a:endParaRPr>
          </a:p>
        </p:txBody>
      </p:sp>
      <p:grpSp>
        <p:nvGrpSpPr>
          <p:cNvPr id="26628" name="Group 20"/>
          <p:cNvGrpSpPr/>
          <p:nvPr/>
        </p:nvGrpSpPr>
        <p:grpSpPr>
          <a:xfrm>
            <a:off x="1524000" y="2557463"/>
            <a:ext cx="8434388" cy="1231900"/>
            <a:chOff x="0" y="0"/>
            <a:chExt cx="13283" cy="1941"/>
          </a:xfrm>
        </p:grpSpPr>
        <p:sp>
          <p:nvSpPr>
            <p:cNvPr id="26629" name="Rectangle 21"/>
            <p:cNvSpPr/>
            <p:nvPr/>
          </p:nvSpPr>
          <p:spPr>
            <a:xfrm>
              <a:off x="0" y="1196"/>
              <a:ext cx="488" cy="58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 anchorCtr="0">
              <a:spAutoFit/>
            </a:bodyPr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6630" name="Line 22"/>
            <p:cNvSpPr/>
            <p:nvPr/>
          </p:nvSpPr>
          <p:spPr>
            <a:xfrm>
              <a:off x="1259" y="126"/>
              <a:ext cx="1700" cy="340"/>
            </a:xfrm>
            <a:prstGeom prst="line">
              <a:avLst/>
            </a:prstGeom>
            <a:ln w="38100" cap="flat" cmpd="sng">
              <a:solidFill>
                <a:schemeClr val="tx2"/>
              </a:solidFill>
              <a:prstDash val="solid"/>
              <a:bevel/>
              <a:headEnd type="none" w="med" len="med"/>
              <a:tailEnd type="none" w="med" len="med"/>
            </a:ln>
          </p:spPr>
        </p:sp>
        <p:sp>
          <p:nvSpPr>
            <p:cNvPr id="26631" name="Line 23"/>
            <p:cNvSpPr/>
            <p:nvPr/>
          </p:nvSpPr>
          <p:spPr>
            <a:xfrm>
              <a:off x="2945" y="466"/>
              <a:ext cx="454" cy="908"/>
            </a:xfrm>
            <a:prstGeom prst="line">
              <a:avLst/>
            </a:prstGeom>
            <a:ln w="38100" cap="flat" cmpd="sng">
              <a:solidFill>
                <a:schemeClr val="tx2"/>
              </a:solidFill>
              <a:prstDash val="solid"/>
              <a:bevel/>
              <a:headEnd type="none" w="med" len="med"/>
              <a:tailEnd type="none" w="med" len="med"/>
            </a:ln>
          </p:spPr>
        </p:sp>
        <p:sp>
          <p:nvSpPr>
            <p:cNvPr id="26632" name="Line 24"/>
            <p:cNvSpPr/>
            <p:nvPr/>
          </p:nvSpPr>
          <p:spPr>
            <a:xfrm flipH="1">
              <a:off x="1725" y="1374"/>
              <a:ext cx="1701" cy="567"/>
            </a:xfrm>
            <a:prstGeom prst="line">
              <a:avLst/>
            </a:prstGeom>
            <a:ln w="38100" cap="flat" cmpd="sng">
              <a:solidFill>
                <a:schemeClr val="tx2"/>
              </a:solidFill>
              <a:prstDash val="solid"/>
              <a:bevel/>
              <a:headEnd type="none" w="med" len="med"/>
              <a:tailEnd type="none" w="med" len="med"/>
            </a:ln>
          </p:spPr>
        </p:sp>
        <p:sp>
          <p:nvSpPr>
            <p:cNvPr id="26633" name="Line 25"/>
            <p:cNvSpPr/>
            <p:nvPr/>
          </p:nvSpPr>
          <p:spPr>
            <a:xfrm flipV="1">
              <a:off x="4482" y="139"/>
              <a:ext cx="1701" cy="680"/>
            </a:xfrm>
            <a:prstGeom prst="line">
              <a:avLst/>
            </a:prstGeom>
            <a:ln w="38100" cap="flat" cmpd="sng">
              <a:solidFill>
                <a:schemeClr val="tx2"/>
              </a:solidFill>
              <a:prstDash val="solid"/>
              <a:bevel/>
              <a:headEnd type="none" w="med" len="med"/>
              <a:tailEnd type="none" w="med" len="med"/>
            </a:ln>
          </p:spPr>
        </p:sp>
        <p:sp>
          <p:nvSpPr>
            <p:cNvPr id="26634" name="Line 26"/>
            <p:cNvSpPr/>
            <p:nvPr/>
          </p:nvSpPr>
          <p:spPr>
            <a:xfrm>
              <a:off x="4496" y="805"/>
              <a:ext cx="113" cy="907"/>
            </a:xfrm>
            <a:prstGeom prst="line">
              <a:avLst/>
            </a:prstGeom>
            <a:ln w="38100" cap="flat" cmpd="sng">
              <a:solidFill>
                <a:schemeClr val="tx2"/>
              </a:solidFill>
              <a:prstDash val="solid"/>
              <a:bevel/>
              <a:headEnd type="none" w="med" len="med"/>
              <a:tailEnd type="none" w="med" len="med"/>
            </a:ln>
          </p:spPr>
        </p:sp>
        <p:sp>
          <p:nvSpPr>
            <p:cNvPr id="26635" name="Line 27"/>
            <p:cNvSpPr/>
            <p:nvPr/>
          </p:nvSpPr>
          <p:spPr>
            <a:xfrm>
              <a:off x="4581" y="1712"/>
              <a:ext cx="2155" cy="1"/>
            </a:xfrm>
            <a:prstGeom prst="line">
              <a:avLst/>
            </a:prstGeom>
            <a:ln w="38100" cap="flat" cmpd="sng">
              <a:solidFill>
                <a:schemeClr val="tx2"/>
              </a:solidFill>
              <a:prstDash val="solid"/>
              <a:bevel/>
              <a:headEnd type="none" w="med" len="med"/>
              <a:tailEnd type="none" w="med" len="med"/>
            </a:ln>
          </p:spPr>
        </p:sp>
        <p:sp>
          <p:nvSpPr>
            <p:cNvPr id="26636" name="Line 28"/>
            <p:cNvSpPr/>
            <p:nvPr/>
          </p:nvSpPr>
          <p:spPr>
            <a:xfrm>
              <a:off x="7458" y="41"/>
              <a:ext cx="907" cy="1701"/>
            </a:xfrm>
            <a:prstGeom prst="line">
              <a:avLst/>
            </a:prstGeom>
            <a:ln w="38100" cap="flat" cmpd="sng">
              <a:solidFill>
                <a:schemeClr val="tx2"/>
              </a:solidFill>
              <a:prstDash val="solid"/>
              <a:bevel/>
              <a:headEnd type="none" w="med" len="med"/>
              <a:tailEnd type="none" w="med" len="med"/>
            </a:ln>
          </p:spPr>
        </p:sp>
        <p:sp>
          <p:nvSpPr>
            <p:cNvPr id="26637" name="Line 29"/>
            <p:cNvSpPr/>
            <p:nvPr/>
          </p:nvSpPr>
          <p:spPr>
            <a:xfrm>
              <a:off x="8365" y="1714"/>
              <a:ext cx="1928" cy="1"/>
            </a:xfrm>
            <a:prstGeom prst="line">
              <a:avLst/>
            </a:prstGeom>
            <a:ln w="38100" cap="flat" cmpd="sng">
              <a:solidFill>
                <a:schemeClr val="tx2"/>
              </a:solidFill>
              <a:prstDash val="solid"/>
              <a:bevel/>
              <a:headEnd type="none" w="med" len="med"/>
              <a:tailEnd type="none" w="med" len="med"/>
            </a:ln>
          </p:spPr>
        </p:sp>
        <p:sp>
          <p:nvSpPr>
            <p:cNvPr id="26638" name="Line 30"/>
            <p:cNvSpPr/>
            <p:nvPr/>
          </p:nvSpPr>
          <p:spPr>
            <a:xfrm flipH="1" flipV="1">
              <a:off x="9257" y="494"/>
              <a:ext cx="1021" cy="1248"/>
            </a:xfrm>
            <a:prstGeom prst="line">
              <a:avLst/>
            </a:prstGeom>
            <a:ln w="38100" cap="flat" cmpd="sng">
              <a:solidFill>
                <a:schemeClr val="tx2"/>
              </a:solidFill>
              <a:prstDash val="solid"/>
              <a:bevel/>
              <a:headEnd type="none" w="med" len="med"/>
              <a:tailEnd type="none" w="med" len="med"/>
            </a:ln>
          </p:spPr>
        </p:sp>
        <p:sp>
          <p:nvSpPr>
            <p:cNvPr id="26639" name="Line 31"/>
            <p:cNvSpPr/>
            <p:nvPr/>
          </p:nvSpPr>
          <p:spPr>
            <a:xfrm>
              <a:off x="11129" y="98"/>
              <a:ext cx="2154" cy="1"/>
            </a:xfrm>
            <a:prstGeom prst="line">
              <a:avLst/>
            </a:prstGeom>
            <a:ln w="38100" cap="flat" cmpd="sng">
              <a:solidFill>
                <a:schemeClr val="tx2"/>
              </a:solidFill>
              <a:prstDash val="solid"/>
              <a:bevel/>
              <a:headEnd type="none" w="med" len="med"/>
              <a:tailEnd type="none" w="med" len="med"/>
            </a:ln>
          </p:spPr>
        </p:sp>
        <p:sp>
          <p:nvSpPr>
            <p:cNvPr id="26640" name="Line 32"/>
            <p:cNvSpPr/>
            <p:nvPr/>
          </p:nvSpPr>
          <p:spPr>
            <a:xfrm>
              <a:off x="11143" y="84"/>
              <a:ext cx="567" cy="1588"/>
            </a:xfrm>
            <a:prstGeom prst="line">
              <a:avLst/>
            </a:prstGeom>
            <a:ln w="38100" cap="flat" cmpd="sng">
              <a:solidFill>
                <a:schemeClr val="tx2"/>
              </a:solidFill>
              <a:prstDash val="solid"/>
              <a:bevel/>
              <a:headEnd type="none" w="med" len="med"/>
              <a:tailEnd type="none" w="med" len="med"/>
            </a:ln>
          </p:spPr>
        </p:sp>
        <p:sp>
          <p:nvSpPr>
            <p:cNvPr id="26641" name="Line 33"/>
            <p:cNvSpPr/>
            <p:nvPr/>
          </p:nvSpPr>
          <p:spPr>
            <a:xfrm flipH="1">
              <a:off x="12943" y="98"/>
              <a:ext cx="340" cy="1701"/>
            </a:xfrm>
            <a:prstGeom prst="line">
              <a:avLst/>
            </a:prstGeom>
            <a:ln w="38100" cap="flat" cmpd="sng">
              <a:solidFill>
                <a:schemeClr val="tx2"/>
              </a:solidFill>
              <a:prstDash val="solid"/>
              <a:bevel/>
              <a:headEnd type="none" w="med" len="med"/>
              <a:tailEnd type="none" w="med" len="med"/>
            </a:ln>
          </p:spPr>
        </p:sp>
        <p:sp>
          <p:nvSpPr>
            <p:cNvPr id="26642" name="Arc 34"/>
            <p:cNvSpPr/>
            <p:nvPr/>
          </p:nvSpPr>
          <p:spPr>
            <a:xfrm rot="-4920000" flipH="1">
              <a:off x="2852" y="416"/>
              <a:ext cx="119" cy="22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pathLst>
                <a:path w="21600" h="21600" fill="none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28575" cap="flat" cmpd="sng">
              <a:solidFill>
                <a:srgbClr val="0000FF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6643" name="Arc 35"/>
            <p:cNvSpPr/>
            <p:nvPr/>
          </p:nvSpPr>
          <p:spPr>
            <a:xfrm rot="-180000" flipH="1">
              <a:off x="3185" y="1201"/>
              <a:ext cx="119" cy="22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pathLst>
                <a:path w="21600" h="21600" fill="none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28575" cap="flat" cmpd="sng">
              <a:solidFill>
                <a:srgbClr val="0000FF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6644" name="Arc 36"/>
            <p:cNvSpPr/>
            <p:nvPr/>
          </p:nvSpPr>
          <p:spPr>
            <a:xfrm rot="-9360000" flipH="1">
              <a:off x="4541" y="721"/>
              <a:ext cx="119" cy="22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pathLst>
                <a:path w="21600" h="21600" fill="none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28575" cap="flat" cmpd="sng">
              <a:solidFill>
                <a:srgbClr val="0000FF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6645" name="Arc 37"/>
            <p:cNvSpPr/>
            <p:nvPr/>
          </p:nvSpPr>
          <p:spPr>
            <a:xfrm rot="-15180000" flipH="1">
              <a:off x="4597" y="1478"/>
              <a:ext cx="119" cy="22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pathLst>
                <a:path w="21600" h="21600" fill="none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28575" cap="flat" cmpd="sng">
              <a:solidFill>
                <a:srgbClr val="0000FF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6646" name="Arc 38"/>
            <p:cNvSpPr/>
            <p:nvPr/>
          </p:nvSpPr>
          <p:spPr>
            <a:xfrm rot="-15900000" flipH="1">
              <a:off x="8321" y="1520"/>
              <a:ext cx="119" cy="22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pathLst>
                <a:path w="21600" h="21600" fill="none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28575" cap="flat" cmpd="sng">
              <a:solidFill>
                <a:srgbClr val="0000FF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6647" name="Arc 39"/>
            <p:cNvSpPr/>
            <p:nvPr/>
          </p:nvSpPr>
          <p:spPr>
            <a:xfrm flipH="1">
              <a:off x="9979" y="1540"/>
              <a:ext cx="119" cy="22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pathLst>
                <a:path w="21600" h="21600" fill="none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28575" cap="flat" cmpd="sng">
              <a:solidFill>
                <a:srgbClr val="0000FF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6648" name="Arc 40"/>
            <p:cNvSpPr/>
            <p:nvPr/>
          </p:nvSpPr>
          <p:spPr>
            <a:xfrm rot="-9060000" flipH="1">
              <a:off x="11223" y="72"/>
              <a:ext cx="119" cy="22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pathLst>
                <a:path w="21600" h="21600" fill="none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28575" cap="flat" cmpd="sng">
              <a:solidFill>
                <a:srgbClr val="0000FF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6649" name="Arc 41"/>
            <p:cNvSpPr/>
            <p:nvPr/>
          </p:nvSpPr>
          <p:spPr>
            <a:xfrm rot="-4500000" flipH="1">
              <a:off x="13052" y="80"/>
              <a:ext cx="119" cy="22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pathLst>
                <a:path w="21600" h="21600" fill="none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28575" cap="flat" cmpd="sng">
              <a:solidFill>
                <a:srgbClr val="0000FF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6650" name="Text Box 42"/>
            <p:cNvSpPr txBox="1"/>
            <p:nvPr/>
          </p:nvSpPr>
          <p:spPr>
            <a:xfrm>
              <a:off x="2464" y="308"/>
              <a:ext cx="528" cy="72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zh-CN" altLang="en-US" sz="2400" dirty="0">
                  <a:latin typeface="Times New Roman" panose="02020603050405020304" pitchFamily="2" charset="0"/>
                  <a:ea typeface="宋体" panose="02010600030101010101" pitchFamily="2" charset="-122"/>
                </a:rPr>
                <a:t>1</a:t>
              </a:r>
              <a:endParaRPr lang="zh-CN" altLang="en-US" sz="2400" dirty="0">
                <a:latin typeface="Times New Roman" panose="020206030504050203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6651" name="Text Box 43"/>
            <p:cNvSpPr txBox="1"/>
            <p:nvPr/>
          </p:nvSpPr>
          <p:spPr>
            <a:xfrm>
              <a:off x="4529" y="537"/>
              <a:ext cx="528" cy="72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zh-CN" altLang="en-US" sz="2400" dirty="0">
                  <a:latin typeface="Times New Roman" panose="02020603050405020304" pitchFamily="2" charset="0"/>
                  <a:ea typeface="宋体" panose="02010600030101010101" pitchFamily="2" charset="-122"/>
                </a:rPr>
                <a:t>1</a:t>
              </a:r>
              <a:endParaRPr lang="zh-CN" altLang="en-US" sz="2400" dirty="0">
                <a:latin typeface="Times New Roman" panose="020206030504050203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6652" name="Text Box 44"/>
            <p:cNvSpPr txBox="1"/>
            <p:nvPr/>
          </p:nvSpPr>
          <p:spPr>
            <a:xfrm>
              <a:off x="8201" y="974"/>
              <a:ext cx="528" cy="72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zh-CN" altLang="en-US" sz="2400" dirty="0">
                  <a:latin typeface="Times New Roman" panose="02020603050405020304" pitchFamily="2" charset="0"/>
                  <a:ea typeface="宋体" panose="02010600030101010101" pitchFamily="2" charset="-122"/>
                </a:rPr>
                <a:t>1</a:t>
              </a:r>
              <a:endParaRPr lang="zh-CN" altLang="en-US" sz="2400" dirty="0">
                <a:latin typeface="Times New Roman" panose="020206030504050203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6653" name="Text Box 45"/>
            <p:cNvSpPr txBox="1"/>
            <p:nvPr/>
          </p:nvSpPr>
          <p:spPr>
            <a:xfrm>
              <a:off x="11224" y="14"/>
              <a:ext cx="528" cy="72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zh-CN" altLang="en-US" sz="2400" dirty="0">
                  <a:latin typeface="Times New Roman" panose="02020603050405020304" pitchFamily="2" charset="0"/>
                  <a:ea typeface="宋体" panose="02010600030101010101" pitchFamily="2" charset="-122"/>
                </a:rPr>
                <a:t>1</a:t>
              </a:r>
              <a:endParaRPr lang="zh-CN" altLang="en-US" sz="2400" dirty="0">
                <a:latin typeface="Times New Roman" panose="020206030504050203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6654" name="Text Box 46"/>
            <p:cNvSpPr txBox="1"/>
            <p:nvPr/>
          </p:nvSpPr>
          <p:spPr>
            <a:xfrm>
              <a:off x="2734" y="860"/>
              <a:ext cx="528" cy="72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zh-CN" altLang="en-US" sz="2400" dirty="0">
                  <a:latin typeface="Times New Roman" panose="02020603050405020304" pitchFamily="2" charset="0"/>
                  <a:ea typeface="宋体" panose="02010600030101010101" pitchFamily="2" charset="-122"/>
                </a:rPr>
                <a:t>2</a:t>
              </a:r>
              <a:endParaRPr lang="zh-CN" altLang="en-US" sz="2400" dirty="0">
                <a:latin typeface="Times New Roman" panose="020206030504050203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6655" name="Text Box 47"/>
            <p:cNvSpPr txBox="1"/>
            <p:nvPr/>
          </p:nvSpPr>
          <p:spPr>
            <a:xfrm>
              <a:off x="4629" y="1060"/>
              <a:ext cx="528" cy="72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zh-CN" altLang="en-US" sz="2400" dirty="0">
                  <a:latin typeface="Times New Roman" panose="02020603050405020304" pitchFamily="2" charset="0"/>
                  <a:ea typeface="宋体" panose="02010600030101010101" pitchFamily="2" charset="-122"/>
                </a:rPr>
                <a:t>2</a:t>
              </a:r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6656" name="Text Box 48"/>
            <p:cNvSpPr txBox="1"/>
            <p:nvPr/>
          </p:nvSpPr>
          <p:spPr>
            <a:xfrm>
              <a:off x="9516" y="1131"/>
              <a:ext cx="528" cy="72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zh-CN" altLang="en-US" sz="2400" dirty="0">
                  <a:latin typeface="Times New Roman" panose="02020603050405020304" pitchFamily="2" charset="0"/>
                  <a:ea typeface="宋体" panose="02010600030101010101" pitchFamily="2" charset="-122"/>
                </a:rPr>
                <a:t>2</a:t>
              </a:r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6657" name="Text Box 49"/>
            <p:cNvSpPr txBox="1"/>
            <p:nvPr/>
          </p:nvSpPr>
          <p:spPr>
            <a:xfrm>
              <a:off x="12666" y="0"/>
              <a:ext cx="528" cy="72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zh-CN" altLang="en-US" sz="2400" dirty="0">
                  <a:latin typeface="Times New Roman" panose="02020603050405020304" pitchFamily="2" charset="0"/>
                  <a:ea typeface="宋体" panose="02010600030101010101" pitchFamily="2" charset="-122"/>
                </a:rPr>
                <a:t>2</a:t>
              </a:r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26658" name="圆角矩形 31"/>
          <p:cNvSpPr/>
          <p:nvPr/>
        </p:nvSpPr>
        <p:spPr>
          <a:xfrm>
            <a:off x="2049463" y="711200"/>
            <a:ext cx="1576387" cy="504825"/>
          </a:xfrm>
          <a:prstGeom prst="roundRect">
            <a:avLst>
              <a:gd name="adj" fmla="val 16667"/>
            </a:avLst>
          </a:prstGeom>
          <a:solidFill>
            <a:srgbClr val="FFFFD9"/>
          </a:solidFill>
          <a:ln w="25400" cap="flat" cmpd="sng">
            <a:solidFill>
              <a:srgbClr val="0099FF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 anchorCtr="0"/>
          <a:p>
            <a:pPr algn="ctr"/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</a:rPr>
              <a:t>归纳总结</a:t>
            </a:r>
            <a:endParaRPr lang="zh-CN" altLang="en-US" sz="24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27650" name="表格 5"/>
          <p:cNvPicPr>
            <a:picLocks noGrp="1"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79625" y="1379538"/>
            <a:ext cx="7885113" cy="49149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7651" name="TextBox 43"/>
          <p:cNvSpPr txBox="1"/>
          <p:nvPr/>
        </p:nvSpPr>
        <p:spPr>
          <a:xfrm>
            <a:off x="6667500" y="2215516"/>
            <a:ext cx="714375" cy="92202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 anchorCtr="0">
            <a:spAutoFit/>
          </a:bodyPr>
          <a:p>
            <a:r>
              <a:rPr lang="en-US" altLang="zh-CN" sz="5400" dirty="0">
                <a:latin typeface="黑体" panose="02010609060101010101" charset="-122"/>
                <a:ea typeface="黑体" panose="02010609060101010101" charset="-122"/>
              </a:rPr>
              <a:t>F</a:t>
            </a:r>
            <a:endParaRPr lang="en-US" altLang="zh-CN" sz="54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7652" name="TextBox 44"/>
          <p:cNvSpPr txBox="1"/>
          <p:nvPr/>
        </p:nvSpPr>
        <p:spPr>
          <a:xfrm>
            <a:off x="6738938" y="5000625"/>
            <a:ext cx="792162" cy="92202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5400" dirty="0">
                <a:latin typeface="黑体" panose="02010609060101010101" charset="-122"/>
                <a:ea typeface="黑体" panose="02010609060101010101" charset="-122"/>
              </a:rPr>
              <a:t>Z</a:t>
            </a:r>
            <a:endParaRPr lang="en-US" altLang="zh-CN" sz="54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7653" name="TextBox 45"/>
          <p:cNvSpPr txBox="1"/>
          <p:nvPr/>
        </p:nvSpPr>
        <p:spPr>
          <a:xfrm>
            <a:off x="6667500" y="3714750"/>
            <a:ext cx="857250" cy="92202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5400" dirty="0">
                <a:latin typeface="黑体" panose="02010609060101010101" charset="-122"/>
                <a:ea typeface="黑体" panose="02010609060101010101" charset="-122"/>
              </a:rPr>
              <a:t>U</a:t>
            </a:r>
            <a:endParaRPr lang="en-US" altLang="zh-CN" sz="54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7654" name="TextBox 12"/>
          <p:cNvSpPr txBox="1"/>
          <p:nvPr/>
        </p:nvSpPr>
        <p:spPr>
          <a:xfrm>
            <a:off x="3667125" y="2428875"/>
            <a:ext cx="1785938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000" b="1" dirty="0">
                <a:latin typeface="黑体" panose="02010609060101010101" charset="-122"/>
                <a:ea typeface="黑体" panose="02010609060101010101" charset="-122"/>
              </a:rPr>
              <a:t>截线</a:t>
            </a:r>
            <a:r>
              <a:rPr lang="en-US" altLang="zh-CN" sz="2000" b="1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:</a:t>
            </a:r>
            <a:r>
              <a:rPr lang="zh-CN" altLang="en-US" sz="2000" b="1" dirty="0">
                <a:latin typeface="黑体" panose="02010609060101010101" charset="-122"/>
                <a:ea typeface="黑体" panose="02010609060101010101" charset="-122"/>
              </a:rPr>
              <a:t>同侧</a:t>
            </a:r>
            <a:endParaRPr lang="zh-CN" altLang="en-US" sz="2000" b="1" dirty="0">
              <a:latin typeface="黑体" panose="02010609060101010101" charset="-122"/>
              <a:ea typeface="黑体" panose="02010609060101010101" charset="-122"/>
            </a:endParaRPr>
          </a:p>
          <a:p>
            <a:r>
              <a:rPr lang="zh-CN" altLang="en-US" sz="2000" b="1" dirty="0">
                <a:latin typeface="黑体" panose="02010609060101010101" charset="-122"/>
                <a:ea typeface="黑体" panose="02010609060101010101" charset="-122"/>
              </a:rPr>
              <a:t>被截线</a:t>
            </a:r>
            <a:r>
              <a:rPr lang="en-US" altLang="zh-CN" sz="2000" b="1" dirty="0">
                <a:latin typeface="黑体" panose="02010609060101010101" charset="-122"/>
                <a:ea typeface="黑体" panose="02010609060101010101" charset="-122"/>
              </a:rPr>
              <a:t>:</a:t>
            </a:r>
            <a:r>
              <a:rPr lang="zh-CN" altLang="en-US" sz="2000" b="1" dirty="0">
                <a:latin typeface="黑体" panose="02010609060101010101" charset="-122"/>
                <a:ea typeface="黑体" panose="02010609060101010101" charset="-122"/>
              </a:rPr>
              <a:t>同旁</a:t>
            </a:r>
            <a:endParaRPr lang="zh-CN" altLang="en-US" sz="20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7655" name="TextBox 16"/>
          <p:cNvSpPr txBox="1"/>
          <p:nvPr/>
        </p:nvSpPr>
        <p:spPr>
          <a:xfrm>
            <a:off x="3667125" y="3786188"/>
            <a:ext cx="1785938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000" b="1" dirty="0">
                <a:latin typeface="黑体" panose="02010609060101010101" charset="-122"/>
                <a:ea typeface="黑体" panose="02010609060101010101" charset="-122"/>
              </a:rPr>
              <a:t>截线</a:t>
            </a:r>
            <a:r>
              <a:rPr lang="en-US" altLang="zh-CN" sz="2000" b="1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:</a:t>
            </a:r>
            <a:r>
              <a:rPr lang="zh-CN" altLang="en-US" sz="2000" b="1" dirty="0">
                <a:latin typeface="黑体" panose="02010609060101010101" charset="-122"/>
                <a:ea typeface="黑体" panose="02010609060101010101" charset="-122"/>
              </a:rPr>
              <a:t>同侧</a:t>
            </a:r>
            <a:endParaRPr lang="zh-CN" altLang="en-US" sz="2000" b="1" dirty="0">
              <a:latin typeface="黑体" panose="02010609060101010101" charset="-122"/>
              <a:ea typeface="黑体" panose="02010609060101010101" charset="-122"/>
            </a:endParaRPr>
          </a:p>
          <a:p>
            <a:r>
              <a:rPr lang="zh-CN" altLang="en-US" sz="2000" b="1" dirty="0">
                <a:latin typeface="黑体" panose="02010609060101010101" charset="-122"/>
                <a:ea typeface="黑体" panose="02010609060101010101" charset="-122"/>
              </a:rPr>
              <a:t>被截线</a:t>
            </a:r>
            <a:r>
              <a:rPr lang="en-US" altLang="zh-CN" sz="2000" b="1" dirty="0">
                <a:latin typeface="黑体" panose="02010609060101010101" charset="-122"/>
                <a:ea typeface="黑体" panose="02010609060101010101" charset="-122"/>
              </a:rPr>
              <a:t>:</a:t>
            </a:r>
            <a:r>
              <a:rPr lang="zh-CN" altLang="en-US" sz="2000" b="1" dirty="0">
                <a:latin typeface="黑体" panose="02010609060101010101" charset="-122"/>
                <a:ea typeface="黑体" panose="02010609060101010101" charset="-122"/>
              </a:rPr>
              <a:t>之间</a:t>
            </a:r>
            <a:endParaRPr lang="zh-CN" altLang="en-US" sz="20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7656" name="TextBox 19"/>
          <p:cNvSpPr txBox="1"/>
          <p:nvPr/>
        </p:nvSpPr>
        <p:spPr>
          <a:xfrm>
            <a:off x="3595688" y="5072063"/>
            <a:ext cx="1857375" cy="92202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b="1" dirty="0">
                <a:latin typeface="黑体" panose="02010609060101010101" charset="-122"/>
                <a:ea typeface="黑体" panose="02010609060101010101" charset="-122"/>
              </a:rPr>
              <a:t>截线</a:t>
            </a:r>
            <a:r>
              <a:rPr lang="en-US" altLang="zh-CN" b="1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:</a:t>
            </a:r>
            <a:r>
              <a:rPr lang="zh-CN" altLang="en-US" b="1" dirty="0">
                <a:latin typeface="黑体" panose="02010609060101010101" charset="-122"/>
                <a:ea typeface="黑体" panose="02010609060101010101" charset="-122"/>
              </a:rPr>
              <a:t>两侧</a:t>
            </a:r>
            <a:endParaRPr lang="zh-CN" altLang="en-US" b="1" dirty="0">
              <a:latin typeface="黑体" panose="02010609060101010101" charset="-122"/>
              <a:ea typeface="黑体" panose="02010609060101010101" charset="-122"/>
            </a:endParaRPr>
          </a:p>
          <a:p>
            <a:r>
              <a:rPr lang="zh-CN" altLang="en-US" b="1" dirty="0">
                <a:latin typeface="黑体" panose="02010609060101010101" charset="-122"/>
                <a:ea typeface="黑体" panose="02010609060101010101" charset="-122"/>
              </a:rPr>
              <a:t>被截线</a:t>
            </a:r>
            <a:r>
              <a:rPr lang="en-US" altLang="zh-CN" b="1" dirty="0">
                <a:latin typeface="黑体" panose="02010609060101010101" charset="-122"/>
                <a:ea typeface="黑体" panose="02010609060101010101" charset="-122"/>
              </a:rPr>
              <a:t>:</a:t>
            </a:r>
            <a:r>
              <a:rPr lang="zh-CN" altLang="en-US" b="1" dirty="0">
                <a:latin typeface="黑体" panose="02010609060101010101" charset="-122"/>
                <a:ea typeface="黑体" panose="02010609060101010101" charset="-122"/>
              </a:rPr>
              <a:t>之间</a:t>
            </a:r>
            <a:endParaRPr lang="zh-CN" altLang="en-US" b="1" dirty="0">
              <a:latin typeface="黑体" panose="02010609060101010101" charset="-122"/>
              <a:ea typeface="黑体" panose="02010609060101010101" charset="-122"/>
            </a:endParaRPr>
          </a:p>
          <a:p>
            <a:endParaRPr lang="zh-CN" altLang="en-US" dirty="0">
              <a:latin typeface="黑体" panose="02010609060101010101" charset="-122"/>
              <a:ea typeface="黑体" panose="02010609060101010101" charset="-122"/>
            </a:endParaRPr>
          </a:p>
        </p:txBody>
      </p:sp>
      <p:grpSp>
        <p:nvGrpSpPr>
          <p:cNvPr id="27657" name="组合 26"/>
          <p:cNvGrpSpPr/>
          <p:nvPr/>
        </p:nvGrpSpPr>
        <p:grpSpPr>
          <a:xfrm>
            <a:off x="5310188" y="1928813"/>
            <a:ext cx="1000125" cy="1506492"/>
            <a:chOff x="0" y="0"/>
            <a:chExt cx="1666233" cy="2665657"/>
          </a:xfrm>
        </p:grpSpPr>
        <p:grpSp>
          <p:nvGrpSpPr>
            <p:cNvPr id="27658" name="组合 26"/>
            <p:cNvGrpSpPr/>
            <p:nvPr/>
          </p:nvGrpSpPr>
          <p:grpSpPr>
            <a:xfrm>
              <a:off x="0" y="0"/>
              <a:ext cx="1666233" cy="2401691"/>
              <a:chOff x="0" y="0"/>
              <a:chExt cx="1666233" cy="2401691"/>
            </a:xfrm>
          </p:grpSpPr>
          <p:grpSp>
            <p:nvGrpSpPr>
              <p:cNvPr id="27659" name="组合 21"/>
              <p:cNvGrpSpPr/>
              <p:nvPr/>
            </p:nvGrpSpPr>
            <p:grpSpPr>
              <a:xfrm>
                <a:off x="523225" y="329989"/>
                <a:ext cx="1143008" cy="2071702"/>
                <a:chOff x="0" y="0"/>
                <a:chExt cx="1143008" cy="2071702"/>
              </a:xfrm>
            </p:grpSpPr>
            <p:cxnSp>
              <p:nvCxnSpPr>
                <p:cNvPr id="27660" name="直接连接符 32"/>
                <p:cNvCxnSpPr/>
                <p:nvPr/>
              </p:nvCxnSpPr>
              <p:spPr>
                <a:xfrm>
                  <a:off x="0" y="0"/>
                  <a:ext cx="1143008" cy="285752"/>
                </a:xfrm>
                <a:prstGeom prst="line">
                  <a:avLst/>
                </a:prstGeom>
                <a:ln w="28575" cap="flat" cmpd="sng">
                  <a:solidFill>
                    <a:srgbClr val="F8081F"/>
                  </a:solidFill>
                  <a:prstDash val="solid"/>
                  <a:bevel/>
                  <a:headEnd type="none" w="med" len="med"/>
                  <a:tailEnd type="none" w="med" len="med"/>
                </a:ln>
              </p:spPr>
            </p:cxnSp>
            <p:cxnSp>
              <p:nvCxnSpPr>
                <p:cNvPr id="27661" name="直接连接符 33"/>
                <p:cNvCxnSpPr/>
                <p:nvPr/>
              </p:nvCxnSpPr>
              <p:spPr>
                <a:xfrm rot="5400000">
                  <a:off x="-1035851" y="1035851"/>
                  <a:ext cx="2071702" cy="0"/>
                </a:xfrm>
                <a:prstGeom prst="line">
                  <a:avLst/>
                </a:prstGeom>
                <a:ln w="28575" cap="flat" cmpd="sng">
                  <a:solidFill>
                    <a:srgbClr val="FF0000"/>
                  </a:solidFill>
                  <a:prstDash val="solid"/>
                  <a:bevel/>
                  <a:headEnd type="none" w="med" len="med"/>
                  <a:tailEnd type="none" w="med" len="med"/>
                </a:ln>
              </p:spPr>
            </p:cxnSp>
            <p:cxnSp>
              <p:nvCxnSpPr>
                <p:cNvPr id="27662" name="直接连接符 34"/>
                <p:cNvCxnSpPr/>
                <p:nvPr/>
              </p:nvCxnSpPr>
              <p:spPr>
                <a:xfrm>
                  <a:off x="0" y="1285884"/>
                  <a:ext cx="1000132" cy="0"/>
                </a:xfrm>
                <a:prstGeom prst="line">
                  <a:avLst/>
                </a:prstGeom>
                <a:ln w="28575" cap="flat" cmpd="sng">
                  <a:solidFill>
                    <a:srgbClr val="F8081F"/>
                  </a:solidFill>
                  <a:prstDash val="solid"/>
                  <a:bevel/>
                  <a:headEnd type="none" w="med" len="med"/>
                  <a:tailEnd type="none" w="med" len="med"/>
                </a:ln>
              </p:spPr>
            </p:cxnSp>
          </p:grpSp>
          <p:sp>
            <p:nvSpPr>
              <p:cNvPr id="27663" name="弧形 30"/>
              <p:cNvSpPr/>
              <p:nvPr/>
            </p:nvSpPr>
            <p:spPr>
              <a:xfrm rot="4143989">
                <a:off x="214314" y="1326242"/>
                <a:ext cx="428628" cy="857256"/>
              </a:xfrm>
              <a:custGeom>
                <a:avLst/>
                <a:gdLst/>
                <a:ahLst/>
                <a:cxnLst>
                  <a:cxn ang="10800000">
                    <a:pos x="214313" y="0"/>
                  </a:cxn>
                  <a:cxn ang="8100000">
                    <a:pos x="214314" y="428628"/>
                  </a:cxn>
                  <a:cxn ang="5400000">
                    <a:pos x="428628" y="428628"/>
                  </a:cxn>
                </a:cxnLst>
                <a:pathLst>
                  <a:path w="428628" h="857256" stroke="0">
                    <a:moveTo>
                      <a:pt x="214313" y="0"/>
                    </a:moveTo>
                    <a:cubicBezTo>
                      <a:pt x="332675" y="0"/>
                      <a:pt x="428627" y="191903"/>
                      <a:pt x="428627" y="428628"/>
                    </a:cubicBezTo>
                    <a:lnTo>
                      <a:pt x="214314" y="428628"/>
                    </a:lnTo>
                    <a:close/>
                  </a:path>
                  <a:path w="428628" h="857256" fill="none">
                    <a:moveTo>
                      <a:pt x="214313" y="0"/>
                    </a:moveTo>
                    <a:cubicBezTo>
                      <a:pt x="332675" y="0"/>
                      <a:pt x="428627" y="191903"/>
                      <a:pt x="428627" y="428628"/>
                    </a:cubicBezTo>
                  </a:path>
                </a:pathLst>
              </a:custGeom>
              <a:noFill/>
              <a:ln w="28575" cap="flat" cmpd="sng">
                <a:solidFill>
                  <a:srgbClr val="FAFAF1"/>
                </a:solidFill>
                <a:prstDash val="solid"/>
                <a:bevel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27664" name="弧形 31"/>
              <p:cNvSpPr/>
              <p:nvPr/>
            </p:nvSpPr>
            <p:spPr>
              <a:xfrm rot="6568336">
                <a:off x="264675" y="0"/>
                <a:ext cx="714380" cy="714380"/>
              </a:xfrm>
              <a:custGeom>
                <a:avLst/>
                <a:gdLst/>
                <a:ahLst/>
                <a:cxnLst>
                  <a:cxn ang="10800000">
                    <a:pos x="357189" y="0"/>
                  </a:cxn>
                  <a:cxn ang="8100000">
                    <a:pos x="357190" y="357190"/>
                  </a:cxn>
                  <a:cxn ang="5400000">
                    <a:pos x="714380" y="357190"/>
                  </a:cxn>
                </a:cxnLst>
                <a:pathLst>
                  <a:path w="714380" h="714380" stroke="0">
                    <a:moveTo>
                      <a:pt x="357189" y="0"/>
                    </a:moveTo>
                    <a:cubicBezTo>
                      <a:pt x="554460" y="0"/>
                      <a:pt x="714379" y="159919"/>
                      <a:pt x="714379" y="357190"/>
                    </a:cubicBezTo>
                    <a:lnTo>
                      <a:pt x="357190" y="357190"/>
                    </a:lnTo>
                    <a:close/>
                  </a:path>
                  <a:path w="714380" h="714380" fill="none">
                    <a:moveTo>
                      <a:pt x="357189" y="0"/>
                    </a:moveTo>
                    <a:cubicBezTo>
                      <a:pt x="554460" y="0"/>
                      <a:pt x="714379" y="159919"/>
                      <a:pt x="714379" y="357190"/>
                    </a:cubicBezTo>
                  </a:path>
                </a:pathLst>
              </a:custGeom>
              <a:noFill/>
              <a:ln w="28575" cap="flat" cmpd="sng">
                <a:solidFill>
                  <a:srgbClr val="FAFAF1"/>
                </a:solidFill>
                <a:prstDash val="solid"/>
                <a:bevel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</p:grpSp>
        <p:sp>
          <p:nvSpPr>
            <p:cNvPr id="27665" name="TextBox 28"/>
            <p:cNvSpPr txBox="1"/>
            <p:nvPr/>
          </p:nvSpPr>
          <p:spPr>
            <a:xfrm>
              <a:off x="737539" y="544303"/>
              <a:ext cx="571504" cy="212135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r>
                <a:rPr lang="en-US" altLang="zh-CN" sz="2400" dirty="0">
                  <a:latin typeface="黑体" panose="02010609060101010101" charset="-122"/>
                  <a:ea typeface="黑体" panose="02010609060101010101" charset="-122"/>
                </a:rPr>
                <a:t>1</a:t>
              </a:r>
              <a:endParaRPr lang="en-US" altLang="zh-CN" sz="2400" dirty="0">
                <a:latin typeface="黑体" panose="02010609060101010101" charset="-122"/>
                <a:ea typeface="黑体" panose="02010609060101010101" charset="-122"/>
              </a:endParaRPr>
            </a:p>
            <a:p>
              <a:endParaRPr lang="en-US" altLang="zh-CN" sz="2400" dirty="0">
                <a:latin typeface="黑体" panose="02010609060101010101" charset="-122"/>
                <a:ea typeface="黑体" panose="02010609060101010101" charset="-122"/>
              </a:endParaRPr>
            </a:p>
            <a:p>
              <a:r>
                <a:rPr lang="en-US" altLang="zh-CN" sz="2400" dirty="0">
                  <a:latin typeface="黑体" panose="02010609060101010101" charset="-122"/>
                  <a:ea typeface="黑体" panose="02010609060101010101" charset="-122"/>
                </a:rPr>
                <a:t>2</a:t>
              </a:r>
              <a:endParaRPr lang="zh-CN" altLang="en-US" sz="2400" dirty="0"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  <p:grpSp>
        <p:nvGrpSpPr>
          <p:cNvPr id="27666" name="组合 35"/>
          <p:cNvGrpSpPr/>
          <p:nvPr/>
        </p:nvGrpSpPr>
        <p:grpSpPr>
          <a:xfrm>
            <a:off x="5381625" y="3571875"/>
            <a:ext cx="1000125" cy="1000125"/>
            <a:chOff x="0" y="0"/>
            <a:chExt cx="2413147" cy="1821669"/>
          </a:xfrm>
        </p:grpSpPr>
        <p:grpSp>
          <p:nvGrpSpPr>
            <p:cNvPr id="27667" name="组合 36"/>
            <p:cNvGrpSpPr/>
            <p:nvPr/>
          </p:nvGrpSpPr>
          <p:grpSpPr>
            <a:xfrm>
              <a:off x="351535" y="0"/>
              <a:ext cx="2061612" cy="1821669"/>
              <a:chOff x="0" y="0"/>
              <a:chExt cx="2061612" cy="1821669"/>
            </a:xfrm>
          </p:grpSpPr>
          <p:cxnSp>
            <p:nvCxnSpPr>
              <p:cNvPr id="27668" name="直接连接符 40"/>
              <p:cNvCxnSpPr/>
              <p:nvPr/>
            </p:nvCxnSpPr>
            <p:spPr>
              <a:xfrm flipV="1">
                <a:off x="0" y="0"/>
                <a:ext cx="1785950" cy="285752"/>
              </a:xfrm>
              <a:prstGeom prst="line">
                <a:avLst/>
              </a:prstGeom>
              <a:ln w="28575" cap="flat" cmpd="sng">
                <a:solidFill>
                  <a:srgbClr val="F8081F"/>
                </a:solidFill>
                <a:prstDash val="solid"/>
                <a:bevel/>
                <a:headEnd type="none" w="med" len="med"/>
                <a:tailEnd type="none" w="med" len="med"/>
              </a:ln>
            </p:spPr>
          </p:cxnSp>
          <p:cxnSp>
            <p:nvCxnSpPr>
              <p:cNvPr id="27669" name="直接连接符 41"/>
              <p:cNvCxnSpPr/>
              <p:nvPr/>
            </p:nvCxnSpPr>
            <p:spPr>
              <a:xfrm rot="-5400000" flipH="1">
                <a:off x="-464347" y="750099"/>
                <a:ext cx="1214446" cy="285752"/>
              </a:xfrm>
              <a:prstGeom prst="line">
                <a:avLst/>
              </a:prstGeom>
              <a:ln w="28575" cap="flat" cmpd="sng">
                <a:solidFill>
                  <a:srgbClr val="F8081F"/>
                </a:solidFill>
                <a:prstDash val="solid"/>
                <a:bevel/>
                <a:headEnd type="none" w="med" len="med"/>
                <a:tailEnd type="none" w="med" len="med"/>
              </a:ln>
            </p:spPr>
          </p:cxnSp>
          <p:cxnSp>
            <p:nvCxnSpPr>
              <p:cNvPr id="27670" name="直接连接符 42"/>
              <p:cNvCxnSpPr/>
              <p:nvPr/>
            </p:nvCxnSpPr>
            <p:spPr>
              <a:xfrm>
                <a:off x="285752" y="1500198"/>
                <a:ext cx="1775860" cy="321471"/>
              </a:xfrm>
              <a:prstGeom prst="line">
                <a:avLst/>
              </a:prstGeom>
              <a:ln w="28575" cap="flat" cmpd="sng">
                <a:solidFill>
                  <a:srgbClr val="F8081F"/>
                </a:solidFill>
                <a:prstDash val="solid"/>
                <a:bevel/>
                <a:headEnd type="none" w="med" len="med"/>
                <a:tailEnd type="none" w="med" len="med"/>
              </a:ln>
            </p:spPr>
          </p:cxnSp>
        </p:grpSp>
        <p:sp>
          <p:nvSpPr>
            <p:cNvPr id="27671" name="弧形 37"/>
            <p:cNvSpPr/>
            <p:nvPr/>
          </p:nvSpPr>
          <p:spPr>
            <a:xfrm rot="1314846">
              <a:off x="0" y="74895"/>
              <a:ext cx="500066" cy="509928"/>
            </a:xfrm>
            <a:custGeom>
              <a:avLst/>
              <a:gdLst/>
              <a:ahLst/>
              <a:cxnLst>
                <a:cxn ang="13940153">
                  <a:pos x="449391" y="101081"/>
                </a:cxn>
                <a:cxn ang="10661999">
                  <a:pos x="250033" y="254964"/>
                </a:cxn>
                <a:cxn ang="7383845">
                  <a:pos x="460780" y="392160"/>
                </a:cxn>
              </a:cxnLst>
              <a:pathLst>
                <a:path w="500066" h="509928" stroke="0">
                  <a:moveTo>
                    <a:pt x="449391" y="101081"/>
                  </a:moveTo>
                  <a:cubicBezTo>
                    <a:pt x="481199" y="143839"/>
                    <a:pt x="500066" y="197154"/>
                    <a:pt x="500066" y="254963"/>
                  </a:cubicBezTo>
                  <a:cubicBezTo>
                    <a:pt x="500066" y="305485"/>
                    <a:pt x="485656" y="352574"/>
                    <a:pt x="460804" y="392182"/>
                  </a:cubicBezTo>
                  <a:lnTo>
                    <a:pt x="250033" y="254964"/>
                  </a:lnTo>
                  <a:close/>
                </a:path>
                <a:path w="500066" h="509928" fill="none">
                  <a:moveTo>
                    <a:pt x="449391" y="101081"/>
                  </a:moveTo>
                  <a:cubicBezTo>
                    <a:pt x="481199" y="143839"/>
                    <a:pt x="500066" y="197154"/>
                    <a:pt x="500066" y="254963"/>
                  </a:cubicBezTo>
                  <a:cubicBezTo>
                    <a:pt x="500066" y="305485"/>
                    <a:pt x="485656" y="352574"/>
                    <a:pt x="460804" y="392182"/>
                  </a:cubicBezTo>
                </a:path>
              </a:pathLst>
            </a:custGeom>
            <a:noFill/>
            <a:ln w="28575" cap="flat" cmpd="sng">
              <a:solidFill>
                <a:srgbClr val="FAFAF1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7672" name="弧形 38"/>
            <p:cNvSpPr/>
            <p:nvPr/>
          </p:nvSpPr>
          <p:spPr>
            <a:xfrm rot="-3296211" flipV="1">
              <a:off x="626631" y="1326932"/>
              <a:ext cx="243335" cy="275061"/>
            </a:xfrm>
            <a:custGeom>
              <a:avLst/>
              <a:gdLst/>
              <a:ahLst/>
              <a:cxnLst>
                <a:cxn ang="10800000">
                  <a:pos x="121667" y="0"/>
                </a:cxn>
                <a:cxn ang="10587840">
                  <a:pos x="121667" y="137530"/>
                </a:cxn>
                <a:cxn ang="10375681">
                  <a:pos x="138564" y="273728"/>
                </a:cxn>
              </a:cxnLst>
              <a:pathLst>
                <a:path w="243335" h="275061" stroke="0">
                  <a:moveTo>
                    <a:pt x="121667" y="0"/>
                  </a:moveTo>
                  <a:cubicBezTo>
                    <a:pt x="188862" y="0"/>
                    <a:pt x="243334" y="61574"/>
                    <a:pt x="243334" y="137530"/>
                  </a:cubicBezTo>
                  <a:cubicBezTo>
                    <a:pt x="243334" y="206998"/>
                    <a:pt x="197769" y="264437"/>
                    <a:pt x="138618" y="273736"/>
                  </a:cubicBezTo>
                  <a:lnTo>
                    <a:pt x="121667" y="137530"/>
                  </a:lnTo>
                  <a:close/>
                </a:path>
                <a:path w="243335" h="275061" fill="none">
                  <a:moveTo>
                    <a:pt x="121667" y="0"/>
                  </a:moveTo>
                  <a:cubicBezTo>
                    <a:pt x="188862" y="0"/>
                    <a:pt x="243334" y="61574"/>
                    <a:pt x="243334" y="137530"/>
                  </a:cubicBezTo>
                  <a:cubicBezTo>
                    <a:pt x="243334" y="206998"/>
                    <a:pt x="197769" y="264437"/>
                    <a:pt x="138618" y="273736"/>
                  </a:cubicBezTo>
                </a:path>
              </a:pathLst>
            </a:custGeom>
            <a:noFill/>
            <a:ln w="28575" cap="flat" cmpd="sng">
              <a:solidFill>
                <a:srgbClr val="FAFAF1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7673" name="TextBox 39"/>
            <p:cNvSpPr txBox="1"/>
            <p:nvPr/>
          </p:nvSpPr>
          <p:spPr>
            <a:xfrm rot="21095389">
              <a:off x="721225" y="165582"/>
              <a:ext cx="714380" cy="151169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r>
                <a:rPr lang="en-US" altLang="zh-CN" sz="2400" dirty="0">
                  <a:latin typeface="黑体" panose="02010609060101010101" charset="-122"/>
                  <a:ea typeface="黑体" panose="02010609060101010101" charset="-122"/>
                </a:rPr>
                <a:t>1</a:t>
              </a:r>
              <a:endParaRPr lang="en-US" altLang="zh-CN" sz="2400" dirty="0">
                <a:latin typeface="黑体" panose="02010609060101010101" charset="-122"/>
                <a:ea typeface="黑体" panose="02010609060101010101" charset="-122"/>
              </a:endParaRPr>
            </a:p>
            <a:p>
              <a:r>
                <a:rPr lang="en-US" altLang="zh-CN" sz="2400" dirty="0">
                  <a:latin typeface="黑体" panose="02010609060101010101" charset="-122"/>
                  <a:ea typeface="黑体" panose="02010609060101010101" charset="-122"/>
                </a:rPr>
                <a:t>2</a:t>
              </a:r>
              <a:endParaRPr lang="zh-CN" altLang="en-US" sz="2400" dirty="0"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  <p:grpSp>
        <p:nvGrpSpPr>
          <p:cNvPr id="27674" name="组合 46"/>
          <p:cNvGrpSpPr/>
          <p:nvPr/>
        </p:nvGrpSpPr>
        <p:grpSpPr>
          <a:xfrm>
            <a:off x="5310188" y="4857750"/>
            <a:ext cx="1143000" cy="1071563"/>
            <a:chOff x="0" y="0"/>
            <a:chExt cx="2571768" cy="2008778"/>
          </a:xfrm>
        </p:grpSpPr>
        <p:grpSp>
          <p:nvGrpSpPr>
            <p:cNvPr id="27675" name="组合 55"/>
            <p:cNvGrpSpPr/>
            <p:nvPr/>
          </p:nvGrpSpPr>
          <p:grpSpPr>
            <a:xfrm>
              <a:off x="0" y="0"/>
              <a:ext cx="2571768" cy="2008778"/>
              <a:chOff x="0" y="0"/>
              <a:chExt cx="2571768" cy="2008778"/>
            </a:xfrm>
          </p:grpSpPr>
          <p:grpSp>
            <p:nvGrpSpPr>
              <p:cNvPr id="27676" name="组合 50"/>
              <p:cNvGrpSpPr/>
              <p:nvPr/>
            </p:nvGrpSpPr>
            <p:grpSpPr>
              <a:xfrm>
                <a:off x="0" y="79952"/>
                <a:ext cx="2571768" cy="1928826"/>
                <a:chOff x="0" y="0"/>
                <a:chExt cx="2571768" cy="1928826"/>
              </a:xfrm>
            </p:grpSpPr>
            <p:cxnSp>
              <p:nvCxnSpPr>
                <p:cNvPr id="27677" name="直接连接符 59"/>
                <p:cNvCxnSpPr/>
                <p:nvPr/>
              </p:nvCxnSpPr>
              <p:spPr>
                <a:xfrm flipV="1">
                  <a:off x="0" y="0"/>
                  <a:ext cx="1571636" cy="71438"/>
                </a:xfrm>
                <a:prstGeom prst="line">
                  <a:avLst/>
                </a:prstGeom>
                <a:ln w="28575" cap="flat" cmpd="sng">
                  <a:solidFill>
                    <a:srgbClr val="F8081F"/>
                  </a:solidFill>
                  <a:prstDash val="solid"/>
                  <a:bevel/>
                  <a:headEnd type="none" w="med" len="med"/>
                  <a:tailEnd type="none" w="med" len="med"/>
                </a:ln>
              </p:spPr>
            </p:cxnSp>
            <p:cxnSp>
              <p:nvCxnSpPr>
                <p:cNvPr id="27678" name="直接连接符 60"/>
                <p:cNvCxnSpPr/>
                <p:nvPr/>
              </p:nvCxnSpPr>
              <p:spPr>
                <a:xfrm rot="5400000">
                  <a:off x="285752" y="642942"/>
                  <a:ext cx="1928826" cy="642942"/>
                </a:xfrm>
                <a:prstGeom prst="line">
                  <a:avLst/>
                </a:prstGeom>
                <a:ln w="28575" cap="flat" cmpd="sng">
                  <a:solidFill>
                    <a:srgbClr val="F8081F"/>
                  </a:solidFill>
                  <a:prstDash val="solid"/>
                  <a:bevel/>
                  <a:headEnd type="none" w="med" len="med"/>
                  <a:tailEnd type="none" w="med" len="med"/>
                </a:ln>
              </p:spPr>
            </p:cxnSp>
            <p:cxnSp>
              <p:nvCxnSpPr>
                <p:cNvPr id="27679" name="直接连接符 61"/>
                <p:cNvCxnSpPr/>
                <p:nvPr/>
              </p:nvCxnSpPr>
              <p:spPr>
                <a:xfrm flipV="1">
                  <a:off x="928694" y="785818"/>
                  <a:ext cx="1643074" cy="1143008"/>
                </a:xfrm>
                <a:prstGeom prst="line">
                  <a:avLst/>
                </a:prstGeom>
                <a:ln w="28575" cap="flat" cmpd="sng">
                  <a:solidFill>
                    <a:srgbClr val="F8081F"/>
                  </a:solidFill>
                  <a:prstDash val="solid"/>
                  <a:bevel/>
                  <a:headEnd type="none" w="med" len="med"/>
                  <a:tailEnd type="none" w="med" len="med"/>
                </a:ln>
              </p:spPr>
            </p:cxnSp>
          </p:grpSp>
          <p:sp>
            <p:nvSpPr>
              <p:cNvPr id="27680" name="弧形 55"/>
              <p:cNvSpPr/>
              <p:nvPr/>
            </p:nvSpPr>
            <p:spPr>
              <a:xfrm rot="18820891">
                <a:off x="1079783" y="1421215"/>
                <a:ext cx="302859" cy="349872"/>
              </a:xfrm>
              <a:custGeom>
                <a:avLst/>
                <a:gdLst/>
                <a:ahLst/>
                <a:cxnLst>
                  <a:cxn ang="10800000">
                    <a:pos x="151429" y="0"/>
                  </a:cxn>
                  <a:cxn ang="10580565">
                    <a:pos x="151429" y="174936"/>
                  </a:cxn>
                  <a:cxn ang="10361130">
                    <a:pos x="173641" y="347979"/>
                  </a:cxn>
                </a:cxnLst>
                <a:pathLst>
                  <a:path w="302859" h="349872" stroke="0">
                    <a:moveTo>
                      <a:pt x="151429" y="0"/>
                    </a:moveTo>
                    <a:cubicBezTo>
                      <a:pt x="235061" y="0"/>
                      <a:pt x="302858" y="78322"/>
                      <a:pt x="302858" y="174936"/>
                    </a:cubicBezTo>
                    <a:cubicBezTo>
                      <a:pt x="302858" y="262825"/>
                      <a:pt x="246754" y="335576"/>
                      <a:pt x="173710" y="347992"/>
                    </a:cubicBezTo>
                    <a:lnTo>
                      <a:pt x="151429" y="174936"/>
                    </a:lnTo>
                    <a:close/>
                  </a:path>
                  <a:path w="302859" h="349872" fill="none">
                    <a:moveTo>
                      <a:pt x="151429" y="0"/>
                    </a:moveTo>
                    <a:cubicBezTo>
                      <a:pt x="235061" y="0"/>
                      <a:pt x="302858" y="78322"/>
                      <a:pt x="302858" y="174936"/>
                    </a:cubicBezTo>
                    <a:cubicBezTo>
                      <a:pt x="302858" y="262825"/>
                      <a:pt x="246754" y="335576"/>
                      <a:pt x="173710" y="347992"/>
                    </a:cubicBezTo>
                  </a:path>
                </a:pathLst>
              </a:custGeom>
              <a:noFill/>
              <a:ln w="28575" cap="flat" cmpd="sng">
                <a:solidFill>
                  <a:srgbClr val="FAFAF1"/>
                </a:solidFill>
                <a:prstDash val="solid"/>
                <a:bevel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27681" name="弧形 57"/>
              <p:cNvSpPr/>
              <p:nvPr/>
            </p:nvSpPr>
            <p:spPr>
              <a:xfrm rot="7080909">
                <a:off x="1200656" y="12720"/>
                <a:ext cx="390923" cy="365454"/>
              </a:xfrm>
              <a:custGeom>
                <a:avLst/>
                <a:gdLst/>
                <a:ahLst/>
                <a:cxnLst>
                  <a:cxn ang="12145499">
                    <a:pos x="265815" y="12246"/>
                  </a:cxn>
                  <a:cxn ang="11456310">
                    <a:pos x="195461" y="182727"/>
                  </a:cxn>
                  <a:cxn ang="10767122">
                    <a:pos x="197209" y="365446"/>
                  </a:cxn>
                </a:cxnLst>
                <a:pathLst>
                  <a:path w="390923" h="365454" stroke="0">
                    <a:moveTo>
                      <a:pt x="265815" y="12246"/>
                    </a:moveTo>
                    <a:cubicBezTo>
                      <a:pt x="339038" y="38644"/>
                      <a:pt x="390922" y="105021"/>
                      <a:pt x="390922" y="182726"/>
                    </a:cubicBezTo>
                    <a:cubicBezTo>
                      <a:pt x="390922" y="283098"/>
                      <a:pt x="304354" y="364569"/>
                      <a:pt x="197218" y="365446"/>
                    </a:cubicBezTo>
                    <a:lnTo>
                      <a:pt x="195461" y="182727"/>
                    </a:lnTo>
                    <a:close/>
                  </a:path>
                  <a:path w="390923" h="365454" fill="none">
                    <a:moveTo>
                      <a:pt x="265815" y="12246"/>
                    </a:moveTo>
                    <a:cubicBezTo>
                      <a:pt x="339038" y="38644"/>
                      <a:pt x="390922" y="105021"/>
                      <a:pt x="390922" y="182726"/>
                    </a:cubicBezTo>
                    <a:cubicBezTo>
                      <a:pt x="390922" y="283098"/>
                      <a:pt x="304354" y="364569"/>
                      <a:pt x="197218" y="365446"/>
                    </a:cubicBezTo>
                  </a:path>
                </a:pathLst>
              </a:custGeom>
              <a:noFill/>
              <a:ln w="28575" cap="flat" cmpd="sng">
                <a:solidFill>
                  <a:srgbClr val="FAFAF1"/>
                </a:solidFill>
                <a:prstDash val="solid"/>
                <a:bevel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</p:grpSp>
        <p:sp>
          <p:nvSpPr>
            <p:cNvPr id="27682" name="TextBox 51"/>
            <p:cNvSpPr txBox="1"/>
            <p:nvPr/>
          </p:nvSpPr>
          <p:spPr>
            <a:xfrm>
              <a:off x="514354" y="200878"/>
              <a:ext cx="605794" cy="8630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r>
                <a:rPr lang="en-US" altLang="zh-CN" sz="2400" dirty="0">
                  <a:latin typeface="黑体" panose="02010609060101010101" charset="-122"/>
                  <a:ea typeface="黑体" panose="02010609060101010101" charset="-122"/>
                </a:rPr>
                <a:t>1</a:t>
              </a:r>
              <a:endParaRPr lang="en-US" altLang="zh-CN" sz="2400" dirty="0"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27683" name="TextBox 52"/>
            <p:cNvSpPr txBox="1"/>
            <p:nvPr/>
          </p:nvSpPr>
          <p:spPr>
            <a:xfrm>
              <a:off x="1361524" y="535674"/>
              <a:ext cx="428627" cy="8630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r>
                <a:rPr lang="en-US" altLang="zh-CN" sz="2400" dirty="0">
                  <a:latin typeface="黑体" panose="02010609060101010101" charset="-122"/>
                  <a:ea typeface="黑体" panose="02010609060101010101" charset="-122"/>
                </a:rPr>
                <a:t>2</a:t>
              </a:r>
              <a:endParaRPr lang="en-US" altLang="zh-CN" sz="2400" dirty="0"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  <p:sp>
        <p:nvSpPr>
          <p:cNvPr id="27684" name="TextBox 62"/>
          <p:cNvSpPr txBox="1"/>
          <p:nvPr/>
        </p:nvSpPr>
        <p:spPr>
          <a:xfrm>
            <a:off x="7667625" y="2786063"/>
            <a:ext cx="979488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ctr"/>
            <a:r>
              <a:rPr lang="zh-CN" altLang="en-US" sz="2000" dirty="0">
                <a:latin typeface="黑体" panose="02010609060101010101" charset="-122"/>
                <a:ea typeface="黑体" panose="02010609060101010101" charset="-122"/>
              </a:rPr>
              <a:t>都在截线</a:t>
            </a:r>
            <a:r>
              <a:rPr lang="zh-CN" altLang="en-US" sz="20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同侧</a:t>
            </a:r>
            <a:endParaRPr lang="zh-CN" altLang="en-US" sz="20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7685" name="TextBox 63"/>
          <p:cNvSpPr txBox="1"/>
          <p:nvPr/>
        </p:nvSpPr>
        <p:spPr>
          <a:xfrm>
            <a:off x="7739063" y="4643438"/>
            <a:ext cx="1071562" cy="101473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000" dirty="0">
                <a:latin typeface="黑体" panose="02010609060101010101" charset="-122"/>
                <a:ea typeface="黑体" panose="02010609060101010101" charset="-122"/>
              </a:rPr>
              <a:t>都在被截线</a:t>
            </a:r>
            <a:r>
              <a:rPr lang="zh-CN" altLang="en-US" sz="20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之间</a:t>
            </a:r>
            <a:endParaRPr lang="zh-CN" altLang="en-US" sz="20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7686" name="TextBox 64"/>
          <p:cNvSpPr txBox="1"/>
          <p:nvPr/>
        </p:nvSpPr>
        <p:spPr>
          <a:xfrm>
            <a:off x="8882063" y="3286125"/>
            <a:ext cx="1071562" cy="193802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000" dirty="0">
                <a:latin typeface="黑体" panose="02010609060101010101" charset="-122"/>
                <a:ea typeface="黑体" panose="02010609060101010101" charset="-122"/>
              </a:rPr>
              <a:t>这三类角都是没有公共顶点的</a:t>
            </a:r>
            <a:r>
              <a:rPr lang="en-US" altLang="zh-CN" sz="2000" dirty="0">
                <a:latin typeface="黑体" panose="02010609060101010101" charset="-122"/>
                <a:ea typeface="黑体" panose="02010609060101010101" charset="-122"/>
              </a:rPr>
              <a:t>.</a:t>
            </a:r>
            <a:endParaRPr lang="zh-CN" altLang="en-US" sz="2000" dirty="0">
              <a:latin typeface="黑体" panose="02010609060101010101" charset="-122"/>
              <a:ea typeface="黑体" panose="02010609060101010101" charset="-122"/>
            </a:endParaRPr>
          </a:p>
          <a:p>
            <a:endParaRPr lang="zh-CN" altLang="en-US" sz="20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7687" name="圆角矩形 31"/>
          <p:cNvSpPr/>
          <p:nvPr/>
        </p:nvSpPr>
        <p:spPr>
          <a:xfrm>
            <a:off x="2166938" y="708025"/>
            <a:ext cx="1719262" cy="504825"/>
          </a:xfrm>
          <a:prstGeom prst="roundRect">
            <a:avLst>
              <a:gd name="adj" fmla="val 16667"/>
            </a:avLst>
          </a:prstGeom>
          <a:solidFill>
            <a:srgbClr val="FFFFD9"/>
          </a:solidFill>
          <a:ln w="25400" cap="flat" cmpd="sng">
            <a:solidFill>
              <a:srgbClr val="0099FF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 anchorCtr="0"/>
          <a:p>
            <a:pPr algn="ctr"/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总结归纳</a:t>
            </a:r>
            <a:endParaRPr lang="zh-CN" altLang="en-US" sz="2800" b="1" dirty="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6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76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76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76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76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276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76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76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76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76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276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76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76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76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76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8" dur="500"/>
                                        <p:tgtEl>
                                          <p:spTgt spid="276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3" dur="500"/>
                                        <p:tgtEl>
                                          <p:spTgt spid="276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8" dur="500"/>
                                        <p:tgtEl>
                                          <p:spTgt spid="276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1" grpId="0"/>
      <p:bldP spid="27652" grpId="0"/>
      <p:bldP spid="27653" grpId="0"/>
      <p:bldP spid="27654" grpId="0"/>
      <p:bldP spid="27655" grpId="0"/>
      <p:bldP spid="27656" grpId="0"/>
      <p:bldP spid="27684" grpId="0"/>
      <p:bldP spid="27685" grpId="0"/>
      <p:bldP spid="27686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8674" name="Text Box 5"/>
          <p:cNvSpPr txBox="1"/>
          <p:nvPr/>
        </p:nvSpPr>
        <p:spPr>
          <a:xfrm>
            <a:off x="1881188" y="998538"/>
            <a:ext cx="8528050" cy="112458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en-US" altLang="zh-CN" sz="2400" dirty="0">
                <a:solidFill>
                  <a:srgbClr val="008080"/>
                </a:solidFill>
                <a:latin typeface="Times New Roman" panose="02020603050405020304" pitchFamily="2" charset="0"/>
                <a:ea typeface="黑体" panose="02010609060101010101" charset="-122"/>
              </a:rPr>
              <a:t> </a:t>
            </a:r>
            <a:r>
              <a:rPr lang="zh-CN" altLang="en-US" sz="2800" dirty="0">
                <a:solidFill>
                  <a:srgbClr val="008080"/>
                </a:solidFill>
                <a:latin typeface="Times New Roman" panose="02020603050405020304" pitchFamily="2" charset="0"/>
                <a:ea typeface="黑体" panose="02010609060101010101" charset="-122"/>
              </a:rPr>
              <a:t>例</a:t>
            </a:r>
            <a:r>
              <a:rPr lang="en-US" altLang="zh-CN" sz="2800" dirty="0">
                <a:solidFill>
                  <a:srgbClr val="008080"/>
                </a:solidFill>
                <a:latin typeface="Times New Roman" panose="02020603050405020304" pitchFamily="2" charset="0"/>
                <a:ea typeface="黑体" panose="02010609060101010101" charset="-122"/>
              </a:rPr>
              <a:t>7</a:t>
            </a:r>
            <a:r>
              <a:rPr lang="en-US" altLang="zh-CN" sz="2800" dirty="0">
                <a:solidFill>
                  <a:srgbClr val="000066"/>
                </a:solidFill>
                <a:latin typeface="Times New Roman" panose="02020603050405020304" pitchFamily="2" charset="0"/>
                <a:ea typeface="黑体" panose="02010609060101010101" charset="-122"/>
              </a:rPr>
              <a:t>  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如图，直线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charset="-122"/>
              </a:rPr>
              <a:t>DE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截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charset="-122"/>
              </a:rPr>
              <a:t>AB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，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charset="-122"/>
              </a:rPr>
              <a:t>AC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，构成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8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个角，指出所有的同位角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,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内错角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,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同旁内角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.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 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28675" name="Text Box 38"/>
          <p:cNvSpPr txBox="1"/>
          <p:nvPr/>
        </p:nvSpPr>
        <p:spPr>
          <a:xfrm>
            <a:off x="1952625" y="2349500"/>
            <a:ext cx="5616575" cy="241490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9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解：两条直线是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AB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，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AC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，截线是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DE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，所以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8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个角中，同位角：∠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2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与∠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5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，∠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4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与∠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7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，∠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1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与∠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8,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∠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6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和∠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3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；内错角：∠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4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与∠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5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，∠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1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与∠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6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；同旁内角：∠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1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与∠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5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，∠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4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与∠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6.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28676" name="TextBox 61"/>
          <p:cNvSpPr txBox="1"/>
          <p:nvPr/>
        </p:nvSpPr>
        <p:spPr>
          <a:xfrm>
            <a:off x="2058988" y="4686300"/>
            <a:ext cx="8429625" cy="138366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008080"/>
                </a:solidFill>
                <a:latin typeface="Times New Roman" panose="02020603050405020304" pitchFamily="2" charset="0"/>
                <a:ea typeface="黑体" panose="02010609060101010101" charset="-122"/>
              </a:rPr>
              <a:t>变式：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∠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charset="-122"/>
              </a:rPr>
              <a:t>A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与∠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8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是哪两条直线被哪条直线所截的角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?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它们是什么关系的角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?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∠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charset="-122"/>
              </a:rPr>
              <a:t>A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与∠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5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呢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?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∠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charset="-122"/>
              </a:rPr>
              <a:t>A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与∠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6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呢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?</a:t>
            </a:r>
            <a:endParaRPr lang="zh-CN" altLang="en-US" sz="2400" dirty="0"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28677" name="AutoShape 9"/>
          <p:cNvSpPr>
            <a:spLocks noChangeAspect="1" noTextEdit="1"/>
          </p:cNvSpPr>
          <p:nvPr/>
        </p:nvSpPr>
        <p:spPr>
          <a:xfrm>
            <a:off x="7823200" y="2492375"/>
            <a:ext cx="2462213" cy="1827213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8678" name="Arc 10"/>
          <p:cNvSpPr/>
          <p:nvPr/>
        </p:nvSpPr>
        <p:spPr>
          <a:xfrm>
            <a:off x="8231188" y="3713163"/>
            <a:ext cx="185737" cy="125412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pathLst>
              <a:path w="36915" h="21600" fill="none">
                <a:moveTo>
                  <a:pt x="36915" y="0"/>
                </a:moveTo>
                <a:cubicBezTo>
                  <a:pt x="36915" y="11929"/>
                  <a:pt x="27244" y="21600"/>
                  <a:pt x="15315" y="21600"/>
                </a:cubicBezTo>
                <a:cubicBezTo>
                  <a:pt x="9565" y="21600"/>
                  <a:pt x="4053" y="19307"/>
                  <a:pt x="-1" y="15231"/>
                </a:cubicBezTo>
              </a:path>
              <a:path w="36915" h="21600" stroke="0">
                <a:moveTo>
                  <a:pt x="36915" y="0"/>
                </a:moveTo>
                <a:cubicBezTo>
                  <a:pt x="36915" y="11929"/>
                  <a:pt x="27244" y="21600"/>
                  <a:pt x="15315" y="21600"/>
                </a:cubicBezTo>
                <a:cubicBezTo>
                  <a:pt x="9565" y="21600"/>
                  <a:pt x="4053" y="19307"/>
                  <a:pt x="-1" y="15231"/>
                </a:cubicBezTo>
                <a:lnTo>
                  <a:pt x="15315" y="0"/>
                </a:lnTo>
                <a:close/>
              </a:path>
            </a:pathLst>
          </a:custGeom>
          <a:noFill/>
          <a:ln w="33338" cap="flat" cmpd="sng">
            <a:solidFill>
              <a:srgbClr val="000000"/>
            </a:solidFill>
            <a:prstDash val="solid"/>
            <a:bevel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28679" name="Arc 11"/>
          <p:cNvSpPr/>
          <p:nvPr/>
        </p:nvSpPr>
        <p:spPr>
          <a:xfrm>
            <a:off x="8232775" y="3713163"/>
            <a:ext cx="76200" cy="58737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pathLst>
              <a:path w="21600" h="14319" fill="none">
                <a:moveTo>
                  <a:pt x="5428" y="14318"/>
                </a:moveTo>
                <a:cubicBezTo>
                  <a:pt x="1930" y="10368"/>
                  <a:pt x="0" y="5275"/>
                  <a:pt x="0" y="0"/>
                </a:cubicBezTo>
              </a:path>
              <a:path w="21600" h="14319" stroke="0">
                <a:moveTo>
                  <a:pt x="5428" y="14318"/>
                </a:moveTo>
                <a:cubicBezTo>
                  <a:pt x="1930" y="10368"/>
                  <a:pt x="0" y="5275"/>
                  <a:pt x="0" y="0"/>
                </a:cubicBezTo>
                <a:lnTo>
                  <a:pt x="21600" y="0"/>
                </a:lnTo>
                <a:close/>
              </a:path>
            </a:pathLst>
          </a:custGeom>
          <a:noFill/>
          <a:ln w="33338" cap="flat" cmpd="sng">
            <a:solidFill>
              <a:srgbClr val="000000"/>
            </a:solidFill>
            <a:prstDash val="solid"/>
            <a:bevel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28680" name="Arc 12"/>
          <p:cNvSpPr/>
          <p:nvPr/>
        </p:nvSpPr>
        <p:spPr>
          <a:xfrm>
            <a:off x="8199438" y="3594100"/>
            <a:ext cx="185737" cy="119063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pathLst>
              <a:path w="36929" h="21600" fill="none">
                <a:moveTo>
                  <a:pt x="0" y="21600"/>
                </a:moveTo>
                <a:cubicBezTo>
                  <a:pt x="0" y="9670"/>
                  <a:pt x="9670" y="0"/>
                  <a:pt x="21600" y="0"/>
                </a:cubicBezTo>
                <a:cubicBezTo>
                  <a:pt x="27355" y="0"/>
                  <a:pt x="32873" y="2297"/>
                  <a:pt x="36928" y="6382"/>
                </a:cubicBezTo>
              </a:path>
              <a:path w="36929" h="21600" stroke="0">
                <a:moveTo>
                  <a:pt x="0" y="21600"/>
                </a:moveTo>
                <a:cubicBezTo>
                  <a:pt x="0" y="9670"/>
                  <a:pt x="9670" y="0"/>
                  <a:pt x="21600" y="0"/>
                </a:cubicBezTo>
                <a:cubicBezTo>
                  <a:pt x="27355" y="0"/>
                  <a:pt x="32873" y="2297"/>
                  <a:pt x="36928" y="6382"/>
                </a:cubicBezTo>
                <a:lnTo>
                  <a:pt x="21600" y="21600"/>
                </a:lnTo>
                <a:close/>
              </a:path>
            </a:pathLst>
          </a:custGeom>
          <a:noFill/>
          <a:ln w="33338" cap="flat" cmpd="sng">
            <a:solidFill>
              <a:srgbClr val="000000"/>
            </a:solidFill>
            <a:prstDash val="solid"/>
            <a:bevel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28681" name="Arc 13"/>
          <p:cNvSpPr/>
          <p:nvPr/>
        </p:nvSpPr>
        <p:spPr>
          <a:xfrm>
            <a:off x="8312150" y="3644900"/>
            <a:ext cx="85725" cy="68263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pathLst>
              <a:path w="21600" h="15435" fill="none">
                <a:moveTo>
                  <a:pt x="15110" y="0"/>
                </a:moveTo>
                <a:cubicBezTo>
                  <a:pt x="19260" y="4063"/>
                  <a:pt x="21600" y="9626"/>
                  <a:pt x="21600" y="15435"/>
                </a:cubicBezTo>
              </a:path>
              <a:path w="21600" h="15435" stroke="0">
                <a:moveTo>
                  <a:pt x="15110" y="0"/>
                </a:moveTo>
                <a:cubicBezTo>
                  <a:pt x="19260" y="4063"/>
                  <a:pt x="21600" y="9626"/>
                  <a:pt x="21600" y="15435"/>
                </a:cubicBezTo>
                <a:lnTo>
                  <a:pt x="0" y="15435"/>
                </a:lnTo>
                <a:close/>
              </a:path>
            </a:pathLst>
          </a:custGeom>
          <a:noFill/>
          <a:ln w="33338" cap="flat" cmpd="sng">
            <a:solidFill>
              <a:srgbClr val="000000"/>
            </a:solidFill>
            <a:prstDash val="solid"/>
            <a:bevel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28682" name="Arc 14"/>
          <p:cNvSpPr/>
          <p:nvPr/>
        </p:nvSpPr>
        <p:spPr>
          <a:xfrm>
            <a:off x="9605963" y="3713163"/>
            <a:ext cx="112712" cy="11430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pathLst>
              <a:path w="21600" h="19559" fill="none">
                <a:moveTo>
                  <a:pt x="21600" y="0"/>
                </a:moveTo>
                <a:cubicBezTo>
                  <a:pt x="21600" y="8379"/>
                  <a:pt x="16753" y="16002"/>
                  <a:pt x="9165" y="19558"/>
                </a:cubicBezTo>
              </a:path>
              <a:path w="21600" h="19559" stroke="0">
                <a:moveTo>
                  <a:pt x="21600" y="0"/>
                </a:moveTo>
                <a:cubicBezTo>
                  <a:pt x="21600" y="8379"/>
                  <a:pt x="16753" y="16002"/>
                  <a:pt x="9165" y="19558"/>
                </a:cubicBezTo>
                <a:lnTo>
                  <a:pt x="0" y="0"/>
                </a:lnTo>
                <a:close/>
              </a:path>
            </a:pathLst>
          </a:custGeom>
          <a:noFill/>
          <a:ln w="33338" cap="flat" cmpd="sng">
            <a:solidFill>
              <a:srgbClr val="000000"/>
            </a:solidFill>
            <a:prstDash val="solid"/>
            <a:bevel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28683" name="Arc 15"/>
          <p:cNvSpPr/>
          <p:nvPr/>
        </p:nvSpPr>
        <p:spPr>
          <a:xfrm>
            <a:off x="9532938" y="3713163"/>
            <a:ext cx="104775" cy="80962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pathLst>
              <a:path w="31260" h="21600" fill="none">
                <a:moveTo>
                  <a:pt x="31259" y="19319"/>
                </a:moveTo>
                <a:cubicBezTo>
                  <a:pt x="28260" y="20819"/>
                  <a:pt x="24953" y="21599"/>
                  <a:pt x="21600" y="21600"/>
                </a:cubicBezTo>
                <a:cubicBezTo>
                  <a:pt x="9670" y="21600"/>
                  <a:pt x="0" y="11929"/>
                  <a:pt x="0" y="0"/>
                </a:cubicBezTo>
              </a:path>
              <a:path w="31260" h="21600" stroke="0">
                <a:moveTo>
                  <a:pt x="31259" y="19319"/>
                </a:moveTo>
                <a:cubicBezTo>
                  <a:pt x="28260" y="20819"/>
                  <a:pt x="24953" y="21599"/>
                  <a:pt x="21600" y="21600"/>
                </a:cubicBezTo>
                <a:cubicBezTo>
                  <a:pt x="9670" y="21600"/>
                  <a:pt x="0" y="11929"/>
                  <a:pt x="0" y="0"/>
                </a:cubicBezTo>
                <a:lnTo>
                  <a:pt x="21600" y="0"/>
                </a:lnTo>
                <a:close/>
              </a:path>
            </a:pathLst>
          </a:custGeom>
          <a:noFill/>
          <a:ln w="33338" cap="flat" cmpd="sng">
            <a:solidFill>
              <a:srgbClr val="000000"/>
            </a:solidFill>
            <a:prstDash val="solid"/>
            <a:bevel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28684" name="Arc 16"/>
          <p:cNvSpPr/>
          <p:nvPr/>
        </p:nvSpPr>
        <p:spPr>
          <a:xfrm>
            <a:off x="9513888" y="3619500"/>
            <a:ext cx="95250" cy="93663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pathLst>
              <a:path w="21600" h="19451" fill="none">
                <a:moveTo>
                  <a:pt x="0" y="19451"/>
                </a:moveTo>
                <a:cubicBezTo>
                  <a:pt x="0" y="11161"/>
                  <a:pt x="4743" y="3604"/>
                  <a:pt x="12207" y="-1"/>
                </a:cubicBezTo>
              </a:path>
              <a:path w="21600" h="19451" stroke="0">
                <a:moveTo>
                  <a:pt x="0" y="19451"/>
                </a:moveTo>
                <a:cubicBezTo>
                  <a:pt x="0" y="11161"/>
                  <a:pt x="4743" y="3604"/>
                  <a:pt x="12207" y="-1"/>
                </a:cubicBezTo>
                <a:lnTo>
                  <a:pt x="21600" y="19451"/>
                </a:lnTo>
                <a:close/>
              </a:path>
            </a:pathLst>
          </a:custGeom>
          <a:noFill/>
          <a:ln w="33338" cap="flat" cmpd="sng">
            <a:solidFill>
              <a:srgbClr val="000000"/>
            </a:solidFill>
            <a:prstDash val="solid"/>
            <a:bevel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28685" name="Arc 17"/>
          <p:cNvSpPr/>
          <p:nvPr/>
        </p:nvSpPr>
        <p:spPr>
          <a:xfrm>
            <a:off x="9578975" y="3638550"/>
            <a:ext cx="93663" cy="74613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pathLst>
              <a:path w="30515" h="21600" fill="none">
                <a:moveTo>
                  <a:pt x="-1" y="1925"/>
                </a:moveTo>
                <a:cubicBezTo>
                  <a:pt x="2800" y="656"/>
                  <a:pt x="5840" y="-1"/>
                  <a:pt x="8915" y="0"/>
                </a:cubicBezTo>
                <a:cubicBezTo>
                  <a:pt x="20844" y="0"/>
                  <a:pt x="30515" y="9670"/>
                  <a:pt x="30515" y="21600"/>
                </a:cubicBezTo>
              </a:path>
              <a:path w="30515" h="21600" stroke="0">
                <a:moveTo>
                  <a:pt x="-1" y="1925"/>
                </a:moveTo>
                <a:cubicBezTo>
                  <a:pt x="2800" y="656"/>
                  <a:pt x="5840" y="-1"/>
                  <a:pt x="8915" y="0"/>
                </a:cubicBezTo>
                <a:cubicBezTo>
                  <a:pt x="20844" y="0"/>
                  <a:pt x="30515" y="9670"/>
                  <a:pt x="30515" y="21600"/>
                </a:cubicBezTo>
                <a:lnTo>
                  <a:pt x="8915" y="21600"/>
                </a:lnTo>
                <a:close/>
              </a:path>
            </a:pathLst>
          </a:custGeom>
          <a:noFill/>
          <a:ln w="33338" cap="flat" cmpd="sng">
            <a:solidFill>
              <a:srgbClr val="000000"/>
            </a:solidFill>
            <a:prstDash val="solid"/>
            <a:bevel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28686" name="Line 18"/>
          <p:cNvSpPr/>
          <p:nvPr/>
        </p:nvSpPr>
        <p:spPr>
          <a:xfrm flipH="1">
            <a:off x="7981950" y="2722563"/>
            <a:ext cx="1239838" cy="1344612"/>
          </a:xfrm>
          <a:prstGeom prst="line">
            <a:avLst/>
          </a:prstGeom>
          <a:ln w="33338" cap="flat" cmpd="sng">
            <a:solidFill>
              <a:srgbClr val="000080"/>
            </a:solidFill>
            <a:prstDash val="solid"/>
            <a:bevel/>
            <a:headEnd type="none" w="med" len="med"/>
            <a:tailEnd type="none" w="med" len="med"/>
          </a:ln>
        </p:spPr>
      </p:sp>
      <p:sp>
        <p:nvSpPr>
          <p:cNvPr id="28687" name="Line 19"/>
          <p:cNvSpPr/>
          <p:nvPr/>
        </p:nvSpPr>
        <p:spPr>
          <a:xfrm>
            <a:off x="9221788" y="2722563"/>
            <a:ext cx="522287" cy="1344612"/>
          </a:xfrm>
          <a:prstGeom prst="line">
            <a:avLst/>
          </a:prstGeom>
          <a:ln w="33338" cap="flat" cmpd="sng">
            <a:solidFill>
              <a:srgbClr val="000080"/>
            </a:solidFill>
            <a:prstDash val="solid"/>
            <a:bevel/>
            <a:headEnd type="none" w="med" len="med"/>
            <a:tailEnd type="none" w="med" len="med"/>
          </a:ln>
        </p:spPr>
      </p:sp>
      <p:sp>
        <p:nvSpPr>
          <p:cNvPr id="28688" name="Line 20"/>
          <p:cNvSpPr/>
          <p:nvPr/>
        </p:nvSpPr>
        <p:spPr>
          <a:xfrm>
            <a:off x="7902575" y="3713163"/>
            <a:ext cx="2303463" cy="1587"/>
          </a:xfrm>
          <a:prstGeom prst="line">
            <a:avLst/>
          </a:prstGeom>
          <a:ln w="33338" cap="flat" cmpd="sng">
            <a:solidFill>
              <a:srgbClr val="000080"/>
            </a:solidFill>
            <a:prstDash val="solid"/>
            <a:bevel/>
            <a:headEnd type="none" w="med" len="med"/>
            <a:tailEnd type="none" w="med" len="med"/>
          </a:ln>
        </p:spPr>
      </p:sp>
      <p:sp>
        <p:nvSpPr>
          <p:cNvPr id="28689" name="Rectangle 21"/>
          <p:cNvSpPr/>
          <p:nvPr/>
        </p:nvSpPr>
        <p:spPr>
          <a:xfrm>
            <a:off x="10058400" y="3713163"/>
            <a:ext cx="186055" cy="368935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t" anchorCtr="0">
            <a:spAutoFit/>
          </a:bodyPr>
          <a:p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E</a:t>
            </a:r>
            <a:endParaRPr lang="en-US" altLang="zh-CN" sz="2400" i="1" dirty="0">
              <a:solidFill>
                <a:srgbClr val="000000"/>
              </a:solidFill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28690" name="Rectangle 22"/>
          <p:cNvSpPr/>
          <p:nvPr/>
        </p:nvSpPr>
        <p:spPr>
          <a:xfrm>
            <a:off x="7680325" y="3498850"/>
            <a:ext cx="220345" cy="368935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t" anchorCtr="0">
            <a:spAutoFit/>
          </a:bodyPr>
          <a:p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D</a:t>
            </a:r>
            <a:endParaRPr lang="en-US" altLang="zh-CN" sz="2400" i="1" dirty="0">
              <a:solidFill>
                <a:srgbClr val="000000"/>
              </a:solidFill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28691" name="Rectangle 23"/>
          <p:cNvSpPr/>
          <p:nvPr/>
        </p:nvSpPr>
        <p:spPr>
          <a:xfrm>
            <a:off x="9845675" y="4016375"/>
            <a:ext cx="203200" cy="368935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t" anchorCtr="0">
            <a:spAutoFit/>
          </a:bodyPr>
          <a:p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C</a:t>
            </a:r>
            <a:endParaRPr lang="en-US" altLang="zh-CN" sz="2400" i="1" dirty="0">
              <a:solidFill>
                <a:srgbClr val="000000"/>
              </a:solidFill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28692" name="Rectangle 24"/>
          <p:cNvSpPr/>
          <p:nvPr/>
        </p:nvSpPr>
        <p:spPr>
          <a:xfrm>
            <a:off x="8064500" y="4022725"/>
            <a:ext cx="186055" cy="368935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t" anchorCtr="0">
            <a:spAutoFit/>
          </a:bodyPr>
          <a:p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B</a:t>
            </a:r>
            <a:endParaRPr lang="en-US" altLang="zh-CN" sz="2400" i="1" dirty="0">
              <a:solidFill>
                <a:srgbClr val="000000"/>
              </a:solidFill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28693" name="Rectangle 25"/>
          <p:cNvSpPr/>
          <p:nvPr/>
        </p:nvSpPr>
        <p:spPr>
          <a:xfrm>
            <a:off x="9321800" y="2581275"/>
            <a:ext cx="186055" cy="368935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t" anchorCtr="0">
            <a:spAutoFit/>
          </a:bodyPr>
          <a:p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A</a:t>
            </a:r>
            <a:endParaRPr lang="en-US" altLang="zh-CN" sz="2400" i="1" dirty="0">
              <a:solidFill>
                <a:srgbClr val="000000"/>
              </a:solidFill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28694" name="Rectangle 26"/>
          <p:cNvSpPr/>
          <p:nvPr/>
        </p:nvSpPr>
        <p:spPr>
          <a:xfrm>
            <a:off x="9625013" y="3284538"/>
            <a:ext cx="152400" cy="368935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t" anchorCtr="0">
            <a:spAutoFit/>
          </a:bodyPr>
          <a:p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8</a:t>
            </a:r>
            <a:endParaRPr lang="en-US" altLang="zh-CN" sz="2400" dirty="0"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28695" name="Rectangle 27"/>
          <p:cNvSpPr/>
          <p:nvPr/>
        </p:nvSpPr>
        <p:spPr>
          <a:xfrm>
            <a:off x="9758363" y="3716338"/>
            <a:ext cx="225425" cy="368935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t" anchorCtr="0">
            <a:spAutoFit/>
          </a:bodyPr>
          <a:p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7</a:t>
            </a:r>
            <a:endParaRPr lang="en-US" altLang="zh-CN" sz="2400" dirty="0"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28696" name="Rectangle 28"/>
          <p:cNvSpPr/>
          <p:nvPr/>
        </p:nvSpPr>
        <p:spPr>
          <a:xfrm>
            <a:off x="9480550" y="3789363"/>
            <a:ext cx="152400" cy="368935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t" anchorCtr="0">
            <a:spAutoFit/>
          </a:bodyPr>
          <a:p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6</a:t>
            </a:r>
            <a:endParaRPr lang="en-US" altLang="zh-CN" sz="2400" dirty="0"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28697" name="Rectangle 29"/>
          <p:cNvSpPr/>
          <p:nvPr/>
        </p:nvSpPr>
        <p:spPr>
          <a:xfrm>
            <a:off x="9264650" y="3357563"/>
            <a:ext cx="152400" cy="368935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t" anchorCtr="0">
            <a:spAutoFit/>
          </a:bodyPr>
          <a:p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5</a:t>
            </a:r>
            <a:endParaRPr lang="en-US" altLang="zh-CN" sz="2400" dirty="0"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28698" name="Rectangle 30"/>
          <p:cNvSpPr/>
          <p:nvPr/>
        </p:nvSpPr>
        <p:spPr>
          <a:xfrm>
            <a:off x="8372475" y="3832225"/>
            <a:ext cx="152400" cy="368935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t" anchorCtr="0">
            <a:spAutoFit/>
          </a:bodyPr>
          <a:p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4</a:t>
            </a:r>
            <a:endParaRPr lang="en-US" altLang="zh-CN" sz="2400" dirty="0"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28699" name="Rectangle 31"/>
          <p:cNvSpPr/>
          <p:nvPr/>
        </p:nvSpPr>
        <p:spPr>
          <a:xfrm>
            <a:off x="7896225" y="3716338"/>
            <a:ext cx="152400" cy="368935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t" anchorCtr="0">
            <a:spAutoFit/>
          </a:bodyPr>
          <a:p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3</a:t>
            </a:r>
            <a:endParaRPr lang="en-US" altLang="zh-CN" sz="2400" dirty="0"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28700" name="Rectangle 32"/>
          <p:cNvSpPr/>
          <p:nvPr/>
        </p:nvSpPr>
        <p:spPr>
          <a:xfrm>
            <a:off x="8180388" y="3213100"/>
            <a:ext cx="152400" cy="368935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t" anchorCtr="0">
            <a:spAutoFit/>
          </a:bodyPr>
          <a:p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2</a:t>
            </a:r>
            <a:endParaRPr lang="en-US" altLang="zh-CN" sz="2400" dirty="0"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28701" name="Rectangle 33"/>
          <p:cNvSpPr/>
          <p:nvPr/>
        </p:nvSpPr>
        <p:spPr>
          <a:xfrm>
            <a:off x="8558213" y="3357563"/>
            <a:ext cx="274637" cy="368935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t" anchorCtr="0">
            <a:spAutoFit/>
          </a:bodyPr>
          <a:p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1</a:t>
            </a:r>
            <a:endParaRPr lang="en-US" altLang="zh-CN" sz="2400" dirty="0"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86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86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86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86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5" grpId="0" bldLvl="0"/>
      <p:bldP spid="28676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9698" name="Text Box 3"/>
          <p:cNvSpPr txBox="1"/>
          <p:nvPr/>
        </p:nvSpPr>
        <p:spPr>
          <a:xfrm>
            <a:off x="1593850" y="579438"/>
            <a:ext cx="831850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rgbClr val="228B8B"/>
                </a:solidFill>
                <a:latin typeface="黑体" panose="02010609060101010101" charset="-122"/>
                <a:ea typeface="黑体" panose="02010609060101010101" charset="-122"/>
              </a:rPr>
              <a:t>练一练：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识别哪些角是同位角、内错角、同旁内角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9699" name="Line 4"/>
          <p:cNvSpPr/>
          <p:nvPr/>
        </p:nvSpPr>
        <p:spPr>
          <a:xfrm>
            <a:off x="1828800" y="2606675"/>
            <a:ext cx="1143000" cy="0"/>
          </a:xfrm>
          <a:prstGeom prst="line">
            <a:avLst/>
          </a:prstGeom>
          <a:ln w="38100" cap="sq" cmpd="sng">
            <a:solidFill>
              <a:srgbClr val="0000FF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9700" name="Line 5"/>
          <p:cNvSpPr/>
          <p:nvPr/>
        </p:nvSpPr>
        <p:spPr>
          <a:xfrm flipV="1">
            <a:off x="2971800" y="1463675"/>
            <a:ext cx="0" cy="1143000"/>
          </a:xfrm>
          <a:prstGeom prst="line">
            <a:avLst/>
          </a:prstGeom>
          <a:ln w="38100" cap="sq" cmpd="sng">
            <a:solidFill>
              <a:srgbClr val="0000FF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9701" name="Line 6"/>
          <p:cNvSpPr/>
          <p:nvPr/>
        </p:nvSpPr>
        <p:spPr>
          <a:xfrm flipH="1" flipV="1">
            <a:off x="2133600" y="1539875"/>
            <a:ext cx="838200" cy="609600"/>
          </a:xfrm>
          <a:prstGeom prst="line">
            <a:avLst/>
          </a:prstGeom>
          <a:ln w="38100" cap="sq" cmpd="sng">
            <a:solidFill>
              <a:srgbClr val="0000FF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9702" name="Freeform 7"/>
          <p:cNvSpPr/>
          <p:nvPr/>
        </p:nvSpPr>
        <p:spPr>
          <a:xfrm>
            <a:off x="2755900" y="1898650"/>
            <a:ext cx="198438" cy="107950"/>
          </a:xfrm>
          <a:custGeom>
            <a:avLst/>
            <a:gdLst/>
            <a:ahLst/>
            <a:cxnLst>
              <a:cxn ang="0">
                <a:pos x="0" y="68"/>
              </a:cxn>
              <a:cxn ang="0">
                <a:pos x="125" y="0"/>
              </a:cxn>
            </a:cxnLst>
            <a:pathLst>
              <a:path w="125" h="68">
                <a:moveTo>
                  <a:pt x="0" y="68"/>
                </a:moveTo>
                <a:cubicBezTo>
                  <a:pt x="23" y="3"/>
                  <a:pt x="62" y="0"/>
                  <a:pt x="125" y="0"/>
                </a:cubicBezTo>
              </a:path>
            </a:pathLst>
          </a:custGeom>
          <a:noFill/>
          <a:ln w="38100" cap="sq" cmpd="sng">
            <a:solidFill>
              <a:srgbClr val="FF0000"/>
            </a:solidFill>
            <a:prstDash val="solid"/>
            <a:bevel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29703" name="Freeform 8"/>
          <p:cNvSpPr/>
          <p:nvPr/>
        </p:nvSpPr>
        <p:spPr>
          <a:xfrm>
            <a:off x="2743200" y="2454275"/>
            <a:ext cx="228600" cy="152400"/>
          </a:xfrm>
          <a:custGeom>
            <a:avLst/>
            <a:gdLst/>
            <a:ahLst/>
            <a:cxnLst>
              <a:cxn ang="0">
                <a:pos x="0" y="109"/>
              </a:cxn>
              <a:cxn ang="0">
                <a:pos x="79" y="7"/>
              </a:cxn>
              <a:cxn ang="0">
                <a:pos x="147" y="7"/>
              </a:cxn>
            </a:cxnLst>
            <a:pathLst>
              <a:path w="147" h="109">
                <a:moveTo>
                  <a:pt x="0" y="109"/>
                </a:moveTo>
                <a:cubicBezTo>
                  <a:pt x="3" y="105"/>
                  <a:pt x="56" y="15"/>
                  <a:pt x="79" y="7"/>
                </a:cubicBezTo>
                <a:cubicBezTo>
                  <a:pt x="101" y="0"/>
                  <a:pt x="124" y="7"/>
                  <a:pt x="147" y="7"/>
                </a:cubicBezTo>
              </a:path>
            </a:pathLst>
          </a:custGeom>
          <a:noFill/>
          <a:ln w="38100" cap="sq" cmpd="sng">
            <a:solidFill>
              <a:srgbClr val="FF0000"/>
            </a:solidFill>
            <a:prstDash val="solid"/>
            <a:bevel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29704" name="Text Box 9"/>
          <p:cNvSpPr txBox="1"/>
          <p:nvPr/>
        </p:nvSpPr>
        <p:spPr>
          <a:xfrm>
            <a:off x="2590800" y="1531938"/>
            <a:ext cx="3352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1</a:t>
            </a:r>
            <a:endParaRPr lang="en-US" altLang="zh-CN" sz="2400" b="1" dirty="0">
              <a:solidFill>
                <a:srgbClr val="0000FF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29705" name="Text Box 10"/>
          <p:cNvSpPr txBox="1"/>
          <p:nvPr/>
        </p:nvSpPr>
        <p:spPr>
          <a:xfrm>
            <a:off x="2566988" y="2149475"/>
            <a:ext cx="3352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2</a:t>
            </a:r>
            <a:endParaRPr lang="en-US" altLang="zh-CN" sz="2400" b="1" dirty="0">
              <a:solidFill>
                <a:srgbClr val="0000FF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29706" name="Text Box 11"/>
          <p:cNvSpPr txBox="1"/>
          <p:nvPr/>
        </p:nvSpPr>
        <p:spPr>
          <a:xfrm>
            <a:off x="2260600" y="2636838"/>
            <a:ext cx="1098550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(1)</a:t>
            </a:r>
            <a:endParaRPr lang="en-US" altLang="zh-CN" sz="2400" b="1" dirty="0">
              <a:solidFill>
                <a:srgbClr val="0000FF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29707" name="Text Box 12"/>
          <p:cNvSpPr txBox="1"/>
          <p:nvPr/>
        </p:nvSpPr>
        <p:spPr>
          <a:xfrm>
            <a:off x="1905000" y="3184525"/>
            <a:ext cx="1741488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同位角</a:t>
            </a:r>
            <a:endParaRPr lang="zh-CN" altLang="en-US" sz="28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9708" name="Line 13"/>
          <p:cNvSpPr/>
          <p:nvPr/>
        </p:nvSpPr>
        <p:spPr>
          <a:xfrm>
            <a:off x="3429000" y="2514600"/>
            <a:ext cx="1371600" cy="0"/>
          </a:xfrm>
          <a:prstGeom prst="line">
            <a:avLst/>
          </a:prstGeom>
          <a:ln w="38100" cap="sq" cmpd="sng">
            <a:solidFill>
              <a:srgbClr val="0000FF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9709" name="Line 14"/>
          <p:cNvSpPr/>
          <p:nvPr/>
        </p:nvSpPr>
        <p:spPr>
          <a:xfrm flipV="1">
            <a:off x="3429000" y="1600200"/>
            <a:ext cx="533400" cy="914400"/>
          </a:xfrm>
          <a:prstGeom prst="line">
            <a:avLst/>
          </a:prstGeom>
          <a:ln w="38100" cap="sq" cmpd="sng">
            <a:solidFill>
              <a:srgbClr val="0000FF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9710" name="Line 15"/>
          <p:cNvSpPr/>
          <p:nvPr/>
        </p:nvSpPr>
        <p:spPr>
          <a:xfrm flipH="1" flipV="1">
            <a:off x="4343400" y="1676400"/>
            <a:ext cx="228600" cy="838200"/>
          </a:xfrm>
          <a:prstGeom prst="line">
            <a:avLst/>
          </a:prstGeom>
          <a:ln w="38100" cap="sq" cmpd="sng">
            <a:solidFill>
              <a:srgbClr val="0000FF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9711" name="Freeform 16"/>
          <p:cNvSpPr/>
          <p:nvPr/>
        </p:nvSpPr>
        <p:spPr>
          <a:xfrm>
            <a:off x="3544888" y="2308225"/>
            <a:ext cx="161925" cy="19685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57" y="11"/>
              </a:cxn>
              <a:cxn ang="0">
                <a:pos x="102" y="124"/>
              </a:cxn>
            </a:cxnLst>
            <a:pathLst>
              <a:path w="102" h="124">
                <a:moveTo>
                  <a:pt x="0" y="0"/>
                </a:moveTo>
                <a:cubicBezTo>
                  <a:pt x="19" y="4"/>
                  <a:pt x="40" y="1"/>
                  <a:pt x="57" y="11"/>
                </a:cubicBezTo>
                <a:cubicBezTo>
                  <a:pt x="86" y="28"/>
                  <a:pt x="102" y="94"/>
                  <a:pt x="102" y="124"/>
                </a:cubicBezTo>
              </a:path>
            </a:pathLst>
          </a:custGeom>
          <a:noFill/>
          <a:ln w="38100" cap="sq" cmpd="sng">
            <a:solidFill>
              <a:srgbClr val="FF0000"/>
            </a:solidFill>
            <a:prstDash val="solid"/>
            <a:bevel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29712" name="Freeform 17"/>
          <p:cNvSpPr/>
          <p:nvPr/>
        </p:nvSpPr>
        <p:spPr>
          <a:xfrm>
            <a:off x="4513263" y="2319338"/>
            <a:ext cx="179387" cy="204787"/>
          </a:xfrm>
          <a:custGeom>
            <a:avLst/>
            <a:gdLst/>
            <a:ahLst/>
            <a:cxnLst>
              <a:cxn ang="0">
                <a:pos x="0" y="4"/>
              </a:cxn>
              <a:cxn ang="0">
                <a:pos x="79" y="16"/>
              </a:cxn>
              <a:cxn ang="0">
                <a:pos x="113" y="129"/>
              </a:cxn>
            </a:cxnLst>
            <a:pathLst>
              <a:path w="113" h="129">
                <a:moveTo>
                  <a:pt x="0" y="4"/>
                </a:moveTo>
                <a:cubicBezTo>
                  <a:pt x="26" y="8"/>
                  <a:pt x="58" y="0"/>
                  <a:pt x="79" y="16"/>
                </a:cubicBezTo>
                <a:cubicBezTo>
                  <a:pt x="90" y="24"/>
                  <a:pt x="113" y="103"/>
                  <a:pt x="113" y="129"/>
                </a:cubicBezTo>
              </a:path>
            </a:pathLst>
          </a:custGeom>
          <a:noFill/>
          <a:ln w="38100" cap="sq" cmpd="sng">
            <a:solidFill>
              <a:srgbClr val="FF0000"/>
            </a:solidFill>
            <a:prstDash val="solid"/>
            <a:bevel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29713" name="Text Box 18"/>
          <p:cNvSpPr txBox="1"/>
          <p:nvPr/>
        </p:nvSpPr>
        <p:spPr>
          <a:xfrm>
            <a:off x="3598863" y="2060575"/>
            <a:ext cx="3352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1</a:t>
            </a:r>
            <a:endParaRPr lang="en-US" altLang="zh-CN" sz="2400" b="1" dirty="0">
              <a:solidFill>
                <a:srgbClr val="0000FF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29714" name="Text Box 19"/>
          <p:cNvSpPr txBox="1"/>
          <p:nvPr/>
        </p:nvSpPr>
        <p:spPr>
          <a:xfrm>
            <a:off x="4583113" y="2035175"/>
            <a:ext cx="3352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2</a:t>
            </a:r>
            <a:endParaRPr lang="en-US" altLang="zh-CN" sz="2400" b="1" dirty="0">
              <a:solidFill>
                <a:srgbClr val="0000FF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29715" name="Text Box 20"/>
          <p:cNvSpPr txBox="1"/>
          <p:nvPr/>
        </p:nvSpPr>
        <p:spPr>
          <a:xfrm>
            <a:off x="3549650" y="2590800"/>
            <a:ext cx="5384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(2)</a:t>
            </a:r>
            <a:endParaRPr lang="en-US" altLang="zh-CN" sz="2400" b="1" dirty="0">
              <a:solidFill>
                <a:srgbClr val="0000FF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29716" name="Line 21"/>
          <p:cNvSpPr/>
          <p:nvPr/>
        </p:nvSpPr>
        <p:spPr>
          <a:xfrm flipH="1">
            <a:off x="5257800" y="1447800"/>
            <a:ext cx="533400" cy="1066800"/>
          </a:xfrm>
          <a:prstGeom prst="line">
            <a:avLst/>
          </a:prstGeom>
          <a:ln w="38100" cap="sq" cmpd="sng">
            <a:solidFill>
              <a:srgbClr val="0000FF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9717" name="Line 22"/>
          <p:cNvSpPr/>
          <p:nvPr/>
        </p:nvSpPr>
        <p:spPr>
          <a:xfrm>
            <a:off x="5791200" y="1447800"/>
            <a:ext cx="762000" cy="762000"/>
          </a:xfrm>
          <a:prstGeom prst="line">
            <a:avLst/>
          </a:prstGeom>
          <a:ln w="38100" cap="sq" cmpd="sng">
            <a:solidFill>
              <a:srgbClr val="0000FF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9718" name="Line 23"/>
          <p:cNvSpPr/>
          <p:nvPr/>
        </p:nvSpPr>
        <p:spPr>
          <a:xfrm>
            <a:off x="5486400" y="2057400"/>
            <a:ext cx="609600" cy="609600"/>
          </a:xfrm>
          <a:prstGeom prst="line">
            <a:avLst/>
          </a:prstGeom>
          <a:ln w="38100" cap="sq" cmpd="sng">
            <a:solidFill>
              <a:srgbClr val="0000FF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9719" name="Freeform 24"/>
          <p:cNvSpPr/>
          <p:nvPr/>
        </p:nvSpPr>
        <p:spPr>
          <a:xfrm>
            <a:off x="5697538" y="1573213"/>
            <a:ext cx="357187" cy="77787"/>
          </a:xfrm>
          <a:custGeom>
            <a:avLst/>
            <a:gdLst/>
            <a:ahLst/>
            <a:cxnLst>
              <a:cxn ang="0">
                <a:pos x="0" y="48"/>
              </a:cxn>
              <a:cxn ang="0">
                <a:pos x="113" y="37"/>
              </a:cxn>
              <a:cxn ang="0">
                <a:pos x="147" y="3"/>
              </a:cxn>
            </a:cxnLst>
            <a:pathLst>
              <a:path w="225" h="49">
                <a:moveTo>
                  <a:pt x="0" y="48"/>
                </a:moveTo>
                <a:cubicBezTo>
                  <a:pt x="38" y="44"/>
                  <a:pt x="77" y="49"/>
                  <a:pt x="113" y="37"/>
                </a:cubicBezTo>
                <a:cubicBezTo>
                  <a:pt x="225" y="0"/>
                  <a:pt x="95" y="3"/>
                  <a:pt x="147" y="3"/>
                </a:cubicBezTo>
              </a:path>
            </a:pathLst>
          </a:custGeom>
          <a:noFill/>
          <a:ln w="38100" cap="sq" cmpd="sng">
            <a:solidFill>
              <a:srgbClr val="FF0000"/>
            </a:solidFill>
            <a:prstDash val="solid"/>
            <a:bevel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29720" name="Freeform 25"/>
          <p:cNvSpPr/>
          <p:nvPr/>
        </p:nvSpPr>
        <p:spPr>
          <a:xfrm>
            <a:off x="5392738" y="2241550"/>
            <a:ext cx="285750" cy="539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67" y="22"/>
              </a:cxn>
              <a:cxn ang="0">
                <a:pos x="101" y="34"/>
              </a:cxn>
              <a:cxn ang="0">
                <a:pos x="180" y="22"/>
              </a:cxn>
            </a:cxnLst>
            <a:pathLst>
              <a:path w="180" h="34">
                <a:moveTo>
                  <a:pt x="0" y="0"/>
                </a:moveTo>
                <a:cubicBezTo>
                  <a:pt x="22" y="7"/>
                  <a:pt x="45" y="15"/>
                  <a:pt x="67" y="22"/>
                </a:cubicBezTo>
                <a:cubicBezTo>
                  <a:pt x="78" y="26"/>
                  <a:pt x="101" y="34"/>
                  <a:pt x="101" y="34"/>
                </a:cubicBezTo>
                <a:cubicBezTo>
                  <a:pt x="173" y="21"/>
                  <a:pt x="146" y="22"/>
                  <a:pt x="180" y="22"/>
                </a:cubicBezTo>
              </a:path>
            </a:pathLst>
          </a:custGeom>
          <a:noFill/>
          <a:ln w="38100" cap="sq" cmpd="sng">
            <a:solidFill>
              <a:srgbClr val="FF0000"/>
            </a:solidFill>
            <a:prstDash val="solid"/>
            <a:bevel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29721" name="Text Box 26"/>
          <p:cNvSpPr txBox="1"/>
          <p:nvPr/>
        </p:nvSpPr>
        <p:spPr>
          <a:xfrm>
            <a:off x="5664200" y="1557338"/>
            <a:ext cx="3352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1</a:t>
            </a:r>
            <a:endParaRPr lang="en-US" altLang="zh-CN" sz="2400" b="1" dirty="0">
              <a:solidFill>
                <a:srgbClr val="0000FF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29722" name="Text Box 27"/>
          <p:cNvSpPr txBox="1"/>
          <p:nvPr/>
        </p:nvSpPr>
        <p:spPr>
          <a:xfrm>
            <a:off x="5375275" y="2205038"/>
            <a:ext cx="3352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2</a:t>
            </a:r>
            <a:endParaRPr lang="en-US" altLang="zh-CN" sz="2400" b="1" dirty="0">
              <a:solidFill>
                <a:srgbClr val="0000FF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29723" name="Text Box 28"/>
          <p:cNvSpPr txBox="1"/>
          <p:nvPr/>
        </p:nvSpPr>
        <p:spPr>
          <a:xfrm>
            <a:off x="5537200" y="2636838"/>
            <a:ext cx="990600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(3)</a:t>
            </a:r>
            <a:endParaRPr lang="en-US" altLang="zh-CN" sz="2400" b="1" dirty="0">
              <a:solidFill>
                <a:srgbClr val="0000FF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29724" name="Line 29"/>
          <p:cNvSpPr/>
          <p:nvPr/>
        </p:nvSpPr>
        <p:spPr>
          <a:xfrm flipV="1">
            <a:off x="7239000" y="1371600"/>
            <a:ext cx="990600" cy="228600"/>
          </a:xfrm>
          <a:prstGeom prst="line">
            <a:avLst/>
          </a:prstGeom>
          <a:ln w="38100" cap="sq" cmpd="sng">
            <a:solidFill>
              <a:srgbClr val="0000FF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9725" name="Line 30"/>
          <p:cNvSpPr/>
          <p:nvPr/>
        </p:nvSpPr>
        <p:spPr>
          <a:xfrm flipH="1">
            <a:off x="6858000" y="1600200"/>
            <a:ext cx="381000" cy="1143000"/>
          </a:xfrm>
          <a:prstGeom prst="line">
            <a:avLst/>
          </a:prstGeom>
          <a:ln w="38100" cap="sq" cmpd="sng">
            <a:solidFill>
              <a:srgbClr val="0000FF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9726" name="Line 31"/>
          <p:cNvSpPr/>
          <p:nvPr/>
        </p:nvSpPr>
        <p:spPr>
          <a:xfrm>
            <a:off x="7848600" y="1447800"/>
            <a:ext cx="457200" cy="1143000"/>
          </a:xfrm>
          <a:prstGeom prst="line">
            <a:avLst/>
          </a:prstGeom>
          <a:ln w="38100" cap="sq" cmpd="sng">
            <a:solidFill>
              <a:srgbClr val="0000FF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9727" name="Freeform 32"/>
          <p:cNvSpPr/>
          <p:nvPr/>
        </p:nvSpPr>
        <p:spPr>
          <a:xfrm>
            <a:off x="7180263" y="1524000"/>
            <a:ext cx="358775" cy="250825"/>
          </a:xfrm>
          <a:custGeom>
            <a:avLst/>
            <a:gdLst/>
            <a:ahLst/>
            <a:cxnLst>
              <a:cxn ang="0">
                <a:pos x="0" y="158"/>
              </a:cxn>
              <a:cxn ang="0">
                <a:pos x="68" y="147"/>
              </a:cxn>
              <a:cxn ang="0">
                <a:pos x="204" y="68"/>
              </a:cxn>
              <a:cxn ang="0">
                <a:pos x="226" y="0"/>
              </a:cxn>
            </a:cxnLst>
            <a:pathLst>
              <a:path w="226" h="158">
                <a:moveTo>
                  <a:pt x="0" y="158"/>
                </a:moveTo>
                <a:cubicBezTo>
                  <a:pt x="23" y="154"/>
                  <a:pt x="47" y="156"/>
                  <a:pt x="68" y="147"/>
                </a:cubicBezTo>
                <a:cubicBezTo>
                  <a:pt x="78" y="143"/>
                  <a:pt x="186" y="80"/>
                  <a:pt x="204" y="68"/>
                </a:cubicBezTo>
                <a:cubicBezTo>
                  <a:pt x="211" y="45"/>
                  <a:pt x="226" y="0"/>
                  <a:pt x="226" y="0"/>
                </a:cubicBezTo>
              </a:path>
            </a:pathLst>
          </a:custGeom>
          <a:noFill/>
          <a:ln w="38100" cap="sq" cmpd="sng">
            <a:solidFill>
              <a:srgbClr val="FF0000"/>
            </a:solidFill>
            <a:prstDash val="solid"/>
            <a:bevel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29728" name="Freeform 33"/>
          <p:cNvSpPr/>
          <p:nvPr/>
        </p:nvSpPr>
        <p:spPr>
          <a:xfrm>
            <a:off x="7932738" y="1416050"/>
            <a:ext cx="100012" cy="342900"/>
          </a:xfrm>
          <a:custGeom>
            <a:avLst/>
            <a:gdLst/>
            <a:ahLst/>
            <a:cxnLst>
              <a:cxn ang="0">
                <a:pos x="26" y="0"/>
              </a:cxn>
              <a:cxn ang="0">
                <a:pos x="48" y="136"/>
              </a:cxn>
              <a:cxn ang="0">
                <a:pos x="37" y="170"/>
              </a:cxn>
              <a:cxn ang="0">
                <a:pos x="3" y="204"/>
              </a:cxn>
            </a:cxnLst>
            <a:pathLst>
              <a:path w="63" h="216">
                <a:moveTo>
                  <a:pt x="26" y="0"/>
                </a:moveTo>
                <a:cubicBezTo>
                  <a:pt x="61" y="54"/>
                  <a:pt x="63" y="67"/>
                  <a:pt x="48" y="136"/>
                </a:cubicBezTo>
                <a:cubicBezTo>
                  <a:pt x="45" y="148"/>
                  <a:pt x="44" y="161"/>
                  <a:pt x="37" y="170"/>
                </a:cubicBezTo>
                <a:cubicBezTo>
                  <a:pt x="0" y="216"/>
                  <a:pt x="3" y="172"/>
                  <a:pt x="3" y="204"/>
                </a:cubicBezTo>
              </a:path>
            </a:pathLst>
          </a:custGeom>
          <a:noFill/>
          <a:ln w="38100" cap="sq" cmpd="sng">
            <a:solidFill>
              <a:srgbClr val="FF0000"/>
            </a:solidFill>
            <a:prstDash val="solid"/>
            <a:bevel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29729" name="Text Box 34"/>
          <p:cNvSpPr txBox="1"/>
          <p:nvPr/>
        </p:nvSpPr>
        <p:spPr>
          <a:xfrm>
            <a:off x="7248525" y="1628775"/>
            <a:ext cx="3352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1</a:t>
            </a:r>
            <a:endParaRPr lang="en-US" altLang="zh-CN" sz="2400" b="1" dirty="0">
              <a:solidFill>
                <a:srgbClr val="0000FF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29730" name="Text Box 35"/>
          <p:cNvSpPr txBox="1"/>
          <p:nvPr/>
        </p:nvSpPr>
        <p:spPr>
          <a:xfrm>
            <a:off x="7967663" y="1412875"/>
            <a:ext cx="3352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2</a:t>
            </a:r>
            <a:endParaRPr lang="en-US" altLang="zh-CN" sz="2400" b="1" dirty="0">
              <a:solidFill>
                <a:srgbClr val="0000FF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29731" name="Text Box 36"/>
          <p:cNvSpPr txBox="1"/>
          <p:nvPr/>
        </p:nvSpPr>
        <p:spPr>
          <a:xfrm>
            <a:off x="7086600" y="2590800"/>
            <a:ext cx="990600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(4)</a:t>
            </a:r>
            <a:endParaRPr lang="en-US" altLang="zh-CN" sz="2400" b="1" dirty="0">
              <a:solidFill>
                <a:srgbClr val="0000FF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29732" name="Line 37"/>
          <p:cNvSpPr/>
          <p:nvPr/>
        </p:nvSpPr>
        <p:spPr>
          <a:xfrm>
            <a:off x="8839200" y="2590800"/>
            <a:ext cx="1371600" cy="0"/>
          </a:xfrm>
          <a:prstGeom prst="line">
            <a:avLst/>
          </a:prstGeom>
          <a:ln w="38100" cap="sq" cmpd="sng">
            <a:solidFill>
              <a:srgbClr val="0000FF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9733" name="Line 38"/>
          <p:cNvSpPr/>
          <p:nvPr/>
        </p:nvSpPr>
        <p:spPr>
          <a:xfrm flipV="1">
            <a:off x="8839200" y="1219200"/>
            <a:ext cx="609600" cy="1371600"/>
          </a:xfrm>
          <a:prstGeom prst="line">
            <a:avLst/>
          </a:prstGeom>
          <a:ln w="38100" cap="sq" cmpd="sng">
            <a:solidFill>
              <a:srgbClr val="0000FF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9734" name="Line 39"/>
          <p:cNvSpPr/>
          <p:nvPr/>
        </p:nvSpPr>
        <p:spPr>
          <a:xfrm>
            <a:off x="9220200" y="1752600"/>
            <a:ext cx="990600" cy="0"/>
          </a:xfrm>
          <a:prstGeom prst="line">
            <a:avLst/>
          </a:prstGeom>
          <a:ln w="38100" cap="sq" cmpd="sng">
            <a:solidFill>
              <a:srgbClr val="0000FF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9735" name="Line 40"/>
          <p:cNvSpPr/>
          <p:nvPr/>
        </p:nvSpPr>
        <p:spPr>
          <a:xfrm>
            <a:off x="8915400" y="1600200"/>
            <a:ext cx="1066800" cy="609600"/>
          </a:xfrm>
          <a:prstGeom prst="line">
            <a:avLst/>
          </a:prstGeom>
          <a:ln w="38100" cap="sq" cmpd="sng">
            <a:solidFill>
              <a:srgbClr val="0000FF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9736" name="Freeform 41"/>
          <p:cNvSpPr/>
          <p:nvPr/>
        </p:nvSpPr>
        <p:spPr>
          <a:xfrm>
            <a:off x="8905875" y="2376488"/>
            <a:ext cx="198438" cy="214312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57" y="11"/>
              </a:cxn>
              <a:cxn ang="0">
                <a:pos x="125" y="135"/>
              </a:cxn>
            </a:cxnLst>
            <a:pathLst>
              <a:path w="125" h="135">
                <a:moveTo>
                  <a:pt x="0" y="0"/>
                </a:moveTo>
                <a:cubicBezTo>
                  <a:pt x="19" y="4"/>
                  <a:pt x="40" y="2"/>
                  <a:pt x="57" y="11"/>
                </a:cubicBezTo>
                <a:cubicBezTo>
                  <a:pt x="104" y="34"/>
                  <a:pt x="103" y="93"/>
                  <a:pt x="125" y="135"/>
                </a:cubicBezTo>
              </a:path>
            </a:pathLst>
          </a:custGeom>
          <a:noFill/>
          <a:ln w="38100" cap="sq" cmpd="sng">
            <a:solidFill>
              <a:srgbClr val="FF0000"/>
            </a:solidFill>
            <a:prstDash val="solid"/>
            <a:bevel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29737" name="Freeform 42"/>
          <p:cNvSpPr/>
          <p:nvPr/>
        </p:nvSpPr>
        <p:spPr>
          <a:xfrm>
            <a:off x="9444038" y="1757363"/>
            <a:ext cx="111125" cy="142875"/>
          </a:xfrm>
          <a:custGeom>
            <a:avLst/>
            <a:gdLst/>
            <a:ahLst/>
            <a:cxnLst>
              <a:cxn ang="0">
                <a:pos x="0" y="90"/>
              </a:cxn>
              <a:cxn ang="0">
                <a:pos x="68" y="45"/>
              </a:cxn>
              <a:cxn ang="0">
                <a:pos x="57" y="0"/>
              </a:cxn>
            </a:cxnLst>
            <a:pathLst>
              <a:path w="70" h="90">
                <a:moveTo>
                  <a:pt x="0" y="90"/>
                </a:moveTo>
                <a:cubicBezTo>
                  <a:pt x="30" y="83"/>
                  <a:pt x="62" y="86"/>
                  <a:pt x="68" y="45"/>
                </a:cubicBezTo>
                <a:cubicBezTo>
                  <a:pt x="70" y="30"/>
                  <a:pt x="57" y="0"/>
                  <a:pt x="57" y="0"/>
                </a:cubicBezTo>
              </a:path>
            </a:pathLst>
          </a:custGeom>
          <a:noFill/>
          <a:ln w="38100" cap="sq" cmpd="sng">
            <a:solidFill>
              <a:srgbClr val="FF0000"/>
            </a:solidFill>
            <a:prstDash val="solid"/>
            <a:bevel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29738" name="Text Box 43"/>
          <p:cNvSpPr txBox="1"/>
          <p:nvPr/>
        </p:nvSpPr>
        <p:spPr>
          <a:xfrm>
            <a:off x="9048750" y="2133600"/>
            <a:ext cx="3352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1</a:t>
            </a:r>
            <a:endParaRPr lang="en-US" altLang="zh-CN" sz="2400" b="1" dirty="0">
              <a:solidFill>
                <a:srgbClr val="0000FF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29739" name="Text Box 44"/>
          <p:cNvSpPr txBox="1"/>
          <p:nvPr/>
        </p:nvSpPr>
        <p:spPr>
          <a:xfrm>
            <a:off x="9575800" y="1676400"/>
            <a:ext cx="3352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2</a:t>
            </a:r>
            <a:endParaRPr lang="en-US" altLang="zh-CN" sz="2400" b="1" dirty="0">
              <a:solidFill>
                <a:srgbClr val="0000FF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29740" name="Text Box 45"/>
          <p:cNvSpPr txBox="1"/>
          <p:nvPr/>
        </p:nvSpPr>
        <p:spPr>
          <a:xfrm>
            <a:off x="9051925" y="2590800"/>
            <a:ext cx="1220788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(5)</a:t>
            </a:r>
            <a:endParaRPr lang="en-US" altLang="zh-CN" sz="2400" b="1" dirty="0">
              <a:solidFill>
                <a:srgbClr val="0000FF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29741" name="Line 46"/>
          <p:cNvSpPr/>
          <p:nvPr/>
        </p:nvSpPr>
        <p:spPr>
          <a:xfrm>
            <a:off x="1828800" y="5410200"/>
            <a:ext cx="1371600" cy="0"/>
          </a:xfrm>
          <a:prstGeom prst="line">
            <a:avLst/>
          </a:prstGeom>
          <a:ln w="38100" cap="sq" cmpd="sng">
            <a:solidFill>
              <a:srgbClr val="0000FF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9742" name="Line 47"/>
          <p:cNvSpPr/>
          <p:nvPr/>
        </p:nvSpPr>
        <p:spPr>
          <a:xfrm flipV="1">
            <a:off x="1828800" y="4191000"/>
            <a:ext cx="792163" cy="1371600"/>
          </a:xfrm>
          <a:prstGeom prst="line">
            <a:avLst/>
          </a:prstGeom>
          <a:ln w="38100" cap="sq" cmpd="sng">
            <a:solidFill>
              <a:srgbClr val="0000FF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9743" name="Line 48"/>
          <p:cNvSpPr/>
          <p:nvPr/>
        </p:nvSpPr>
        <p:spPr>
          <a:xfrm flipH="1" flipV="1">
            <a:off x="2212975" y="4114800"/>
            <a:ext cx="835025" cy="1447800"/>
          </a:xfrm>
          <a:prstGeom prst="line">
            <a:avLst/>
          </a:prstGeom>
          <a:ln w="38100" cap="sq" cmpd="sng">
            <a:solidFill>
              <a:srgbClr val="0000FF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9744" name="Freeform 52"/>
          <p:cNvSpPr/>
          <p:nvPr/>
        </p:nvSpPr>
        <p:spPr>
          <a:xfrm>
            <a:off x="2025650" y="5218113"/>
            <a:ext cx="107950" cy="19685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57" y="90"/>
              </a:cxn>
              <a:cxn ang="0">
                <a:pos x="68" y="124"/>
              </a:cxn>
            </a:cxnLst>
            <a:pathLst>
              <a:path w="68" h="124">
                <a:moveTo>
                  <a:pt x="0" y="0"/>
                </a:moveTo>
                <a:cubicBezTo>
                  <a:pt x="54" y="35"/>
                  <a:pt x="30" y="10"/>
                  <a:pt x="57" y="90"/>
                </a:cubicBezTo>
                <a:cubicBezTo>
                  <a:pt x="61" y="101"/>
                  <a:pt x="68" y="124"/>
                  <a:pt x="68" y="124"/>
                </a:cubicBezTo>
              </a:path>
            </a:pathLst>
          </a:custGeom>
          <a:noFill/>
          <a:ln w="38100" cap="sq" cmpd="sng">
            <a:solidFill>
              <a:srgbClr val="FF0000"/>
            </a:solidFill>
            <a:prstDash val="solid"/>
            <a:bevel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29745" name="Freeform 53"/>
          <p:cNvSpPr/>
          <p:nvPr/>
        </p:nvSpPr>
        <p:spPr>
          <a:xfrm>
            <a:off x="2868613" y="5235575"/>
            <a:ext cx="268287" cy="19685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90" y="11"/>
              </a:cxn>
              <a:cxn ang="0">
                <a:pos x="113" y="45"/>
              </a:cxn>
              <a:cxn ang="0">
                <a:pos x="169" y="124"/>
              </a:cxn>
            </a:cxnLst>
            <a:pathLst>
              <a:path w="169" h="124">
                <a:moveTo>
                  <a:pt x="0" y="0"/>
                </a:moveTo>
                <a:cubicBezTo>
                  <a:pt x="30" y="4"/>
                  <a:pt x="62" y="0"/>
                  <a:pt x="90" y="11"/>
                </a:cubicBezTo>
                <a:cubicBezTo>
                  <a:pt x="103" y="16"/>
                  <a:pt x="104" y="35"/>
                  <a:pt x="113" y="45"/>
                </a:cubicBezTo>
                <a:cubicBezTo>
                  <a:pt x="133" y="68"/>
                  <a:pt x="169" y="89"/>
                  <a:pt x="169" y="124"/>
                </a:cubicBezTo>
              </a:path>
            </a:pathLst>
          </a:custGeom>
          <a:noFill/>
          <a:ln w="38100" cap="sq" cmpd="sng">
            <a:solidFill>
              <a:srgbClr val="FF0000"/>
            </a:solidFill>
            <a:prstDash val="solid"/>
            <a:bevel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29746" name="Text Box 54"/>
          <p:cNvSpPr txBox="1"/>
          <p:nvPr/>
        </p:nvSpPr>
        <p:spPr>
          <a:xfrm>
            <a:off x="2014538" y="4987925"/>
            <a:ext cx="3352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1</a:t>
            </a:r>
            <a:endParaRPr lang="en-US" altLang="zh-CN" sz="2400" b="1" dirty="0">
              <a:solidFill>
                <a:srgbClr val="0000FF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29747" name="Text Box 55"/>
          <p:cNvSpPr txBox="1"/>
          <p:nvPr/>
        </p:nvSpPr>
        <p:spPr>
          <a:xfrm>
            <a:off x="2927350" y="4843463"/>
            <a:ext cx="3352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2</a:t>
            </a:r>
            <a:endParaRPr lang="en-US" altLang="zh-CN" sz="2400" b="1" dirty="0">
              <a:solidFill>
                <a:srgbClr val="0000FF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29748" name="Text Box 56"/>
          <p:cNvSpPr txBox="1"/>
          <p:nvPr/>
        </p:nvSpPr>
        <p:spPr>
          <a:xfrm>
            <a:off x="2133600" y="5410200"/>
            <a:ext cx="5384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(6)</a:t>
            </a:r>
            <a:endParaRPr lang="en-US" altLang="zh-CN" sz="2400" b="1" dirty="0">
              <a:solidFill>
                <a:srgbClr val="0000FF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29749" name="Line 57"/>
          <p:cNvSpPr/>
          <p:nvPr/>
        </p:nvSpPr>
        <p:spPr>
          <a:xfrm>
            <a:off x="3733800" y="5410200"/>
            <a:ext cx="1066800" cy="0"/>
          </a:xfrm>
          <a:prstGeom prst="line">
            <a:avLst/>
          </a:prstGeom>
          <a:ln w="38100" cap="sq" cmpd="sng">
            <a:solidFill>
              <a:srgbClr val="0000FF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9750" name="Line 58"/>
          <p:cNvSpPr/>
          <p:nvPr/>
        </p:nvSpPr>
        <p:spPr>
          <a:xfrm>
            <a:off x="3581400" y="4495800"/>
            <a:ext cx="1219200" cy="0"/>
          </a:xfrm>
          <a:prstGeom prst="line">
            <a:avLst/>
          </a:prstGeom>
          <a:ln w="38100" cap="sq" cmpd="sng">
            <a:solidFill>
              <a:srgbClr val="0000FF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9751" name="Line 59"/>
          <p:cNvSpPr/>
          <p:nvPr/>
        </p:nvSpPr>
        <p:spPr>
          <a:xfrm flipH="1" flipV="1">
            <a:off x="3962400" y="4038600"/>
            <a:ext cx="838200" cy="1371600"/>
          </a:xfrm>
          <a:prstGeom prst="line">
            <a:avLst/>
          </a:prstGeom>
          <a:ln w="38100" cap="sq" cmpd="sng">
            <a:solidFill>
              <a:srgbClr val="0000FF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9752" name="Line 60"/>
          <p:cNvSpPr/>
          <p:nvPr/>
        </p:nvSpPr>
        <p:spPr>
          <a:xfrm flipH="1" flipV="1">
            <a:off x="3429000" y="4038600"/>
            <a:ext cx="1371600" cy="1371600"/>
          </a:xfrm>
          <a:prstGeom prst="line">
            <a:avLst/>
          </a:prstGeom>
          <a:ln w="38100" cap="sq" cmpd="sng">
            <a:solidFill>
              <a:srgbClr val="0000FF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9753" name="Freeform 61"/>
          <p:cNvSpPr/>
          <p:nvPr/>
        </p:nvSpPr>
        <p:spPr>
          <a:xfrm>
            <a:off x="4435475" y="5199063"/>
            <a:ext cx="96838" cy="233362"/>
          </a:xfrm>
          <a:custGeom>
            <a:avLst/>
            <a:gdLst/>
            <a:ahLst/>
            <a:cxnLst>
              <a:cxn ang="0">
                <a:pos x="61" y="0"/>
              </a:cxn>
              <a:cxn ang="0">
                <a:pos x="15" y="147"/>
              </a:cxn>
            </a:cxnLst>
            <a:pathLst>
              <a:path w="61" h="147">
                <a:moveTo>
                  <a:pt x="61" y="0"/>
                </a:moveTo>
                <a:cubicBezTo>
                  <a:pt x="0" y="41"/>
                  <a:pt x="15" y="77"/>
                  <a:pt x="15" y="147"/>
                </a:cubicBezTo>
              </a:path>
            </a:pathLst>
          </a:custGeom>
          <a:noFill/>
          <a:ln w="38100" cap="sq" cmpd="sng">
            <a:solidFill>
              <a:srgbClr val="FF0000"/>
            </a:solidFill>
            <a:prstDash val="solid"/>
            <a:bevel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29754" name="Freeform 62"/>
          <p:cNvSpPr/>
          <p:nvPr/>
        </p:nvSpPr>
        <p:spPr>
          <a:xfrm>
            <a:off x="4370388" y="4483100"/>
            <a:ext cx="182562" cy="196850"/>
          </a:xfrm>
          <a:custGeom>
            <a:avLst/>
            <a:gdLst/>
            <a:ahLst/>
            <a:cxnLst>
              <a:cxn ang="0">
                <a:pos x="0" y="124"/>
              </a:cxn>
              <a:cxn ang="0">
                <a:pos x="102" y="67"/>
              </a:cxn>
              <a:cxn ang="0">
                <a:pos x="113" y="0"/>
              </a:cxn>
            </a:cxnLst>
            <a:pathLst>
              <a:path w="115" h="124">
                <a:moveTo>
                  <a:pt x="0" y="124"/>
                </a:moveTo>
                <a:cubicBezTo>
                  <a:pt x="83" y="96"/>
                  <a:pt x="51" y="118"/>
                  <a:pt x="102" y="67"/>
                </a:cubicBezTo>
                <a:cubicBezTo>
                  <a:pt x="115" y="15"/>
                  <a:pt x="113" y="37"/>
                  <a:pt x="113" y="0"/>
                </a:cubicBezTo>
              </a:path>
            </a:pathLst>
          </a:custGeom>
          <a:noFill/>
          <a:ln w="38100" cap="sq" cmpd="sng">
            <a:solidFill>
              <a:srgbClr val="FF0000"/>
            </a:solidFill>
            <a:prstDash val="solid"/>
            <a:bevel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29755" name="Text Box 63"/>
          <p:cNvSpPr txBox="1"/>
          <p:nvPr/>
        </p:nvSpPr>
        <p:spPr>
          <a:xfrm>
            <a:off x="4440238" y="4508500"/>
            <a:ext cx="3352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1</a:t>
            </a:r>
            <a:endParaRPr lang="en-US" altLang="zh-CN" sz="2400" b="1" dirty="0">
              <a:solidFill>
                <a:srgbClr val="0000FF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29756" name="Text Box 64"/>
          <p:cNvSpPr txBox="1"/>
          <p:nvPr/>
        </p:nvSpPr>
        <p:spPr>
          <a:xfrm>
            <a:off x="4175125" y="4987925"/>
            <a:ext cx="3352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2</a:t>
            </a:r>
            <a:endParaRPr lang="en-US" altLang="zh-CN" sz="2400" b="1" dirty="0">
              <a:solidFill>
                <a:srgbClr val="0000FF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29757" name="Text Box 65"/>
          <p:cNvSpPr txBox="1"/>
          <p:nvPr/>
        </p:nvSpPr>
        <p:spPr>
          <a:xfrm>
            <a:off x="3886200" y="5410200"/>
            <a:ext cx="5384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(7)</a:t>
            </a:r>
            <a:endParaRPr lang="en-US" altLang="zh-CN" sz="2400" b="1" dirty="0">
              <a:solidFill>
                <a:srgbClr val="0000FF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29758" name="Line 66"/>
          <p:cNvSpPr/>
          <p:nvPr/>
        </p:nvSpPr>
        <p:spPr>
          <a:xfrm>
            <a:off x="5257800" y="5410200"/>
            <a:ext cx="1371600" cy="0"/>
          </a:xfrm>
          <a:prstGeom prst="line">
            <a:avLst/>
          </a:prstGeom>
          <a:ln w="38100" cap="sq" cmpd="sng">
            <a:solidFill>
              <a:srgbClr val="0000FF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9759" name="Line 67"/>
          <p:cNvSpPr/>
          <p:nvPr/>
        </p:nvSpPr>
        <p:spPr>
          <a:xfrm flipV="1">
            <a:off x="5257800" y="4191000"/>
            <a:ext cx="792163" cy="1371600"/>
          </a:xfrm>
          <a:prstGeom prst="line">
            <a:avLst/>
          </a:prstGeom>
          <a:ln w="38100" cap="sq" cmpd="sng">
            <a:solidFill>
              <a:srgbClr val="0000FF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9760" name="Line 68"/>
          <p:cNvSpPr/>
          <p:nvPr/>
        </p:nvSpPr>
        <p:spPr>
          <a:xfrm flipH="1" flipV="1">
            <a:off x="5641975" y="4114800"/>
            <a:ext cx="835025" cy="1447800"/>
          </a:xfrm>
          <a:prstGeom prst="line">
            <a:avLst/>
          </a:prstGeom>
          <a:ln w="38100" cap="sq" cmpd="sng">
            <a:solidFill>
              <a:srgbClr val="0000FF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9761" name="Freeform 69"/>
          <p:cNvSpPr/>
          <p:nvPr/>
        </p:nvSpPr>
        <p:spPr>
          <a:xfrm>
            <a:off x="5591175" y="4356100"/>
            <a:ext cx="160338" cy="412750"/>
          </a:xfrm>
          <a:custGeom>
            <a:avLst/>
            <a:gdLst/>
            <a:ahLst/>
            <a:cxnLst>
              <a:cxn ang="0">
                <a:pos x="101" y="0"/>
              </a:cxn>
              <a:cxn ang="0">
                <a:pos x="78" y="260"/>
              </a:cxn>
            </a:cxnLst>
            <a:pathLst>
              <a:path w="101" h="260">
                <a:moveTo>
                  <a:pt x="101" y="0"/>
                </a:moveTo>
                <a:cubicBezTo>
                  <a:pt x="39" y="62"/>
                  <a:pt x="0" y="182"/>
                  <a:pt x="78" y="260"/>
                </a:cubicBezTo>
              </a:path>
            </a:pathLst>
          </a:custGeom>
          <a:noFill/>
          <a:ln w="38100" cap="sq" cmpd="sng">
            <a:solidFill>
              <a:srgbClr val="FF0000"/>
            </a:solidFill>
            <a:prstDash val="solid"/>
            <a:bevel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29762" name="Freeform 70"/>
          <p:cNvSpPr/>
          <p:nvPr/>
        </p:nvSpPr>
        <p:spPr>
          <a:xfrm>
            <a:off x="5481638" y="5181600"/>
            <a:ext cx="100012" cy="233363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57" y="147"/>
              </a:cxn>
            </a:cxnLst>
            <a:pathLst>
              <a:path w="63" h="147">
                <a:moveTo>
                  <a:pt x="0" y="0"/>
                </a:moveTo>
                <a:cubicBezTo>
                  <a:pt x="63" y="43"/>
                  <a:pt x="57" y="81"/>
                  <a:pt x="57" y="147"/>
                </a:cubicBezTo>
              </a:path>
            </a:pathLst>
          </a:custGeom>
          <a:noFill/>
          <a:ln w="38100" cap="sq" cmpd="sng">
            <a:solidFill>
              <a:srgbClr val="FF0000"/>
            </a:solidFill>
            <a:prstDash val="solid"/>
            <a:bevel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29763" name="Text Box 71"/>
          <p:cNvSpPr txBox="1"/>
          <p:nvPr/>
        </p:nvSpPr>
        <p:spPr>
          <a:xfrm>
            <a:off x="5399088" y="4267200"/>
            <a:ext cx="3352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1</a:t>
            </a:r>
            <a:endParaRPr lang="en-US" altLang="zh-CN" sz="2400" b="1" dirty="0">
              <a:solidFill>
                <a:srgbClr val="0000FF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29764" name="Text Box 72"/>
          <p:cNvSpPr txBox="1"/>
          <p:nvPr/>
        </p:nvSpPr>
        <p:spPr>
          <a:xfrm>
            <a:off x="5519738" y="5013325"/>
            <a:ext cx="3352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2</a:t>
            </a:r>
            <a:endParaRPr lang="en-US" altLang="zh-CN" sz="2400" b="1" dirty="0">
              <a:solidFill>
                <a:srgbClr val="0000FF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29765" name="Text Box 73"/>
          <p:cNvSpPr txBox="1"/>
          <p:nvPr/>
        </p:nvSpPr>
        <p:spPr>
          <a:xfrm>
            <a:off x="5556250" y="5410200"/>
            <a:ext cx="5384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(8)</a:t>
            </a:r>
            <a:endParaRPr lang="en-US" altLang="zh-CN" sz="2400" b="1" dirty="0">
              <a:solidFill>
                <a:srgbClr val="0000FF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29766" name="Line 74"/>
          <p:cNvSpPr/>
          <p:nvPr/>
        </p:nvSpPr>
        <p:spPr>
          <a:xfrm>
            <a:off x="7010400" y="4343400"/>
            <a:ext cx="1295400" cy="0"/>
          </a:xfrm>
          <a:prstGeom prst="line">
            <a:avLst/>
          </a:prstGeom>
          <a:ln w="38100" cap="sq" cmpd="sng">
            <a:solidFill>
              <a:srgbClr val="0000FF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9767" name="Line 75"/>
          <p:cNvSpPr/>
          <p:nvPr/>
        </p:nvSpPr>
        <p:spPr>
          <a:xfrm>
            <a:off x="7010400" y="5105400"/>
            <a:ext cx="1371600" cy="0"/>
          </a:xfrm>
          <a:prstGeom prst="line">
            <a:avLst/>
          </a:prstGeom>
          <a:ln w="38100" cap="sq" cmpd="sng">
            <a:solidFill>
              <a:srgbClr val="0000FF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9768" name="Line 76"/>
          <p:cNvSpPr/>
          <p:nvPr/>
        </p:nvSpPr>
        <p:spPr>
          <a:xfrm flipV="1">
            <a:off x="6934200" y="3962400"/>
            <a:ext cx="762000" cy="1447800"/>
          </a:xfrm>
          <a:prstGeom prst="line">
            <a:avLst/>
          </a:prstGeom>
          <a:ln w="38100" cap="sq" cmpd="sng">
            <a:solidFill>
              <a:srgbClr val="0000FF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9769" name="Line 77"/>
          <p:cNvSpPr/>
          <p:nvPr/>
        </p:nvSpPr>
        <p:spPr>
          <a:xfrm flipV="1">
            <a:off x="6934200" y="4191000"/>
            <a:ext cx="1219200" cy="1219200"/>
          </a:xfrm>
          <a:prstGeom prst="line">
            <a:avLst/>
          </a:prstGeom>
          <a:ln w="38100" cap="sq" cmpd="sng">
            <a:solidFill>
              <a:srgbClr val="0000FF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9770" name="Freeform 78"/>
          <p:cNvSpPr/>
          <p:nvPr/>
        </p:nvSpPr>
        <p:spPr>
          <a:xfrm>
            <a:off x="7477125" y="4894263"/>
            <a:ext cx="88900" cy="21590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56" y="136"/>
              </a:cxn>
            </a:cxnLst>
            <a:pathLst>
              <a:path w="56" h="136">
                <a:moveTo>
                  <a:pt x="0" y="0"/>
                </a:moveTo>
                <a:cubicBezTo>
                  <a:pt x="51" y="35"/>
                  <a:pt x="56" y="73"/>
                  <a:pt x="56" y="136"/>
                </a:cubicBezTo>
              </a:path>
            </a:pathLst>
          </a:custGeom>
          <a:noFill/>
          <a:ln w="38100" cap="sq" cmpd="sng">
            <a:solidFill>
              <a:srgbClr val="FF0000"/>
            </a:solidFill>
            <a:prstDash val="solid"/>
            <a:bevel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29771" name="Freeform 79"/>
          <p:cNvSpPr/>
          <p:nvPr/>
        </p:nvSpPr>
        <p:spPr>
          <a:xfrm>
            <a:off x="7423150" y="4338638"/>
            <a:ext cx="233363" cy="149225"/>
          </a:xfrm>
          <a:custGeom>
            <a:avLst/>
            <a:gdLst/>
            <a:ahLst/>
            <a:cxnLst>
              <a:cxn ang="0">
                <a:pos x="0" y="91"/>
              </a:cxn>
              <a:cxn ang="0">
                <a:pos x="90" y="79"/>
              </a:cxn>
              <a:cxn ang="0">
                <a:pos x="147" y="0"/>
              </a:cxn>
            </a:cxnLst>
            <a:pathLst>
              <a:path w="147" h="94">
                <a:moveTo>
                  <a:pt x="0" y="91"/>
                </a:moveTo>
                <a:cubicBezTo>
                  <a:pt x="30" y="87"/>
                  <a:pt x="64" y="94"/>
                  <a:pt x="90" y="79"/>
                </a:cubicBezTo>
                <a:cubicBezTo>
                  <a:pt x="118" y="62"/>
                  <a:pt x="123" y="22"/>
                  <a:pt x="147" y="0"/>
                </a:cubicBezTo>
              </a:path>
            </a:pathLst>
          </a:custGeom>
          <a:noFill/>
          <a:ln w="38100" cap="sq" cmpd="sng">
            <a:solidFill>
              <a:srgbClr val="FF0000"/>
            </a:solidFill>
            <a:prstDash val="solid"/>
            <a:bevel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29772" name="Text Box 80"/>
          <p:cNvSpPr txBox="1"/>
          <p:nvPr/>
        </p:nvSpPr>
        <p:spPr>
          <a:xfrm>
            <a:off x="7415213" y="4365625"/>
            <a:ext cx="3352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1</a:t>
            </a:r>
            <a:endParaRPr lang="en-US" altLang="zh-CN" sz="2400" b="1" dirty="0">
              <a:solidFill>
                <a:srgbClr val="0000FF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29773" name="Text Box 81"/>
          <p:cNvSpPr txBox="1"/>
          <p:nvPr/>
        </p:nvSpPr>
        <p:spPr>
          <a:xfrm>
            <a:off x="7535863" y="4700588"/>
            <a:ext cx="3352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2</a:t>
            </a:r>
            <a:endParaRPr lang="en-US" altLang="zh-CN" sz="2400" b="1" dirty="0">
              <a:solidFill>
                <a:srgbClr val="0000FF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29774" name="Line 82"/>
          <p:cNvSpPr/>
          <p:nvPr/>
        </p:nvSpPr>
        <p:spPr>
          <a:xfrm>
            <a:off x="8686800" y="5334000"/>
            <a:ext cx="1600200" cy="0"/>
          </a:xfrm>
          <a:prstGeom prst="line">
            <a:avLst/>
          </a:prstGeom>
          <a:ln w="38100" cap="sq" cmpd="sng">
            <a:solidFill>
              <a:srgbClr val="0000FF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9775" name="Line 83"/>
          <p:cNvSpPr/>
          <p:nvPr/>
        </p:nvSpPr>
        <p:spPr>
          <a:xfrm flipV="1">
            <a:off x="8839200" y="3810000"/>
            <a:ext cx="838200" cy="1676400"/>
          </a:xfrm>
          <a:prstGeom prst="line">
            <a:avLst/>
          </a:prstGeom>
          <a:ln w="38100" cap="sq" cmpd="sng">
            <a:solidFill>
              <a:srgbClr val="0000FF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9776" name="Line 84"/>
          <p:cNvSpPr/>
          <p:nvPr/>
        </p:nvSpPr>
        <p:spPr>
          <a:xfrm flipH="1" flipV="1">
            <a:off x="9296400" y="3810000"/>
            <a:ext cx="838200" cy="1676400"/>
          </a:xfrm>
          <a:prstGeom prst="line">
            <a:avLst/>
          </a:prstGeom>
          <a:ln w="38100" cap="sq" cmpd="sng">
            <a:solidFill>
              <a:srgbClr val="0000FF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9777" name="Freeform 85"/>
          <p:cNvSpPr/>
          <p:nvPr/>
        </p:nvSpPr>
        <p:spPr>
          <a:xfrm>
            <a:off x="9385300" y="4338638"/>
            <a:ext cx="161925" cy="80962"/>
          </a:xfrm>
          <a:custGeom>
            <a:avLst/>
            <a:gdLst/>
            <a:ahLst/>
            <a:cxnLst>
              <a:cxn ang="0">
                <a:pos x="0" y="34"/>
              </a:cxn>
              <a:cxn ang="0">
                <a:pos x="102" y="0"/>
              </a:cxn>
            </a:cxnLst>
            <a:pathLst>
              <a:path w="102" h="51">
                <a:moveTo>
                  <a:pt x="0" y="34"/>
                </a:moveTo>
                <a:cubicBezTo>
                  <a:pt x="99" y="22"/>
                  <a:pt x="78" y="51"/>
                  <a:pt x="102" y="0"/>
                </a:cubicBezTo>
              </a:path>
            </a:pathLst>
          </a:custGeom>
          <a:noFill/>
          <a:ln w="38100" cap="sq" cmpd="sng">
            <a:solidFill>
              <a:srgbClr val="FF0000"/>
            </a:solidFill>
            <a:prstDash val="solid"/>
            <a:bevel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29778" name="Freeform 86"/>
          <p:cNvSpPr/>
          <p:nvPr/>
        </p:nvSpPr>
        <p:spPr>
          <a:xfrm>
            <a:off x="9009063" y="5110163"/>
            <a:ext cx="179387" cy="19685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13" y="124"/>
              </a:cxn>
            </a:cxnLst>
            <a:pathLst>
              <a:path w="113" h="124">
                <a:moveTo>
                  <a:pt x="0" y="0"/>
                </a:moveTo>
                <a:cubicBezTo>
                  <a:pt x="57" y="18"/>
                  <a:pt x="113" y="58"/>
                  <a:pt x="113" y="124"/>
                </a:cubicBezTo>
              </a:path>
            </a:pathLst>
          </a:custGeom>
          <a:noFill/>
          <a:ln w="38100" cap="sq" cmpd="sng">
            <a:solidFill>
              <a:srgbClr val="FF0000"/>
            </a:solidFill>
            <a:prstDash val="solid"/>
            <a:bevel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29779" name="Text Box 87"/>
          <p:cNvSpPr txBox="1"/>
          <p:nvPr/>
        </p:nvSpPr>
        <p:spPr>
          <a:xfrm>
            <a:off x="9336088" y="4365625"/>
            <a:ext cx="3352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1</a:t>
            </a:r>
            <a:endParaRPr lang="en-US" altLang="zh-CN" sz="2400" b="1" dirty="0">
              <a:solidFill>
                <a:srgbClr val="0000FF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29780" name="Text Box 88"/>
          <p:cNvSpPr txBox="1"/>
          <p:nvPr/>
        </p:nvSpPr>
        <p:spPr>
          <a:xfrm>
            <a:off x="9120188" y="4868863"/>
            <a:ext cx="3352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2</a:t>
            </a:r>
            <a:endParaRPr lang="en-US" altLang="zh-CN" sz="2400" b="1" dirty="0">
              <a:solidFill>
                <a:srgbClr val="0000FF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29781" name="Text Box 89"/>
          <p:cNvSpPr txBox="1"/>
          <p:nvPr/>
        </p:nvSpPr>
        <p:spPr>
          <a:xfrm>
            <a:off x="7391400" y="5410200"/>
            <a:ext cx="685800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(9)</a:t>
            </a:r>
            <a:endParaRPr lang="en-US" altLang="zh-CN" sz="2400" b="1" dirty="0">
              <a:solidFill>
                <a:srgbClr val="0000FF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29782" name="Text Box 90"/>
          <p:cNvSpPr txBox="1"/>
          <p:nvPr/>
        </p:nvSpPr>
        <p:spPr>
          <a:xfrm>
            <a:off x="9137650" y="5410200"/>
            <a:ext cx="6908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(10)</a:t>
            </a:r>
            <a:endParaRPr lang="en-US" altLang="zh-CN" sz="2400" b="1" dirty="0">
              <a:solidFill>
                <a:srgbClr val="0000FF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29783" name="Text Box 91"/>
          <p:cNvSpPr txBox="1"/>
          <p:nvPr/>
        </p:nvSpPr>
        <p:spPr>
          <a:xfrm>
            <a:off x="3429000" y="3184525"/>
            <a:ext cx="1741488" cy="95313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同位角	</a:t>
            </a:r>
            <a:endParaRPr lang="zh-CN" altLang="en-US" sz="28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9784" name="Text Box 92"/>
          <p:cNvSpPr txBox="1"/>
          <p:nvPr/>
        </p:nvSpPr>
        <p:spPr>
          <a:xfrm>
            <a:off x="5257800" y="3184525"/>
            <a:ext cx="1741488" cy="95313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同位角	</a:t>
            </a:r>
            <a:endParaRPr lang="zh-CN" altLang="en-US" sz="28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9785" name="Text Box 93"/>
          <p:cNvSpPr txBox="1"/>
          <p:nvPr/>
        </p:nvSpPr>
        <p:spPr>
          <a:xfrm>
            <a:off x="6888163" y="3141663"/>
            <a:ext cx="1741487" cy="95313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同位角	</a:t>
            </a:r>
            <a:endParaRPr lang="zh-CN" altLang="en-US" sz="28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9786" name="Text Box 94"/>
          <p:cNvSpPr txBox="1"/>
          <p:nvPr/>
        </p:nvSpPr>
        <p:spPr>
          <a:xfrm>
            <a:off x="1905000" y="5867400"/>
            <a:ext cx="1741488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同位角</a:t>
            </a:r>
            <a:endParaRPr lang="zh-CN" altLang="en-US" sz="28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9787" name="Text Box 95"/>
          <p:cNvSpPr txBox="1"/>
          <p:nvPr/>
        </p:nvSpPr>
        <p:spPr>
          <a:xfrm>
            <a:off x="8747125" y="3068638"/>
            <a:ext cx="1311275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endParaRPr lang="zh-CN" altLang="en-US" sz="2400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29788" name="Text Box 96"/>
          <p:cNvSpPr txBox="1"/>
          <p:nvPr/>
        </p:nvSpPr>
        <p:spPr>
          <a:xfrm>
            <a:off x="5334000" y="5867400"/>
            <a:ext cx="1741488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内错角</a:t>
            </a:r>
            <a:endParaRPr lang="zh-CN" altLang="en-US" sz="28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9789" name="Text Box 97"/>
          <p:cNvSpPr txBox="1"/>
          <p:nvPr/>
        </p:nvSpPr>
        <p:spPr>
          <a:xfrm>
            <a:off x="8480425" y="5867400"/>
            <a:ext cx="202882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同旁内角	</a:t>
            </a:r>
            <a:endParaRPr lang="zh-CN" altLang="en-US" sz="28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29790" name="Picture 99" descr="j028603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048750" y="3068638"/>
            <a:ext cx="719138" cy="6921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9791" name="Picture 100" descr="j028603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92538" y="5876925"/>
            <a:ext cx="719137" cy="6921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9792" name="Picture 101" descr="j028603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248525" y="5876925"/>
            <a:ext cx="719138" cy="6921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97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7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97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97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97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97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97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97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385" decel="100000"/>
                                        <p:tgtEl>
                                          <p:spTgt spid="2979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2" dur="385" decel="100000"/>
                                        <p:tgtEl>
                                          <p:spTgt spid="29790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33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29790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34" dur="385" fill="hold"/>
                                        <p:tgtEl>
                                          <p:spTgt spid="297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35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297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36" dur="385" fill="hold"/>
                                        <p:tgtEl>
                                          <p:spTgt spid="297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37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297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97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97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385" decel="100000"/>
                                        <p:tgtEl>
                                          <p:spTgt spid="2979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9" dur="385" decel="100000"/>
                                        <p:tgtEl>
                                          <p:spTgt spid="29791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50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29791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51" dur="385" fill="hold"/>
                                        <p:tgtEl>
                                          <p:spTgt spid="297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52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297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53" dur="385" fill="hold"/>
                                        <p:tgtEl>
                                          <p:spTgt spid="297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54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297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97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97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385" decel="100000"/>
                                        <p:tgtEl>
                                          <p:spTgt spid="2979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6" dur="385" decel="100000"/>
                                        <p:tgtEl>
                                          <p:spTgt spid="29792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67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29792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68" dur="385" fill="hold"/>
                                        <p:tgtEl>
                                          <p:spTgt spid="297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69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297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70" dur="385" fill="hold"/>
                                        <p:tgtEl>
                                          <p:spTgt spid="297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71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297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297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297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07" grpId="0"/>
      <p:bldP spid="29783" grpId="0"/>
      <p:bldP spid="29784" grpId="0"/>
      <p:bldP spid="29785" grpId="0"/>
      <p:bldP spid="29786" grpId="0"/>
      <p:bldP spid="29788" grpId="0"/>
      <p:bldP spid="2978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cxnSp>
        <p:nvCxnSpPr>
          <p:cNvPr id="15" name="直接连接符 14"/>
          <p:cNvCxnSpPr/>
          <p:nvPr/>
        </p:nvCxnSpPr>
        <p:spPr>
          <a:xfrm>
            <a:off x="5224463" y="3319463"/>
            <a:ext cx="3235325" cy="0"/>
          </a:xfrm>
          <a:prstGeom prst="line">
            <a:avLst/>
          </a:prstGeom>
          <a:ln w="19050">
            <a:solidFill>
              <a:schemeClr val="bg2">
                <a:lumMod val="50000"/>
              </a:schemeClr>
            </a:solidFill>
            <a:prstDash val="sysDot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5224463" y="2727325"/>
            <a:ext cx="1859280" cy="59880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3300" dirty="0">
                <a:solidFill>
                  <a:schemeClr val="accent1"/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新课导入</a:t>
            </a:r>
            <a:endParaRPr lang="zh-CN" altLang="en-US" sz="3300" dirty="0">
              <a:solidFill>
                <a:schemeClr val="accent1"/>
              </a:solidFill>
              <a:latin typeface="造字工房悦黑（非商用）常规体" pitchFamily="2" charset="-122"/>
              <a:ea typeface="造字工房悦黑（非商用）常规体" pitchFamily="2" charset="-122"/>
            </a:endParaRPr>
          </a:p>
        </p:txBody>
      </p:sp>
      <p:grpSp>
        <p:nvGrpSpPr>
          <p:cNvPr id="42" name="组合 41"/>
          <p:cNvGrpSpPr/>
          <p:nvPr/>
        </p:nvGrpSpPr>
        <p:grpSpPr>
          <a:xfrm>
            <a:off x="3689350" y="2595563"/>
            <a:ext cx="1417638" cy="1417637"/>
            <a:chOff x="997758" y="2442742"/>
            <a:chExt cx="1556194" cy="1556194"/>
          </a:xfrm>
        </p:grpSpPr>
        <p:grpSp>
          <p:nvGrpSpPr>
            <p:cNvPr id="43" name="组合 42"/>
            <p:cNvGrpSpPr/>
            <p:nvPr/>
          </p:nvGrpSpPr>
          <p:grpSpPr>
            <a:xfrm>
              <a:off x="997758" y="2442742"/>
              <a:ext cx="1556194" cy="1556194"/>
              <a:chOff x="3154508" y="1821271"/>
              <a:chExt cx="2785107" cy="2785102"/>
            </a:xfrm>
          </p:grpSpPr>
          <p:sp>
            <p:nvSpPr>
              <p:cNvPr id="45" name="Freeform 5"/>
              <p:cNvSpPr/>
              <p:nvPr/>
            </p:nvSpPr>
            <p:spPr bwMode="auto">
              <a:xfrm rot="10800000">
                <a:off x="3154508" y="1821271"/>
                <a:ext cx="2785107" cy="27851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p>
                <a:pPr fontAlgn="auto"/>
                <a:endParaRPr lang="zh-CN" altLang="en-US" sz="1050" strike="noStrike" noProof="1">
                  <a:solidFill>
                    <a:prstClr val="black"/>
                  </a:solidFill>
                </a:endParaRPr>
              </a:p>
            </p:txBody>
          </p:sp>
          <p:sp>
            <p:nvSpPr>
              <p:cNvPr id="46" name="Freeform 5"/>
              <p:cNvSpPr/>
              <p:nvPr/>
            </p:nvSpPr>
            <p:spPr bwMode="auto">
              <a:xfrm rot="10800000">
                <a:off x="3447677" y="2114440"/>
                <a:ext cx="2198769" cy="2198765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0">
                      <a:schemeClr val="accent1">
                        <a:lumMod val="75000"/>
                      </a:schemeClr>
                    </a:gs>
                    <a:gs pos="100000">
                      <a:schemeClr val="accent1"/>
                    </a:gs>
                  </a:gsLst>
                  <a:lin ang="2700000" scaled="1"/>
                  <a:tileRect/>
                </a:gradFill>
              </a:ln>
              <a:effectLst>
                <a:outerShdw blurRad="2540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p>
                <a:pPr fontAlgn="auto"/>
                <a:endParaRPr lang="zh-CN" altLang="en-US" sz="1050" strike="noStrike" noProof="1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44" name="Freeform 7"/>
            <p:cNvSpPr>
              <a:spLocks noChangeAspect="1" noEditPoints="1"/>
            </p:cNvSpPr>
            <p:nvPr/>
          </p:nvSpPr>
          <p:spPr bwMode="auto">
            <a:xfrm>
              <a:off x="1432097" y="2948295"/>
              <a:ext cx="677075" cy="554847"/>
            </a:xfrm>
            <a:custGeom>
              <a:avLst/>
              <a:gdLst>
                <a:gd name="T0" fmla="*/ 310 w 563"/>
                <a:gd name="T1" fmla="*/ 372 h 461"/>
                <a:gd name="T2" fmla="*/ 321 w 563"/>
                <a:gd name="T3" fmla="*/ 370 h 461"/>
                <a:gd name="T4" fmla="*/ 552 w 563"/>
                <a:gd name="T5" fmla="*/ 248 h 461"/>
                <a:gd name="T6" fmla="*/ 559 w 563"/>
                <a:gd name="T7" fmla="*/ 226 h 461"/>
                <a:gd name="T8" fmla="*/ 537 w 563"/>
                <a:gd name="T9" fmla="*/ 220 h 461"/>
                <a:gd name="T10" fmla="*/ 311 w 563"/>
                <a:gd name="T11" fmla="*/ 339 h 461"/>
                <a:gd name="T12" fmla="*/ 59 w 563"/>
                <a:gd name="T13" fmla="*/ 285 h 461"/>
                <a:gd name="T14" fmla="*/ 38 w 563"/>
                <a:gd name="T15" fmla="*/ 253 h 461"/>
                <a:gd name="T16" fmla="*/ 71 w 563"/>
                <a:gd name="T17" fmla="*/ 232 h 461"/>
                <a:gd name="T18" fmla="*/ 313 w 563"/>
                <a:gd name="T19" fmla="*/ 283 h 461"/>
                <a:gd name="T20" fmla="*/ 321 w 563"/>
                <a:gd name="T21" fmla="*/ 281 h 461"/>
                <a:gd name="T22" fmla="*/ 552 w 563"/>
                <a:gd name="T23" fmla="*/ 159 h 461"/>
                <a:gd name="T24" fmla="*/ 559 w 563"/>
                <a:gd name="T25" fmla="*/ 138 h 461"/>
                <a:gd name="T26" fmla="*/ 537 w 563"/>
                <a:gd name="T27" fmla="*/ 131 h 461"/>
                <a:gd name="T28" fmla="*/ 310 w 563"/>
                <a:gd name="T29" fmla="*/ 251 h 461"/>
                <a:gd name="T30" fmla="*/ 59 w 563"/>
                <a:gd name="T31" fmla="*/ 197 h 461"/>
                <a:gd name="T32" fmla="*/ 38 w 563"/>
                <a:gd name="T33" fmla="*/ 164 h 461"/>
                <a:gd name="T34" fmla="*/ 71 w 563"/>
                <a:gd name="T35" fmla="*/ 143 h 461"/>
                <a:gd name="T36" fmla="*/ 298 w 563"/>
                <a:gd name="T37" fmla="*/ 191 h 461"/>
                <a:gd name="T38" fmla="*/ 306 w 563"/>
                <a:gd name="T39" fmla="*/ 189 h 461"/>
                <a:gd name="T40" fmla="*/ 538 w 563"/>
                <a:gd name="T41" fmla="*/ 69 h 461"/>
                <a:gd name="T42" fmla="*/ 535 w 563"/>
                <a:gd name="T43" fmla="*/ 48 h 461"/>
                <a:gd name="T44" fmla="*/ 310 w 563"/>
                <a:gd name="T45" fmla="*/ 4 h 461"/>
                <a:gd name="T46" fmla="*/ 249 w 563"/>
                <a:gd name="T47" fmla="*/ 12 h 461"/>
                <a:gd name="T48" fmla="*/ 41 w 563"/>
                <a:gd name="T49" fmla="*/ 114 h 461"/>
                <a:gd name="T50" fmla="*/ 33 w 563"/>
                <a:gd name="T51" fmla="*/ 119 h 461"/>
                <a:gd name="T52" fmla="*/ 7 w 563"/>
                <a:gd name="T53" fmla="*/ 157 h 461"/>
                <a:gd name="T54" fmla="*/ 25 w 563"/>
                <a:gd name="T55" fmla="*/ 214 h 461"/>
                <a:gd name="T56" fmla="*/ 7 w 563"/>
                <a:gd name="T57" fmla="*/ 246 h 461"/>
                <a:gd name="T58" fmla="*/ 25 w 563"/>
                <a:gd name="T59" fmla="*/ 303 h 461"/>
                <a:gd name="T60" fmla="*/ 7 w 563"/>
                <a:gd name="T61" fmla="*/ 335 h 461"/>
                <a:gd name="T62" fmla="*/ 52 w 563"/>
                <a:gd name="T63" fmla="*/ 405 h 461"/>
                <a:gd name="T64" fmla="*/ 311 w 563"/>
                <a:gd name="T65" fmla="*/ 460 h 461"/>
                <a:gd name="T66" fmla="*/ 321 w 563"/>
                <a:gd name="T67" fmla="*/ 459 h 461"/>
                <a:gd name="T68" fmla="*/ 552 w 563"/>
                <a:gd name="T69" fmla="*/ 337 h 461"/>
                <a:gd name="T70" fmla="*/ 559 w 563"/>
                <a:gd name="T71" fmla="*/ 315 h 461"/>
                <a:gd name="T72" fmla="*/ 537 w 563"/>
                <a:gd name="T73" fmla="*/ 308 h 461"/>
                <a:gd name="T74" fmla="*/ 310 w 563"/>
                <a:gd name="T75" fmla="*/ 428 h 461"/>
                <a:gd name="T76" fmla="*/ 59 w 563"/>
                <a:gd name="T77" fmla="*/ 374 h 461"/>
                <a:gd name="T78" fmla="*/ 38 w 563"/>
                <a:gd name="T79" fmla="*/ 341 h 461"/>
                <a:gd name="T80" fmla="*/ 71 w 563"/>
                <a:gd name="T81" fmla="*/ 320 h 461"/>
                <a:gd name="T82" fmla="*/ 310 w 563"/>
                <a:gd name="T83" fmla="*/ 372 h 461"/>
                <a:gd name="T84" fmla="*/ 296 w 563"/>
                <a:gd name="T85" fmla="*/ 57 h 461"/>
                <a:gd name="T86" fmla="*/ 404 w 563"/>
                <a:gd name="T87" fmla="*/ 78 h 461"/>
                <a:gd name="T88" fmla="*/ 357 w 563"/>
                <a:gd name="T89" fmla="*/ 101 h 461"/>
                <a:gd name="T90" fmla="*/ 249 w 563"/>
                <a:gd name="T91" fmla="*/ 79 h 461"/>
                <a:gd name="T92" fmla="*/ 296 w 563"/>
                <a:gd name="T93" fmla="*/ 57 h 4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563" h="461">
                  <a:moveTo>
                    <a:pt x="310" y="372"/>
                  </a:moveTo>
                  <a:cubicBezTo>
                    <a:pt x="314" y="372"/>
                    <a:pt x="318" y="371"/>
                    <a:pt x="321" y="370"/>
                  </a:cubicBezTo>
                  <a:cubicBezTo>
                    <a:pt x="552" y="248"/>
                    <a:pt x="552" y="248"/>
                    <a:pt x="552" y="248"/>
                  </a:cubicBezTo>
                  <a:cubicBezTo>
                    <a:pt x="560" y="244"/>
                    <a:pt x="563" y="234"/>
                    <a:pt x="559" y="226"/>
                  </a:cubicBezTo>
                  <a:cubicBezTo>
                    <a:pt x="555" y="218"/>
                    <a:pt x="545" y="215"/>
                    <a:pt x="537" y="220"/>
                  </a:cubicBezTo>
                  <a:cubicBezTo>
                    <a:pt x="311" y="339"/>
                    <a:pt x="311" y="339"/>
                    <a:pt x="311" y="339"/>
                  </a:cubicBezTo>
                  <a:cubicBezTo>
                    <a:pt x="59" y="285"/>
                    <a:pt x="59" y="285"/>
                    <a:pt x="59" y="285"/>
                  </a:cubicBezTo>
                  <a:cubicBezTo>
                    <a:pt x="44" y="282"/>
                    <a:pt x="35" y="268"/>
                    <a:pt x="38" y="253"/>
                  </a:cubicBezTo>
                  <a:cubicBezTo>
                    <a:pt x="41" y="238"/>
                    <a:pt x="56" y="228"/>
                    <a:pt x="71" y="232"/>
                  </a:cubicBezTo>
                  <a:cubicBezTo>
                    <a:pt x="71" y="232"/>
                    <a:pt x="313" y="283"/>
                    <a:pt x="313" y="283"/>
                  </a:cubicBezTo>
                  <a:cubicBezTo>
                    <a:pt x="316" y="283"/>
                    <a:pt x="318" y="283"/>
                    <a:pt x="321" y="281"/>
                  </a:cubicBezTo>
                  <a:cubicBezTo>
                    <a:pt x="552" y="159"/>
                    <a:pt x="552" y="159"/>
                    <a:pt x="552" y="159"/>
                  </a:cubicBezTo>
                  <a:cubicBezTo>
                    <a:pt x="560" y="155"/>
                    <a:pt x="563" y="146"/>
                    <a:pt x="559" y="138"/>
                  </a:cubicBezTo>
                  <a:cubicBezTo>
                    <a:pt x="555" y="130"/>
                    <a:pt x="545" y="127"/>
                    <a:pt x="537" y="131"/>
                  </a:cubicBezTo>
                  <a:cubicBezTo>
                    <a:pt x="310" y="251"/>
                    <a:pt x="310" y="251"/>
                    <a:pt x="310" y="251"/>
                  </a:cubicBezTo>
                  <a:cubicBezTo>
                    <a:pt x="59" y="197"/>
                    <a:pt x="59" y="197"/>
                    <a:pt x="59" y="197"/>
                  </a:cubicBezTo>
                  <a:cubicBezTo>
                    <a:pt x="44" y="194"/>
                    <a:pt x="35" y="179"/>
                    <a:pt x="38" y="164"/>
                  </a:cubicBezTo>
                  <a:cubicBezTo>
                    <a:pt x="41" y="149"/>
                    <a:pt x="56" y="140"/>
                    <a:pt x="71" y="143"/>
                  </a:cubicBezTo>
                  <a:cubicBezTo>
                    <a:pt x="71" y="143"/>
                    <a:pt x="297" y="191"/>
                    <a:pt x="298" y="191"/>
                  </a:cubicBezTo>
                  <a:cubicBezTo>
                    <a:pt x="301" y="191"/>
                    <a:pt x="303" y="191"/>
                    <a:pt x="306" y="189"/>
                  </a:cubicBezTo>
                  <a:cubicBezTo>
                    <a:pt x="306" y="189"/>
                    <a:pt x="538" y="69"/>
                    <a:pt x="538" y="69"/>
                  </a:cubicBezTo>
                  <a:cubicBezTo>
                    <a:pt x="554" y="61"/>
                    <a:pt x="553" y="51"/>
                    <a:pt x="535" y="48"/>
                  </a:cubicBezTo>
                  <a:cubicBezTo>
                    <a:pt x="310" y="4"/>
                    <a:pt x="310" y="4"/>
                    <a:pt x="310" y="4"/>
                  </a:cubicBezTo>
                  <a:cubicBezTo>
                    <a:pt x="292" y="0"/>
                    <a:pt x="265" y="4"/>
                    <a:pt x="249" y="12"/>
                  </a:cubicBezTo>
                  <a:cubicBezTo>
                    <a:pt x="41" y="114"/>
                    <a:pt x="41" y="114"/>
                    <a:pt x="41" y="114"/>
                  </a:cubicBezTo>
                  <a:cubicBezTo>
                    <a:pt x="38" y="116"/>
                    <a:pt x="35" y="118"/>
                    <a:pt x="33" y="119"/>
                  </a:cubicBezTo>
                  <a:cubicBezTo>
                    <a:pt x="20" y="128"/>
                    <a:pt x="10" y="141"/>
                    <a:pt x="7" y="157"/>
                  </a:cubicBezTo>
                  <a:cubicBezTo>
                    <a:pt x="2" y="179"/>
                    <a:pt x="10" y="200"/>
                    <a:pt x="25" y="214"/>
                  </a:cubicBezTo>
                  <a:cubicBezTo>
                    <a:pt x="16" y="222"/>
                    <a:pt x="9" y="233"/>
                    <a:pt x="7" y="246"/>
                  </a:cubicBezTo>
                  <a:cubicBezTo>
                    <a:pt x="2" y="268"/>
                    <a:pt x="10" y="289"/>
                    <a:pt x="25" y="303"/>
                  </a:cubicBezTo>
                  <a:cubicBezTo>
                    <a:pt x="16" y="311"/>
                    <a:pt x="9" y="322"/>
                    <a:pt x="7" y="335"/>
                  </a:cubicBezTo>
                  <a:cubicBezTo>
                    <a:pt x="0" y="367"/>
                    <a:pt x="20" y="399"/>
                    <a:pt x="52" y="405"/>
                  </a:cubicBezTo>
                  <a:cubicBezTo>
                    <a:pt x="52" y="405"/>
                    <a:pt x="310" y="461"/>
                    <a:pt x="311" y="460"/>
                  </a:cubicBezTo>
                  <a:cubicBezTo>
                    <a:pt x="314" y="460"/>
                    <a:pt x="318" y="460"/>
                    <a:pt x="321" y="459"/>
                  </a:cubicBezTo>
                  <a:cubicBezTo>
                    <a:pt x="552" y="337"/>
                    <a:pt x="552" y="337"/>
                    <a:pt x="552" y="337"/>
                  </a:cubicBezTo>
                  <a:cubicBezTo>
                    <a:pt x="560" y="332"/>
                    <a:pt x="563" y="323"/>
                    <a:pt x="559" y="315"/>
                  </a:cubicBezTo>
                  <a:cubicBezTo>
                    <a:pt x="555" y="307"/>
                    <a:pt x="545" y="304"/>
                    <a:pt x="537" y="308"/>
                  </a:cubicBezTo>
                  <a:cubicBezTo>
                    <a:pt x="310" y="428"/>
                    <a:pt x="310" y="428"/>
                    <a:pt x="310" y="428"/>
                  </a:cubicBezTo>
                  <a:cubicBezTo>
                    <a:pt x="59" y="374"/>
                    <a:pt x="59" y="374"/>
                    <a:pt x="59" y="374"/>
                  </a:cubicBezTo>
                  <a:cubicBezTo>
                    <a:pt x="44" y="371"/>
                    <a:pt x="35" y="356"/>
                    <a:pt x="38" y="341"/>
                  </a:cubicBezTo>
                  <a:cubicBezTo>
                    <a:pt x="41" y="327"/>
                    <a:pt x="56" y="317"/>
                    <a:pt x="71" y="320"/>
                  </a:cubicBezTo>
                  <a:cubicBezTo>
                    <a:pt x="71" y="320"/>
                    <a:pt x="309" y="372"/>
                    <a:pt x="310" y="372"/>
                  </a:cubicBezTo>
                  <a:close/>
                  <a:moveTo>
                    <a:pt x="296" y="57"/>
                  </a:moveTo>
                  <a:cubicBezTo>
                    <a:pt x="404" y="78"/>
                    <a:pt x="404" y="78"/>
                    <a:pt x="404" y="78"/>
                  </a:cubicBezTo>
                  <a:cubicBezTo>
                    <a:pt x="357" y="101"/>
                    <a:pt x="357" y="101"/>
                    <a:pt x="357" y="101"/>
                  </a:cubicBezTo>
                  <a:cubicBezTo>
                    <a:pt x="249" y="79"/>
                    <a:pt x="249" y="79"/>
                    <a:pt x="249" y="79"/>
                  </a:cubicBezTo>
                  <a:lnTo>
                    <a:pt x="296" y="5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p>
              <a:pPr fontAlgn="auto"/>
              <a:endParaRPr lang="zh-CN" altLang="en-US" sz="1350" strike="noStrike" noProof="1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sp>
        <p:nvSpPr>
          <p:cNvPr id="48" name="矩形 47"/>
          <p:cNvSpPr/>
          <p:nvPr/>
        </p:nvSpPr>
        <p:spPr>
          <a:xfrm>
            <a:off x="5297488" y="3467100"/>
            <a:ext cx="138303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教学目标</a:t>
            </a:r>
            <a:endParaRPr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6777038" y="3465513"/>
            <a:ext cx="138303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教学重点</a:t>
            </a:r>
            <a:endParaRPr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6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279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" presetClass="entr" presetSubtype="4" decel="100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decel="100000" fill="hold" grpId="0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48" grpId="0"/>
      <p:bldP spid="50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0722" name="Text Box 5"/>
          <p:cNvSpPr txBox="1"/>
          <p:nvPr/>
        </p:nvSpPr>
        <p:spPr>
          <a:xfrm>
            <a:off x="1947863" y="549275"/>
            <a:ext cx="8528050" cy="134048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en-US" altLang="zh-CN" sz="2400" dirty="0">
                <a:solidFill>
                  <a:srgbClr val="008080"/>
                </a:solidFill>
                <a:latin typeface="Times New Roman" panose="02020603050405020304" pitchFamily="2" charset="0"/>
                <a:ea typeface="黑体" panose="02010609060101010101" charset="-122"/>
              </a:rPr>
              <a:t> </a:t>
            </a:r>
            <a:r>
              <a:rPr lang="zh-CN" altLang="en-US" sz="2800" dirty="0">
                <a:solidFill>
                  <a:srgbClr val="008080"/>
                </a:solidFill>
                <a:latin typeface="Times New Roman" panose="02020603050405020304" pitchFamily="2" charset="0"/>
                <a:ea typeface="黑体" panose="02010609060101010101" charset="-122"/>
              </a:rPr>
              <a:t>例</a:t>
            </a:r>
            <a:r>
              <a:rPr lang="en-US" altLang="zh-CN" sz="2800" dirty="0">
                <a:solidFill>
                  <a:srgbClr val="008080"/>
                </a:solidFill>
                <a:latin typeface="Times New Roman" panose="02020603050405020304" pitchFamily="2" charset="0"/>
                <a:ea typeface="黑体" panose="02010609060101010101" charset="-122"/>
              </a:rPr>
              <a:t>8  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如图，直线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charset="-122"/>
              </a:rPr>
              <a:t>DE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,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charset="-122"/>
              </a:rPr>
              <a:t>BC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被直线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charset="-122"/>
              </a:rPr>
              <a:t>AB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所截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. </a:t>
            </a:r>
            <a:endParaRPr lang="en-US" altLang="zh-CN" sz="2800" dirty="0">
              <a:latin typeface="Times New Roman" panose="02020603050405020304" pitchFamily="2" charset="0"/>
              <a:ea typeface="黑体" panose="02010609060101010101" charset="-122"/>
            </a:endParaRPr>
          </a:p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（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1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）∠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1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与∠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2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， ∠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1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和∠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3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，∠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1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和∠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4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各是什么角？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grpSp>
        <p:nvGrpSpPr>
          <p:cNvPr id="30723" name="Group 19"/>
          <p:cNvGrpSpPr/>
          <p:nvPr/>
        </p:nvGrpSpPr>
        <p:grpSpPr>
          <a:xfrm>
            <a:off x="7016750" y="2741613"/>
            <a:ext cx="3055938" cy="2463800"/>
            <a:chOff x="0" y="0"/>
            <a:chExt cx="4815" cy="3880"/>
          </a:xfrm>
        </p:grpSpPr>
        <p:sp>
          <p:nvSpPr>
            <p:cNvPr id="30724" name="AutoShape 47"/>
            <p:cNvSpPr>
              <a:spLocks noChangeAspect="1" noTextEdit="1"/>
            </p:cNvSpPr>
            <p:nvPr/>
          </p:nvSpPr>
          <p:spPr>
            <a:xfrm>
              <a:off x="0" y="0"/>
              <a:ext cx="4815" cy="388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0725" name="Arc 49"/>
            <p:cNvSpPr/>
            <p:nvPr/>
          </p:nvSpPr>
          <p:spPr>
            <a:xfrm>
              <a:off x="360" y="2927"/>
              <a:ext cx="285" cy="21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pathLst>
                <a:path w="21600" h="14649" fill="none">
                  <a:moveTo>
                    <a:pt x="15873" y="-1"/>
                  </a:moveTo>
                  <a:cubicBezTo>
                    <a:pt x="19555" y="3989"/>
                    <a:pt x="21600" y="9219"/>
                    <a:pt x="21600" y="14649"/>
                  </a:cubicBezTo>
                </a:path>
                <a:path w="21600" h="14649" stroke="0">
                  <a:moveTo>
                    <a:pt x="15873" y="-1"/>
                  </a:moveTo>
                  <a:cubicBezTo>
                    <a:pt x="19555" y="3989"/>
                    <a:pt x="21600" y="9219"/>
                    <a:pt x="21600" y="14649"/>
                  </a:cubicBezTo>
                  <a:lnTo>
                    <a:pt x="0" y="14649"/>
                  </a:lnTo>
                  <a:close/>
                </a:path>
              </a:pathLst>
            </a:custGeom>
            <a:noFill/>
            <a:ln w="28575" cap="flat" cmpd="sng">
              <a:solidFill>
                <a:srgbClr val="000000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0726" name="Arc 50"/>
            <p:cNvSpPr/>
            <p:nvPr/>
          </p:nvSpPr>
          <p:spPr>
            <a:xfrm>
              <a:off x="1545" y="1570"/>
              <a:ext cx="315" cy="23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pathLst>
                <a:path w="21595" h="15159" fill="none">
                  <a:moveTo>
                    <a:pt x="6207" y="15159"/>
                  </a:moveTo>
                  <a:cubicBezTo>
                    <a:pt x="2343" y="11236"/>
                    <a:pt x="122" y="5985"/>
                    <a:pt x="0" y="479"/>
                  </a:cubicBezTo>
                </a:path>
                <a:path w="21595" h="15159" stroke="0">
                  <a:moveTo>
                    <a:pt x="6207" y="15159"/>
                  </a:moveTo>
                  <a:cubicBezTo>
                    <a:pt x="2343" y="11236"/>
                    <a:pt x="122" y="5985"/>
                    <a:pt x="0" y="479"/>
                  </a:cubicBezTo>
                  <a:lnTo>
                    <a:pt x="21595" y="0"/>
                  </a:lnTo>
                  <a:close/>
                </a:path>
              </a:pathLst>
            </a:custGeom>
            <a:noFill/>
            <a:ln w="28575" cap="flat" cmpd="sng">
              <a:solidFill>
                <a:srgbClr val="000000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0727" name="Arc 51"/>
            <p:cNvSpPr/>
            <p:nvPr/>
          </p:nvSpPr>
          <p:spPr>
            <a:xfrm>
              <a:off x="1725" y="1577"/>
              <a:ext cx="315" cy="19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pathLst>
                <a:path w="37699" h="21600" fill="none">
                  <a:moveTo>
                    <a:pt x="37699" y="0"/>
                  </a:moveTo>
                  <a:cubicBezTo>
                    <a:pt x="37699" y="11929"/>
                    <a:pt x="28028" y="21600"/>
                    <a:pt x="16099" y="21600"/>
                  </a:cubicBezTo>
                  <a:cubicBezTo>
                    <a:pt x="9952" y="21600"/>
                    <a:pt x="4097" y="18981"/>
                    <a:pt x="0" y="14400"/>
                  </a:cubicBezTo>
                </a:path>
                <a:path w="37699" h="21600" stroke="0">
                  <a:moveTo>
                    <a:pt x="37699" y="0"/>
                  </a:moveTo>
                  <a:cubicBezTo>
                    <a:pt x="37699" y="11929"/>
                    <a:pt x="28028" y="21600"/>
                    <a:pt x="16099" y="21600"/>
                  </a:cubicBezTo>
                  <a:cubicBezTo>
                    <a:pt x="9952" y="21600"/>
                    <a:pt x="4097" y="18981"/>
                    <a:pt x="0" y="14400"/>
                  </a:cubicBezTo>
                  <a:lnTo>
                    <a:pt x="16099" y="0"/>
                  </a:lnTo>
                  <a:close/>
                </a:path>
              </a:pathLst>
            </a:custGeom>
            <a:noFill/>
            <a:ln w="28575" cap="flat" cmpd="sng">
              <a:solidFill>
                <a:srgbClr val="000000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0728" name="Arc 52"/>
            <p:cNvSpPr/>
            <p:nvPr/>
          </p:nvSpPr>
          <p:spPr>
            <a:xfrm>
              <a:off x="1860" y="1345"/>
              <a:ext cx="300" cy="23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pathLst>
                <a:path w="21600" h="15728" fill="none">
                  <a:moveTo>
                    <a:pt x="15324" y="0"/>
                  </a:moveTo>
                  <a:cubicBezTo>
                    <a:pt x="19344" y="4046"/>
                    <a:pt x="21600" y="9518"/>
                    <a:pt x="21600" y="15222"/>
                  </a:cubicBezTo>
                  <a:cubicBezTo>
                    <a:pt x="21600" y="15390"/>
                    <a:pt x="21598" y="15559"/>
                    <a:pt x="21594" y="15728"/>
                  </a:cubicBezTo>
                </a:path>
                <a:path w="21600" h="15728" stroke="0">
                  <a:moveTo>
                    <a:pt x="15324" y="0"/>
                  </a:moveTo>
                  <a:cubicBezTo>
                    <a:pt x="19344" y="4046"/>
                    <a:pt x="21600" y="9518"/>
                    <a:pt x="21600" y="15222"/>
                  </a:cubicBezTo>
                  <a:cubicBezTo>
                    <a:pt x="21600" y="15390"/>
                    <a:pt x="21598" y="15559"/>
                    <a:pt x="21594" y="15728"/>
                  </a:cubicBezTo>
                  <a:lnTo>
                    <a:pt x="0" y="15222"/>
                  </a:lnTo>
                  <a:close/>
                </a:path>
              </a:pathLst>
            </a:custGeom>
            <a:noFill/>
            <a:ln w="28575" cap="flat" cmpd="sng">
              <a:solidFill>
                <a:srgbClr val="000000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0729" name="Line 53"/>
            <p:cNvSpPr/>
            <p:nvPr/>
          </p:nvSpPr>
          <p:spPr>
            <a:xfrm flipH="1">
              <a:off x="360" y="197"/>
              <a:ext cx="2820" cy="2943"/>
            </a:xfrm>
            <a:prstGeom prst="line">
              <a:avLst/>
            </a:prstGeom>
            <a:ln w="28575" cap="flat" cmpd="sng">
              <a:solidFill>
                <a:srgbClr val="000080"/>
              </a:solidFill>
              <a:prstDash val="solid"/>
              <a:bevel/>
              <a:headEnd type="none" w="med" len="med"/>
              <a:tailEnd type="none" w="med" len="med"/>
            </a:ln>
          </p:spPr>
        </p:sp>
        <p:sp>
          <p:nvSpPr>
            <p:cNvPr id="30730" name="Line 54"/>
            <p:cNvSpPr/>
            <p:nvPr/>
          </p:nvSpPr>
          <p:spPr>
            <a:xfrm>
              <a:off x="360" y="3140"/>
              <a:ext cx="4275" cy="2"/>
            </a:xfrm>
            <a:prstGeom prst="line">
              <a:avLst/>
            </a:prstGeom>
            <a:ln w="28575" cap="flat" cmpd="sng">
              <a:solidFill>
                <a:srgbClr val="000080"/>
              </a:solidFill>
              <a:prstDash val="solid"/>
              <a:bevel/>
              <a:headEnd type="none" w="med" len="med"/>
              <a:tailEnd type="none" w="med" len="med"/>
            </a:ln>
          </p:spPr>
        </p:sp>
        <p:sp>
          <p:nvSpPr>
            <p:cNvPr id="30731" name="Line 55"/>
            <p:cNvSpPr/>
            <p:nvPr/>
          </p:nvSpPr>
          <p:spPr>
            <a:xfrm flipH="1">
              <a:off x="525" y="1562"/>
              <a:ext cx="3960" cy="15"/>
            </a:xfrm>
            <a:prstGeom prst="line">
              <a:avLst/>
            </a:prstGeom>
            <a:ln w="28575" cap="flat" cmpd="sng">
              <a:solidFill>
                <a:srgbClr val="000080"/>
              </a:solidFill>
              <a:prstDash val="solid"/>
              <a:bevel/>
              <a:headEnd type="none" w="med" len="med"/>
              <a:tailEnd type="none" w="med" len="med"/>
            </a:ln>
          </p:spPr>
        </p:sp>
        <p:sp>
          <p:nvSpPr>
            <p:cNvPr id="30732" name="Rectangle 56"/>
            <p:cNvSpPr/>
            <p:nvPr/>
          </p:nvSpPr>
          <p:spPr>
            <a:xfrm>
              <a:off x="2208" y="1080"/>
              <a:ext cx="240" cy="58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t" anchorCtr="0">
              <a:spAutoFit/>
            </a:bodyPr>
            <a:p>
              <a:r>
                <a:rPr lang="en-US" altLang="zh-CN" sz="2400" dirty="0">
                  <a:solidFill>
                    <a:srgbClr val="000000"/>
                  </a:solidFill>
                  <a:latin typeface="Times New Roman" panose="02020603050405020304" pitchFamily="2" charset="0"/>
                  <a:ea typeface="黑体" panose="02010609060101010101" charset="-122"/>
                </a:rPr>
                <a:t>4</a:t>
              </a:r>
              <a:endParaRPr lang="en-US" altLang="zh-CN" sz="2400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charset="-122"/>
              </a:endParaRPr>
            </a:p>
          </p:txBody>
        </p:sp>
        <p:sp>
          <p:nvSpPr>
            <p:cNvPr id="30733" name="Rectangle 57"/>
            <p:cNvSpPr/>
            <p:nvPr/>
          </p:nvSpPr>
          <p:spPr>
            <a:xfrm>
              <a:off x="1918" y="1635"/>
              <a:ext cx="240" cy="58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t" anchorCtr="0">
              <a:spAutoFit/>
            </a:bodyPr>
            <a:p>
              <a:r>
                <a:rPr lang="en-US" altLang="zh-CN" sz="2400" dirty="0">
                  <a:solidFill>
                    <a:srgbClr val="000000"/>
                  </a:solidFill>
                  <a:latin typeface="Times New Roman" panose="02020603050405020304" pitchFamily="2" charset="0"/>
                  <a:ea typeface="黑体" panose="02010609060101010101" charset="-122"/>
                </a:rPr>
                <a:t>3</a:t>
              </a:r>
              <a:endParaRPr lang="en-US" altLang="zh-CN" sz="2400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charset="-122"/>
              </a:endParaRPr>
            </a:p>
          </p:txBody>
        </p:sp>
        <p:sp>
          <p:nvSpPr>
            <p:cNvPr id="30734" name="Rectangle 58"/>
            <p:cNvSpPr/>
            <p:nvPr/>
          </p:nvSpPr>
          <p:spPr>
            <a:xfrm>
              <a:off x="1291" y="1455"/>
              <a:ext cx="240" cy="58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t" anchorCtr="0">
              <a:spAutoFit/>
            </a:bodyPr>
            <a:p>
              <a:r>
                <a:rPr lang="en-US" altLang="zh-CN" sz="2400" dirty="0">
                  <a:solidFill>
                    <a:srgbClr val="000000"/>
                  </a:solidFill>
                  <a:latin typeface="Times New Roman" panose="02020603050405020304" pitchFamily="2" charset="0"/>
                  <a:ea typeface="黑体" panose="02010609060101010101" charset="-122"/>
                </a:rPr>
                <a:t>2</a:t>
              </a:r>
              <a:endParaRPr lang="en-US" altLang="zh-CN" sz="2400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charset="-122"/>
              </a:endParaRPr>
            </a:p>
          </p:txBody>
        </p:sp>
        <p:sp>
          <p:nvSpPr>
            <p:cNvPr id="30735" name="Rectangle 59"/>
            <p:cNvSpPr/>
            <p:nvPr/>
          </p:nvSpPr>
          <p:spPr>
            <a:xfrm>
              <a:off x="698" y="2625"/>
              <a:ext cx="240" cy="58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t" anchorCtr="0">
              <a:spAutoFit/>
            </a:bodyPr>
            <a:p>
              <a:r>
                <a:rPr lang="en-US" altLang="zh-CN" sz="2400" dirty="0">
                  <a:solidFill>
                    <a:srgbClr val="000000"/>
                  </a:solidFill>
                  <a:latin typeface="Times New Roman" panose="02020603050405020304" pitchFamily="2" charset="0"/>
                  <a:ea typeface="黑体" panose="02010609060101010101" charset="-122"/>
                </a:rPr>
                <a:t>1</a:t>
              </a:r>
              <a:endParaRPr lang="en-US" altLang="zh-CN" sz="2400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charset="-122"/>
              </a:endParaRPr>
            </a:p>
          </p:txBody>
        </p:sp>
        <p:sp>
          <p:nvSpPr>
            <p:cNvPr id="30736" name="Rectangle 60"/>
            <p:cNvSpPr/>
            <p:nvPr/>
          </p:nvSpPr>
          <p:spPr>
            <a:xfrm>
              <a:off x="1691" y="1000"/>
              <a:ext cx="293" cy="58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t" anchorCtr="0">
              <a:spAutoFit/>
            </a:bodyPr>
            <a:p>
              <a:r>
                <a:rPr lang="en-US" altLang="zh-CN" sz="2400" i="1" dirty="0">
                  <a:solidFill>
                    <a:srgbClr val="000000"/>
                  </a:solidFill>
                  <a:latin typeface="Times New Roman" panose="02020603050405020304" pitchFamily="2" charset="0"/>
                  <a:ea typeface="黑体" panose="02010609060101010101" charset="-122"/>
                </a:rPr>
                <a:t>F</a:t>
              </a:r>
              <a:endParaRPr lang="en-US" altLang="zh-CN" sz="2400" i="1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charset="-122"/>
              </a:endParaRPr>
            </a:p>
          </p:txBody>
        </p:sp>
        <p:sp>
          <p:nvSpPr>
            <p:cNvPr id="30737" name="Rectangle 61"/>
            <p:cNvSpPr/>
            <p:nvPr/>
          </p:nvSpPr>
          <p:spPr>
            <a:xfrm>
              <a:off x="4342" y="1015"/>
              <a:ext cx="293" cy="58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t" anchorCtr="0">
              <a:spAutoFit/>
            </a:bodyPr>
            <a:p>
              <a:r>
                <a:rPr lang="en-US" altLang="zh-CN" sz="2400" i="1" dirty="0">
                  <a:solidFill>
                    <a:srgbClr val="000000"/>
                  </a:solidFill>
                  <a:latin typeface="Times New Roman" panose="02020603050405020304" pitchFamily="2" charset="0"/>
                  <a:ea typeface="黑体" panose="02010609060101010101" charset="-122"/>
                </a:rPr>
                <a:t>E</a:t>
              </a:r>
              <a:endParaRPr lang="en-US" altLang="zh-CN" sz="2400" i="1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charset="-122"/>
              </a:endParaRPr>
            </a:p>
          </p:txBody>
        </p:sp>
        <p:sp>
          <p:nvSpPr>
            <p:cNvPr id="30738" name="Rectangle 62"/>
            <p:cNvSpPr/>
            <p:nvPr/>
          </p:nvSpPr>
          <p:spPr>
            <a:xfrm>
              <a:off x="560" y="1058"/>
              <a:ext cx="347" cy="58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t" anchorCtr="0">
              <a:spAutoFit/>
            </a:bodyPr>
            <a:p>
              <a:r>
                <a:rPr lang="en-US" altLang="zh-CN" sz="2400" i="1" dirty="0">
                  <a:solidFill>
                    <a:srgbClr val="000000"/>
                  </a:solidFill>
                  <a:latin typeface="Times New Roman" panose="02020603050405020304" pitchFamily="2" charset="0"/>
                  <a:ea typeface="黑体" panose="02010609060101010101" charset="-122"/>
                </a:rPr>
                <a:t>D</a:t>
              </a:r>
              <a:endParaRPr lang="en-US" altLang="zh-CN" sz="2400" i="1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charset="-122"/>
              </a:endParaRPr>
            </a:p>
          </p:txBody>
        </p:sp>
        <p:sp>
          <p:nvSpPr>
            <p:cNvPr id="30739" name="Rectangle 63"/>
            <p:cNvSpPr/>
            <p:nvPr/>
          </p:nvSpPr>
          <p:spPr>
            <a:xfrm>
              <a:off x="4427" y="3075"/>
              <a:ext cx="320" cy="58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t" anchorCtr="0">
              <a:spAutoFit/>
            </a:bodyPr>
            <a:p>
              <a:r>
                <a:rPr lang="en-US" altLang="zh-CN" sz="2400" i="1" dirty="0">
                  <a:solidFill>
                    <a:srgbClr val="000000"/>
                  </a:solidFill>
                  <a:latin typeface="Times New Roman" panose="02020603050405020304" pitchFamily="2" charset="0"/>
                  <a:ea typeface="黑体" panose="02010609060101010101" charset="-122"/>
                </a:rPr>
                <a:t>C</a:t>
              </a:r>
              <a:endParaRPr lang="en-US" altLang="zh-CN" sz="2400" i="1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charset="-122"/>
              </a:endParaRPr>
            </a:p>
          </p:txBody>
        </p:sp>
        <p:sp>
          <p:nvSpPr>
            <p:cNvPr id="30740" name="Rectangle 64"/>
            <p:cNvSpPr/>
            <p:nvPr/>
          </p:nvSpPr>
          <p:spPr>
            <a:xfrm>
              <a:off x="125" y="3105"/>
              <a:ext cx="293" cy="58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t" anchorCtr="0">
              <a:spAutoFit/>
            </a:bodyPr>
            <a:p>
              <a:r>
                <a:rPr lang="en-US" altLang="zh-CN" sz="2400" i="1" dirty="0">
                  <a:solidFill>
                    <a:srgbClr val="000000"/>
                  </a:solidFill>
                  <a:latin typeface="Times New Roman" panose="02020603050405020304" pitchFamily="2" charset="0"/>
                  <a:ea typeface="黑体" panose="02010609060101010101" charset="-122"/>
                </a:rPr>
                <a:t>B</a:t>
              </a:r>
              <a:endParaRPr lang="en-US" altLang="zh-CN" sz="2400" i="1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charset="-122"/>
              </a:endParaRPr>
            </a:p>
          </p:txBody>
        </p:sp>
        <p:sp>
          <p:nvSpPr>
            <p:cNvPr id="30741" name="Rectangle 65"/>
            <p:cNvSpPr/>
            <p:nvPr/>
          </p:nvSpPr>
          <p:spPr>
            <a:xfrm>
              <a:off x="3207" y="20"/>
              <a:ext cx="293" cy="58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t" anchorCtr="0">
              <a:spAutoFit/>
            </a:bodyPr>
            <a:p>
              <a:r>
                <a:rPr lang="en-US" altLang="zh-CN" sz="2400" i="1" dirty="0">
                  <a:solidFill>
                    <a:srgbClr val="000000"/>
                  </a:solidFill>
                  <a:latin typeface="Times New Roman" panose="02020603050405020304" pitchFamily="2" charset="0"/>
                  <a:ea typeface="黑体" panose="02010609060101010101" charset="-122"/>
                </a:rPr>
                <a:t>A</a:t>
              </a:r>
              <a:endParaRPr lang="en-US" altLang="zh-CN" sz="2400" i="1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charset="-122"/>
              </a:endParaRPr>
            </a:p>
          </p:txBody>
        </p:sp>
      </p:grpSp>
      <p:sp>
        <p:nvSpPr>
          <p:cNvPr id="30742" name="Text Box 38"/>
          <p:cNvSpPr txBox="1"/>
          <p:nvPr/>
        </p:nvSpPr>
        <p:spPr>
          <a:xfrm>
            <a:off x="2006600" y="2422525"/>
            <a:ext cx="5184775" cy="203009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解：（1）∠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1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与∠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2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是内错角，∠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1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和∠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3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同旁内角，∠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1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和∠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4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是同旁内角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.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30743" name="Text Box 39"/>
          <p:cNvSpPr txBox="1"/>
          <p:nvPr/>
        </p:nvSpPr>
        <p:spPr>
          <a:xfrm>
            <a:off x="1919288" y="5445125"/>
            <a:ext cx="8064500" cy="95313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eaLnBrk="0" hangingPunct="0">
              <a:spcBef>
                <a:spcPct val="50000"/>
              </a:spcBef>
            </a:pPr>
            <a:r>
              <a:rPr lang="zh-CN" altLang="en-US" sz="2800" dirty="0">
                <a:solidFill>
                  <a:srgbClr val="F8081F"/>
                </a:solidFill>
                <a:latin typeface="Times New Roman" panose="02020603050405020304" pitchFamily="2" charset="0"/>
                <a:ea typeface="黑体" panose="02010609060101010101" charset="-122"/>
              </a:rPr>
              <a:t>温馨提示：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解题之前要明确哪两条直线被哪条直线所截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.</a:t>
            </a:r>
            <a:endParaRPr lang="en-US" altLang="zh-CN" sz="2800" dirty="0"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7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7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07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07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42" grpId="0" bldLvl="0"/>
      <p:bldP spid="30743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1746" name="Text Box 38"/>
          <p:cNvSpPr txBox="1"/>
          <p:nvPr/>
        </p:nvSpPr>
        <p:spPr>
          <a:xfrm>
            <a:off x="1873250" y="1736725"/>
            <a:ext cx="8551863" cy="203009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解：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(</a:t>
            </a:r>
            <a:r>
              <a:rPr lang="zh-CN" altLang="en-US" sz="2800" dirty="0">
                <a:solidFill>
                  <a:srgbClr val="F8081F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2</a:t>
            </a:r>
            <a:r>
              <a:rPr lang="en-US" altLang="zh-CN" sz="2800" dirty="0">
                <a:solidFill>
                  <a:srgbClr val="F8081F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)</a:t>
            </a:r>
            <a:r>
              <a:rPr lang="zh-CN" altLang="en-US" sz="2800" dirty="0">
                <a:solidFill>
                  <a:srgbClr val="F8081F"/>
                </a:solidFill>
                <a:latin typeface="黑体" panose="02010609060101010101" charset="-122"/>
                <a:ea typeface="黑体" panose="02010609060101010101" charset="-122"/>
              </a:rPr>
              <a:t>如果</a:t>
            </a:r>
            <a:r>
              <a:rPr lang="zh-CN" altLang="en-US" sz="2800" dirty="0">
                <a:solidFill>
                  <a:srgbClr val="F8081F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∠</a:t>
            </a:r>
            <a:r>
              <a:rPr lang="en-US" altLang="zh-CN" sz="2800" dirty="0">
                <a:solidFill>
                  <a:srgbClr val="F8081F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1=∠4</a:t>
            </a:r>
            <a:r>
              <a:rPr lang="zh-CN" altLang="en-US" sz="2800" dirty="0">
                <a:solidFill>
                  <a:srgbClr val="F8081F"/>
                </a:solidFill>
                <a:latin typeface="黑体" panose="02010609060101010101" charset="-122"/>
                <a:ea typeface="黑体" panose="02010609060101010101" charset="-122"/>
              </a:rPr>
              <a:t>，由对顶角相等，得</a:t>
            </a:r>
            <a:r>
              <a:rPr lang="zh-CN" altLang="en-US" sz="2800" dirty="0">
                <a:solidFill>
                  <a:srgbClr val="F8081F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∠2</a:t>
            </a:r>
            <a:r>
              <a:rPr lang="en-US" altLang="zh-CN" sz="2800" dirty="0">
                <a:solidFill>
                  <a:srgbClr val="F8081F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=∠4</a:t>
            </a:r>
            <a:r>
              <a:rPr lang="zh-CN" altLang="en-US" sz="2800" dirty="0">
                <a:solidFill>
                  <a:srgbClr val="F8081F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，</a:t>
            </a:r>
            <a:r>
              <a:rPr lang="zh-CN" altLang="en-US" sz="2800" dirty="0">
                <a:solidFill>
                  <a:srgbClr val="F8081F"/>
                </a:solidFill>
                <a:latin typeface="黑体" panose="02010609060101010101" charset="-122"/>
                <a:ea typeface="黑体" panose="02010609060101010101" charset="-122"/>
              </a:rPr>
              <a:t>那么</a:t>
            </a:r>
            <a:r>
              <a:rPr lang="zh-CN" altLang="en-US" sz="2800" dirty="0">
                <a:solidFill>
                  <a:srgbClr val="F8081F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∠</a:t>
            </a:r>
            <a:r>
              <a:rPr lang="en-US" altLang="zh-CN" sz="2800" dirty="0">
                <a:solidFill>
                  <a:srgbClr val="F8081F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1=∠</a:t>
            </a:r>
            <a:r>
              <a:rPr lang="zh-CN" altLang="en-US" sz="2800" dirty="0">
                <a:solidFill>
                  <a:srgbClr val="F8081F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2.</a:t>
            </a:r>
            <a:r>
              <a:rPr lang="zh-CN" altLang="en-US" sz="2800" dirty="0">
                <a:solidFill>
                  <a:srgbClr val="F8081F"/>
                </a:solidFill>
                <a:latin typeface="黑体" panose="02010609060101010101" charset="-122"/>
                <a:ea typeface="黑体" panose="02010609060101010101" charset="-122"/>
              </a:rPr>
              <a:t>因为</a:t>
            </a:r>
            <a:r>
              <a:rPr lang="zh-CN" altLang="en-US" sz="2800" dirty="0">
                <a:solidFill>
                  <a:srgbClr val="F8081F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∠3</a:t>
            </a:r>
            <a:r>
              <a:rPr lang="zh-CN" altLang="en-US" sz="2800" dirty="0">
                <a:solidFill>
                  <a:srgbClr val="F8081F"/>
                </a:solidFill>
                <a:latin typeface="黑体" panose="02010609060101010101" charset="-122"/>
                <a:ea typeface="黑体" panose="02010609060101010101" charset="-122"/>
              </a:rPr>
              <a:t>和</a:t>
            </a:r>
            <a:r>
              <a:rPr lang="en-US" altLang="zh-CN" sz="2800" dirty="0">
                <a:solidFill>
                  <a:srgbClr val="F8081F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∠4</a:t>
            </a:r>
            <a:r>
              <a:rPr lang="zh-CN" altLang="en-US" sz="2800" dirty="0">
                <a:solidFill>
                  <a:srgbClr val="F8081F"/>
                </a:solidFill>
                <a:latin typeface="黑体" panose="02010609060101010101" charset="-122"/>
                <a:ea typeface="黑体" panose="02010609060101010101" charset="-122"/>
              </a:rPr>
              <a:t>互补，即</a:t>
            </a:r>
            <a:r>
              <a:rPr lang="zh-CN" altLang="en-US" sz="2800" dirty="0">
                <a:solidFill>
                  <a:srgbClr val="F8081F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∠4+</a:t>
            </a:r>
            <a:r>
              <a:rPr lang="en-US" altLang="zh-CN" sz="2800" dirty="0">
                <a:solidFill>
                  <a:srgbClr val="F8081F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∠</a:t>
            </a:r>
            <a:r>
              <a:rPr lang="zh-CN" altLang="en-US" sz="2800" dirty="0">
                <a:solidFill>
                  <a:srgbClr val="F8081F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3=180</a:t>
            </a:r>
            <a:r>
              <a:rPr lang="en-US" altLang="zh-CN" sz="2800" dirty="0">
                <a:solidFill>
                  <a:srgbClr val="F8081F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°</a:t>
            </a:r>
            <a:r>
              <a:rPr lang="zh-CN" altLang="en-US" sz="2800" dirty="0">
                <a:solidFill>
                  <a:srgbClr val="F8081F"/>
                </a:solidFill>
                <a:latin typeface="黑体" panose="02010609060101010101" charset="-122"/>
                <a:ea typeface="黑体" panose="02010609060101010101" charset="-122"/>
              </a:rPr>
              <a:t>，又因为</a:t>
            </a:r>
            <a:r>
              <a:rPr lang="zh-CN" altLang="en-US" sz="2800" dirty="0">
                <a:solidFill>
                  <a:srgbClr val="F8081F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∠</a:t>
            </a:r>
            <a:r>
              <a:rPr lang="en-US" altLang="zh-CN" sz="2800" dirty="0">
                <a:solidFill>
                  <a:srgbClr val="F8081F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1=∠4,</a:t>
            </a:r>
            <a:r>
              <a:rPr lang="zh-CN" altLang="en-US" sz="2800" dirty="0">
                <a:solidFill>
                  <a:srgbClr val="F8081F"/>
                </a:solidFill>
                <a:latin typeface="黑体" panose="02010609060101010101" charset="-122"/>
                <a:ea typeface="黑体" panose="02010609060101010101" charset="-122"/>
              </a:rPr>
              <a:t>所以</a:t>
            </a:r>
            <a:r>
              <a:rPr lang="zh-CN" altLang="en-US" sz="2800" dirty="0">
                <a:solidFill>
                  <a:srgbClr val="F8081F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∠4+</a:t>
            </a:r>
            <a:r>
              <a:rPr lang="en-US" altLang="zh-CN" sz="2800" dirty="0">
                <a:solidFill>
                  <a:srgbClr val="F8081F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∠</a:t>
            </a:r>
            <a:r>
              <a:rPr lang="zh-CN" altLang="en-US" sz="2800" dirty="0">
                <a:solidFill>
                  <a:srgbClr val="F8081F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3=180</a:t>
            </a:r>
            <a:r>
              <a:rPr lang="en-US" altLang="zh-CN" sz="2800" dirty="0">
                <a:solidFill>
                  <a:srgbClr val="F8081F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°,</a:t>
            </a:r>
            <a:r>
              <a:rPr lang="zh-CN" altLang="en-US" sz="2800" dirty="0">
                <a:solidFill>
                  <a:srgbClr val="F8081F"/>
                </a:solidFill>
                <a:latin typeface="黑体" panose="02010609060101010101" charset="-122"/>
                <a:ea typeface="黑体" panose="02010609060101010101" charset="-122"/>
              </a:rPr>
              <a:t>即</a:t>
            </a:r>
            <a:r>
              <a:rPr lang="zh-CN" altLang="en-US" sz="2800" dirty="0">
                <a:solidFill>
                  <a:srgbClr val="F8081F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∠</a:t>
            </a:r>
            <a:r>
              <a:rPr lang="en-US" altLang="zh-CN" sz="2800" dirty="0">
                <a:solidFill>
                  <a:srgbClr val="F8081F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1</a:t>
            </a:r>
            <a:r>
              <a:rPr lang="zh-CN" altLang="en-US" sz="2800" dirty="0">
                <a:solidFill>
                  <a:srgbClr val="F8081F"/>
                </a:solidFill>
                <a:latin typeface="黑体" panose="02010609060101010101" charset="-122"/>
                <a:ea typeface="黑体" panose="02010609060101010101" charset="-122"/>
              </a:rPr>
              <a:t>与</a:t>
            </a:r>
            <a:r>
              <a:rPr lang="zh-CN" altLang="en-US" sz="2800" dirty="0">
                <a:solidFill>
                  <a:srgbClr val="F8081F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∠</a:t>
            </a:r>
            <a:r>
              <a:rPr lang="en-US" altLang="zh-CN" sz="2800" dirty="0">
                <a:solidFill>
                  <a:srgbClr val="F8081F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3</a:t>
            </a:r>
            <a:r>
              <a:rPr lang="zh-CN" altLang="en-US" sz="2800" dirty="0">
                <a:solidFill>
                  <a:srgbClr val="F8081F"/>
                </a:solidFill>
                <a:latin typeface="黑体" panose="02010609060101010101" charset="-122"/>
                <a:ea typeface="黑体" panose="02010609060101010101" charset="-122"/>
              </a:rPr>
              <a:t>互补</a:t>
            </a:r>
            <a:r>
              <a:rPr lang="en-US" altLang="zh-CN" sz="2800" dirty="0">
                <a:solidFill>
                  <a:srgbClr val="F8081F"/>
                </a:solidFill>
                <a:latin typeface="黑体" panose="02010609060101010101" charset="-122"/>
                <a:ea typeface="黑体" panose="02010609060101010101" charset="-122"/>
              </a:rPr>
              <a:t>.</a:t>
            </a:r>
            <a:endParaRPr lang="en-US" altLang="zh-CN" sz="2800" dirty="0">
              <a:solidFill>
                <a:srgbClr val="F8081F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grpSp>
        <p:nvGrpSpPr>
          <p:cNvPr id="31747" name="Group 19"/>
          <p:cNvGrpSpPr/>
          <p:nvPr/>
        </p:nvGrpSpPr>
        <p:grpSpPr>
          <a:xfrm>
            <a:off x="6880225" y="3859213"/>
            <a:ext cx="3055938" cy="2463800"/>
            <a:chOff x="0" y="0"/>
            <a:chExt cx="4815" cy="3880"/>
          </a:xfrm>
        </p:grpSpPr>
        <p:sp>
          <p:nvSpPr>
            <p:cNvPr id="31748" name="AutoShape 47"/>
            <p:cNvSpPr>
              <a:spLocks noChangeAspect="1" noTextEdit="1"/>
            </p:cNvSpPr>
            <p:nvPr/>
          </p:nvSpPr>
          <p:spPr>
            <a:xfrm>
              <a:off x="0" y="0"/>
              <a:ext cx="4815" cy="388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1749" name="Arc 49"/>
            <p:cNvSpPr/>
            <p:nvPr/>
          </p:nvSpPr>
          <p:spPr>
            <a:xfrm>
              <a:off x="360" y="2927"/>
              <a:ext cx="285" cy="21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pathLst>
                <a:path w="21600" h="14649" fill="none">
                  <a:moveTo>
                    <a:pt x="15873" y="-1"/>
                  </a:moveTo>
                  <a:cubicBezTo>
                    <a:pt x="19555" y="3989"/>
                    <a:pt x="21600" y="9219"/>
                    <a:pt x="21600" y="14649"/>
                  </a:cubicBezTo>
                </a:path>
                <a:path w="21600" h="14649" stroke="0">
                  <a:moveTo>
                    <a:pt x="15873" y="-1"/>
                  </a:moveTo>
                  <a:cubicBezTo>
                    <a:pt x="19555" y="3989"/>
                    <a:pt x="21600" y="9219"/>
                    <a:pt x="21600" y="14649"/>
                  </a:cubicBezTo>
                  <a:lnTo>
                    <a:pt x="0" y="14649"/>
                  </a:lnTo>
                  <a:close/>
                </a:path>
              </a:pathLst>
            </a:custGeom>
            <a:noFill/>
            <a:ln w="28575" cap="flat" cmpd="sng">
              <a:solidFill>
                <a:srgbClr val="000000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1750" name="Arc 50"/>
            <p:cNvSpPr/>
            <p:nvPr/>
          </p:nvSpPr>
          <p:spPr>
            <a:xfrm>
              <a:off x="1545" y="1570"/>
              <a:ext cx="315" cy="23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pathLst>
                <a:path w="21595" h="15159" fill="none">
                  <a:moveTo>
                    <a:pt x="6207" y="15159"/>
                  </a:moveTo>
                  <a:cubicBezTo>
                    <a:pt x="2343" y="11236"/>
                    <a:pt x="122" y="5985"/>
                    <a:pt x="0" y="479"/>
                  </a:cubicBezTo>
                </a:path>
                <a:path w="21595" h="15159" stroke="0">
                  <a:moveTo>
                    <a:pt x="6207" y="15159"/>
                  </a:moveTo>
                  <a:cubicBezTo>
                    <a:pt x="2343" y="11236"/>
                    <a:pt x="122" y="5985"/>
                    <a:pt x="0" y="479"/>
                  </a:cubicBezTo>
                  <a:lnTo>
                    <a:pt x="21595" y="0"/>
                  </a:lnTo>
                  <a:close/>
                </a:path>
              </a:pathLst>
            </a:custGeom>
            <a:noFill/>
            <a:ln w="28575" cap="flat" cmpd="sng">
              <a:solidFill>
                <a:srgbClr val="000000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1751" name="Arc 51"/>
            <p:cNvSpPr/>
            <p:nvPr/>
          </p:nvSpPr>
          <p:spPr>
            <a:xfrm>
              <a:off x="1725" y="1577"/>
              <a:ext cx="315" cy="19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pathLst>
                <a:path w="37699" h="21600" fill="none">
                  <a:moveTo>
                    <a:pt x="37699" y="0"/>
                  </a:moveTo>
                  <a:cubicBezTo>
                    <a:pt x="37699" y="11929"/>
                    <a:pt x="28028" y="21600"/>
                    <a:pt x="16099" y="21600"/>
                  </a:cubicBezTo>
                  <a:cubicBezTo>
                    <a:pt x="9952" y="21600"/>
                    <a:pt x="4097" y="18981"/>
                    <a:pt x="0" y="14400"/>
                  </a:cubicBezTo>
                </a:path>
                <a:path w="37699" h="21600" stroke="0">
                  <a:moveTo>
                    <a:pt x="37699" y="0"/>
                  </a:moveTo>
                  <a:cubicBezTo>
                    <a:pt x="37699" y="11929"/>
                    <a:pt x="28028" y="21600"/>
                    <a:pt x="16099" y="21600"/>
                  </a:cubicBezTo>
                  <a:cubicBezTo>
                    <a:pt x="9952" y="21600"/>
                    <a:pt x="4097" y="18981"/>
                    <a:pt x="0" y="14400"/>
                  </a:cubicBezTo>
                  <a:lnTo>
                    <a:pt x="16099" y="0"/>
                  </a:lnTo>
                  <a:close/>
                </a:path>
              </a:pathLst>
            </a:custGeom>
            <a:noFill/>
            <a:ln w="28575" cap="flat" cmpd="sng">
              <a:solidFill>
                <a:srgbClr val="000000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1752" name="Arc 52"/>
            <p:cNvSpPr/>
            <p:nvPr/>
          </p:nvSpPr>
          <p:spPr>
            <a:xfrm>
              <a:off x="1860" y="1345"/>
              <a:ext cx="300" cy="23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pathLst>
                <a:path w="21600" h="15728" fill="none">
                  <a:moveTo>
                    <a:pt x="15324" y="0"/>
                  </a:moveTo>
                  <a:cubicBezTo>
                    <a:pt x="19344" y="4046"/>
                    <a:pt x="21600" y="9518"/>
                    <a:pt x="21600" y="15222"/>
                  </a:cubicBezTo>
                  <a:cubicBezTo>
                    <a:pt x="21600" y="15390"/>
                    <a:pt x="21598" y="15559"/>
                    <a:pt x="21594" y="15728"/>
                  </a:cubicBezTo>
                </a:path>
                <a:path w="21600" h="15728" stroke="0">
                  <a:moveTo>
                    <a:pt x="15324" y="0"/>
                  </a:moveTo>
                  <a:cubicBezTo>
                    <a:pt x="19344" y="4046"/>
                    <a:pt x="21600" y="9518"/>
                    <a:pt x="21600" y="15222"/>
                  </a:cubicBezTo>
                  <a:cubicBezTo>
                    <a:pt x="21600" y="15390"/>
                    <a:pt x="21598" y="15559"/>
                    <a:pt x="21594" y="15728"/>
                  </a:cubicBezTo>
                  <a:lnTo>
                    <a:pt x="0" y="15222"/>
                  </a:lnTo>
                  <a:close/>
                </a:path>
              </a:pathLst>
            </a:custGeom>
            <a:noFill/>
            <a:ln w="28575" cap="flat" cmpd="sng">
              <a:solidFill>
                <a:srgbClr val="000000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1753" name="Line 53"/>
            <p:cNvSpPr/>
            <p:nvPr/>
          </p:nvSpPr>
          <p:spPr>
            <a:xfrm flipH="1">
              <a:off x="360" y="197"/>
              <a:ext cx="2820" cy="2943"/>
            </a:xfrm>
            <a:prstGeom prst="line">
              <a:avLst/>
            </a:prstGeom>
            <a:ln w="28575" cap="flat" cmpd="sng">
              <a:solidFill>
                <a:srgbClr val="000080"/>
              </a:solidFill>
              <a:prstDash val="solid"/>
              <a:bevel/>
              <a:headEnd type="none" w="med" len="med"/>
              <a:tailEnd type="none" w="med" len="med"/>
            </a:ln>
          </p:spPr>
        </p:sp>
        <p:sp>
          <p:nvSpPr>
            <p:cNvPr id="31754" name="Line 54"/>
            <p:cNvSpPr/>
            <p:nvPr/>
          </p:nvSpPr>
          <p:spPr>
            <a:xfrm>
              <a:off x="360" y="3140"/>
              <a:ext cx="4275" cy="2"/>
            </a:xfrm>
            <a:prstGeom prst="line">
              <a:avLst/>
            </a:prstGeom>
            <a:ln w="28575" cap="flat" cmpd="sng">
              <a:solidFill>
                <a:srgbClr val="000080"/>
              </a:solidFill>
              <a:prstDash val="solid"/>
              <a:bevel/>
              <a:headEnd type="none" w="med" len="med"/>
              <a:tailEnd type="none" w="med" len="med"/>
            </a:ln>
          </p:spPr>
        </p:sp>
        <p:sp>
          <p:nvSpPr>
            <p:cNvPr id="31755" name="Line 55"/>
            <p:cNvSpPr/>
            <p:nvPr/>
          </p:nvSpPr>
          <p:spPr>
            <a:xfrm flipH="1">
              <a:off x="525" y="1562"/>
              <a:ext cx="3960" cy="15"/>
            </a:xfrm>
            <a:prstGeom prst="line">
              <a:avLst/>
            </a:prstGeom>
            <a:ln w="28575" cap="flat" cmpd="sng">
              <a:solidFill>
                <a:srgbClr val="000080"/>
              </a:solidFill>
              <a:prstDash val="solid"/>
              <a:bevel/>
              <a:headEnd type="none" w="med" len="med"/>
              <a:tailEnd type="none" w="med" len="med"/>
            </a:ln>
          </p:spPr>
        </p:sp>
        <p:sp>
          <p:nvSpPr>
            <p:cNvPr id="31756" name="Rectangle 56"/>
            <p:cNvSpPr/>
            <p:nvPr/>
          </p:nvSpPr>
          <p:spPr>
            <a:xfrm>
              <a:off x="2208" y="1080"/>
              <a:ext cx="240" cy="58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t" anchorCtr="0">
              <a:spAutoFit/>
            </a:bodyPr>
            <a:p>
              <a:r>
                <a:rPr lang="en-US" altLang="zh-CN" sz="2400" dirty="0">
                  <a:solidFill>
                    <a:srgbClr val="000000"/>
                  </a:solidFill>
                  <a:latin typeface="Times New Roman" panose="02020603050405020304" pitchFamily="2" charset="0"/>
                  <a:ea typeface="黑体" panose="02010609060101010101" charset="-122"/>
                </a:rPr>
                <a:t>4</a:t>
              </a:r>
              <a:endParaRPr lang="en-US" altLang="zh-CN" sz="2400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charset="-122"/>
              </a:endParaRPr>
            </a:p>
          </p:txBody>
        </p:sp>
        <p:sp>
          <p:nvSpPr>
            <p:cNvPr id="31757" name="Rectangle 57"/>
            <p:cNvSpPr/>
            <p:nvPr/>
          </p:nvSpPr>
          <p:spPr>
            <a:xfrm>
              <a:off x="1918" y="1635"/>
              <a:ext cx="240" cy="58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t" anchorCtr="0">
              <a:spAutoFit/>
            </a:bodyPr>
            <a:p>
              <a:r>
                <a:rPr lang="en-US" altLang="zh-CN" sz="2400" dirty="0">
                  <a:solidFill>
                    <a:srgbClr val="000000"/>
                  </a:solidFill>
                  <a:latin typeface="Times New Roman" panose="02020603050405020304" pitchFamily="2" charset="0"/>
                  <a:ea typeface="黑体" panose="02010609060101010101" charset="-122"/>
                </a:rPr>
                <a:t>3</a:t>
              </a:r>
              <a:endParaRPr lang="en-US" altLang="zh-CN" sz="2400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charset="-122"/>
              </a:endParaRPr>
            </a:p>
          </p:txBody>
        </p:sp>
        <p:sp>
          <p:nvSpPr>
            <p:cNvPr id="31758" name="Rectangle 58"/>
            <p:cNvSpPr/>
            <p:nvPr/>
          </p:nvSpPr>
          <p:spPr>
            <a:xfrm>
              <a:off x="1291" y="1455"/>
              <a:ext cx="240" cy="58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t" anchorCtr="0">
              <a:spAutoFit/>
            </a:bodyPr>
            <a:p>
              <a:r>
                <a:rPr lang="en-US" altLang="zh-CN" sz="2400" dirty="0">
                  <a:solidFill>
                    <a:srgbClr val="000000"/>
                  </a:solidFill>
                  <a:latin typeface="Times New Roman" panose="02020603050405020304" pitchFamily="2" charset="0"/>
                  <a:ea typeface="黑体" panose="02010609060101010101" charset="-122"/>
                </a:rPr>
                <a:t>2</a:t>
              </a:r>
              <a:endParaRPr lang="en-US" altLang="zh-CN" sz="2400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charset="-122"/>
              </a:endParaRPr>
            </a:p>
          </p:txBody>
        </p:sp>
        <p:sp>
          <p:nvSpPr>
            <p:cNvPr id="31759" name="Rectangle 59"/>
            <p:cNvSpPr/>
            <p:nvPr/>
          </p:nvSpPr>
          <p:spPr>
            <a:xfrm>
              <a:off x="698" y="2625"/>
              <a:ext cx="240" cy="58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t" anchorCtr="0">
              <a:spAutoFit/>
            </a:bodyPr>
            <a:p>
              <a:r>
                <a:rPr lang="en-US" altLang="zh-CN" sz="2400" dirty="0">
                  <a:solidFill>
                    <a:srgbClr val="000000"/>
                  </a:solidFill>
                  <a:latin typeface="Times New Roman" panose="02020603050405020304" pitchFamily="2" charset="0"/>
                  <a:ea typeface="黑体" panose="02010609060101010101" charset="-122"/>
                </a:rPr>
                <a:t>1</a:t>
              </a:r>
              <a:endParaRPr lang="en-US" altLang="zh-CN" sz="2400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charset="-122"/>
              </a:endParaRPr>
            </a:p>
          </p:txBody>
        </p:sp>
        <p:sp>
          <p:nvSpPr>
            <p:cNvPr id="31760" name="Rectangle 60"/>
            <p:cNvSpPr/>
            <p:nvPr/>
          </p:nvSpPr>
          <p:spPr>
            <a:xfrm>
              <a:off x="1691" y="1000"/>
              <a:ext cx="293" cy="58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t" anchorCtr="0">
              <a:spAutoFit/>
            </a:bodyPr>
            <a:p>
              <a:r>
                <a:rPr lang="en-US" altLang="zh-CN" sz="2400" i="1" dirty="0">
                  <a:solidFill>
                    <a:srgbClr val="000000"/>
                  </a:solidFill>
                  <a:latin typeface="Times New Roman" panose="02020603050405020304" pitchFamily="2" charset="0"/>
                  <a:ea typeface="黑体" panose="02010609060101010101" charset="-122"/>
                </a:rPr>
                <a:t>F</a:t>
              </a:r>
              <a:endParaRPr lang="en-US" altLang="zh-CN" sz="2400" i="1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charset="-122"/>
              </a:endParaRPr>
            </a:p>
          </p:txBody>
        </p:sp>
        <p:sp>
          <p:nvSpPr>
            <p:cNvPr id="31761" name="Rectangle 61"/>
            <p:cNvSpPr/>
            <p:nvPr/>
          </p:nvSpPr>
          <p:spPr>
            <a:xfrm>
              <a:off x="4342" y="1015"/>
              <a:ext cx="293" cy="58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t" anchorCtr="0">
              <a:spAutoFit/>
            </a:bodyPr>
            <a:p>
              <a:r>
                <a:rPr lang="en-US" altLang="zh-CN" sz="2400" i="1" dirty="0">
                  <a:solidFill>
                    <a:srgbClr val="000000"/>
                  </a:solidFill>
                  <a:latin typeface="Times New Roman" panose="02020603050405020304" pitchFamily="2" charset="0"/>
                  <a:ea typeface="黑体" panose="02010609060101010101" charset="-122"/>
                </a:rPr>
                <a:t>E</a:t>
              </a:r>
              <a:endParaRPr lang="en-US" altLang="zh-CN" sz="2400" i="1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charset="-122"/>
              </a:endParaRPr>
            </a:p>
          </p:txBody>
        </p:sp>
        <p:sp>
          <p:nvSpPr>
            <p:cNvPr id="31762" name="Rectangle 62"/>
            <p:cNvSpPr/>
            <p:nvPr/>
          </p:nvSpPr>
          <p:spPr>
            <a:xfrm>
              <a:off x="560" y="1058"/>
              <a:ext cx="347" cy="58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t" anchorCtr="0">
              <a:spAutoFit/>
            </a:bodyPr>
            <a:p>
              <a:r>
                <a:rPr lang="en-US" altLang="zh-CN" sz="2400" i="1" dirty="0">
                  <a:solidFill>
                    <a:srgbClr val="000000"/>
                  </a:solidFill>
                  <a:latin typeface="Times New Roman" panose="02020603050405020304" pitchFamily="2" charset="0"/>
                  <a:ea typeface="黑体" panose="02010609060101010101" charset="-122"/>
                </a:rPr>
                <a:t>D</a:t>
              </a:r>
              <a:endParaRPr lang="en-US" altLang="zh-CN" sz="2400" i="1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charset="-122"/>
              </a:endParaRPr>
            </a:p>
          </p:txBody>
        </p:sp>
        <p:sp>
          <p:nvSpPr>
            <p:cNvPr id="31763" name="Rectangle 63"/>
            <p:cNvSpPr/>
            <p:nvPr/>
          </p:nvSpPr>
          <p:spPr>
            <a:xfrm>
              <a:off x="4427" y="3075"/>
              <a:ext cx="320" cy="58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t" anchorCtr="0">
              <a:spAutoFit/>
            </a:bodyPr>
            <a:p>
              <a:r>
                <a:rPr lang="en-US" altLang="zh-CN" sz="2400" i="1" dirty="0">
                  <a:solidFill>
                    <a:srgbClr val="000000"/>
                  </a:solidFill>
                  <a:latin typeface="Times New Roman" panose="02020603050405020304" pitchFamily="2" charset="0"/>
                  <a:ea typeface="黑体" panose="02010609060101010101" charset="-122"/>
                </a:rPr>
                <a:t>C</a:t>
              </a:r>
              <a:endParaRPr lang="en-US" altLang="zh-CN" sz="2400" i="1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charset="-122"/>
              </a:endParaRPr>
            </a:p>
          </p:txBody>
        </p:sp>
        <p:sp>
          <p:nvSpPr>
            <p:cNvPr id="31764" name="Rectangle 64"/>
            <p:cNvSpPr/>
            <p:nvPr/>
          </p:nvSpPr>
          <p:spPr>
            <a:xfrm>
              <a:off x="125" y="3105"/>
              <a:ext cx="293" cy="58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t" anchorCtr="0">
              <a:spAutoFit/>
            </a:bodyPr>
            <a:p>
              <a:r>
                <a:rPr lang="en-US" altLang="zh-CN" sz="2400" i="1" dirty="0">
                  <a:solidFill>
                    <a:srgbClr val="000000"/>
                  </a:solidFill>
                  <a:latin typeface="Times New Roman" panose="02020603050405020304" pitchFamily="2" charset="0"/>
                  <a:ea typeface="黑体" panose="02010609060101010101" charset="-122"/>
                </a:rPr>
                <a:t>B</a:t>
              </a:r>
              <a:endParaRPr lang="en-US" altLang="zh-CN" sz="2400" i="1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charset="-122"/>
              </a:endParaRPr>
            </a:p>
          </p:txBody>
        </p:sp>
        <p:sp>
          <p:nvSpPr>
            <p:cNvPr id="31765" name="Rectangle 65"/>
            <p:cNvSpPr/>
            <p:nvPr/>
          </p:nvSpPr>
          <p:spPr>
            <a:xfrm>
              <a:off x="3207" y="20"/>
              <a:ext cx="293" cy="58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t" anchorCtr="0">
              <a:spAutoFit/>
            </a:bodyPr>
            <a:p>
              <a:r>
                <a:rPr lang="en-US" altLang="zh-CN" sz="2400" i="1" dirty="0">
                  <a:solidFill>
                    <a:srgbClr val="000000"/>
                  </a:solidFill>
                  <a:latin typeface="Times New Roman" panose="02020603050405020304" pitchFamily="2" charset="0"/>
                  <a:ea typeface="黑体" panose="02010609060101010101" charset="-122"/>
                </a:rPr>
                <a:t>A</a:t>
              </a:r>
              <a:endParaRPr lang="en-US" altLang="zh-CN" sz="2400" i="1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charset="-122"/>
              </a:endParaRPr>
            </a:p>
          </p:txBody>
        </p:sp>
      </p:grpSp>
      <p:sp>
        <p:nvSpPr>
          <p:cNvPr id="31766" name="文本框 1"/>
          <p:cNvSpPr txBox="1"/>
          <p:nvPr/>
        </p:nvSpPr>
        <p:spPr>
          <a:xfrm>
            <a:off x="1938338" y="471488"/>
            <a:ext cx="8070850" cy="125412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10000"/>
              </a:lnSpc>
              <a:spcBef>
                <a:spcPct val="50000"/>
              </a:spcBef>
            </a:pP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（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2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）如果∠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1=∠4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，那么∠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1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与∠2相等吗？∠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1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与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charset="-122"/>
            </a:endParaRPr>
          </a:p>
          <a:p>
            <a:pPr>
              <a:lnSpc>
                <a:spcPct val="110000"/>
              </a:lnSpc>
              <a:spcBef>
                <a:spcPct val="50000"/>
              </a:spcBef>
            </a:pP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        ∠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3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互补吗？  为什么？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6" grpId="0" bldLvl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cxnSp>
        <p:nvCxnSpPr>
          <p:cNvPr id="15" name="直接连接符 14"/>
          <p:cNvCxnSpPr/>
          <p:nvPr/>
        </p:nvCxnSpPr>
        <p:spPr>
          <a:xfrm>
            <a:off x="5224463" y="3319463"/>
            <a:ext cx="3235325" cy="0"/>
          </a:xfrm>
          <a:prstGeom prst="line">
            <a:avLst/>
          </a:prstGeom>
          <a:ln w="19050">
            <a:solidFill>
              <a:schemeClr val="bg2">
                <a:lumMod val="50000"/>
              </a:schemeClr>
            </a:solidFill>
            <a:prstDash val="sysDot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5224463" y="2727325"/>
            <a:ext cx="1859280" cy="59880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3300" dirty="0">
                <a:solidFill>
                  <a:schemeClr val="accent2"/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当堂练习</a:t>
            </a:r>
            <a:endParaRPr lang="zh-CN" altLang="en-US" sz="3300" dirty="0">
              <a:solidFill>
                <a:schemeClr val="accent2"/>
              </a:solidFill>
              <a:latin typeface="造字工房悦黑（非商用）常规体" pitchFamily="2" charset="-122"/>
              <a:ea typeface="造字工房悦黑（非商用）常规体" pitchFamily="2" charset="-122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5224463" y="3451225"/>
            <a:ext cx="138303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当堂反馈</a:t>
            </a:r>
            <a:endParaRPr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6748463" y="3451225"/>
            <a:ext cx="138303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即学即用</a:t>
            </a:r>
            <a:endParaRPr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pSp>
        <p:nvGrpSpPr>
          <p:cNvPr id="30" name="组合 29"/>
          <p:cNvGrpSpPr>
            <a:grpSpLocks noChangeAspect="1"/>
          </p:cNvGrpSpPr>
          <p:nvPr/>
        </p:nvGrpSpPr>
        <p:grpSpPr>
          <a:xfrm>
            <a:off x="3702050" y="2617788"/>
            <a:ext cx="1404938" cy="1404937"/>
            <a:chOff x="6839012" y="2446144"/>
            <a:chExt cx="1556194" cy="1556194"/>
          </a:xfrm>
        </p:grpSpPr>
        <p:grpSp>
          <p:nvGrpSpPr>
            <p:cNvPr id="31" name="组合 30"/>
            <p:cNvGrpSpPr/>
            <p:nvPr/>
          </p:nvGrpSpPr>
          <p:grpSpPr>
            <a:xfrm>
              <a:off x="6839012" y="2446144"/>
              <a:ext cx="1556194" cy="1556194"/>
              <a:chOff x="3154508" y="1821271"/>
              <a:chExt cx="2785107" cy="2785102"/>
            </a:xfrm>
          </p:grpSpPr>
          <p:sp>
            <p:nvSpPr>
              <p:cNvPr id="33" name="Freeform 5"/>
              <p:cNvSpPr/>
              <p:nvPr/>
            </p:nvSpPr>
            <p:spPr bwMode="auto">
              <a:xfrm rot="10800000">
                <a:off x="3154508" y="1821271"/>
                <a:ext cx="2785107" cy="27851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p>
                <a:pPr fontAlgn="auto"/>
                <a:endParaRPr lang="zh-CN" altLang="en-US" sz="1050" strike="noStrike" noProof="1">
                  <a:solidFill>
                    <a:prstClr val="black"/>
                  </a:solidFill>
                </a:endParaRPr>
              </a:p>
            </p:txBody>
          </p:sp>
          <p:sp>
            <p:nvSpPr>
              <p:cNvPr id="34" name="Freeform 5"/>
              <p:cNvSpPr/>
              <p:nvPr/>
            </p:nvSpPr>
            <p:spPr bwMode="auto">
              <a:xfrm rot="10800000">
                <a:off x="3447677" y="2114440"/>
                <a:ext cx="2198769" cy="2198765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3"/>
                  </a:gs>
                  <a:gs pos="100000">
                    <a:schemeClr val="accent3">
                      <a:lumMod val="75000"/>
                    </a:schemeClr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0">
                      <a:schemeClr val="accent3">
                        <a:lumMod val="75000"/>
                      </a:schemeClr>
                    </a:gs>
                    <a:gs pos="100000">
                      <a:schemeClr val="accent3"/>
                    </a:gs>
                  </a:gsLst>
                  <a:lin ang="2700000" scaled="1"/>
                  <a:tileRect/>
                </a:gradFill>
              </a:ln>
              <a:effectLst>
                <a:outerShdw blurRad="2540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p>
                <a:pPr fontAlgn="auto"/>
                <a:endParaRPr lang="zh-CN" altLang="en-US" sz="1050" strike="noStrike" noProof="1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32" name="Freeform 18"/>
            <p:cNvSpPr>
              <a:spLocks noChangeAspect="1" noEditPoints="1"/>
            </p:cNvSpPr>
            <p:nvPr/>
          </p:nvSpPr>
          <p:spPr bwMode="auto">
            <a:xfrm>
              <a:off x="7356190" y="2831801"/>
              <a:ext cx="594186" cy="712675"/>
            </a:xfrm>
            <a:custGeom>
              <a:avLst/>
              <a:gdLst>
                <a:gd name="T0" fmla="*/ 456 w 456"/>
                <a:gd name="T1" fmla="*/ 528 h 548"/>
                <a:gd name="T2" fmla="*/ 436 w 456"/>
                <a:gd name="T3" fmla="*/ 548 h 548"/>
                <a:gd name="T4" fmla="*/ 84 w 456"/>
                <a:gd name="T5" fmla="*/ 548 h 548"/>
                <a:gd name="T6" fmla="*/ 0 w 456"/>
                <a:gd name="T7" fmla="*/ 464 h 548"/>
                <a:gd name="T8" fmla="*/ 84 w 456"/>
                <a:gd name="T9" fmla="*/ 380 h 548"/>
                <a:gd name="T10" fmla="*/ 436 w 456"/>
                <a:gd name="T11" fmla="*/ 380 h 548"/>
                <a:gd name="T12" fmla="*/ 456 w 456"/>
                <a:gd name="T13" fmla="*/ 399 h 548"/>
                <a:gd name="T14" fmla="*/ 436 w 456"/>
                <a:gd name="T15" fmla="*/ 419 h 548"/>
                <a:gd name="T16" fmla="*/ 90 w 456"/>
                <a:gd name="T17" fmla="*/ 419 h 548"/>
                <a:gd name="T18" fmla="*/ 45 w 456"/>
                <a:gd name="T19" fmla="*/ 464 h 548"/>
                <a:gd name="T20" fmla="*/ 90 w 456"/>
                <a:gd name="T21" fmla="*/ 509 h 548"/>
                <a:gd name="T22" fmla="*/ 436 w 456"/>
                <a:gd name="T23" fmla="*/ 509 h 548"/>
                <a:gd name="T24" fmla="*/ 456 w 456"/>
                <a:gd name="T25" fmla="*/ 528 h 548"/>
                <a:gd name="T26" fmla="*/ 235 w 456"/>
                <a:gd name="T27" fmla="*/ 78 h 548"/>
                <a:gd name="T28" fmla="*/ 309 w 456"/>
                <a:gd name="T29" fmla="*/ 6 h 548"/>
                <a:gd name="T30" fmla="*/ 309 w 456"/>
                <a:gd name="T31" fmla="*/ 0 h 548"/>
                <a:gd name="T32" fmla="*/ 303 w 456"/>
                <a:gd name="T33" fmla="*/ 0 h 548"/>
                <a:gd name="T34" fmla="*/ 228 w 456"/>
                <a:gd name="T35" fmla="*/ 72 h 548"/>
                <a:gd name="T36" fmla="*/ 229 w 456"/>
                <a:gd name="T37" fmla="*/ 77 h 548"/>
                <a:gd name="T38" fmla="*/ 235 w 456"/>
                <a:gd name="T39" fmla="*/ 78 h 548"/>
                <a:gd name="T40" fmla="*/ 372 w 456"/>
                <a:gd name="T41" fmla="*/ 137 h 548"/>
                <a:gd name="T42" fmla="*/ 295 w 456"/>
                <a:gd name="T43" fmla="*/ 85 h 548"/>
                <a:gd name="T44" fmla="*/ 232 w 456"/>
                <a:gd name="T45" fmla="*/ 98 h 548"/>
                <a:gd name="T46" fmla="*/ 170 w 456"/>
                <a:gd name="T47" fmla="*/ 85 h 548"/>
                <a:gd name="T48" fmla="*/ 93 w 456"/>
                <a:gd name="T49" fmla="*/ 137 h 548"/>
                <a:gd name="T50" fmla="*/ 175 w 456"/>
                <a:gd name="T51" fmla="*/ 341 h 548"/>
                <a:gd name="T52" fmla="*/ 232 w 456"/>
                <a:gd name="T53" fmla="*/ 328 h 548"/>
                <a:gd name="T54" fmla="*/ 290 w 456"/>
                <a:gd name="T55" fmla="*/ 341 h 548"/>
                <a:gd name="T56" fmla="*/ 372 w 456"/>
                <a:gd name="T57" fmla="*/ 137 h 548"/>
                <a:gd name="T58" fmla="*/ 172 w 456"/>
                <a:gd name="T59" fmla="*/ 126 h 548"/>
                <a:gd name="T60" fmla="*/ 168 w 456"/>
                <a:gd name="T61" fmla="*/ 126 h 548"/>
                <a:gd name="T62" fmla="*/ 128 w 456"/>
                <a:gd name="T63" fmla="*/ 161 h 548"/>
                <a:gd name="T64" fmla="*/ 119 w 456"/>
                <a:gd name="T65" fmla="*/ 169 h 548"/>
                <a:gd name="T66" fmla="*/ 118 w 456"/>
                <a:gd name="T67" fmla="*/ 169 h 548"/>
                <a:gd name="T68" fmla="*/ 116 w 456"/>
                <a:gd name="T69" fmla="*/ 168 h 548"/>
                <a:gd name="T70" fmla="*/ 109 w 456"/>
                <a:gd name="T71" fmla="*/ 157 h 548"/>
                <a:gd name="T72" fmla="*/ 168 w 456"/>
                <a:gd name="T73" fmla="*/ 106 h 548"/>
                <a:gd name="T74" fmla="*/ 173 w 456"/>
                <a:gd name="T75" fmla="*/ 106 h 548"/>
                <a:gd name="T76" fmla="*/ 181 w 456"/>
                <a:gd name="T77" fmla="*/ 117 h 548"/>
                <a:gd name="T78" fmla="*/ 172 w 456"/>
                <a:gd name="T79" fmla="*/ 126 h 5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56" h="548">
                  <a:moveTo>
                    <a:pt x="456" y="528"/>
                  </a:moveTo>
                  <a:cubicBezTo>
                    <a:pt x="456" y="539"/>
                    <a:pt x="447" y="548"/>
                    <a:pt x="436" y="548"/>
                  </a:cubicBezTo>
                  <a:cubicBezTo>
                    <a:pt x="84" y="548"/>
                    <a:pt x="84" y="548"/>
                    <a:pt x="84" y="548"/>
                  </a:cubicBezTo>
                  <a:cubicBezTo>
                    <a:pt x="38" y="548"/>
                    <a:pt x="0" y="510"/>
                    <a:pt x="0" y="464"/>
                  </a:cubicBezTo>
                  <a:cubicBezTo>
                    <a:pt x="0" y="417"/>
                    <a:pt x="38" y="380"/>
                    <a:pt x="84" y="380"/>
                  </a:cubicBezTo>
                  <a:cubicBezTo>
                    <a:pt x="436" y="380"/>
                    <a:pt x="436" y="380"/>
                    <a:pt x="436" y="380"/>
                  </a:cubicBezTo>
                  <a:cubicBezTo>
                    <a:pt x="447" y="380"/>
                    <a:pt x="456" y="389"/>
                    <a:pt x="456" y="399"/>
                  </a:cubicBezTo>
                  <a:cubicBezTo>
                    <a:pt x="456" y="410"/>
                    <a:pt x="447" y="419"/>
                    <a:pt x="436" y="419"/>
                  </a:cubicBezTo>
                  <a:cubicBezTo>
                    <a:pt x="90" y="419"/>
                    <a:pt x="90" y="419"/>
                    <a:pt x="90" y="419"/>
                  </a:cubicBezTo>
                  <a:cubicBezTo>
                    <a:pt x="65" y="419"/>
                    <a:pt x="45" y="439"/>
                    <a:pt x="45" y="464"/>
                  </a:cubicBezTo>
                  <a:cubicBezTo>
                    <a:pt x="45" y="488"/>
                    <a:pt x="65" y="509"/>
                    <a:pt x="90" y="509"/>
                  </a:cubicBezTo>
                  <a:cubicBezTo>
                    <a:pt x="436" y="509"/>
                    <a:pt x="436" y="509"/>
                    <a:pt x="436" y="509"/>
                  </a:cubicBezTo>
                  <a:cubicBezTo>
                    <a:pt x="447" y="509"/>
                    <a:pt x="456" y="518"/>
                    <a:pt x="456" y="528"/>
                  </a:cubicBezTo>
                  <a:close/>
                  <a:moveTo>
                    <a:pt x="235" y="78"/>
                  </a:moveTo>
                  <a:cubicBezTo>
                    <a:pt x="276" y="78"/>
                    <a:pt x="309" y="45"/>
                    <a:pt x="309" y="6"/>
                  </a:cubicBezTo>
                  <a:cubicBezTo>
                    <a:pt x="309" y="4"/>
                    <a:pt x="309" y="2"/>
                    <a:pt x="309" y="0"/>
                  </a:cubicBezTo>
                  <a:cubicBezTo>
                    <a:pt x="307" y="0"/>
                    <a:pt x="305" y="0"/>
                    <a:pt x="303" y="0"/>
                  </a:cubicBezTo>
                  <a:cubicBezTo>
                    <a:pt x="262" y="0"/>
                    <a:pt x="228" y="32"/>
                    <a:pt x="228" y="72"/>
                  </a:cubicBezTo>
                  <a:cubicBezTo>
                    <a:pt x="228" y="74"/>
                    <a:pt x="228" y="76"/>
                    <a:pt x="229" y="77"/>
                  </a:cubicBezTo>
                  <a:cubicBezTo>
                    <a:pt x="231" y="78"/>
                    <a:pt x="233" y="78"/>
                    <a:pt x="235" y="78"/>
                  </a:cubicBezTo>
                  <a:close/>
                  <a:moveTo>
                    <a:pt x="372" y="137"/>
                  </a:moveTo>
                  <a:cubicBezTo>
                    <a:pt x="357" y="102"/>
                    <a:pt x="321" y="85"/>
                    <a:pt x="295" y="85"/>
                  </a:cubicBezTo>
                  <a:cubicBezTo>
                    <a:pt x="263" y="85"/>
                    <a:pt x="257" y="98"/>
                    <a:pt x="232" y="98"/>
                  </a:cubicBezTo>
                  <a:cubicBezTo>
                    <a:pt x="208" y="98"/>
                    <a:pt x="202" y="85"/>
                    <a:pt x="170" y="85"/>
                  </a:cubicBezTo>
                  <a:cubicBezTo>
                    <a:pt x="143" y="85"/>
                    <a:pt x="108" y="102"/>
                    <a:pt x="93" y="137"/>
                  </a:cubicBezTo>
                  <a:cubicBezTo>
                    <a:pt x="62" y="207"/>
                    <a:pt x="114" y="341"/>
                    <a:pt x="175" y="341"/>
                  </a:cubicBezTo>
                  <a:cubicBezTo>
                    <a:pt x="199" y="341"/>
                    <a:pt x="210" y="328"/>
                    <a:pt x="232" y="328"/>
                  </a:cubicBezTo>
                  <a:cubicBezTo>
                    <a:pt x="255" y="328"/>
                    <a:pt x="265" y="341"/>
                    <a:pt x="290" y="341"/>
                  </a:cubicBezTo>
                  <a:cubicBezTo>
                    <a:pt x="351" y="341"/>
                    <a:pt x="403" y="207"/>
                    <a:pt x="372" y="137"/>
                  </a:cubicBezTo>
                  <a:close/>
                  <a:moveTo>
                    <a:pt x="172" y="126"/>
                  </a:moveTo>
                  <a:cubicBezTo>
                    <a:pt x="170" y="126"/>
                    <a:pt x="169" y="126"/>
                    <a:pt x="168" y="126"/>
                  </a:cubicBezTo>
                  <a:cubicBezTo>
                    <a:pt x="154" y="126"/>
                    <a:pt x="132" y="138"/>
                    <a:pt x="128" y="161"/>
                  </a:cubicBezTo>
                  <a:cubicBezTo>
                    <a:pt x="127" y="165"/>
                    <a:pt x="123" y="169"/>
                    <a:pt x="119" y="169"/>
                  </a:cubicBezTo>
                  <a:cubicBezTo>
                    <a:pt x="118" y="169"/>
                    <a:pt x="118" y="169"/>
                    <a:pt x="118" y="169"/>
                  </a:cubicBezTo>
                  <a:cubicBezTo>
                    <a:pt x="118" y="169"/>
                    <a:pt x="117" y="169"/>
                    <a:pt x="116" y="168"/>
                  </a:cubicBezTo>
                  <a:cubicBezTo>
                    <a:pt x="111" y="167"/>
                    <a:pt x="108" y="162"/>
                    <a:pt x="109" y="157"/>
                  </a:cubicBezTo>
                  <a:cubicBezTo>
                    <a:pt x="115" y="125"/>
                    <a:pt x="144" y="106"/>
                    <a:pt x="168" y="106"/>
                  </a:cubicBezTo>
                  <a:cubicBezTo>
                    <a:pt x="170" y="106"/>
                    <a:pt x="171" y="106"/>
                    <a:pt x="173" y="106"/>
                  </a:cubicBezTo>
                  <a:cubicBezTo>
                    <a:pt x="178" y="107"/>
                    <a:pt x="182" y="112"/>
                    <a:pt x="181" y="117"/>
                  </a:cubicBezTo>
                  <a:cubicBezTo>
                    <a:pt x="181" y="122"/>
                    <a:pt x="177" y="126"/>
                    <a:pt x="172" y="12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p>
              <a:pPr fontAlgn="auto"/>
              <a:endParaRPr lang="zh-CN" altLang="en-US" sz="1350" strike="noStrike" noProof="1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6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6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80"/>
                            </p:stCondLst>
                            <p:childTnLst>
                              <p:par>
                                <p:cTn id="1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280"/>
                            </p:stCondLst>
                            <p:childTnLst>
                              <p:par>
                                <p:cTn id="14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decel="10000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47" grpId="0"/>
      <p:bldP spid="48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2770" name="Text Box 19"/>
          <p:cNvSpPr txBox="1"/>
          <p:nvPr/>
        </p:nvSpPr>
        <p:spPr>
          <a:xfrm rot="3017552">
            <a:off x="7632065" y="1600200"/>
            <a:ext cx="613410" cy="218440"/>
          </a:xfrm>
          <a:prstGeom prst="rect">
            <a:avLst/>
          </a:prstGeom>
          <a:noFill/>
          <a:ln w="9525">
            <a:noFill/>
          </a:ln>
        </p:spPr>
        <p:txBody>
          <a:bodyPr rot="10800000" vert="eaVert" wrap="none" anchor="t" anchorCtr="0">
            <a:spAutoFit/>
          </a:bodyPr>
          <a:p>
            <a:pPr eaLnBrk="0" hangingPunct="0"/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2771" name="Text Box 20"/>
          <p:cNvSpPr txBox="1"/>
          <p:nvPr/>
        </p:nvSpPr>
        <p:spPr>
          <a:xfrm>
            <a:off x="1981200" y="854075"/>
            <a:ext cx="811530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eaLnBrk="0" hangingPunct="0"/>
            <a:r>
              <a:rPr lang="zh-CN" altLang="en-US" sz="2800" dirty="0">
                <a:latin typeface="Times New Roman" panose="02020603050405020304" pitchFamily="2" charset="0"/>
                <a:ea typeface="宋体" panose="02010600030101010101" pitchFamily="2" charset="-122"/>
              </a:rPr>
              <a:t>1</a:t>
            </a:r>
            <a:r>
              <a:rPr lang="en-US" altLang="zh-CN" sz="2800" dirty="0">
                <a:latin typeface="Times New Roman" panose="02020603050405020304" pitchFamily="2" charset="0"/>
                <a:ea typeface="宋体" panose="02010600030101010101" pitchFamily="2" charset="-122"/>
              </a:rPr>
              <a:t>.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下列各图中， </a:t>
            </a:r>
            <a:r>
              <a:rPr lang="zh-CN" altLang="en-US" sz="2800" dirty="0">
                <a:latin typeface="Times New Roman" panose="02020603050405020304" pitchFamily="2" charset="0"/>
                <a:ea typeface="宋体" panose="02010600030101010101" pitchFamily="2" charset="-122"/>
              </a:rPr>
              <a:t>∠1 ，∠2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是对顶角吗？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2772" name="Line 21"/>
          <p:cNvSpPr/>
          <p:nvPr/>
        </p:nvSpPr>
        <p:spPr>
          <a:xfrm>
            <a:off x="1828800" y="2779713"/>
            <a:ext cx="2286000" cy="0"/>
          </a:xfrm>
          <a:prstGeom prst="line">
            <a:avLst/>
          </a:prstGeom>
          <a:ln w="57150" cap="flat" cmpd="sng">
            <a:solidFill>
              <a:schemeClr val="tx2"/>
            </a:solidFill>
            <a:prstDash val="solid"/>
            <a:bevel/>
            <a:headEnd type="none" w="med" len="med"/>
            <a:tailEnd type="none" w="med" len="med"/>
          </a:ln>
        </p:spPr>
      </p:sp>
      <p:sp>
        <p:nvSpPr>
          <p:cNvPr id="32773" name="Line 22"/>
          <p:cNvSpPr/>
          <p:nvPr/>
        </p:nvSpPr>
        <p:spPr>
          <a:xfrm flipH="1" flipV="1">
            <a:off x="2286000" y="1789113"/>
            <a:ext cx="838200" cy="990600"/>
          </a:xfrm>
          <a:prstGeom prst="line">
            <a:avLst/>
          </a:prstGeom>
          <a:ln w="57150" cap="flat" cmpd="sng">
            <a:solidFill>
              <a:schemeClr val="tx1"/>
            </a:solidFill>
            <a:prstDash val="solid"/>
            <a:bevel/>
            <a:headEnd type="none" w="med" len="med"/>
            <a:tailEnd type="none" w="med" len="med"/>
          </a:ln>
        </p:spPr>
      </p:sp>
      <p:sp>
        <p:nvSpPr>
          <p:cNvPr id="32774" name="Line 23"/>
          <p:cNvSpPr/>
          <p:nvPr/>
        </p:nvSpPr>
        <p:spPr>
          <a:xfrm>
            <a:off x="3124200" y="2779713"/>
            <a:ext cx="227013" cy="936625"/>
          </a:xfrm>
          <a:prstGeom prst="line">
            <a:avLst/>
          </a:prstGeom>
          <a:ln w="57150" cap="flat" cmpd="sng">
            <a:solidFill>
              <a:schemeClr val="tx2"/>
            </a:solidFill>
            <a:prstDash val="solid"/>
            <a:bevel/>
            <a:headEnd type="none" w="med" len="med"/>
            <a:tailEnd type="none" w="med" len="med"/>
          </a:ln>
        </p:spPr>
      </p:sp>
      <p:sp>
        <p:nvSpPr>
          <p:cNvPr id="32775" name="Line 24"/>
          <p:cNvSpPr/>
          <p:nvPr/>
        </p:nvSpPr>
        <p:spPr>
          <a:xfrm>
            <a:off x="4419600" y="2779713"/>
            <a:ext cx="2362200" cy="0"/>
          </a:xfrm>
          <a:prstGeom prst="line">
            <a:avLst/>
          </a:prstGeom>
          <a:ln w="57150" cap="flat" cmpd="sng">
            <a:solidFill>
              <a:schemeClr val="tx1"/>
            </a:solidFill>
            <a:prstDash val="solid"/>
            <a:bevel/>
            <a:headEnd type="none" w="med" len="med"/>
            <a:tailEnd type="none" w="med" len="med"/>
          </a:ln>
        </p:spPr>
      </p:sp>
      <p:sp>
        <p:nvSpPr>
          <p:cNvPr id="32776" name="Line 25"/>
          <p:cNvSpPr/>
          <p:nvPr/>
        </p:nvSpPr>
        <p:spPr>
          <a:xfrm>
            <a:off x="7315200" y="2779713"/>
            <a:ext cx="2133600" cy="0"/>
          </a:xfrm>
          <a:prstGeom prst="line">
            <a:avLst/>
          </a:prstGeom>
          <a:ln w="57150" cap="flat" cmpd="sng">
            <a:solidFill>
              <a:schemeClr val="tx1"/>
            </a:solidFill>
            <a:prstDash val="solid"/>
            <a:bevel/>
            <a:headEnd type="none" w="med" len="med"/>
            <a:tailEnd type="none" w="med" len="med"/>
          </a:ln>
        </p:spPr>
      </p:sp>
      <p:sp>
        <p:nvSpPr>
          <p:cNvPr id="32777" name="Line 26"/>
          <p:cNvSpPr/>
          <p:nvPr/>
        </p:nvSpPr>
        <p:spPr>
          <a:xfrm flipH="1" flipV="1">
            <a:off x="7543800" y="1941513"/>
            <a:ext cx="762000" cy="838200"/>
          </a:xfrm>
          <a:prstGeom prst="line">
            <a:avLst/>
          </a:prstGeom>
          <a:ln w="57150" cap="flat" cmpd="sng">
            <a:solidFill>
              <a:schemeClr val="tx1"/>
            </a:solidFill>
            <a:prstDash val="solid"/>
            <a:bevel/>
            <a:headEnd type="none" w="med" len="med"/>
            <a:tailEnd type="none" w="med" len="med"/>
          </a:ln>
        </p:spPr>
      </p:sp>
      <p:sp>
        <p:nvSpPr>
          <p:cNvPr id="32778" name="Line 27"/>
          <p:cNvSpPr/>
          <p:nvPr/>
        </p:nvSpPr>
        <p:spPr>
          <a:xfrm flipV="1">
            <a:off x="8310563" y="1854200"/>
            <a:ext cx="609600" cy="914400"/>
          </a:xfrm>
          <a:prstGeom prst="line">
            <a:avLst/>
          </a:prstGeom>
          <a:ln w="57150" cap="flat" cmpd="sng">
            <a:solidFill>
              <a:schemeClr val="tx1"/>
            </a:solidFill>
            <a:prstDash val="solid"/>
            <a:bevel/>
            <a:headEnd type="none" w="med" len="med"/>
            <a:tailEnd type="none" w="med" len="med"/>
          </a:ln>
        </p:spPr>
      </p:sp>
      <p:sp>
        <p:nvSpPr>
          <p:cNvPr id="32779" name="Text Box 28"/>
          <p:cNvSpPr txBox="1"/>
          <p:nvPr/>
        </p:nvSpPr>
        <p:spPr>
          <a:xfrm>
            <a:off x="2667000" y="2322513"/>
            <a:ext cx="30099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(</a:t>
            </a: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2780" name="Text Box 29"/>
          <p:cNvSpPr txBox="1"/>
          <p:nvPr/>
        </p:nvSpPr>
        <p:spPr>
          <a:xfrm rot="840000">
            <a:off x="3124200" y="2698750"/>
            <a:ext cx="307975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eaLnBrk="0" hangingPunct="0"/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)</a:t>
            </a: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2781" name="Text Box 30"/>
          <p:cNvSpPr txBox="1"/>
          <p:nvPr/>
        </p:nvSpPr>
        <p:spPr>
          <a:xfrm>
            <a:off x="2438400" y="2246313"/>
            <a:ext cx="381000" cy="58356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eaLnBrk="0" hangingPunct="0">
              <a:spcBef>
                <a:spcPct val="50000"/>
              </a:spcBef>
            </a:pPr>
            <a:r>
              <a:rPr lang="zh-CN" altLang="en-US" sz="3200" dirty="0">
                <a:latin typeface="Times New Roman" panose="02020603050405020304" pitchFamily="2" charset="0"/>
                <a:ea typeface="楷体_GB2312" panose="02010609030101010101" pitchFamily="1" charset="-122"/>
              </a:rPr>
              <a:t>1</a:t>
            </a:r>
            <a:endParaRPr lang="zh-CN" altLang="en-US" sz="3200" dirty="0">
              <a:latin typeface="Times New Roman" panose="02020603050405020304" pitchFamily="2" charset="0"/>
              <a:ea typeface="楷体_GB2312" panose="02010609030101010101" pitchFamily="1" charset="-122"/>
            </a:endParaRPr>
          </a:p>
        </p:txBody>
      </p:sp>
      <p:sp>
        <p:nvSpPr>
          <p:cNvPr id="32782" name="Text Box 31"/>
          <p:cNvSpPr txBox="1"/>
          <p:nvPr/>
        </p:nvSpPr>
        <p:spPr>
          <a:xfrm>
            <a:off x="3276600" y="2703513"/>
            <a:ext cx="381000" cy="58356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eaLnBrk="0" hangingPunct="0">
              <a:spcBef>
                <a:spcPct val="50000"/>
              </a:spcBef>
            </a:pPr>
            <a:r>
              <a:rPr lang="zh-CN" altLang="en-US" sz="3200" dirty="0">
                <a:latin typeface="Times New Roman" panose="02020603050405020304" pitchFamily="2" charset="0"/>
                <a:ea typeface="楷体_GB2312" panose="02010609030101010101" pitchFamily="1" charset="-122"/>
              </a:rPr>
              <a:t>2</a:t>
            </a:r>
            <a:endParaRPr lang="zh-CN" altLang="en-US" sz="3200" dirty="0">
              <a:latin typeface="Times New Roman" panose="02020603050405020304" pitchFamily="2" charset="0"/>
              <a:ea typeface="楷体_GB2312" panose="02010609030101010101" pitchFamily="1" charset="-122"/>
            </a:endParaRPr>
          </a:p>
        </p:txBody>
      </p:sp>
      <p:sp>
        <p:nvSpPr>
          <p:cNvPr id="32783" name="Text Box 32"/>
          <p:cNvSpPr txBox="1"/>
          <p:nvPr/>
        </p:nvSpPr>
        <p:spPr>
          <a:xfrm>
            <a:off x="5183188" y="2306638"/>
            <a:ext cx="30099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(</a:t>
            </a: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2784" name="Text Box 33"/>
          <p:cNvSpPr txBox="1"/>
          <p:nvPr/>
        </p:nvSpPr>
        <p:spPr>
          <a:xfrm rot="540000">
            <a:off x="5715000" y="2627313"/>
            <a:ext cx="307975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eaLnBrk="0" hangingPunct="0"/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)</a:t>
            </a: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2785" name="Text Box 34"/>
          <p:cNvSpPr txBox="1"/>
          <p:nvPr/>
        </p:nvSpPr>
        <p:spPr>
          <a:xfrm>
            <a:off x="4953000" y="2170113"/>
            <a:ext cx="381000" cy="58356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eaLnBrk="0" hangingPunct="0">
              <a:spcBef>
                <a:spcPct val="50000"/>
              </a:spcBef>
            </a:pPr>
            <a:r>
              <a:rPr lang="zh-CN" altLang="en-US" sz="3200" dirty="0">
                <a:latin typeface="Times New Roman" panose="02020603050405020304" pitchFamily="2" charset="0"/>
                <a:ea typeface="楷体_GB2312" panose="02010609030101010101" pitchFamily="1" charset="-122"/>
              </a:rPr>
              <a:t>1</a:t>
            </a:r>
            <a:endParaRPr lang="zh-CN" altLang="en-US" sz="3200" dirty="0">
              <a:latin typeface="Times New Roman" panose="02020603050405020304" pitchFamily="2" charset="0"/>
              <a:ea typeface="楷体_GB2312" panose="02010609030101010101" pitchFamily="1" charset="-122"/>
            </a:endParaRPr>
          </a:p>
        </p:txBody>
      </p:sp>
      <p:sp>
        <p:nvSpPr>
          <p:cNvPr id="32786" name="Text Box 35"/>
          <p:cNvSpPr txBox="1"/>
          <p:nvPr/>
        </p:nvSpPr>
        <p:spPr>
          <a:xfrm>
            <a:off x="5848350" y="2668588"/>
            <a:ext cx="381000" cy="58356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eaLnBrk="0" hangingPunct="0">
              <a:spcBef>
                <a:spcPct val="50000"/>
              </a:spcBef>
            </a:pPr>
            <a:r>
              <a:rPr lang="zh-CN" altLang="en-US" sz="3200" dirty="0">
                <a:latin typeface="Times New Roman" panose="02020603050405020304" pitchFamily="2" charset="0"/>
                <a:ea typeface="楷体_GB2312" panose="02010609030101010101" pitchFamily="1" charset="-122"/>
              </a:rPr>
              <a:t>2</a:t>
            </a:r>
            <a:endParaRPr lang="zh-CN" altLang="en-US" sz="3200" dirty="0">
              <a:latin typeface="Times New Roman" panose="02020603050405020304" pitchFamily="2" charset="0"/>
              <a:ea typeface="楷体_GB2312" panose="02010609030101010101" pitchFamily="1" charset="-122"/>
            </a:endParaRPr>
          </a:p>
        </p:txBody>
      </p:sp>
      <p:sp>
        <p:nvSpPr>
          <p:cNvPr id="32787" name="Text Box 36"/>
          <p:cNvSpPr txBox="1"/>
          <p:nvPr/>
        </p:nvSpPr>
        <p:spPr>
          <a:xfrm>
            <a:off x="7772400" y="2322513"/>
            <a:ext cx="30099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(</a:t>
            </a: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2788" name="Text Box 37"/>
          <p:cNvSpPr txBox="1"/>
          <p:nvPr/>
        </p:nvSpPr>
        <p:spPr>
          <a:xfrm>
            <a:off x="8458200" y="2322513"/>
            <a:ext cx="307975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eaLnBrk="0" hangingPunct="0"/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)</a:t>
            </a: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2789" name="Text Box 38"/>
          <p:cNvSpPr txBox="1"/>
          <p:nvPr/>
        </p:nvSpPr>
        <p:spPr>
          <a:xfrm>
            <a:off x="8610600" y="2170113"/>
            <a:ext cx="381000" cy="58356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eaLnBrk="0" hangingPunct="0">
              <a:spcBef>
                <a:spcPct val="50000"/>
              </a:spcBef>
            </a:pPr>
            <a:r>
              <a:rPr lang="zh-CN" altLang="en-US" sz="3200" dirty="0">
                <a:latin typeface="Times New Roman" panose="02020603050405020304" pitchFamily="2" charset="0"/>
                <a:ea typeface="楷体_GB2312" panose="02010609030101010101" pitchFamily="1" charset="-122"/>
              </a:rPr>
              <a:t>2</a:t>
            </a:r>
            <a:endParaRPr lang="zh-CN" altLang="en-US" sz="3200" dirty="0">
              <a:latin typeface="Times New Roman" panose="02020603050405020304" pitchFamily="2" charset="0"/>
              <a:ea typeface="楷体_GB2312" panose="02010609030101010101" pitchFamily="1" charset="-122"/>
            </a:endParaRPr>
          </a:p>
        </p:txBody>
      </p:sp>
      <p:sp>
        <p:nvSpPr>
          <p:cNvPr id="32790" name="Text Box 39"/>
          <p:cNvSpPr txBox="1"/>
          <p:nvPr/>
        </p:nvSpPr>
        <p:spPr>
          <a:xfrm>
            <a:off x="7543800" y="2246313"/>
            <a:ext cx="381000" cy="58356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eaLnBrk="0" hangingPunct="0">
              <a:spcBef>
                <a:spcPct val="50000"/>
              </a:spcBef>
            </a:pPr>
            <a:r>
              <a:rPr lang="zh-CN" altLang="en-US" sz="3200" dirty="0">
                <a:latin typeface="Times New Roman" panose="02020603050405020304" pitchFamily="2" charset="0"/>
                <a:ea typeface="楷体_GB2312" panose="02010609030101010101" pitchFamily="1" charset="-122"/>
              </a:rPr>
              <a:t>1</a:t>
            </a:r>
            <a:endParaRPr lang="zh-CN" altLang="en-US" sz="3200" dirty="0">
              <a:latin typeface="Times New Roman" panose="02020603050405020304" pitchFamily="2" charset="0"/>
              <a:ea typeface="楷体_GB2312" panose="02010609030101010101" pitchFamily="1" charset="-122"/>
            </a:endParaRPr>
          </a:p>
        </p:txBody>
      </p:sp>
      <p:sp>
        <p:nvSpPr>
          <p:cNvPr id="32791" name="Line 40"/>
          <p:cNvSpPr/>
          <p:nvPr/>
        </p:nvSpPr>
        <p:spPr>
          <a:xfrm>
            <a:off x="4953000" y="1712913"/>
            <a:ext cx="1219200" cy="1981200"/>
          </a:xfrm>
          <a:prstGeom prst="line">
            <a:avLst/>
          </a:prstGeom>
          <a:ln w="57150" cap="flat" cmpd="sng">
            <a:solidFill>
              <a:schemeClr val="tx1"/>
            </a:solidFill>
            <a:prstDash val="solid"/>
            <a:bevel/>
            <a:headEnd type="none" w="med" len="med"/>
            <a:tailEnd type="none" w="med" len="med"/>
          </a:ln>
        </p:spPr>
      </p:sp>
      <p:sp>
        <p:nvSpPr>
          <p:cNvPr id="32793" name="文本框 1"/>
          <p:cNvSpPr txBox="1"/>
          <p:nvPr/>
        </p:nvSpPr>
        <p:spPr>
          <a:xfrm>
            <a:off x="2409825" y="3451225"/>
            <a:ext cx="8940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不是</a:t>
            </a:r>
            <a:endParaRPr lang="zh-CN" altLang="en-US" sz="28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2794" name="文本框 2"/>
          <p:cNvSpPr txBox="1"/>
          <p:nvPr/>
        </p:nvSpPr>
        <p:spPr>
          <a:xfrm>
            <a:off x="5191125" y="3451225"/>
            <a:ext cx="5384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是</a:t>
            </a:r>
            <a:endParaRPr lang="zh-CN" altLang="en-US" sz="28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2795" name="文本框 3"/>
          <p:cNvSpPr txBox="1"/>
          <p:nvPr/>
        </p:nvSpPr>
        <p:spPr>
          <a:xfrm>
            <a:off x="7848600" y="3340100"/>
            <a:ext cx="8940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不是</a:t>
            </a:r>
            <a:endParaRPr lang="zh-CN" altLang="en-US" sz="28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grpSp>
        <p:nvGrpSpPr>
          <p:cNvPr id="25601" name="组合 4"/>
          <p:cNvGrpSpPr/>
          <p:nvPr/>
        </p:nvGrpSpPr>
        <p:grpSpPr>
          <a:xfrm>
            <a:off x="1576388" y="82550"/>
            <a:ext cx="1792287" cy="491490"/>
            <a:chOff x="3590568" y="400194"/>
            <a:chExt cx="5213316" cy="1045416"/>
          </a:xfrm>
        </p:grpSpPr>
        <p:grpSp>
          <p:nvGrpSpPr>
            <p:cNvPr id="25602" name="组合 21"/>
            <p:cNvGrpSpPr/>
            <p:nvPr/>
          </p:nvGrpSpPr>
          <p:grpSpPr>
            <a:xfrm>
              <a:off x="3590568" y="400194"/>
              <a:ext cx="5213316" cy="1031890"/>
              <a:chOff x="7038412" y="5298115"/>
              <a:chExt cx="3099874" cy="517828"/>
            </a:xfrm>
          </p:grpSpPr>
          <p:grpSp>
            <p:nvGrpSpPr>
              <p:cNvPr id="9" name="组合 8"/>
              <p:cNvGrpSpPr/>
              <p:nvPr/>
            </p:nvGrpSpPr>
            <p:grpSpPr>
              <a:xfrm>
                <a:off x="7038412" y="5298115"/>
                <a:ext cx="3099874" cy="517828"/>
                <a:chOff x="5718131" y="5650928"/>
                <a:chExt cx="4596458" cy="767829"/>
              </a:xfrm>
            </p:grpSpPr>
            <p:sp>
              <p:nvSpPr>
                <p:cNvPr id="10" name="圆角矩形 9"/>
                <p:cNvSpPr/>
                <p:nvPr/>
              </p:nvSpPr>
              <p:spPr>
                <a:xfrm>
                  <a:off x="5718131" y="5650928"/>
                  <a:ext cx="4596458" cy="767829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F3F3F3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 fontAlgn="auto"/>
                  <a:endParaRPr lang="zh-CN" altLang="en-US" sz="1350" strike="noStrike" noProof="1"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11" name="圆角矩形 10"/>
                <p:cNvSpPr/>
                <p:nvPr/>
              </p:nvSpPr>
              <p:spPr>
                <a:xfrm>
                  <a:off x="5829672" y="5747159"/>
                  <a:ext cx="4373372" cy="575365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1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 fontAlgn="auto"/>
                  <a:endParaRPr lang="zh-CN" altLang="en-US" sz="1350" strike="noStrike" noProof="1"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</p:grpSp>
          <p:sp>
            <p:nvSpPr>
              <p:cNvPr id="12" name="TextBox 19"/>
              <p:cNvSpPr txBox="1"/>
              <p:nvPr/>
            </p:nvSpPr>
            <p:spPr>
              <a:xfrm>
                <a:off x="7752953" y="5433395"/>
                <a:ext cx="278798" cy="2697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pPr fontAlgn="auto"/>
                <a:endParaRPr lang="zh-CN" altLang="en-US" sz="1050" noProof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sp>
          <p:nvSpPr>
            <p:cNvPr id="25605" name="矩形 22"/>
            <p:cNvSpPr/>
            <p:nvPr/>
          </p:nvSpPr>
          <p:spPr>
            <a:xfrm>
              <a:off x="3969416" y="400194"/>
              <a:ext cx="4455620" cy="104541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r>
                <a:rPr lang="zh-CN" altLang="en-US" sz="2600" dirty="0">
                  <a:solidFill>
                    <a:schemeClr val="bg1"/>
                  </a:solidFill>
                  <a:latin typeface="造字工房悦黑（非商用）常规体" pitchFamily="2" charset="-122"/>
                  <a:ea typeface="造字工房悦黑（非商用）常规体" pitchFamily="2" charset="-122"/>
                </a:rPr>
                <a:t>当堂练习</a:t>
              </a:r>
              <a:endParaRPr lang="zh-CN" altLang="en-US" sz="2600" dirty="0">
                <a:solidFill>
                  <a:schemeClr val="bg1"/>
                </a:solidFill>
                <a:latin typeface="造字工房悦黑（非商用）常规体" pitchFamily="2" charset="-122"/>
                <a:ea typeface="造字工房悦黑（非商用）常规体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27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27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2000"/>
                                        <p:tgtEl>
                                          <p:spTgt spid="327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27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27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93" grpId="0"/>
      <p:bldP spid="32794" grpId="1"/>
      <p:bldP spid="32795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3794" name="Text Box 22"/>
          <p:cNvSpPr txBox="1"/>
          <p:nvPr/>
        </p:nvSpPr>
        <p:spPr>
          <a:xfrm>
            <a:off x="1952625" y="811213"/>
            <a:ext cx="8643938" cy="15125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10000"/>
              </a:lnSpc>
            </a:pP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2.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如图，∠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charset="-122"/>
              </a:rPr>
              <a:t>DAB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和∠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charset="-122"/>
              </a:rPr>
              <a:t>ABC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的位置关系是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    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（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    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）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charset="-122"/>
            </a:endParaRPr>
          </a:p>
          <a:p>
            <a:pPr>
              <a:lnSpc>
                <a:spcPct val="110000"/>
              </a:lnSpc>
            </a:pP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    A.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同位角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          B.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同旁内角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  </a:t>
            </a:r>
            <a:endParaRPr lang="en-US" altLang="zh-CN" sz="2800" dirty="0">
              <a:latin typeface="Times New Roman" panose="02020603050405020304" pitchFamily="2" charset="0"/>
              <a:ea typeface="黑体" panose="02010609060101010101" charset="-122"/>
            </a:endParaRPr>
          </a:p>
          <a:p>
            <a:pPr>
              <a:lnSpc>
                <a:spcPct val="110000"/>
              </a:lnSpc>
            </a:pP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    C.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内错角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          D.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以上结论都不对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33795" name="Rectangle 30"/>
          <p:cNvSpPr/>
          <p:nvPr/>
        </p:nvSpPr>
        <p:spPr>
          <a:xfrm>
            <a:off x="1952625" y="3398203"/>
            <a:ext cx="8643938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 anchorCtr="0">
            <a:spAutoFit/>
          </a:bodyPr>
          <a:p>
            <a:pPr eaLnBrk="0" hangingPunct="0"/>
            <a:r>
              <a:rPr lang="en-US" altLang="zh-CN" sz="2800" dirty="0">
                <a:solidFill>
                  <a:schemeClr val="tx2"/>
                </a:solidFill>
                <a:latin typeface="Times New Roman" panose="02020603050405020304" pitchFamily="2" charset="0"/>
                <a:ea typeface="黑体" panose="02010609060101010101" charset="-122"/>
              </a:rPr>
              <a:t>3.</a:t>
            </a:r>
            <a:r>
              <a:rPr lang="zh-CN" altLang="en-US" sz="2800" dirty="0">
                <a:solidFill>
                  <a:schemeClr val="tx2"/>
                </a:solidFill>
                <a:latin typeface="Times New Roman" panose="02020603050405020304" pitchFamily="2" charset="0"/>
                <a:ea typeface="黑体" panose="02010609060101010101" charset="-122"/>
              </a:rPr>
              <a:t>如图，∠</a:t>
            </a:r>
            <a:r>
              <a:rPr lang="en-US" altLang="zh-CN" sz="2800" dirty="0">
                <a:solidFill>
                  <a:schemeClr val="tx2"/>
                </a:solidFill>
                <a:latin typeface="Times New Roman" panose="02020603050405020304" pitchFamily="2" charset="0"/>
                <a:ea typeface="黑体" panose="02010609060101010101" charset="-122"/>
              </a:rPr>
              <a:t>1</a:t>
            </a:r>
            <a:r>
              <a:rPr lang="zh-CN" altLang="en-US" sz="2800" dirty="0">
                <a:solidFill>
                  <a:schemeClr val="tx2"/>
                </a:solidFill>
                <a:latin typeface="Times New Roman" panose="02020603050405020304" pitchFamily="2" charset="0"/>
                <a:ea typeface="黑体" panose="02010609060101010101" charset="-122"/>
              </a:rPr>
              <a:t>和∠</a:t>
            </a:r>
            <a:r>
              <a:rPr lang="en-US" altLang="zh-CN" sz="2800" dirty="0">
                <a:solidFill>
                  <a:schemeClr val="tx2"/>
                </a:solidFill>
                <a:latin typeface="Times New Roman" panose="02020603050405020304" pitchFamily="2" charset="0"/>
                <a:ea typeface="黑体" panose="02010609060101010101" charset="-122"/>
              </a:rPr>
              <a:t>2</a:t>
            </a:r>
            <a:r>
              <a:rPr lang="zh-CN" altLang="en-US" sz="2800" dirty="0">
                <a:solidFill>
                  <a:schemeClr val="tx2"/>
                </a:solidFill>
                <a:latin typeface="Times New Roman" panose="02020603050405020304" pitchFamily="2" charset="0"/>
                <a:ea typeface="黑体" panose="02010609060101010101" charset="-122"/>
              </a:rPr>
              <a:t>不能构成同位角的图形是（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     </a:t>
            </a:r>
            <a:r>
              <a:rPr lang="zh-CN" altLang="en-US" sz="2800" dirty="0">
                <a:solidFill>
                  <a:schemeClr val="tx2"/>
                </a:solidFill>
                <a:latin typeface="Times New Roman" panose="02020603050405020304" pitchFamily="2" charset="0"/>
                <a:ea typeface="黑体" panose="02010609060101010101" charset="-122"/>
              </a:rPr>
              <a:t>）</a:t>
            </a:r>
            <a:endParaRPr lang="zh-CN" altLang="en-US" sz="2800" dirty="0">
              <a:solidFill>
                <a:schemeClr val="tx2"/>
              </a:solidFill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33796" name="TextBox 24"/>
          <p:cNvSpPr txBox="1"/>
          <p:nvPr/>
        </p:nvSpPr>
        <p:spPr>
          <a:xfrm>
            <a:off x="8764588" y="817563"/>
            <a:ext cx="500062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C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33797" name="TextBox 25"/>
          <p:cNvSpPr txBox="1"/>
          <p:nvPr/>
        </p:nvSpPr>
        <p:spPr>
          <a:xfrm>
            <a:off x="9024938" y="3397250"/>
            <a:ext cx="500062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D 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grpSp>
        <p:nvGrpSpPr>
          <p:cNvPr id="33798" name="组合 20504"/>
          <p:cNvGrpSpPr/>
          <p:nvPr/>
        </p:nvGrpSpPr>
        <p:grpSpPr>
          <a:xfrm>
            <a:off x="2587625" y="4195763"/>
            <a:ext cx="6842125" cy="1874837"/>
            <a:chOff x="0" y="0"/>
            <a:chExt cx="4310" cy="1181"/>
          </a:xfrm>
        </p:grpSpPr>
        <p:pic>
          <p:nvPicPr>
            <p:cNvPr id="33799" name="Picture 2" descr="C:\Users\Administrator\Documents\Tencent Files\2983268488\Image\C2C\SB~ZNCEY)8QT{67H{@64~YK.png"/>
            <p:cNvPicPr>
              <a:picLocks noChangeAspect="1"/>
            </p:cNvPicPr>
            <p:nvPr/>
          </p:nvPicPr>
          <p:blipFill>
            <a:blip r:embed="rId1"/>
            <a:srcRect b="2470"/>
            <a:stretch>
              <a:fillRect/>
            </a:stretch>
          </p:blipFill>
          <p:spPr>
            <a:xfrm>
              <a:off x="0" y="0"/>
              <a:ext cx="4206" cy="118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3800" name="矩形 20503"/>
            <p:cNvSpPr/>
            <p:nvPr/>
          </p:nvSpPr>
          <p:spPr>
            <a:xfrm>
              <a:off x="3992" y="953"/>
              <a:ext cx="318" cy="181"/>
            </a:xfrm>
            <a:prstGeom prst="rect">
              <a:avLst/>
            </a:prstGeom>
            <a:solidFill>
              <a:srgbClr val="FFFFFF"/>
            </a:solidFill>
            <a:ln w="9525">
              <a:noFill/>
            </a:ln>
          </p:spPr>
          <p:txBody>
            <a:bodyPr anchor="t" anchorCtr="0"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33801" name="等腰三角形 20505"/>
          <p:cNvSpPr/>
          <p:nvPr/>
        </p:nvSpPr>
        <p:spPr>
          <a:xfrm>
            <a:off x="8543925" y="1916113"/>
            <a:ext cx="1152525" cy="863600"/>
          </a:xfrm>
          <a:prstGeom prst="triangle">
            <a:avLst>
              <a:gd name="adj" fmla="val 50000"/>
            </a:avLst>
          </a:prstGeom>
          <a:noFill/>
          <a:ln w="1905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3802" name="直接连接符 20506"/>
          <p:cNvSpPr/>
          <p:nvPr/>
        </p:nvSpPr>
        <p:spPr>
          <a:xfrm>
            <a:off x="8472488" y="1916113"/>
            <a:ext cx="1439862" cy="0"/>
          </a:xfrm>
          <a:prstGeom prst="line">
            <a:avLst/>
          </a:prstGeom>
          <a:ln w="19050" cap="flat" cmpd="sng">
            <a:solidFill>
              <a:schemeClr val="tx1"/>
            </a:solidFill>
            <a:prstDash val="solid"/>
            <a:bevel/>
            <a:headEnd type="none" w="med" len="med"/>
            <a:tailEnd type="none" w="med" len="med"/>
          </a:ln>
        </p:spPr>
      </p:sp>
      <p:sp>
        <p:nvSpPr>
          <p:cNvPr id="33803" name="文本框 20508"/>
          <p:cNvSpPr txBox="1"/>
          <p:nvPr/>
        </p:nvSpPr>
        <p:spPr>
          <a:xfrm>
            <a:off x="8975725" y="1458913"/>
            <a:ext cx="288925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400" i="1" dirty="0">
                <a:latin typeface="Times New Roman" panose="02020603050405020304" pitchFamily="2" charset="0"/>
                <a:ea typeface="宋体" panose="02010600030101010101" pitchFamily="2" charset="-122"/>
              </a:rPr>
              <a:t>A</a:t>
            </a:r>
            <a:endParaRPr lang="en-US" altLang="zh-CN" sz="2400" i="1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33804" name="文本框 20509"/>
          <p:cNvSpPr txBox="1"/>
          <p:nvPr/>
        </p:nvSpPr>
        <p:spPr>
          <a:xfrm>
            <a:off x="8112125" y="1628775"/>
            <a:ext cx="288925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400" i="1" dirty="0">
                <a:latin typeface="Times New Roman" panose="02020603050405020304" pitchFamily="2" charset="0"/>
                <a:ea typeface="宋体" panose="02010600030101010101" pitchFamily="2" charset="-122"/>
              </a:rPr>
              <a:t>D</a:t>
            </a:r>
            <a:endParaRPr lang="en-US" altLang="zh-CN" sz="2400" i="1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33805" name="文本框 20510"/>
          <p:cNvSpPr txBox="1"/>
          <p:nvPr/>
        </p:nvSpPr>
        <p:spPr>
          <a:xfrm>
            <a:off x="8183563" y="2565400"/>
            <a:ext cx="288925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400" i="1" dirty="0">
                <a:latin typeface="Times New Roman" panose="02020603050405020304" pitchFamily="2" charset="0"/>
                <a:ea typeface="宋体" panose="02010600030101010101" pitchFamily="2" charset="-122"/>
              </a:rPr>
              <a:t>B</a:t>
            </a:r>
            <a:endParaRPr lang="en-US" altLang="zh-CN" sz="2400" i="1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33806" name="文本框 20511"/>
          <p:cNvSpPr txBox="1"/>
          <p:nvPr/>
        </p:nvSpPr>
        <p:spPr>
          <a:xfrm>
            <a:off x="9696450" y="2565400"/>
            <a:ext cx="288925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400" i="1" dirty="0">
                <a:latin typeface="Times New Roman" panose="02020603050405020304" pitchFamily="2" charset="0"/>
                <a:ea typeface="宋体" panose="02010600030101010101" pitchFamily="2" charset="-122"/>
              </a:rPr>
              <a:t>C</a:t>
            </a:r>
            <a:endParaRPr lang="en-US" altLang="zh-CN" sz="2400" i="1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33807" name="文本框 20512"/>
          <p:cNvSpPr txBox="1"/>
          <p:nvPr/>
        </p:nvSpPr>
        <p:spPr>
          <a:xfrm>
            <a:off x="9912350" y="1628775"/>
            <a:ext cx="288925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400" i="1" dirty="0">
                <a:latin typeface="Times New Roman" panose="02020603050405020304" pitchFamily="2" charset="0"/>
                <a:ea typeface="宋体" panose="02010600030101010101" pitchFamily="2" charset="-122"/>
              </a:rPr>
              <a:t>E</a:t>
            </a:r>
            <a:endParaRPr lang="en-US" altLang="zh-CN" sz="2400" i="1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37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37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6" grpId="0"/>
      <p:bldP spid="33797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4818" name="Text Box 19"/>
          <p:cNvSpPr txBox="1"/>
          <p:nvPr/>
        </p:nvSpPr>
        <p:spPr>
          <a:xfrm rot="3017552">
            <a:off x="7632065" y="1241425"/>
            <a:ext cx="613410" cy="218440"/>
          </a:xfrm>
          <a:prstGeom prst="rect">
            <a:avLst/>
          </a:prstGeom>
          <a:noFill/>
          <a:ln w="9525">
            <a:noFill/>
          </a:ln>
        </p:spPr>
        <p:txBody>
          <a:bodyPr rot="10800000" vert="eaVert" wrap="none" anchor="t" anchorCtr="0">
            <a:spAutoFit/>
          </a:bodyPr>
          <a:p>
            <a:pPr eaLnBrk="0" hangingPunct="0"/>
            <a:endParaRPr lang="zh-CN" altLang="en-US" sz="2800" b="1" dirty="0">
              <a:solidFill>
                <a:srgbClr val="FF0000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34819" name="Rectangle 20"/>
          <p:cNvSpPr/>
          <p:nvPr/>
        </p:nvSpPr>
        <p:spPr>
          <a:xfrm>
            <a:off x="1825625" y="654050"/>
            <a:ext cx="8423275" cy="21583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eaLnBrk="0" hangingPunct="0">
              <a:lnSpc>
                <a:spcPct val="120000"/>
              </a:lnSpc>
            </a:pPr>
            <a:r>
              <a:rPr lang="zh-CN" altLang="en-US" sz="2800" b="1" dirty="0">
                <a:solidFill>
                  <a:srgbClr val="0000FF"/>
                </a:solidFill>
                <a:latin typeface="Times New Roman" panose="02020603050405020304" pitchFamily="2" charset="0"/>
                <a:ea typeface="华文新魏" panose="02010800040101010101" pitchFamily="2" charset="-122"/>
              </a:rPr>
              <a:t> </a:t>
            </a:r>
            <a:r>
              <a:rPr lang="zh-CN" altLang="en-US" sz="2800" dirty="0">
                <a:latin typeface="Times New Roman" panose="02020603050405020304" pitchFamily="2" charset="0"/>
                <a:ea typeface="宋体" panose="02010600030101010101" pitchFamily="2" charset="-122"/>
              </a:rPr>
              <a:t>4</a:t>
            </a:r>
            <a:r>
              <a:rPr lang="en-US" altLang="zh-CN" sz="2800" dirty="0">
                <a:latin typeface="Times New Roman" panose="02020603050405020304" pitchFamily="2" charset="0"/>
                <a:ea typeface="宋体" panose="02010600030101010101" pitchFamily="2" charset="-122"/>
              </a:rPr>
              <a:t>.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如图,直线</a:t>
            </a:r>
            <a:r>
              <a:rPr lang="zh-CN" altLang="en-US" sz="2800" i="1" dirty="0">
                <a:latin typeface="Times New Roman" panose="02020603050405020304" pitchFamily="2" charset="0"/>
                <a:ea typeface="宋体" panose="02010600030101010101" pitchFamily="2" charset="-122"/>
              </a:rPr>
              <a:t>AB</a:t>
            </a:r>
            <a:r>
              <a:rPr lang="zh-CN" altLang="en-US" sz="2800" dirty="0">
                <a:latin typeface="Times New Roman" panose="02020603050405020304" pitchFamily="2" charset="0"/>
                <a:ea typeface="宋体" panose="02010600030101010101" pitchFamily="2" charset="-122"/>
              </a:rPr>
              <a:t>，</a:t>
            </a:r>
            <a:r>
              <a:rPr lang="zh-CN" altLang="en-US" sz="2800" i="1" dirty="0">
                <a:latin typeface="Times New Roman" panose="02020603050405020304" pitchFamily="2" charset="0"/>
                <a:ea typeface="宋体" panose="02010600030101010101" pitchFamily="2" charset="-122"/>
              </a:rPr>
              <a:t>CD</a:t>
            </a:r>
            <a:r>
              <a:rPr lang="zh-CN" altLang="en-US" sz="2800" dirty="0">
                <a:latin typeface="Times New Roman" panose="02020603050405020304" pitchFamily="2" charset="0"/>
                <a:ea typeface="宋体" panose="02010600030101010101" pitchFamily="2" charset="-122"/>
              </a:rPr>
              <a:t>，</a:t>
            </a:r>
            <a:r>
              <a:rPr lang="zh-CN" altLang="en-US" sz="2800" i="1" dirty="0">
                <a:latin typeface="Times New Roman" panose="02020603050405020304" pitchFamily="2" charset="0"/>
                <a:ea typeface="黑体" panose="02010609060101010101" charset="-122"/>
              </a:rPr>
              <a:t>EF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相交于点</a:t>
            </a:r>
            <a:r>
              <a:rPr lang="zh-CN" altLang="en-US" sz="2800" i="1" dirty="0">
                <a:latin typeface="Times New Roman" panose="02020603050405020304" pitchFamily="2" charset="0"/>
                <a:ea typeface="黑体" panose="02010609060101010101" charset="-122"/>
              </a:rPr>
              <a:t>O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.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charset="-122"/>
            </a:endParaRPr>
          </a:p>
          <a:p>
            <a:pPr eaLnBrk="0" hangingPunct="0">
              <a:lnSpc>
                <a:spcPct val="120000"/>
              </a:lnSpc>
            </a:pP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    (1)写出</a:t>
            </a:r>
            <a:r>
              <a:rPr lang="zh-CN" altLang="en-US" sz="2800" dirty="0">
                <a:latin typeface="Times New Roman" panose="02020603050405020304" pitchFamily="2" charset="0"/>
                <a:ea typeface="宋体" panose="02010600030101010101" pitchFamily="2" charset="-122"/>
              </a:rPr>
              <a:t>∠</a:t>
            </a:r>
            <a:r>
              <a:rPr lang="zh-CN" altLang="en-US" sz="2800" i="1" dirty="0">
                <a:latin typeface="Times New Roman" panose="02020603050405020304" pitchFamily="2" charset="0"/>
                <a:ea typeface="宋体" panose="02010600030101010101" pitchFamily="2" charset="-122"/>
              </a:rPr>
              <a:t>AOC</a:t>
            </a:r>
            <a:r>
              <a:rPr lang="zh-CN" altLang="en-US" sz="2800" dirty="0">
                <a:latin typeface="Times New Roman" panose="02020603050405020304" pitchFamily="2" charset="0"/>
                <a:ea typeface="宋体" panose="02010600030101010101" pitchFamily="2" charset="-122"/>
              </a:rPr>
              <a:t>, ∠</a:t>
            </a:r>
            <a:r>
              <a:rPr lang="zh-CN" altLang="en-US" sz="2800" i="1" dirty="0">
                <a:latin typeface="Times New Roman" panose="02020603050405020304" pitchFamily="2" charset="0"/>
                <a:ea typeface="宋体" panose="02010600030101010101" pitchFamily="2" charset="-122"/>
              </a:rPr>
              <a:t>BOE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的补角；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charset="-122"/>
            </a:endParaRPr>
          </a:p>
          <a:p>
            <a:pPr eaLnBrk="0" hangingPunct="0">
              <a:lnSpc>
                <a:spcPct val="120000"/>
              </a:lnSpc>
            </a:pP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    (2)写出</a:t>
            </a:r>
            <a:r>
              <a:rPr lang="zh-CN" altLang="en-US" sz="2800" dirty="0">
                <a:latin typeface="Times New Roman" panose="02020603050405020304" pitchFamily="2" charset="0"/>
                <a:ea typeface="宋体" panose="02010600030101010101" pitchFamily="2" charset="-122"/>
              </a:rPr>
              <a:t>∠</a:t>
            </a:r>
            <a:r>
              <a:rPr lang="zh-CN" altLang="en-US" sz="2800" i="1" dirty="0">
                <a:latin typeface="Times New Roman" panose="02020603050405020304" pitchFamily="2" charset="0"/>
                <a:ea typeface="宋体" panose="02010600030101010101" pitchFamily="2" charset="-122"/>
              </a:rPr>
              <a:t>DOA</a:t>
            </a:r>
            <a:r>
              <a:rPr lang="zh-CN" altLang="en-US" sz="2800" dirty="0">
                <a:latin typeface="Times New Roman" panose="02020603050405020304" pitchFamily="2" charset="0"/>
                <a:ea typeface="宋体" panose="02010600030101010101" pitchFamily="2" charset="-122"/>
              </a:rPr>
              <a:t>, ∠</a:t>
            </a:r>
            <a:r>
              <a:rPr lang="zh-CN" altLang="en-US" sz="2800" i="1" dirty="0">
                <a:latin typeface="Times New Roman" panose="02020603050405020304" pitchFamily="2" charset="0"/>
                <a:ea typeface="宋体" panose="02010600030101010101" pitchFamily="2" charset="-122"/>
              </a:rPr>
              <a:t>EOC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的对顶角；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charset="-122"/>
            </a:endParaRPr>
          </a:p>
          <a:p>
            <a:pPr eaLnBrk="0" hangingPunct="0">
              <a:lnSpc>
                <a:spcPct val="120000"/>
              </a:lnSpc>
            </a:pP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    (3)如果</a:t>
            </a:r>
            <a:r>
              <a:rPr lang="zh-CN" altLang="en-US" sz="2800" dirty="0">
                <a:latin typeface="Times New Roman" panose="02020603050405020304" pitchFamily="2" charset="0"/>
                <a:ea typeface="宋体" panose="02010600030101010101" pitchFamily="2" charset="-122"/>
              </a:rPr>
              <a:t>∠</a:t>
            </a:r>
            <a:r>
              <a:rPr lang="zh-CN" altLang="en-US" sz="2800" i="1" dirty="0">
                <a:latin typeface="Times New Roman" panose="02020603050405020304" pitchFamily="2" charset="0"/>
                <a:ea typeface="宋体" panose="02010600030101010101" pitchFamily="2" charset="-122"/>
              </a:rPr>
              <a:t>AOC</a:t>
            </a:r>
            <a:r>
              <a:rPr lang="zh-CN" altLang="en-US" sz="2800" dirty="0">
                <a:latin typeface="Times New Roman" panose="02020603050405020304" pitchFamily="2" charset="0"/>
                <a:ea typeface="宋体" panose="02010600030101010101" pitchFamily="2" charset="-122"/>
              </a:rPr>
              <a:t> =50°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,求</a:t>
            </a:r>
            <a:r>
              <a:rPr lang="zh-CN" altLang="en-US" sz="2800" dirty="0">
                <a:latin typeface="Times New Roman" panose="02020603050405020304" pitchFamily="2" charset="0"/>
                <a:ea typeface="宋体" panose="02010600030101010101" pitchFamily="2" charset="-122"/>
              </a:rPr>
              <a:t>∠</a:t>
            </a:r>
            <a:r>
              <a:rPr lang="zh-CN" altLang="en-US" sz="2800" i="1" dirty="0">
                <a:latin typeface="Times New Roman" panose="02020603050405020304" pitchFamily="2" charset="0"/>
                <a:ea typeface="宋体" panose="02010600030101010101" pitchFamily="2" charset="-122"/>
              </a:rPr>
              <a:t>BOD</a:t>
            </a:r>
            <a:r>
              <a:rPr lang="zh-CN" altLang="en-US" sz="2800" dirty="0">
                <a:latin typeface="Times New Roman" panose="02020603050405020304" pitchFamily="2" charset="0"/>
                <a:ea typeface="宋体" panose="02010600030101010101" pitchFamily="2" charset="-122"/>
              </a:rPr>
              <a:t> ，∠</a:t>
            </a:r>
            <a:r>
              <a:rPr lang="zh-CN" altLang="en-US" sz="2800" i="1" dirty="0">
                <a:latin typeface="Times New Roman" panose="02020603050405020304" pitchFamily="2" charset="0"/>
                <a:ea typeface="宋体" panose="02010600030101010101" pitchFamily="2" charset="-122"/>
              </a:rPr>
              <a:t>COB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的度数</a:t>
            </a:r>
            <a:r>
              <a:rPr lang="en-US" altLang="zh-CN" sz="2400" dirty="0">
                <a:latin typeface="Times New Roman" panose="02020603050405020304" pitchFamily="2" charset="0"/>
                <a:ea typeface="黑体" panose="02010609060101010101" charset="-122"/>
              </a:rPr>
              <a:t>.</a:t>
            </a:r>
            <a:endParaRPr lang="en-US" altLang="zh-CN" sz="2400" dirty="0"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34820" name="Line 21"/>
          <p:cNvSpPr/>
          <p:nvPr/>
        </p:nvSpPr>
        <p:spPr>
          <a:xfrm>
            <a:off x="7294563" y="4648200"/>
            <a:ext cx="2590800" cy="0"/>
          </a:xfrm>
          <a:prstGeom prst="line">
            <a:avLst/>
          </a:prstGeom>
          <a:ln w="57150" cap="flat" cmpd="sng">
            <a:solidFill>
              <a:srgbClr val="FF0066"/>
            </a:solidFill>
            <a:prstDash val="solid"/>
            <a:bevel/>
            <a:headEnd type="none" w="med" len="med"/>
            <a:tailEnd type="none" w="med" len="med"/>
          </a:ln>
        </p:spPr>
      </p:sp>
      <p:sp>
        <p:nvSpPr>
          <p:cNvPr id="34821" name="Line 22"/>
          <p:cNvSpPr/>
          <p:nvPr/>
        </p:nvSpPr>
        <p:spPr>
          <a:xfrm flipV="1">
            <a:off x="7751763" y="3581400"/>
            <a:ext cx="1752600" cy="2133600"/>
          </a:xfrm>
          <a:prstGeom prst="line">
            <a:avLst/>
          </a:prstGeom>
          <a:ln w="57150" cap="flat" cmpd="sng">
            <a:solidFill>
              <a:srgbClr val="FF0066"/>
            </a:solidFill>
            <a:prstDash val="solid"/>
            <a:bevel/>
            <a:headEnd type="none" w="med" len="med"/>
            <a:tailEnd type="none" w="med" len="med"/>
          </a:ln>
        </p:spPr>
      </p:sp>
      <p:sp>
        <p:nvSpPr>
          <p:cNvPr id="34822" name="Line 23"/>
          <p:cNvSpPr/>
          <p:nvPr/>
        </p:nvSpPr>
        <p:spPr>
          <a:xfrm>
            <a:off x="7446963" y="4114800"/>
            <a:ext cx="2438400" cy="1066800"/>
          </a:xfrm>
          <a:prstGeom prst="line">
            <a:avLst/>
          </a:prstGeom>
          <a:ln w="57150" cap="flat" cmpd="sng">
            <a:solidFill>
              <a:srgbClr val="FF0066"/>
            </a:solidFill>
            <a:prstDash val="solid"/>
            <a:bevel/>
            <a:headEnd type="none" w="med" len="med"/>
            <a:tailEnd type="none" w="med" len="med"/>
          </a:ln>
        </p:spPr>
      </p:sp>
      <p:sp>
        <p:nvSpPr>
          <p:cNvPr id="34823" name="Text Box 24"/>
          <p:cNvSpPr txBox="1"/>
          <p:nvPr/>
        </p:nvSpPr>
        <p:spPr>
          <a:xfrm>
            <a:off x="6862763" y="4495800"/>
            <a:ext cx="534987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ctr" eaLnBrk="0" hangingPunct="0">
              <a:spcBef>
                <a:spcPct val="50000"/>
              </a:spcBef>
            </a:pPr>
            <a:r>
              <a:rPr lang="zh-CN" altLang="en-US" sz="2400" i="1" dirty="0">
                <a:latin typeface="Times New Roman" panose="02020603050405020304" pitchFamily="2" charset="0"/>
                <a:ea typeface="宋体" panose="02010600030101010101" pitchFamily="2" charset="-122"/>
              </a:rPr>
              <a:t>A</a:t>
            </a:r>
            <a:endParaRPr lang="zh-CN" altLang="en-US" sz="2400" i="1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34824" name="Text Box 25"/>
          <p:cNvSpPr txBox="1"/>
          <p:nvPr/>
        </p:nvSpPr>
        <p:spPr>
          <a:xfrm>
            <a:off x="6970713" y="3733800"/>
            <a:ext cx="533400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algn="ctr" eaLnBrk="0" hangingPunct="0">
              <a:spcBef>
                <a:spcPct val="50000"/>
              </a:spcBef>
            </a:pPr>
            <a:r>
              <a:rPr lang="zh-CN" altLang="en-US" sz="2400" i="1" dirty="0">
                <a:latin typeface="Times New Roman" panose="02020603050405020304" pitchFamily="2" charset="0"/>
                <a:ea typeface="宋体" panose="02010600030101010101" pitchFamily="2" charset="-122"/>
              </a:rPr>
              <a:t>E</a:t>
            </a:r>
            <a:endParaRPr lang="zh-CN" altLang="en-US" sz="2400" i="1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34825" name="Text Box 26"/>
          <p:cNvSpPr txBox="1"/>
          <p:nvPr/>
        </p:nvSpPr>
        <p:spPr>
          <a:xfrm>
            <a:off x="9499600" y="3276600"/>
            <a:ext cx="533400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algn="ctr" eaLnBrk="0" hangingPunct="0">
              <a:spcBef>
                <a:spcPct val="50000"/>
              </a:spcBef>
            </a:pPr>
            <a:r>
              <a:rPr lang="zh-CN" altLang="en-US" sz="2400" i="1" dirty="0">
                <a:latin typeface="Times New Roman" panose="02020603050405020304" pitchFamily="2" charset="0"/>
                <a:ea typeface="宋体" panose="02010600030101010101" pitchFamily="2" charset="-122"/>
              </a:rPr>
              <a:t>D</a:t>
            </a:r>
            <a:endParaRPr lang="zh-CN" altLang="en-US" sz="2400" i="1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34826" name="Text Box 27"/>
          <p:cNvSpPr txBox="1"/>
          <p:nvPr/>
        </p:nvSpPr>
        <p:spPr>
          <a:xfrm>
            <a:off x="9885363" y="4419600"/>
            <a:ext cx="533400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algn="ctr" eaLnBrk="0" hangingPunct="0">
              <a:spcBef>
                <a:spcPct val="50000"/>
              </a:spcBef>
            </a:pPr>
            <a:r>
              <a:rPr lang="zh-CN" altLang="en-US" sz="2400" i="1" dirty="0">
                <a:latin typeface="Times New Roman" panose="02020603050405020304" pitchFamily="2" charset="0"/>
                <a:ea typeface="宋体" panose="02010600030101010101" pitchFamily="2" charset="-122"/>
              </a:rPr>
              <a:t>B</a:t>
            </a:r>
            <a:endParaRPr lang="zh-CN" altLang="en-US" sz="2400" i="1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34827" name="Text Box 28"/>
          <p:cNvSpPr txBox="1"/>
          <p:nvPr/>
        </p:nvSpPr>
        <p:spPr>
          <a:xfrm>
            <a:off x="9885363" y="4953000"/>
            <a:ext cx="533400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algn="ctr" eaLnBrk="0" hangingPunct="0">
              <a:spcBef>
                <a:spcPct val="50000"/>
              </a:spcBef>
            </a:pPr>
            <a:r>
              <a:rPr lang="zh-CN" altLang="en-US" sz="2400" i="1" dirty="0">
                <a:latin typeface="Times New Roman" panose="02020603050405020304" pitchFamily="2" charset="0"/>
                <a:ea typeface="宋体" panose="02010600030101010101" pitchFamily="2" charset="-122"/>
              </a:rPr>
              <a:t>F</a:t>
            </a:r>
            <a:endParaRPr lang="zh-CN" altLang="en-US" sz="2400" i="1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34828" name="Text Box 29"/>
          <p:cNvSpPr txBox="1"/>
          <p:nvPr/>
        </p:nvSpPr>
        <p:spPr>
          <a:xfrm>
            <a:off x="7294563" y="5562600"/>
            <a:ext cx="533400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algn="ctr" eaLnBrk="0" hangingPunct="0">
              <a:spcBef>
                <a:spcPct val="50000"/>
              </a:spcBef>
            </a:pPr>
            <a:r>
              <a:rPr lang="zh-CN" altLang="en-US" sz="2400" i="1" dirty="0">
                <a:latin typeface="Times New Roman" panose="02020603050405020304" pitchFamily="2" charset="0"/>
                <a:ea typeface="宋体" panose="02010600030101010101" pitchFamily="2" charset="-122"/>
              </a:rPr>
              <a:t>C</a:t>
            </a:r>
            <a:endParaRPr lang="zh-CN" altLang="en-US" sz="2400" i="1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34829" name="Text Box 30"/>
          <p:cNvSpPr txBox="1"/>
          <p:nvPr/>
        </p:nvSpPr>
        <p:spPr>
          <a:xfrm>
            <a:off x="8399463" y="4648200"/>
            <a:ext cx="533400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algn="ctr" eaLnBrk="0" hangingPunct="0">
              <a:spcBef>
                <a:spcPct val="50000"/>
              </a:spcBef>
            </a:pPr>
            <a:r>
              <a:rPr lang="zh-CN" altLang="en-US" sz="2400" i="1" dirty="0">
                <a:latin typeface="Times New Roman" panose="02020603050405020304" pitchFamily="2" charset="0"/>
                <a:ea typeface="宋体" panose="02010600030101010101" pitchFamily="2" charset="-122"/>
              </a:rPr>
              <a:t>O</a:t>
            </a:r>
            <a:endParaRPr lang="zh-CN" altLang="en-US" sz="2400" i="1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34830" name="文本框 1"/>
          <p:cNvSpPr txBox="1"/>
          <p:nvPr/>
        </p:nvSpPr>
        <p:spPr>
          <a:xfrm>
            <a:off x="1719263" y="2932113"/>
            <a:ext cx="5180330" cy="13836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解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:(1)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∠</a:t>
            </a:r>
            <a:r>
              <a:rPr lang="zh-CN" altLang="en-US" sz="2800" i="1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AOC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的补角是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  <a:sym typeface="宋体" panose="02010600030101010101" pitchFamily="2" charset="-122"/>
              </a:rPr>
              <a:t>∠</a:t>
            </a:r>
            <a:r>
              <a:rPr lang="zh-CN" altLang="en-US" sz="2800" i="1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  <a:sym typeface="宋体" panose="02010600030101010101" pitchFamily="2" charset="-122"/>
              </a:rPr>
              <a:t>AO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  <a:sym typeface="宋体" panose="02010600030101010101" pitchFamily="2" charset="-122"/>
              </a:rPr>
              <a:t>D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和</a:t>
            </a:r>
            <a:endParaRPr lang="zh-CN" altLang="en-US" sz="2800" i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宋体" panose="02010600030101010101" pitchFamily="2" charset="-122"/>
            </a:endParaRPr>
          </a:p>
          <a:p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  <a:sym typeface="宋体" panose="02010600030101010101" pitchFamily="2" charset="-122"/>
              </a:rPr>
              <a:t>          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  <a:sym typeface="宋体" panose="02010600030101010101" pitchFamily="2" charset="-122"/>
              </a:rPr>
              <a:t>∠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  <a:sym typeface="宋体" panose="02010600030101010101" pitchFamily="2" charset="-122"/>
              </a:rPr>
              <a:t>C</a:t>
            </a:r>
            <a:r>
              <a:rPr lang="zh-CN" altLang="en-US" sz="2800" i="1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  <a:sym typeface="宋体" panose="02010600030101010101" pitchFamily="2" charset="-122"/>
              </a:rPr>
              <a:t>O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  <a:sym typeface="宋体" panose="02010600030101010101" pitchFamily="2" charset="-122"/>
              </a:rPr>
              <a:t>B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  <a:sym typeface="宋体" panose="02010600030101010101" pitchFamily="2" charset="-122"/>
              </a:rPr>
              <a:t>;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∠</a:t>
            </a:r>
            <a:r>
              <a:rPr lang="zh-CN" altLang="en-US" sz="2800" i="1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BOE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的补角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  <a:sym typeface="宋体" panose="02010600030101010101" pitchFamily="2" charset="-122"/>
              </a:rPr>
              <a:t>是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charset="-122"/>
              <a:sym typeface="宋体" panose="02010600030101010101" pitchFamily="2" charset="-122"/>
            </a:endParaRPr>
          </a:p>
          <a:p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  <a:sym typeface="宋体" panose="02010600030101010101" pitchFamily="2" charset="-122"/>
              </a:rPr>
              <a:t>          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  <a:sym typeface="宋体" panose="02010600030101010101" pitchFamily="2" charset="-122"/>
              </a:rPr>
              <a:t>∠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  <a:sym typeface="宋体" panose="02010600030101010101" pitchFamily="2" charset="-122"/>
              </a:rPr>
              <a:t>E</a:t>
            </a:r>
            <a:r>
              <a:rPr lang="zh-CN" altLang="en-US" sz="2800" i="1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  <a:sym typeface="宋体" panose="02010600030101010101" pitchFamily="2" charset="-122"/>
              </a:rPr>
              <a:t>O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  <a:sym typeface="宋体" panose="02010600030101010101" pitchFamily="2" charset="-122"/>
              </a:rPr>
              <a:t>A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和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  <a:sym typeface="宋体" panose="02010600030101010101" pitchFamily="2" charset="-122"/>
              </a:rPr>
              <a:t>∠</a:t>
            </a:r>
            <a:r>
              <a:rPr lang="zh-CN" altLang="en-US" sz="2800" i="1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  <a:sym typeface="宋体" panose="02010600030101010101" pitchFamily="2" charset="-122"/>
              </a:rPr>
              <a:t>BO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  <a:sym typeface="宋体" panose="02010600030101010101" pitchFamily="2" charset="-122"/>
              </a:rPr>
              <a:t>F.</a:t>
            </a:r>
            <a:endParaRPr lang="en-US" altLang="zh-CN" sz="2800" i="1" dirty="0">
              <a:solidFill>
                <a:srgbClr val="FF0000"/>
              </a:solidFill>
              <a:latin typeface="Times New Roman" panose="02020603050405020304" pitchFamily="2" charset="0"/>
              <a:ea typeface="Times New Roman" panose="02020603050405020304" pitchFamily="2" charset="0"/>
              <a:sym typeface="宋体" panose="02010600030101010101" pitchFamily="2" charset="-122"/>
            </a:endParaRPr>
          </a:p>
        </p:txBody>
      </p:sp>
      <p:sp>
        <p:nvSpPr>
          <p:cNvPr id="34831" name="文本框 2"/>
          <p:cNvSpPr txBox="1"/>
          <p:nvPr/>
        </p:nvSpPr>
        <p:spPr>
          <a:xfrm>
            <a:off x="2206625" y="4403725"/>
            <a:ext cx="4705350" cy="95313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(2)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  <a:sym typeface="宋体" panose="02010600030101010101" pitchFamily="2" charset="-122"/>
              </a:rPr>
              <a:t>∠</a:t>
            </a:r>
            <a:r>
              <a:rPr lang="zh-CN" altLang="en-US" sz="2800" i="1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DOA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  <a:sym typeface="宋体" panose="02010600030101010101" pitchFamily="2" charset="-122"/>
              </a:rPr>
              <a:t>的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对顶角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  <a:sym typeface="宋体" panose="02010600030101010101" pitchFamily="2" charset="-122"/>
              </a:rPr>
              <a:t>是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  <a:sym typeface="宋体" panose="02010600030101010101" pitchFamily="2" charset="-122"/>
              </a:rPr>
              <a:t>∠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  <a:sym typeface="宋体" panose="02010600030101010101" pitchFamily="2" charset="-122"/>
              </a:rPr>
              <a:t>C</a:t>
            </a:r>
            <a:r>
              <a:rPr lang="zh-CN" altLang="en-US" sz="2800" i="1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  <a:sym typeface="宋体" panose="02010600030101010101" pitchFamily="2" charset="-122"/>
              </a:rPr>
              <a:t>O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  <a:sym typeface="宋体" panose="02010600030101010101" pitchFamily="2" charset="-122"/>
              </a:rPr>
              <a:t>B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;</a:t>
            </a:r>
            <a:endParaRPr lang="en-US" altLang="zh-CN" sz="2800" i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宋体" panose="02010600030101010101" pitchFamily="2" charset="-122"/>
            </a:endParaRPr>
          </a:p>
          <a:p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  <a:sym typeface="宋体" panose="02010600030101010101" pitchFamily="2" charset="-122"/>
              </a:rPr>
              <a:t>   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  <a:sym typeface="宋体" panose="02010600030101010101" pitchFamily="2" charset="-122"/>
              </a:rPr>
              <a:t>∠</a:t>
            </a:r>
            <a:r>
              <a:rPr lang="zh-CN" altLang="en-US" sz="2800" i="1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EOC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  <a:sym typeface="宋体" panose="02010600030101010101" pitchFamily="2" charset="-122"/>
              </a:rPr>
              <a:t>的对顶角是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  <a:sym typeface="宋体" panose="02010600030101010101" pitchFamily="2" charset="-122"/>
              </a:rPr>
              <a:t>∠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  <a:sym typeface="宋体" panose="02010600030101010101" pitchFamily="2" charset="-122"/>
              </a:rPr>
              <a:t>D</a:t>
            </a:r>
            <a:r>
              <a:rPr lang="zh-CN" altLang="en-US" sz="2800" i="1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  <a:sym typeface="宋体" panose="02010600030101010101" pitchFamily="2" charset="-122"/>
              </a:rPr>
              <a:t>O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  <a:sym typeface="宋体" panose="02010600030101010101" pitchFamily="2" charset="-122"/>
              </a:rPr>
              <a:t>F.</a:t>
            </a:r>
            <a:endParaRPr lang="en-US" altLang="zh-CN" sz="2800" i="1" dirty="0">
              <a:solidFill>
                <a:srgbClr val="FF0000"/>
              </a:solidFill>
              <a:latin typeface="Times New Roman" panose="02020603050405020304" pitchFamily="2" charset="0"/>
              <a:ea typeface="Times New Roman" panose="02020603050405020304" pitchFamily="2" charset="0"/>
              <a:sym typeface="宋体" panose="02010600030101010101" pitchFamily="2" charset="-122"/>
            </a:endParaRPr>
          </a:p>
        </p:txBody>
      </p:sp>
      <p:sp>
        <p:nvSpPr>
          <p:cNvPr id="34832" name="文本框 3"/>
          <p:cNvSpPr txBox="1"/>
          <p:nvPr/>
        </p:nvSpPr>
        <p:spPr>
          <a:xfrm>
            <a:off x="2206625" y="5410200"/>
            <a:ext cx="5118100" cy="95313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(3)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  <a:sym typeface="宋体" panose="02010600030101010101" pitchFamily="2" charset="-122"/>
              </a:rPr>
              <a:t>∠</a:t>
            </a:r>
            <a:r>
              <a:rPr lang="zh-CN" altLang="en-US" sz="2800" i="1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BOD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=∠</a:t>
            </a:r>
            <a:r>
              <a:rPr lang="zh-CN" altLang="en-US" sz="2800" i="1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AOC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= 50°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;</a:t>
            </a:r>
            <a:endParaRPr lang="en-US" altLang="zh-CN" sz="2800" i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宋体" panose="02010600030101010101" pitchFamily="2" charset="-122"/>
            </a:endParaRPr>
          </a:p>
          <a:p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  <a:sym typeface="宋体" panose="02010600030101010101" pitchFamily="2" charset="-122"/>
              </a:rPr>
              <a:t>   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∠</a:t>
            </a:r>
            <a:r>
              <a:rPr lang="zh-CN" altLang="en-US" sz="2800" i="1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COB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  <a:sym typeface="宋体" panose="02010600030101010101" pitchFamily="2" charset="-122"/>
              </a:rPr>
              <a:t>=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  <a:sym typeface="宋体" panose="02010600030101010101" pitchFamily="2" charset="-122"/>
              </a:rPr>
              <a:t>18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  <a:sym typeface="宋体" panose="02010600030101010101" pitchFamily="2" charset="-122"/>
              </a:rPr>
              <a:t>0°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-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  <a:sym typeface="宋体" panose="02010600030101010101" pitchFamily="2" charset="-122"/>
              </a:rPr>
              <a:t>∠</a:t>
            </a:r>
            <a:r>
              <a:rPr lang="zh-CN" altLang="en-US" sz="2800" i="1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AOC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  <a:sym typeface="宋体" panose="02010600030101010101" pitchFamily="2" charset="-122"/>
              </a:rPr>
              <a:t>=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  <a:sym typeface="宋体" panose="02010600030101010101" pitchFamily="2" charset="-122"/>
              </a:rPr>
              <a:t>13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  <a:sym typeface="宋体" panose="02010600030101010101" pitchFamily="2" charset="-122"/>
              </a:rPr>
              <a:t>0°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  <a:sym typeface="宋体" panose="02010600030101010101" pitchFamily="2" charset="-122"/>
              </a:rPr>
              <a:t>.</a:t>
            </a:r>
            <a:endParaRPr lang="en-US" altLang="zh-CN" sz="2800" i="1" dirty="0">
              <a:solidFill>
                <a:srgbClr val="FF0000"/>
              </a:solidFill>
              <a:latin typeface="Times New Roman" panose="02020603050405020304" pitchFamily="2" charset="0"/>
              <a:ea typeface="Times New Roman" panose="02020603050405020304" pitchFamily="2" charset="0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348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500"/>
                                        <p:tgtEl>
                                          <p:spTgt spid="348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500"/>
                                        <p:tgtEl>
                                          <p:spTgt spid="348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30" grpId="0"/>
      <p:bldP spid="34831" grpId="0"/>
      <p:bldP spid="34832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5842" name="矩形 29"/>
          <p:cNvSpPr/>
          <p:nvPr/>
        </p:nvSpPr>
        <p:spPr>
          <a:xfrm>
            <a:off x="1828800" y="1265238"/>
            <a:ext cx="8502650" cy="7372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eaLnBrk="0" hangingPunct="0">
              <a:lnSpc>
                <a:spcPct val="150000"/>
              </a:lnSpc>
              <a:spcBef>
                <a:spcPct val="50000"/>
              </a:spcBef>
            </a:pP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（1）如图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1,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若</a:t>
            </a:r>
            <a:r>
              <a:rPr lang="zh-CN" altLang="en-US" sz="2800" i="1" dirty="0">
                <a:latin typeface="Times New Roman" panose="02020603050405020304" pitchFamily="2" charset="0"/>
                <a:ea typeface="黑体" panose="02010609060101010101" charset="-122"/>
              </a:rPr>
              <a:t>ED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charset="-122"/>
              </a:rPr>
              <a:t>,</a:t>
            </a:r>
            <a:r>
              <a:rPr lang="zh-CN" altLang="en-US" sz="2800" i="1" dirty="0">
                <a:latin typeface="Times New Roman" panose="02020603050405020304" pitchFamily="2" charset="0"/>
                <a:ea typeface="黑体" panose="02010609060101010101" charset="-122"/>
              </a:rPr>
              <a:t>BF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被</a:t>
            </a:r>
            <a:r>
              <a:rPr lang="zh-CN" altLang="en-US" sz="2800" i="1" dirty="0">
                <a:latin typeface="Times New Roman" panose="02020603050405020304" pitchFamily="2" charset="0"/>
                <a:ea typeface="黑体" panose="02010609060101010101" charset="-122"/>
              </a:rPr>
              <a:t>AB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所截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,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则∠1与____是同位角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.</a:t>
            </a:r>
            <a:endParaRPr lang="en-US" altLang="zh-CN" sz="2800" dirty="0"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35843" name="Text Box 21"/>
          <p:cNvSpPr txBox="1"/>
          <p:nvPr/>
        </p:nvSpPr>
        <p:spPr>
          <a:xfrm>
            <a:off x="1951038" y="836613"/>
            <a:ext cx="612140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eaLnBrk="0" hangingPunct="0">
              <a:spcBef>
                <a:spcPct val="50000"/>
              </a:spcBef>
            </a:pPr>
            <a:r>
              <a:rPr lang="zh-CN" altLang="en-US" sz="2400" dirty="0">
                <a:latin typeface="Times New Roman" panose="02020603050405020304" pitchFamily="2" charset="0"/>
                <a:ea typeface="黑体" panose="02010609060101010101" charset="-122"/>
              </a:rPr>
              <a:t> 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5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.看图填空：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graphicFrame>
        <p:nvGraphicFramePr>
          <p:cNvPr id="35844" name="Object 23"/>
          <p:cNvGraphicFramePr>
            <a:graphicFrameLocks noChangeAspect="1"/>
          </p:cNvGraphicFramePr>
          <p:nvPr/>
        </p:nvGraphicFramePr>
        <p:xfrm>
          <a:off x="2813050" y="2927350"/>
          <a:ext cx="3168650" cy="2876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8" name="" r:id="rId1" imgW="2077720" imgH="1885950" progId="">
                  <p:embed/>
                </p:oleObj>
              </mc:Choice>
              <mc:Fallback>
                <p:oleObj name="" r:id="rId1" imgW="2077720" imgH="1885950" progId="">
                  <p:embed/>
                  <p:pic>
                    <p:nvPicPr>
                      <p:cNvPr id="0" name="图片 3077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813050" y="2927350"/>
                        <a:ext cx="3168650" cy="28765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845" name="Object 24"/>
          <p:cNvGraphicFramePr>
            <a:graphicFrameLocks noChangeAspect="1"/>
          </p:cNvGraphicFramePr>
          <p:nvPr/>
        </p:nvGraphicFramePr>
        <p:xfrm>
          <a:off x="3098800" y="3355975"/>
          <a:ext cx="1387475" cy="20272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9" name="" r:id="rId3" imgW="1835150" imgH="2681605" progId="">
                  <p:embed/>
                </p:oleObj>
              </mc:Choice>
              <mc:Fallback>
                <p:oleObj name="" r:id="rId3" imgW="1835150" imgH="2681605" progId="">
                  <p:embed/>
                  <p:pic>
                    <p:nvPicPr>
                      <p:cNvPr id="0" name="图片 3078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098800" y="3355975"/>
                        <a:ext cx="1387475" cy="2027238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5846" name="Rectangle 25"/>
          <p:cNvSpPr/>
          <p:nvPr/>
        </p:nvSpPr>
        <p:spPr>
          <a:xfrm>
            <a:off x="8005763" y="1479550"/>
            <a:ext cx="107950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eaLnBrk="0" hangingPunct="0"/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∠2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graphicFrame>
        <p:nvGraphicFramePr>
          <p:cNvPr id="35847" name="Object 26"/>
          <p:cNvGraphicFramePr>
            <a:graphicFrameLocks noChangeAspect="1"/>
          </p:cNvGraphicFramePr>
          <p:nvPr/>
        </p:nvGraphicFramePr>
        <p:xfrm>
          <a:off x="6242050" y="3070225"/>
          <a:ext cx="3168650" cy="2876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7" name="" r:id="rId5" imgW="2077720" imgH="1885950" progId="">
                  <p:embed/>
                </p:oleObj>
              </mc:Choice>
              <mc:Fallback>
                <p:oleObj name="" r:id="rId5" imgW="2077720" imgH="1885950" progId="">
                  <p:embed/>
                  <p:pic>
                    <p:nvPicPr>
                      <p:cNvPr id="0" name="图片 3076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6242050" y="3070225"/>
                        <a:ext cx="3168650" cy="28765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5848" name="Text Box 27"/>
          <p:cNvSpPr txBox="1"/>
          <p:nvPr/>
        </p:nvSpPr>
        <p:spPr>
          <a:xfrm>
            <a:off x="1892300" y="2062163"/>
            <a:ext cx="8439150" cy="7372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eaLnBrk="0" hangingPunct="0">
              <a:lnSpc>
                <a:spcPct val="150000"/>
              </a:lnSpc>
              <a:spcBef>
                <a:spcPct val="50000"/>
              </a:spcBef>
            </a:pP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（2）如图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2,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若</a:t>
            </a:r>
            <a:r>
              <a:rPr lang="zh-CN" altLang="en-US" sz="2800" i="1" dirty="0">
                <a:latin typeface="Times New Roman" panose="02020603050405020304" pitchFamily="2" charset="0"/>
                <a:ea typeface="黑体" panose="02010609060101010101" charset="-122"/>
              </a:rPr>
              <a:t>ED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,</a:t>
            </a:r>
            <a:r>
              <a:rPr lang="zh-CN" altLang="en-US" sz="2800" i="1" dirty="0">
                <a:latin typeface="Times New Roman" panose="02020603050405020304" pitchFamily="2" charset="0"/>
                <a:ea typeface="黑体" panose="02010609060101010101" charset="-122"/>
              </a:rPr>
              <a:t>BC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被</a:t>
            </a:r>
            <a:r>
              <a:rPr lang="zh-CN" altLang="en-US" sz="2800" i="1" dirty="0">
                <a:latin typeface="Times New Roman" panose="02020603050405020304" pitchFamily="2" charset="0"/>
                <a:ea typeface="黑体" panose="02010609060101010101" charset="-122"/>
              </a:rPr>
              <a:t>AF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所截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,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则∠3与___ 是内错角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.</a:t>
            </a:r>
            <a:endParaRPr lang="en-US" altLang="zh-CN" sz="2800" dirty="0"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35849" name="Rectangle 28"/>
          <p:cNvSpPr/>
          <p:nvPr/>
        </p:nvSpPr>
        <p:spPr>
          <a:xfrm>
            <a:off x="8005763" y="2198688"/>
            <a:ext cx="1223962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eaLnBrk="0" hangingPunct="0"/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∠4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graphicFrame>
        <p:nvGraphicFramePr>
          <p:cNvPr id="35850" name="Object 29"/>
          <p:cNvGraphicFramePr>
            <a:graphicFrameLocks noChangeAspect="1"/>
          </p:cNvGraphicFramePr>
          <p:nvPr/>
        </p:nvGraphicFramePr>
        <p:xfrm>
          <a:off x="7553325" y="4310063"/>
          <a:ext cx="1301750" cy="1190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0" name="" r:id="rId6" imgW="1729740" imgH="1581785" progId="">
                  <p:embed/>
                </p:oleObj>
              </mc:Choice>
              <mc:Fallback>
                <p:oleObj name="" r:id="rId6" imgW="1729740" imgH="1581785" progId="">
                  <p:embed/>
                  <p:pic>
                    <p:nvPicPr>
                      <p:cNvPr id="0" name="图片 3079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7553325" y="4310063"/>
                        <a:ext cx="1301750" cy="11906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5851" name="文本框 1"/>
          <p:cNvSpPr txBox="1"/>
          <p:nvPr/>
        </p:nvSpPr>
        <p:spPr>
          <a:xfrm>
            <a:off x="3641725" y="5803900"/>
            <a:ext cx="6400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400" dirty="0">
                <a:latin typeface="Times New Roman" panose="02020603050405020304" pitchFamily="2" charset="0"/>
                <a:ea typeface="宋体" panose="02010600030101010101" pitchFamily="2" charset="-122"/>
              </a:rPr>
              <a:t>图</a:t>
            </a:r>
            <a:r>
              <a:rPr lang="en-US" altLang="zh-CN" sz="2400" dirty="0">
                <a:latin typeface="Times New Roman" panose="02020603050405020304" pitchFamily="2" charset="0"/>
                <a:ea typeface="宋体" panose="02010600030101010101" pitchFamily="2" charset="-122"/>
              </a:rPr>
              <a:t>1</a:t>
            </a:r>
            <a:endParaRPr lang="en-US" altLang="zh-CN" sz="2400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35852" name="文本框 2"/>
          <p:cNvSpPr txBox="1"/>
          <p:nvPr/>
        </p:nvSpPr>
        <p:spPr>
          <a:xfrm>
            <a:off x="7366000" y="5803900"/>
            <a:ext cx="6400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400" dirty="0">
                <a:latin typeface="Times New Roman" panose="02020603050405020304" pitchFamily="2" charset="0"/>
                <a:ea typeface="宋体" panose="02010600030101010101" pitchFamily="2" charset="-122"/>
              </a:rPr>
              <a:t>图</a:t>
            </a:r>
            <a:r>
              <a:rPr lang="en-US" altLang="zh-CN" sz="2400" dirty="0">
                <a:latin typeface="Times New Roman" panose="02020603050405020304" pitchFamily="2" charset="0"/>
                <a:ea typeface="宋体" panose="02010600030101010101" pitchFamily="2" charset="-122"/>
              </a:rPr>
              <a:t>2</a:t>
            </a:r>
            <a:endParaRPr lang="en-US" altLang="zh-CN" sz="2400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58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8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8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8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6" grpId="0" bldLvl="0" animBg="1"/>
      <p:bldP spid="35849" grpId="0" bldLvl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aphicFrame>
        <p:nvGraphicFramePr>
          <p:cNvPr id="36866" name="Object 22"/>
          <p:cNvGraphicFramePr>
            <a:graphicFrameLocks noChangeAspect="1"/>
          </p:cNvGraphicFramePr>
          <p:nvPr/>
        </p:nvGraphicFramePr>
        <p:xfrm>
          <a:off x="2784475" y="2506663"/>
          <a:ext cx="3168650" cy="2876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" r:id="rId1" imgW="2077720" imgH="1885950" progId="">
                  <p:embed/>
                </p:oleObj>
              </mc:Choice>
              <mc:Fallback>
                <p:oleObj name="" r:id="rId1" imgW="2077720" imgH="1885950" progId="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784475" y="2506663"/>
                        <a:ext cx="3168650" cy="28765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6867" name="Text Box 23"/>
          <p:cNvSpPr txBox="1"/>
          <p:nvPr/>
        </p:nvSpPr>
        <p:spPr>
          <a:xfrm>
            <a:off x="1736725" y="749300"/>
            <a:ext cx="9123363" cy="7372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eaLnBrk="0" hangingPunct="0">
              <a:lnSpc>
                <a:spcPct val="150000"/>
              </a:lnSpc>
              <a:spcBef>
                <a:spcPct val="50000"/>
              </a:spcBef>
            </a:pPr>
            <a:r>
              <a:rPr lang="en-US" altLang="zh-CN" sz="2800" dirty="0">
                <a:latin typeface="Times New Roman" panose="02020603050405020304" pitchFamily="2" charset="0"/>
                <a:ea typeface="宋体" panose="02010600030101010101" pitchFamily="2" charset="-122"/>
              </a:rPr>
              <a:t>(</a:t>
            </a:r>
            <a:r>
              <a:rPr lang="zh-CN" altLang="en-US" sz="2800" dirty="0">
                <a:latin typeface="Times New Roman" panose="02020603050405020304" pitchFamily="2" charset="0"/>
                <a:ea typeface="宋体" panose="02010600030101010101" pitchFamily="2" charset="-122"/>
              </a:rPr>
              <a:t>3</a:t>
            </a:r>
            <a:r>
              <a:rPr lang="en-US" altLang="zh-CN" sz="2800" dirty="0">
                <a:latin typeface="Times New Roman" panose="02020603050405020304" pitchFamily="2" charset="0"/>
                <a:ea typeface="宋体" panose="02010600030101010101" pitchFamily="2" charset="-122"/>
              </a:rPr>
              <a:t>)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如图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3,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∠</a:t>
            </a:r>
            <a:r>
              <a:rPr lang="zh-CN" altLang="en-US" sz="2800" dirty="0">
                <a:latin typeface="Times New Roman" panose="02020603050405020304" pitchFamily="2" charset="0"/>
                <a:ea typeface="宋体" panose="02010600030101010101" pitchFamily="2" charset="-122"/>
              </a:rPr>
              <a:t>1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与</a:t>
            </a:r>
            <a:r>
              <a:rPr lang="zh-CN" altLang="en-US" sz="2800" dirty="0">
                <a:latin typeface="Times New Roman" panose="02020603050405020304" pitchFamily="2" charset="0"/>
                <a:ea typeface="宋体" panose="02010600030101010101" pitchFamily="2" charset="-122"/>
              </a:rPr>
              <a:t>∠3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是</a:t>
            </a:r>
            <a:r>
              <a:rPr lang="zh-CN" altLang="en-US" sz="2800" i="1" dirty="0">
                <a:latin typeface="Times New Roman" panose="02020603050405020304" pitchFamily="2" charset="0"/>
                <a:ea typeface="黑体" panose="02010609060101010101" charset="-122"/>
              </a:rPr>
              <a:t>AB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和</a:t>
            </a:r>
            <a:r>
              <a:rPr lang="zh-CN" altLang="en-US" sz="2800" i="1" dirty="0">
                <a:latin typeface="Times New Roman" panose="02020603050405020304" pitchFamily="2" charset="0"/>
                <a:ea typeface="黑体" panose="02010609060101010101" charset="-122"/>
              </a:rPr>
              <a:t>AF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被_____所截构成的</a:t>
            </a:r>
            <a:r>
              <a:rPr lang="zh-CN" altLang="en-US" sz="2800" u="sng" dirty="0">
                <a:latin typeface="黑体" panose="02010609060101010101" charset="-122"/>
                <a:ea typeface="黑体" panose="02010609060101010101" charset="-122"/>
              </a:rPr>
              <a:t>    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角；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6868" name="Rectangle 24"/>
          <p:cNvSpPr/>
          <p:nvPr/>
        </p:nvSpPr>
        <p:spPr>
          <a:xfrm>
            <a:off x="6724650" y="965200"/>
            <a:ext cx="73025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eaLnBrk="0" hangingPunct="0"/>
            <a:r>
              <a:rPr lang="zh-CN" altLang="en-US" sz="2800" i="1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DE</a:t>
            </a:r>
            <a:endParaRPr lang="zh-CN" altLang="en-US" sz="2800" i="1" dirty="0">
              <a:solidFill>
                <a:srgbClr val="FF0000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36869" name="Rectangle 25"/>
          <p:cNvSpPr/>
          <p:nvPr/>
        </p:nvSpPr>
        <p:spPr>
          <a:xfrm>
            <a:off x="9167813" y="854075"/>
            <a:ext cx="1062037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eaLnBrk="0" hangingPunct="0"/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内错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graphicFrame>
        <p:nvGraphicFramePr>
          <p:cNvPr id="36870" name="Object 26"/>
          <p:cNvGraphicFramePr>
            <a:graphicFrameLocks noChangeAspect="1"/>
          </p:cNvGraphicFramePr>
          <p:nvPr/>
        </p:nvGraphicFramePr>
        <p:xfrm>
          <a:off x="3870325" y="3325813"/>
          <a:ext cx="773113" cy="1139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1" name="" r:id="rId3" imgW="990600" imgH="1457960" progId="">
                  <p:embed/>
                </p:oleObj>
              </mc:Choice>
              <mc:Fallback>
                <p:oleObj name="" r:id="rId3" imgW="990600" imgH="1457960" progId="">
                  <p:embed/>
                  <p:pic>
                    <p:nvPicPr>
                      <p:cNvPr id="0" name="图片 3080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870325" y="3325813"/>
                        <a:ext cx="773113" cy="11398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6871" name="Object 27"/>
          <p:cNvGraphicFramePr>
            <a:graphicFrameLocks noChangeAspect="1"/>
          </p:cNvGraphicFramePr>
          <p:nvPr/>
        </p:nvGraphicFramePr>
        <p:xfrm>
          <a:off x="6292850" y="2408238"/>
          <a:ext cx="3168650" cy="2876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2" name="" r:id="rId5" imgW="2077720" imgH="1885950" progId="">
                  <p:embed/>
                </p:oleObj>
              </mc:Choice>
              <mc:Fallback>
                <p:oleObj name="" r:id="rId5" imgW="2077720" imgH="1885950" progId="">
                  <p:embed/>
                  <p:pic>
                    <p:nvPicPr>
                      <p:cNvPr id="0" name="图片 3081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6292850" y="2408238"/>
                        <a:ext cx="3168650" cy="28765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6872" name="Text Box 28"/>
          <p:cNvSpPr txBox="1"/>
          <p:nvPr/>
        </p:nvSpPr>
        <p:spPr>
          <a:xfrm>
            <a:off x="1793875" y="1925638"/>
            <a:ext cx="8856663" cy="73723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eaLnBrk="0" hangingPunct="0">
              <a:lnSpc>
                <a:spcPct val="150000"/>
              </a:lnSpc>
              <a:spcBef>
                <a:spcPct val="50000"/>
              </a:spcBef>
            </a:pPr>
            <a:r>
              <a:rPr lang="en-US" altLang="zh-CN" sz="2400" dirty="0">
                <a:latin typeface="Times New Roman" panose="02020603050405020304" pitchFamily="2" charset="0"/>
                <a:ea typeface="宋体" panose="02010600030101010101" pitchFamily="2" charset="-122"/>
              </a:rPr>
              <a:t>(</a:t>
            </a:r>
            <a:r>
              <a:rPr lang="zh-CN" altLang="en-US" sz="2800" dirty="0">
                <a:latin typeface="Times New Roman" panose="02020603050405020304" pitchFamily="2" charset="0"/>
                <a:ea typeface="宋体" panose="02010600030101010101" pitchFamily="2" charset="-122"/>
              </a:rPr>
              <a:t>4</a:t>
            </a:r>
            <a:r>
              <a:rPr lang="en-US" altLang="zh-CN" sz="2800" dirty="0">
                <a:latin typeface="Times New Roman" panose="02020603050405020304" pitchFamily="2" charset="0"/>
                <a:ea typeface="宋体" panose="02010600030101010101" pitchFamily="2" charset="-122"/>
              </a:rPr>
              <a:t>)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如图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4,</a:t>
            </a:r>
            <a:r>
              <a:rPr lang="zh-CN" altLang="en-US" sz="2800" dirty="0">
                <a:latin typeface="Times New Roman" panose="02020603050405020304" pitchFamily="2" charset="0"/>
                <a:ea typeface="宋体" panose="02010600030101010101" pitchFamily="2" charset="-122"/>
              </a:rPr>
              <a:t>∠2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与</a:t>
            </a:r>
            <a:r>
              <a:rPr lang="zh-CN" altLang="en-US" sz="2800" dirty="0">
                <a:latin typeface="Times New Roman" panose="02020603050405020304" pitchFamily="2" charset="0"/>
                <a:ea typeface="宋体" panose="02010600030101010101" pitchFamily="2" charset="-122"/>
              </a:rPr>
              <a:t>∠4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是</a:t>
            </a:r>
            <a:r>
              <a:rPr lang="zh-CN" altLang="en-US" sz="2800" u="sng" dirty="0">
                <a:latin typeface="黑体" panose="02010609060101010101" charset="-122"/>
                <a:ea typeface="黑体" panose="02010609060101010101" charset="-122"/>
              </a:rPr>
              <a:t>   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和</a:t>
            </a:r>
            <a:r>
              <a:rPr lang="zh-CN" altLang="en-US" sz="2800" u="sng" dirty="0">
                <a:latin typeface="黑体" panose="02010609060101010101" charset="-122"/>
                <a:ea typeface="黑体" panose="02010609060101010101" charset="-122"/>
              </a:rPr>
              <a:t>   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被</a:t>
            </a:r>
            <a:r>
              <a:rPr lang="zh-CN" altLang="en-US" sz="2800" i="1" dirty="0">
                <a:latin typeface="Times New Roman" panose="02020603050405020304" pitchFamily="2" charset="0"/>
                <a:ea typeface="黑体" panose="02010609060101010101" charset="-122"/>
              </a:rPr>
              <a:t>BC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所截构成的____角</a:t>
            </a: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</a:rPr>
              <a:t>.</a:t>
            </a:r>
            <a:endParaRPr lang="en-US" altLang="zh-CN" sz="28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6873" name="Rectangle 29"/>
          <p:cNvSpPr/>
          <p:nvPr/>
        </p:nvSpPr>
        <p:spPr>
          <a:xfrm>
            <a:off x="4946650" y="2062163"/>
            <a:ext cx="70485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eaLnBrk="0" hangingPunct="0"/>
            <a:r>
              <a:rPr lang="zh-CN" altLang="en-US" sz="2800" i="1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AB</a:t>
            </a:r>
            <a:endParaRPr lang="zh-CN" altLang="en-US" sz="2800" i="1" dirty="0">
              <a:solidFill>
                <a:srgbClr val="FF0000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36874" name="Rectangle 30"/>
          <p:cNvSpPr/>
          <p:nvPr/>
        </p:nvSpPr>
        <p:spPr>
          <a:xfrm>
            <a:off x="5913438" y="2063750"/>
            <a:ext cx="617537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eaLnBrk="0" hangingPunct="0"/>
            <a:r>
              <a:rPr lang="zh-CN" altLang="en-US" sz="2800" i="1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AF</a:t>
            </a:r>
            <a:endParaRPr lang="zh-CN" altLang="en-US" sz="2800" i="1" dirty="0">
              <a:solidFill>
                <a:srgbClr val="FF0000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36875" name="Rectangle 31"/>
          <p:cNvSpPr/>
          <p:nvPr/>
        </p:nvSpPr>
        <p:spPr>
          <a:xfrm>
            <a:off x="8985250" y="2062163"/>
            <a:ext cx="8940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同位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graphicFrame>
        <p:nvGraphicFramePr>
          <p:cNvPr id="36876" name="Object 32"/>
          <p:cNvGraphicFramePr>
            <a:graphicFrameLocks noChangeAspect="1"/>
          </p:cNvGraphicFramePr>
          <p:nvPr/>
        </p:nvGraphicFramePr>
        <p:xfrm>
          <a:off x="6580188" y="4137025"/>
          <a:ext cx="2305050" cy="714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3" name="" r:id="rId6" imgW="3061970" imgH="947420" progId="">
                  <p:embed/>
                </p:oleObj>
              </mc:Choice>
              <mc:Fallback>
                <p:oleObj name="" r:id="rId6" imgW="3061970" imgH="947420" progId="">
                  <p:embed/>
                  <p:pic>
                    <p:nvPicPr>
                      <p:cNvPr id="0" name="图片 3082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6580188" y="4137025"/>
                        <a:ext cx="2305050" cy="7143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6877" name="文本框 1"/>
          <p:cNvSpPr txBox="1"/>
          <p:nvPr/>
        </p:nvSpPr>
        <p:spPr>
          <a:xfrm>
            <a:off x="3870325" y="5284788"/>
            <a:ext cx="6400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400" dirty="0">
                <a:latin typeface="Times New Roman" panose="02020603050405020304" pitchFamily="2" charset="0"/>
                <a:ea typeface="黑体" panose="02010609060101010101" charset="-122"/>
                <a:sym typeface="宋体" panose="02010600030101010101" pitchFamily="2" charset="-122"/>
              </a:rPr>
              <a:t>图</a:t>
            </a:r>
            <a:r>
              <a:rPr lang="en-US" altLang="zh-CN" sz="2400" dirty="0">
                <a:latin typeface="Times New Roman" panose="02020603050405020304" pitchFamily="2" charset="0"/>
                <a:ea typeface="黑体" panose="02010609060101010101" charset="-122"/>
                <a:sym typeface="宋体" panose="02010600030101010101" pitchFamily="2" charset="-122"/>
              </a:rPr>
              <a:t>3</a:t>
            </a:r>
            <a:endParaRPr lang="en-US" altLang="zh-CN" sz="2400" dirty="0">
              <a:latin typeface="Times New Roman" panose="02020603050405020304" pitchFamily="2" charset="0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36878" name="文本框 2"/>
          <p:cNvSpPr txBox="1"/>
          <p:nvPr/>
        </p:nvSpPr>
        <p:spPr>
          <a:xfrm>
            <a:off x="7505700" y="5284788"/>
            <a:ext cx="6400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400" dirty="0">
                <a:latin typeface="Times New Roman" panose="02020603050405020304" pitchFamily="2" charset="0"/>
                <a:ea typeface="黑体" panose="02010609060101010101" charset="-122"/>
                <a:sym typeface="宋体" panose="02010600030101010101" pitchFamily="2" charset="-122"/>
              </a:rPr>
              <a:t>图</a:t>
            </a:r>
            <a:r>
              <a:rPr lang="en-US" altLang="zh-CN" sz="2400" dirty="0">
                <a:latin typeface="Times New Roman" panose="02020603050405020304" pitchFamily="2" charset="0"/>
                <a:ea typeface="黑体" panose="02010609060101010101" charset="-122"/>
                <a:sym typeface="宋体" panose="02010600030101010101" pitchFamily="2" charset="-122"/>
              </a:rPr>
              <a:t>4</a:t>
            </a:r>
            <a:endParaRPr lang="en-US" altLang="zh-CN" sz="2400" dirty="0">
              <a:latin typeface="Times New Roman" panose="02020603050405020304" pitchFamily="2" charset="0"/>
              <a:ea typeface="黑体" panose="02010609060101010101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8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8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8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8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8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8" grpId="0" bldLvl="0" animBg="1"/>
      <p:bldP spid="36869" grpId="0" bldLvl="0" animBg="1"/>
      <p:bldP spid="36873" grpId="0" bldLvl="0" animBg="1"/>
      <p:bldP spid="36874" grpId="0" bldLvl="0" animBg="1"/>
      <p:bldP spid="36875" grpId="0" bldLvl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7890" name="Text Box 19"/>
          <p:cNvSpPr txBox="1"/>
          <p:nvPr/>
        </p:nvSpPr>
        <p:spPr>
          <a:xfrm rot="3017552">
            <a:off x="7633653" y="1887538"/>
            <a:ext cx="613410" cy="218440"/>
          </a:xfrm>
          <a:prstGeom prst="rect">
            <a:avLst/>
          </a:prstGeom>
          <a:noFill/>
          <a:ln w="9525">
            <a:noFill/>
          </a:ln>
        </p:spPr>
        <p:txBody>
          <a:bodyPr rot="10800000" vert="eaVert" wrap="none" anchor="t" anchorCtr="0">
            <a:spAutoFit/>
          </a:bodyPr>
          <a:p>
            <a:pPr eaLnBrk="0" hangingPunct="0"/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7891" name="Rectangle 20"/>
          <p:cNvSpPr/>
          <p:nvPr/>
        </p:nvSpPr>
        <p:spPr>
          <a:xfrm>
            <a:off x="2170113" y="663575"/>
            <a:ext cx="7535862" cy="155575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eaLnBrk="0" hangingPunct="0">
              <a:lnSpc>
                <a:spcPct val="170000"/>
              </a:lnSpc>
            </a:pP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6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.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如图,直线</a:t>
            </a:r>
            <a:r>
              <a:rPr lang="zh-CN" altLang="en-US" sz="2800" i="1" dirty="0">
                <a:latin typeface="Times New Roman" panose="02020603050405020304" pitchFamily="2" charset="0"/>
                <a:ea typeface="黑体" panose="02010609060101010101" charset="-122"/>
              </a:rPr>
              <a:t>AB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,</a:t>
            </a:r>
            <a:r>
              <a:rPr lang="zh-CN" altLang="en-US" sz="2800" i="1" dirty="0">
                <a:latin typeface="Times New Roman" panose="02020603050405020304" pitchFamily="2" charset="0"/>
                <a:ea typeface="黑体" panose="02010609060101010101" charset="-122"/>
              </a:rPr>
              <a:t>CD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相交于点</a:t>
            </a:r>
            <a:r>
              <a:rPr lang="zh-CN" altLang="en-US" sz="2800" i="1" dirty="0">
                <a:latin typeface="Times New Roman" panose="02020603050405020304" pitchFamily="2" charset="0"/>
                <a:ea typeface="黑体" panose="02010609060101010101" charset="-122"/>
              </a:rPr>
              <a:t>O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，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  <a:sym typeface="宋体" panose="02010600030101010101" pitchFamily="2" charset="-122"/>
              </a:rPr>
              <a:t>∠</a:t>
            </a:r>
            <a:r>
              <a:rPr lang="zh-CN" altLang="en-US" sz="2800" i="1" dirty="0">
                <a:latin typeface="Times New Roman" panose="02020603050405020304" pitchFamily="2" charset="0"/>
                <a:ea typeface="黑体" panose="02010609060101010101" charset="-122"/>
                <a:sym typeface="宋体" panose="02010600030101010101" pitchFamily="2" charset="-122"/>
              </a:rPr>
              <a:t>EOC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=70°，  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charset="-122"/>
            </a:endParaRPr>
          </a:p>
          <a:p>
            <a:pPr eaLnBrk="0" hangingPunct="0">
              <a:lnSpc>
                <a:spcPct val="170000"/>
              </a:lnSpc>
            </a:pP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   </a:t>
            </a:r>
            <a:r>
              <a:rPr lang="zh-CN" altLang="en-US" sz="2800" i="1" dirty="0">
                <a:latin typeface="Times New Roman" panose="02020603050405020304" pitchFamily="2" charset="0"/>
                <a:ea typeface="黑体" panose="02010609060101010101" charset="-122"/>
              </a:rPr>
              <a:t>OA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平分∠</a:t>
            </a:r>
            <a:r>
              <a:rPr lang="zh-CN" altLang="en-US" sz="2800" i="1" dirty="0">
                <a:latin typeface="Times New Roman" panose="02020603050405020304" pitchFamily="2" charset="0"/>
                <a:ea typeface="黑体" panose="02010609060101010101" charset="-122"/>
              </a:rPr>
              <a:t>EOC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，求∠</a:t>
            </a:r>
            <a:r>
              <a:rPr lang="zh-CN" altLang="en-US" sz="2800" i="1" dirty="0">
                <a:latin typeface="Times New Roman" panose="02020603050405020304" pitchFamily="2" charset="0"/>
                <a:ea typeface="黑体" panose="02010609060101010101" charset="-122"/>
              </a:rPr>
              <a:t>BOD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的度数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.</a:t>
            </a:r>
            <a:endParaRPr lang="en-US" altLang="zh-CN" sz="2800" dirty="0"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37892" name="Line 21"/>
          <p:cNvSpPr/>
          <p:nvPr/>
        </p:nvSpPr>
        <p:spPr>
          <a:xfrm>
            <a:off x="7285038" y="3851275"/>
            <a:ext cx="2590800" cy="0"/>
          </a:xfrm>
          <a:prstGeom prst="line">
            <a:avLst/>
          </a:prstGeom>
          <a:ln w="57150" cap="flat" cmpd="sng">
            <a:solidFill>
              <a:srgbClr val="FF0066"/>
            </a:solidFill>
            <a:prstDash val="solid"/>
            <a:bevel/>
            <a:headEnd type="none" w="med" len="med"/>
            <a:tailEnd type="none" w="med" len="med"/>
          </a:ln>
        </p:spPr>
      </p:sp>
      <p:sp>
        <p:nvSpPr>
          <p:cNvPr id="37893" name="Line 22"/>
          <p:cNvSpPr/>
          <p:nvPr/>
        </p:nvSpPr>
        <p:spPr>
          <a:xfrm flipV="1">
            <a:off x="7361238" y="3140075"/>
            <a:ext cx="2209800" cy="1460500"/>
          </a:xfrm>
          <a:prstGeom prst="line">
            <a:avLst/>
          </a:prstGeom>
          <a:ln w="57150" cap="flat" cmpd="sng">
            <a:solidFill>
              <a:srgbClr val="FF0066"/>
            </a:solidFill>
            <a:prstDash val="solid"/>
            <a:bevel/>
            <a:headEnd type="none" w="med" len="med"/>
            <a:tailEnd type="none" w="med" len="med"/>
          </a:ln>
        </p:spPr>
      </p:sp>
      <p:sp>
        <p:nvSpPr>
          <p:cNvPr id="37894" name="Line 23"/>
          <p:cNvSpPr/>
          <p:nvPr/>
        </p:nvSpPr>
        <p:spPr>
          <a:xfrm flipH="1" flipV="1">
            <a:off x="7437438" y="3165475"/>
            <a:ext cx="1066800" cy="685800"/>
          </a:xfrm>
          <a:prstGeom prst="line">
            <a:avLst/>
          </a:prstGeom>
          <a:ln w="57150" cap="flat" cmpd="sng">
            <a:solidFill>
              <a:srgbClr val="FF0066"/>
            </a:solidFill>
            <a:prstDash val="solid"/>
            <a:bevel/>
            <a:headEnd type="none" w="med" len="med"/>
            <a:tailEnd type="none" w="med" len="med"/>
          </a:ln>
        </p:spPr>
      </p:sp>
      <p:sp>
        <p:nvSpPr>
          <p:cNvPr id="37895" name="Text Box 24"/>
          <p:cNvSpPr txBox="1"/>
          <p:nvPr/>
        </p:nvSpPr>
        <p:spPr>
          <a:xfrm>
            <a:off x="6675438" y="3622675"/>
            <a:ext cx="533400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algn="ctr" eaLnBrk="0" hangingPunct="0">
              <a:spcBef>
                <a:spcPct val="50000"/>
              </a:spcBef>
            </a:pPr>
            <a:r>
              <a:rPr lang="zh-CN" altLang="en-US" sz="2400" i="1" dirty="0">
                <a:latin typeface="Times New Roman" panose="02020603050405020304" pitchFamily="2" charset="0"/>
                <a:ea typeface="宋体" panose="02010600030101010101" pitchFamily="2" charset="-122"/>
              </a:rPr>
              <a:t>A</a:t>
            </a:r>
            <a:endParaRPr lang="zh-CN" altLang="en-US" sz="2400" i="1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37896" name="Text Box 25"/>
          <p:cNvSpPr txBox="1"/>
          <p:nvPr/>
        </p:nvSpPr>
        <p:spPr>
          <a:xfrm>
            <a:off x="9952038" y="3622675"/>
            <a:ext cx="533400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algn="ctr" eaLnBrk="0" hangingPunct="0">
              <a:spcBef>
                <a:spcPct val="50000"/>
              </a:spcBef>
            </a:pPr>
            <a:r>
              <a:rPr lang="zh-CN" altLang="en-US" sz="2400" i="1" dirty="0">
                <a:latin typeface="Times New Roman" panose="02020603050405020304" pitchFamily="2" charset="0"/>
                <a:ea typeface="宋体" panose="02010600030101010101" pitchFamily="2" charset="-122"/>
              </a:rPr>
              <a:t>B</a:t>
            </a:r>
            <a:endParaRPr lang="zh-CN" altLang="en-US" sz="2400" i="1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37897" name="Text Box 26"/>
          <p:cNvSpPr txBox="1"/>
          <p:nvPr/>
        </p:nvSpPr>
        <p:spPr>
          <a:xfrm>
            <a:off x="6904038" y="4308475"/>
            <a:ext cx="533400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algn="ctr" eaLnBrk="0" hangingPunct="0">
              <a:spcBef>
                <a:spcPct val="50000"/>
              </a:spcBef>
            </a:pPr>
            <a:r>
              <a:rPr lang="zh-CN" altLang="en-US" sz="2400" i="1" dirty="0">
                <a:latin typeface="Times New Roman" panose="02020603050405020304" pitchFamily="2" charset="0"/>
                <a:ea typeface="宋体" panose="02010600030101010101" pitchFamily="2" charset="-122"/>
              </a:rPr>
              <a:t>C</a:t>
            </a:r>
            <a:endParaRPr lang="zh-CN" altLang="en-US" sz="2400" i="1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37898" name="Text Box 27"/>
          <p:cNvSpPr txBox="1"/>
          <p:nvPr/>
        </p:nvSpPr>
        <p:spPr>
          <a:xfrm>
            <a:off x="9723438" y="2860675"/>
            <a:ext cx="533400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algn="ctr" eaLnBrk="0" hangingPunct="0">
              <a:spcBef>
                <a:spcPct val="50000"/>
              </a:spcBef>
            </a:pPr>
            <a:r>
              <a:rPr lang="zh-CN" altLang="en-US" sz="2400" i="1" dirty="0">
                <a:latin typeface="Times New Roman" panose="02020603050405020304" pitchFamily="2" charset="0"/>
                <a:ea typeface="宋体" panose="02010600030101010101" pitchFamily="2" charset="-122"/>
              </a:rPr>
              <a:t>D</a:t>
            </a:r>
            <a:endParaRPr lang="zh-CN" altLang="en-US" sz="2400" i="1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37899" name="Text Box 28"/>
          <p:cNvSpPr txBox="1"/>
          <p:nvPr/>
        </p:nvSpPr>
        <p:spPr>
          <a:xfrm>
            <a:off x="6980238" y="2784475"/>
            <a:ext cx="533400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algn="ctr" eaLnBrk="0" hangingPunct="0">
              <a:spcBef>
                <a:spcPct val="50000"/>
              </a:spcBef>
            </a:pPr>
            <a:r>
              <a:rPr lang="zh-CN" altLang="en-US" sz="2400" i="1" dirty="0">
                <a:latin typeface="Times New Roman" panose="02020603050405020304" pitchFamily="2" charset="0"/>
                <a:ea typeface="宋体" panose="02010600030101010101" pitchFamily="2" charset="-122"/>
              </a:rPr>
              <a:t>E</a:t>
            </a:r>
            <a:endParaRPr lang="zh-CN" altLang="en-US" sz="2400" i="1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37900" name="Text Box 29"/>
          <p:cNvSpPr txBox="1"/>
          <p:nvPr/>
        </p:nvSpPr>
        <p:spPr>
          <a:xfrm>
            <a:off x="8275638" y="3851275"/>
            <a:ext cx="533400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algn="ctr" eaLnBrk="0" hangingPunct="0">
              <a:spcBef>
                <a:spcPct val="50000"/>
              </a:spcBef>
            </a:pPr>
            <a:r>
              <a:rPr lang="zh-CN" altLang="en-US" sz="2400" i="1" dirty="0">
                <a:latin typeface="Times New Roman" panose="02020603050405020304" pitchFamily="2" charset="0"/>
                <a:ea typeface="宋体" panose="02010600030101010101" pitchFamily="2" charset="-122"/>
              </a:rPr>
              <a:t>O</a:t>
            </a:r>
            <a:endParaRPr lang="zh-CN" altLang="en-US" sz="2400" i="1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grpSp>
        <p:nvGrpSpPr>
          <p:cNvPr id="37901" name="组合 3"/>
          <p:cNvGrpSpPr/>
          <p:nvPr/>
        </p:nvGrpSpPr>
        <p:grpSpPr>
          <a:xfrm>
            <a:off x="1816100" y="2625725"/>
            <a:ext cx="4981575" cy="2159309"/>
            <a:chOff x="0" y="0"/>
            <a:chExt cx="7844" cy="3402"/>
          </a:xfrm>
        </p:grpSpPr>
        <p:sp>
          <p:nvSpPr>
            <p:cNvPr id="37902" name="文本框 1"/>
            <p:cNvSpPr txBox="1"/>
            <p:nvPr/>
          </p:nvSpPr>
          <p:spPr>
            <a:xfrm>
              <a:off x="0" y="0"/>
              <a:ext cx="7844" cy="340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pPr>
                <a:lnSpc>
                  <a:spcPct val="160000"/>
                </a:lnSpc>
              </a:pPr>
              <a:r>
                <a:rPr lang="zh-CN" altLang="en-US" sz="2800" dirty="0">
                  <a:solidFill>
                    <a:srgbClr val="FF0000"/>
                  </a:solidFill>
                  <a:latin typeface="黑体" panose="02010609060101010101" charset="-122"/>
                  <a:ea typeface="黑体" panose="02010609060101010101" charset="-122"/>
                </a:rPr>
                <a:t>解</a:t>
              </a:r>
              <a:r>
                <a:rPr lang="zh-CN" altLang="en-US" sz="2800" dirty="0"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：∵</a:t>
              </a:r>
              <a:r>
                <a:rPr lang="zh-CN" altLang="en-US" sz="2800" i="1" dirty="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charset="-122"/>
                  <a:sym typeface="宋体" panose="02010600030101010101" pitchFamily="2" charset="-122"/>
                </a:rPr>
                <a:t>OA</a:t>
              </a:r>
              <a:r>
                <a:rPr lang="zh-CN" altLang="en-US" sz="2800" dirty="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charset="-122"/>
                  <a:sym typeface="宋体" panose="02010600030101010101" pitchFamily="2" charset="-122"/>
                </a:rPr>
                <a:t>平分∠</a:t>
              </a:r>
              <a:r>
                <a:rPr lang="zh-CN" altLang="en-US" sz="2800" i="1" dirty="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charset="-122"/>
                  <a:sym typeface="宋体" panose="02010600030101010101" pitchFamily="2" charset="-122"/>
                </a:rPr>
                <a:t>EOC</a:t>
              </a:r>
              <a:r>
                <a:rPr lang="en-US" altLang="zh-CN" sz="2800" dirty="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charset="-122"/>
                  <a:sym typeface="宋体" panose="02010600030101010101" pitchFamily="2" charset="-122"/>
                </a:rPr>
                <a:t>,</a:t>
              </a:r>
              <a:endPara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  <a:sym typeface="宋体" panose="02010600030101010101" pitchFamily="2" charset="-122"/>
              </a:endParaRPr>
            </a:p>
            <a:p>
              <a:pPr>
                <a:lnSpc>
                  <a:spcPct val="160000"/>
                </a:lnSpc>
              </a:pPr>
              <a:r>
                <a:rPr lang="zh-CN" altLang="en-US" sz="2800" dirty="0"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       </a:t>
              </a:r>
              <a:r>
                <a:rPr lang="zh-CN" altLang="en-US" sz="2800" dirty="0"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  <a:sym typeface="宋体" panose="02010600030101010101" pitchFamily="2" charset="-122"/>
                </a:rPr>
                <a:t>∴</a:t>
              </a:r>
              <a:r>
                <a:rPr lang="zh-CN" altLang="en-US" sz="2800" dirty="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charset="-122"/>
                  <a:sym typeface="宋体" panose="02010600030101010101" pitchFamily="2" charset="-122"/>
                </a:rPr>
                <a:t>∠</a:t>
              </a:r>
              <a:r>
                <a:rPr lang="en-US" altLang="zh-CN" sz="2800" i="1" dirty="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charset="-122"/>
                  <a:sym typeface="宋体" panose="02010600030101010101" pitchFamily="2" charset="-122"/>
                </a:rPr>
                <a:t>A</a:t>
              </a:r>
              <a:r>
                <a:rPr lang="zh-CN" altLang="en-US" sz="2800" i="1" dirty="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charset="-122"/>
                  <a:sym typeface="宋体" panose="02010600030101010101" pitchFamily="2" charset="-122"/>
                </a:rPr>
                <a:t>OC</a:t>
              </a:r>
              <a:r>
                <a:rPr lang="zh-CN" altLang="en-US" sz="2800" dirty="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charset="-122"/>
                  <a:sym typeface="宋体" panose="02010600030101010101" pitchFamily="2" charset="-122"/>
                </a:rPr>
                <a:t>=    ∠</a:t>
              </a:r>
              <a:r>
                <a:rPr lang="zh-CN" altLang="en-US" sz="2800" i="1" dirty="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charset="-122"/>
                  <a:sym typeface="宋体" panose="02010600030101010101" pitchFamily="2" charset="-122"/>
                </a:rPr>
                <a:t>EOC</a:t>
              </a:r>
              <a:r>
                <a:rPr lang="zh-CN" altLang="en-US" sz="2800" dirty="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charset="-122"/>
                  <a:sym typeface="宋体" panose="02010600030101010101" pitchFamily="2" charset="-122"/>
                </a:rPr>
                <a:t>=</a:t>
              </a:r>
              <a:r>
                <a:rPr lang="en-US" altLang="zh-CN" sz="2800" dirty="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charset="-122"/>
                  <a:sym typeface="宋体" panose="02010600030101010101" pitchFamily="2" charset="-122"/>
                </a:rPr>
                <a:t>35</a:t>
              </a:r>
              <a:r>
                <a:rPr lang="zh-CN" altLang="en-US" sz="2800" dirty="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charset="-122"/>
                  <a:sym typeface="宋体" panose="02010600030101010101" pitchFamily="2" charset="-122"/>
                </a:rPr>
                <a:t>°</a:t>
              </a:r>
              <a:r>
                <a:rPr lang="en-US" altLang="zh-CN" sz="2800" dirty="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charset="-122"/>
                  <a:sym typeface="宋体" panose="02010600030101010101" pitchFamily="2" charset="-122"/>
                </a:rPr>
                <a:t>,</a:t>
              </a:r>
              <a:endPara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  <a:sym typeface="宋体" panose="02010600030101010101" pitchFamily="2" charset="-122"/>
              </a:endParaRPr>
            </a:p>
            <a:p>
              <a:pPr>
                <a:lnSpc>
                  <a:spcPct val="160000"/>
                </a:lnSpc>
              </a:pPr>
              <a:r>
                <a:rPr lang="en-US" altLang="zh-CN" sz="2800" dirty="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charset="-122"/>
                  <a:sym typeface="宋体" panose="02010600030101010101" pitchFamily="2" charset="-122"/>
                </a:rPr>
                <a:t>        </a:t>
              </a:r>
              <a:r>
                <a:rPr lang="zh-CN" altLang="en-US" sz="2800" dirty="0"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  <a:sym typeface="宋体" panose="02010600030101010101" pitchFamily="2" charset="-122"/>
                </a:rPr>
                <a:t>∴</a:t>
              </a:r>
              <a:r>
                <a:rPr lang="zh-CN" altLang="en-US" sz="2800" dirty="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charset="-122"/>
                  <a:sym typeface="宋体" panose="02010600030101010101" pitchFamily="2" charset="-122"/>
                </a:rPr>
                <a:t>∠</a:t>
              </a:r>
              <a:r>
                <a:rPr lang="zh-CN" altLang="en-US" sz="2800" i="1" dirty="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charset="-122"/>
                  <a:sym typeface="宋体" panose="02010600030101010101" pitchFamily="2" charset="-122"/>
                </a:rPr>
                <a:t>BOD</a:t>
              </a:r>
              <a:r>
                <a:rPr lang="zh-CN" altLang="en-US" sz="2800" dirty="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charset="-122"/>
                  <a:sym typeface="宋体" panose="02010600030101010101" pitchFamily="2" charset="-122"/>
                </a:rPr>
                <a:t>=∠</a:t>
              </a:r>
              <a:r>
                <a:rPr lang="en-US" altLang="zh-CN" sz="2800" i="1" dirty="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charset="-122"/>
                  <a:sym typeface="宋体" panose="02010600030101010101" pitchFamily="2" charset="-122"/>
                </a:rPr>
                <a:t>A</a:t>
              </a:r>
              <a:r>
                <a:rPr lang="zh-CN" altLang="en-US" sz="2800" i="1" dirty="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charset="-122"/>
                  <a:sym typeface="宋体" panose="02010600030101010101" pitchFamily="2" charset="-122"/>
                </a:rPr>
                <a:t>OC</a:t>
              </a:r>
              <a:r>
                <a:rPr lang="zh-CN" altLang="en-US" sz="2800" dirty="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charset="-122"/>
                  <a:sym typeface="宋体" panose="02010600030101010101" pitchFamily="2" charset="-122"/>
                </a:rPr>
                <a:t>=</a:t>
              </a:r>
              <a:r>
                <a:rPr lang="en-US" altLang="zh-CN" sz="2800" dirty="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charset="-122"/>
                  <a:sym typeface="宋体" panose="02010600030101010101" pitchFamily="2" charset="-122"/>
                </a:rPr>
                <a:t>35</a:t>
              </a:r>
              <a:r>
                <a:rPr lang="zh-CN" altLang="en-US" sz="2800" dirty="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charset="-122"/>
                  <a:sym typeface="宋体" panose="02010600030101010101" pitchFamily="2" charset="-122"/>
                </a:rPr>
                <a:t>°</a:t>
              </a:r>
              <a:r>
                <a:rPr lang="en-US" altLang="zh-CN" sz="2800" dirty="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charset="-122"/>
                  <a:sym typeface="宋体" panose="02010600030101010101" pitchFamily="2" charset="-122"/>
                </a:rPr>
                <a:t>.</a:t>
              </a:r>
              <a:endPara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  <a:sym typeface="宋体" panose="02010600030101010101" pitchFamily="2" charset="-122"/>
              </a:endParaRPr>
            </a:p>
          </p:txBody>
        </p:sp>
        <p:graphicFrame>
          <p:nvGraphicFramePr>
            <p:cNvPr id="37903" name="对象 37902">
              <a:hlinkClick r:id="" action="ppaction://ole?verb="/>
            </p:cNvPr>
            <p:cNvGraphicFramePr>
              <a:graphicFrameLocks noChangeAspect="1"/>
            </p:cNvGraphicFramePr>
            <p:nvPr/>
          </p:nvGraphicFramePr>
          <p:xfrm>
            <a:off x="3881" y="1321"/>
            <a:ext cx="410" cy="105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84" name="" r:id="rId1" imgW="152400" imgH="393700" progId="Equation.DSMT4">
                    <p:embed/>
                  </p:oleObj>
                </mc:Choice>
                <mc:Fallback>
                  <p:oleObj name="" r:id="rId1" imgW="152400" imgH="393700" progId="Equation.DSMT4">
                    <p:embed/>
                    <p:pic>
                      <p:nvPicPr>
                        <p:cNvPr id="0" name="图片 3083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3881" y="1321"/>
                          <a:ext cx="410" cy="1059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379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38914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35688" y="590550"/>
            <a:ext cx="4152900" cy="56832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8915" name="Text Box 4"/>
          <p:cNvSpPr txBox="1"/>
          <p:nvPr/>
        </p:nvSpPr>
        <p:spPr>
          <a:xfrm>
            <a:off x="1524000" y="333375"/>
            <a:ext cx="349250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endParaRPr lang="zh-CN" altLang="en-US" sz="2800" dirty="0">
              <a:solidFill>
                <a:srgbClr val="0000FF"/>
              </a:solidFill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38916" name="Text Box 41"/>
          <p:cNvSpPr txBox="1"/>
          <p:nvPr/>
        </p:nvSpPr>
        <p:spPr>
          <a:xfrm>
            <a:off x="1668463" y="746125"/>
            <a:ext cx="4211637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7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.根据地图显示填空：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38917" name="Rectangle 42"/>
          <p:cNvSpPr/>
          <p:nvPr/>
        </p:nvSpPr>
        <p:spPr>
          <a:xfrm>
            <a:off x="1739900" y="1593850"/>
            <a:ext cx="4240213" cy="344995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30000"/>
              </a:lnSpc>
            </a:pP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学校与游乐场所在的角形成一对（　　　）角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学校与超市所在的角形成一对（　　　　）角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学校与飞机场所在的角形成一对（　　　）角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38918" name="Text Box 43"/>
          <p:cNvSpPr txBox="1"/>
          <p:nvPr/>
        </p:nvSpPr>
        <p:spPr>
          <a:xfrm>
            <a:off x="3251200" y="2260600"/>
            <a:ext cx="121920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同位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38919" name="Text Box 44"/>
          <p:cNvSpPr txBox="1"/>
          <p:nvPr/>
        </p:nvSpPr>
        <p:spPr>
          <a:xfrm>
            <a:off x="2955925" y="3411538"/>
            <a:ext cx="144780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同旁内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38920" name="Text Box 45"/>
          <p:cNvSpPr txBox="1"/>
          <p:nvPr/>
        </p:nvSpPr>
        <p:spPr>
          <a:xfrm>
            <a:off x="3270250" y="4460875"/>
            <a:ext cx="1179513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内错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38921" name="Line 46"/>
          <p:cNvSpPr/>
          <p:nvPr/>
        </p:nvSpPr>
        <p:spPr>
          <a:xfrm>
            <a:off x="5880100" y="3213100"/>
            <a:ext cx="4787900" cy="0"/>
          </a:xfrm>
          <a:prstGeom prst="line">
            <a:avLst/>
          </a:prstGeom>
          <a:ln w="76200" cap="flat" cmpd="sng">
            <a:solidFill>
              <a:srgbClr val="FF0000"/>
            </a:solidFill>
            <a:prstDash val="solid"/>
            <a:bevel/>
            <a:headEnd type="none" w="med" len="med"/>
            <a:tailEnd type="none" w="med" len="med"/>
          </a:ln>
        </p:spPr>
      </p:sp>
      <p:sp>
        <p:nvSpPr>
          <p:cNvPr id="38922" name="Line 47"/>
          <p:cNvSpPr/>
          <p:nvPr/>
        </p:nvSpPr>
        <p:spPr>
          <a:xfrm flipH="1">
            <a:off x="8505825" y="1268413"/>
            <a:ext cx="1223963" cy="3960812"/>
          </a:xfrm>
          <a:prstGeom prst="line">
            <a:avLst/>
          </a:prstGeom>
          <a:ln w="76200" cap="flat" cmpd="sng">
            <a:solidFill>
              <a:srgbClr val="3333FF"/>
            </a:solidFill>
            <a:prstDash val="solid"/>
            <a:bevel/>
            <a:headEnd type="none" w="med" len="med"/>
            <a:tailEnd type="none" w="med" len="med"/>
          </a:ln>
        </p:spPr>
      </p:sp>
      <p:sp>
        <p:nvSpPr>
          <p:cNvPr id="38923" name="Line 48"/>
          <p:cNvSpPr/>
          <p:nvPr/>
        </p:nvSpPr>
        <p:spPr>
          <a:xfrm>
            <a:off x="7358063" y="908050"/>
            <a:ext cx="0" cy="4681538"/>
          </a:xfrm>
          <a:prstGeom prst="line">
            <a:avLst/>
          </a:prstGeom>
          <a:ln w="76200" cap="flat" cmpd="sng">
            <a:solidFill>
              <a:srgbClr val="3333FF"/>
            </a:solidFill>
            <a:prstDash val="solid"/>
            <a:bevel/>
            <a:headEnd type="none" w="med" len="med"/>
            <a:tailEnd type="none" w="med" len="med"/>
          </a:ln>
        </p:spPr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89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389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389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9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9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9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8" grpId="0" bldLvl="0" animBg="1"/>
      <p:bldP spid="38919" grpId="0" bldLvl="0" animBg="1"/>
      <p:bldP spid="38920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4099" name="Text Box 14"/>
          <p:cNvSpPr txBox="1"/>
          <p:nvPr/>
        </p:nvSpPr>
        <p:spPr>
          <a:xfrm>
            <a:off x="1978025" y="2006600"/>
            <a:ext cx="8101013" cy="203009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50000"/>
              </a:lnSpc>
            </a:pP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1.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理解对顶角、同位角、内错角、同旁内角的概念；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2.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掌握对顶角的性质，并能运用它的性质进行角的运算及一些实际问题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.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（重点、难点）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5122" name="MH_SubTitle_4"/>
          <p:cNvSpPr txBox="1"/>
          <p:nvPr/>
        </p:nvSpPr>
        <p:spPr>
          <a:xfrm>
            <a:off x="4637723" y="1076325"/>
            <a:ext cx="2435225" cy="633413"/>
          </a:xfrm>
          <a:prstGeom prst="rect">
            <a:avLst/>
          </a:prstGeom>
          <a:solidFill>
            <a:schemeClr val="accent2"/>
          </a:solidFill>
          <a:ln w="9525">
            <a:noFill/>
          </a:ln>
        </p:spPr>
        <p:txBody>
          <a:bodyPr lIns="90170" tIns="46990" rIns="90170" bIns="46990" anchor="ctr"/>
          <a:p>
            <a:pPr algn="ctr">
              <a:lnSpc>
                <a:spcPct val="110000"/>
              </a:lnSpc>
            </a:pPr>
            <a:r>
              <a:rPr lang="zh-CN" altLang="en-US" sz="2800" b="1" dirty="0">
                <a:solidFill>
                  <a:schemeClr val="bg1"/>
                </a:solidFill>
                <a:latin typeface="华文宋体" panose="02010600040101010101" charset="-122"/>
                <a:ea typeface="华文宋体" panose="02010600040101010101" charset="-122"/>
              </a:rPr>
              <a:t>学习目标</a:t>
            </a:r>
            <a:endParaRPr lang="zh-CN" altLang="en-US" sz="2800" b="1" dirty="0">
              <a:solidFill>
                <a:schemeClr val="bg1"/>
              </a:solidFill>
              <a:latin typeface="华文宋体" panose="02010600040101010101" charset="-122"/>
              <a:ea typeface="华文宋体" panose="02010600040101010101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9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9938" name="Text Box 19"/>
          <p:cNvSpPr txBox="1"/>
          <p:nvPr/>
        </p:nvSpPr>
        <p:spPr>
          <a:xfrm rot="3017552">
            <a:off x="7633653" y="1528763"/>
            <a:ext cx="613410" cy="218440"/>
          </a:xfrm>
          <a:prstGeom prst="rect">
            <a:avLst/>
          </a:prstGeom>
          <a:noFill/>
          <a:ln w="9525">
            <a:noFill/>
          </a:ln>
        </p:spPr>
        <p:txBody>
          <a:bodyPr rot="10800000" vert="eaVert" wrap="none" anchor="t" anchorCtr="0">
            <a:spAutoFit/>
          </a:bodyPr>
          <a:p>
            <a:pPr eaLnBrk="0" hangingPunct="0"/>
            <a:endParaRPr lang="zh-CN" altLang="en-US" sz="2800" b="1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39939" name="Text Box 3"/>
          <p:cNvSpPr txBox="1"/>
          <p:nvPr/>
        </p:nvSpPr>
        <p:spPr>
          <a:xfrm>
            <a:off x="2095500" y="568325"/>
            <a:ext cx="785749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拓展题：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观察下列各图，寻找对顶角（不含平角) 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39940" name="Text Box 5"/>
          <p:cNvSpPr txBox="1"/>
          <p:nvPr/>
        </p:nvSpPr>
        <p:spPr>
          <a:xfrm>
            <a:off x="1885950" y="2854325"/>
            <a:ext cx="8585200" cy="340804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just">
              <a:lnSpc>
                <a:spcPct val="110000"/>
              </a:lnSpc>
            </a:pP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⑴ 如图</a:t>
            </a:r>
            <a:r>
              <a:rPr lang="en-GB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a，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图中共有</a:t>
            </a:r>
            <a:r>
              <a:rPr lang="zh-CN" altLang="en-US" sz="2800" u="sng" dirty="0">
                <a:latin typeface="Times New Roman" panose="02020603050405020304" pitchFamily="2" charset="0"/>
                <a:ea typeface="黑体" panose="02010609060101010101" charset="-122"/>
              </a:rPr>
              <a:t>      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对对顶角；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charset="-122"/>
            </a:endParaRPr>
          </a:p>
          <a:p>
            <a:pPr algn="just">
              <a:lnSpc>
                <a:spcPct val="110000"/>
              </a:lnSpc>
            </a:pP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⑵ 如图</a:t>
            </a:r>
            <a:r>
              <a:rPr lang="en-GB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b，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图中共有</a:t>
            </a:r>
            <a:r>
              <a:rPr lang="zh-CN" altLang="en-US" sz="2800" u="sng" dirty="0">
                <a:latin typeface="Times New Roman" panose="02020603050405020304" pitchFamily="2" charset="0"/>
                <a:ea typeface="黑体" panose="02010609060101010101" charset="-122"/>
              </a:rPr>
              <a:t>      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对对顶角；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charset="-122"/>
            </a:endParaRPr>
          </a:p>
          <a:p>
            <a:pPr algn="just">
              <a:lnSpc>
                <a:spcPct val="110000"/>
              </a:lnSpc>
            </a:pP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⑶ 如图</a:t>
            </a:r>
            <a:r>
              <a:rPr lang="en-GB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c，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图中共有</a:t>
            </a:r>
            <a:r>
              <a:rPr lang="zh-CN" altLang="en-US" sz="2800" u="sng" dirty="0">
                <a:latin typeface="Times New Roman" panose="02020603050405020304" pitchFamily="2" charset="0"/>
                <a:ea typeface="黑体" panose="02010609060101010101" charset="-122"/>
              </a:rPr>
              <a:t>      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对对顶角；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charset="-122"/>
            </a:endParaRPr>
          </a:p>
          <a:p>
            <a:pPr algn="just">
              <a:lnSpc>
                <a:spcPct val="110000"/>
              </a:lnSpc>
            </a:pP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⑷ 研究⑴～⑶小题中直线条数与对顶角的对数之间的关系，若有</a:t>
            </a:r>
            <a:r>
              <a:rPr lang="en-GB" altLang="en-US" sz="2800" i="1" dirty="0">
                <a:latin typeface="Times New Roman" panose="02020603050405020304" pitchFamily="2" charset="0"/>
                <a:ea typeface="黑体" panose="02010609060101010101" charset="-122"/>
              </a:rPr>
              <a:t>n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条直线相交于一点，则可形成</a:t>
            </a:r>
            <a:r>
              <a:rPr lang="zh-CN" altLang="en-US" sz="2800" u="sng" dirty="0">
                <a:latin typeface="Times New Roman" panose="02020603050405020304" pitchFamily="2" charset="0"/>
                <a:ea typeface="黑体" panose="02010609060101010101" charset="-122"/>
              </a:rPr>
              <a:t>          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对对顶角；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charset="-122"/>
            </a:endParaRPr>
          </a:p>
          <a:p>
            <a:pPr algn="just">
              <a:lnSpc>
                <a:spcPct val="110000"/>
              </a:lnSpc>
            </a:pP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⑸ 若有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10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条直线相交于一点，则可形成</a:t>
            </a:r>
            <a:r>
              <a:rPr lang="zh-CN" altLang="en-US" sz="2800" u="sng" dirty="0">
                <a:latin typeface="Times New Roman" panose="02020603050405020304" pitchFamily="2" charset="0"/>
                <a:ea typeface="黑体" panose="02010609060101010101" charset="-122"/>
              </a:rPr>
              <a:t>      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对对顶角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.</a:t>
            </a:r>
            <a:endParaRPr lang="en-US" altLang="zh-CN" sz="2800" dirty="0"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39941" name="Text Box 23"/>
          <p:cNvSpPr txBox="1"/>
          <p:nvPr/>
        </p:nvSpPr>
        <p:spPr>
          <a:xfrm>
            <a:off x="3719513" y="2492375"/>
            <a:ext cx="647700" cy="3683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dirty="0">
                <a:latin typeface="仿宋" panose="02010609060101010101" charset="-122"/>
                <a:ea typeface="仿宋" panose="02010609060101010101" charset="-122"/>
              </a:rPr>
              <a:t>图</a:t>
            </a:r>
            <a:r>
              <a:rPr lang="en-US" altLang="zh-CN" dirty="0">
                <a:latin typeface="仿宋" panose="02010609060101010101" charset="-122"/>
                <a:ea typeface="仿宋" panose="02010609060101010101" charset="-122"/>
              </a:rPr>
              <a:t>a</a:t>
            </a:r>
            <a:endParaRPr lang="en-US" altLang="zh-CN" dirty="0">
              <a:latin typeface="仿宋" panose="02010609060101010101" charset="-122"/>
              <a:ea typeface="仿宋" panose="02010609060101010101" charset="-122"/>
            </a:endParaRPr>
          </a:p>
        </p:txBody>
      </p:sp>
      <p:sp>
        <p:nvSpPr>
          <p:cNvPr id="39942" name="Text Box 24"/>
          <p:cNvSpPr txBox="1"/>
          <p:nvPr/>
        </p:nvSpPr>
        <p:spPr>
          <a:xfrm>
            <a:off x="5448300" y="2495550"/>
            <a:ext cx="647700" cy="3683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dirty="0">
                <a:latin typeface="仿宋" panose="02010609060101010101" charset="-122"/>
                <a:ea typeface="仿宋" panose="02010609060101010101" charset="-122"/>
              </a:rPr>
              <a:t>图</a:t>
            </a:r>
            <a:r>
              <a:rPr lang="en-US" altLang="zh-CN" dirty="0">
                <a:latin typeface="仿宋" panose="02010609060101010101" charset="-122"/>
                <a:ea typeface="仿宋" panose="02010609060101010101" charset="-122"/>
              </a:rPr>
              <a:t>b</a:t>
            </a:r>
            <a:endParaRPr lang="en-US" altLang="zh-CN" dirty="0">
              <a:latin typeface="仿宋" panose="02010609060101010101" charset="-122"/>
              <a:ea typeface="仿宋" panose="02010609060101010101" charset="-122"/>
            </a:endParaRPr>
          </a:p>
        </p:txBody>
      </p:sp>
      <p:sp>
        <p:nvSpPr>
          <p:cNvPr id="39943" name="Text Box 25"/>
          <p:cNvSpPr txBox="1"/>
          <p:nvPr/>
        </p:nvSpPr>
        <p:spPr>
          <a:xfrm>
            <a:off x="6946900" y="2489200"/>
            <a:ext cx="942975" cy="36830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dirty="0">
                <a:latin typeface="仿宋" panose="02010609060101010101" charset="-122"/>
                <a:ea typeface="仿宋" panose="02010609060101010101" charset="-122"/>
              </a:rPr>
              <a:t>图</a:t>
            </a:r>
            <a:r>
              <a:rPr lang="en-US" altLang="zh-CN" dirty="0">
                <a:latin typeface="仿宋" panose="02010609060101010101" charset="-122"/>
                <a:ea typeface="仿宋" panose="02010609060101010101" charset="-122"/>
              </a:rPr>
              <a:t>c</a:t>
            </a:r>
            <a:endParaRPr lang="en-US" altLang="zh-CN" dirty="0">
              <a:latin typeface="仿宋" panose="02010609060101010101" charset="-122"/>
              <a:ea typeface="仿宋" panose="02010609060101010101" charset="-122"/>
            </a:endParaRPr>
          </a:p>
        </p:txBody>
      </p:sp>
      <p:pic>
        <p:nvPicPr>
          <p:cNvPr id="39944" name="Picture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68663" y="1085850"/>
            <a:ext cx="4886325" cy="13811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9945" name="圆角矩形 1"/>
          <p:cNvSpPr/>
          <p:nvPr/>
        </p:nvSpPr>
        <p:spPr>
          <a:xfrm>
            <a:off x="3971925" y="1266825"/>
            <a:ext cx="142875" cy="144463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</a:ln>
        </p:spPr>
        <p:txBody>
          <a:bodyPr wrap="square" anchor="t" anchorCtr="0"/>
          <a:p>
            <a:pPr defTabSz="91440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9946" name="圆角矩形 2"/>
          <p:cNvSpPr/>
          <p:nvPr/>
        </p:nvSpPr>
        <p:spPr>
          <a:xfrm>
            <a:off x="5526088" y="1201738"/>
            <a:ext cx="238125" cy="284162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</a:ln>
        </p:spPr>
        <p:txBody>
          <a:bodyPr wrap="square" anchor="t" anchorCtr="0"/>
          <a:p>
            <a:pPr defTabSz="91440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9947" name="圆角矩形 3"/>
          <p:cNvSpPr/>
          <p:nvPr/>
        </p:nvSpPr>
        <p:spPr>
          <a:xfrm>
            <a:off x="7289800" y="1200150"/>
            <a:ext cx="142875" cy="21113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</a:ln>
        </p:spPr>
        <p:txBody>
          <a:bodyPr wrap="square" anchor="t" anchorCtr="0"/>
          <a:p>
            <a:pPr defTabSz="91440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9948" name="文本框 4"/>
          <p:cNvSpPr txBox="1"/>
          <p:nvPr/>
        </p:nvSpPr>
        <p:spPr>
          <a:xfrm>
            <a:off x="5191125" y="2924175"/>
            <a:ext cx="3606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2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39949" name="文本框 6"/>
          <p:cNvSpPr txBox="1"/>
          <p:nvPr/>
        </p:nvSpPr>
        <p:spPr>
          <a:xfrm>
            <a:off x="5191125" y="3381375"/>
            <a:ext cx="334963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6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39950" name="文本框 7"/>
          <p:cNvSpPr txBox="1"/>
          <p:nvPr/>
        </p:nvSpPr>
        <p:spPr>
          <a:xfrm>
            <a:off x="5191125" y="3838575"/>
            <a:ext cx="57150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12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39951" name="文本框 8"/>
          <p:cNvSpPr txBox="1"/>
          <p:nvPr/>
        </p:nvSpPr>
        <p:spPr>
          <a:xfrm>
            <a:off x="8542338" y="4789488"/>
            <a:ext cx="110807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n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(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n</a:t>
            </a:r>
            <a:r>
              <a:rPr lang="en-US" altLang="zh-CN" sz="2800" i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-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1)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39952" name="文本框 9"/>
          <p:cNvSpPr txBox="1"/>
          <p:nvPr/>
        </p:nvSpPr>
        <p:spPr>
          <a:xfrm>
            <a:off x="8154988" y="5708650"/>
            <a:ext cx="91122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90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99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99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99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99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99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99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99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99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99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99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48" grpId="0"/>
      <p:bldP spid="39949" grpId="0"/>
      <p:bldP spid="39950" grpId="0"/>
      <p:bldP spid="39951" grpId="0"/>
      <p:bldP spid="39952" grpId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40962" name="圆角矩形 31"/>
          <p:cNvSpPr/>
          <p:nvPr/>
        </p:nvSpPr>
        <p:spPr>
          <a:xfrm>
            <a:off x="3205163" y="1038225"/>
            <a:ext cx="5575300" cy="482600"/>
          </a:xfrm>
          <a:prstGeom prst="roundRect">
            <a:avLst>
              <a:gd name="adj" fmla="val 16667"/>
            </a:avLst>
          </a:prstGeom>
          <a:solidFill>
            <a:srgbClr val="FFFFD9"/>
          </a:solidFill>
          <a:ln w="25400" cap="flat" cmpd="sng">
            <a:solidFill>
              <a:srgbClr val="0099FF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 anchorCtr="0"/>
          <a:p>
            <a:pPr algn="ctr"/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生活中的数学：三线八角手势记忆法</a:t>
            </a:r>
            <a:endParaRPr lang="zh-CN" altLang="en-US" sz="2400" b="1" dirty="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pic>
        <p:nvPicPr>
          <p:cNvPr id="40963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60575" y="2063750"/>
            <a:ext cx="2925763" cy="1725613"/>
          </a:xfrm>
          <a:prstGeom prst="rect">
            <a:avLst/>
          </a:prstGeom>
          <a:noFill/>
          <a:ln w="25400" cap="flat" cmpd="sng">
            <a:solidFill>
              <a:srgbClr val="FF0000"/>
            </a:solidFill>
            <a:prstDash val="solid"/>
            <a:bevel/>
            <a:headEnd type="none" w="med" len="med"/>
            <a:tailEnd type="none" w="med" len="med"/>
          </a:ln>
        </p:spPr>
      </p:pic>
      <p:pic>
        <p:nvPicPr>
          <p:cNvPr id="40964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43800" y="2070100"/>
            <a:ext cx="2703513" cy="1725613"/>
          </a:xfrm>
          <a:prstGeom prst="rect">
            <a:avLst/>
          </a:prstGeom>
          <a:noFill/>
          <a:ln w="25400" cap="flat" cmpd="sng">
            <a:solidFill>
              <a:srgbClr val="FF0000"/>
            </a:solidFill>
            <a:prstDash val="solid"/>
            <a:bevel/>
            <a:headEnd type="none" w="med" len="med"/>
            <a:tailEnd type="none" w="med" len="med"/>
          </a:ln>
        </p:spPr>
      </p:pic>
      <p:pic>
        <p:nvPicPr>
          <p:cNvPr id="4096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86338" y="2063750"/>
            <a:ext cx="2516187" cy="1731963"/>
          </a:xfrm>
          <a:prstGeom prst="rect">
            <a:avLst/>
          </a:prstGeom>
          <a:noFill/>
          <a:ln w="25400" cap="flat" cmpd="sng">
            <a:solidFill>
              <a:srgbClr val="FF0000"/>
            </a:solidFill>
            <a:prstDash val="solid"/>
            <a:bevel/>
            <a:headEnd type="none" w="med" len="med"/>
            <a:tailEnd type="none" w="med" len="med"/>
          </a:ln>
        </p:spPr>
      </p:pic>
      <p:sp>
        <p:nvSpPr>
          <p:cNvPr id="40966" name="圆角矩形标注 5"/>
          <p:cNvSpPr/>
          <p:nvPr/>
        </p:nvSpPr>
        <p:spPr>
          <a:xfrm>
            <a:off x="2400300" y="4572000"/>
            <a:ext cx="1555750" cy="611188"/>
          </a:xfrm>
          <a:prstGeom prst="wedgeRoundRectCallout">
            <a:avLst>
              <a:gd name="adj1" fmla="val -4065"/>
              <a:gd name="adj2" fmla="val -163708"/>
              <a:gd name="adj3" fmla="val 16667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bevel/>
            <a:headEnd type="none" w="med" len="med"/>
            <a:tailEnd type="none" w="med" len="med"/>
          </a:ln>
        </p:spPr>
        <p:txBody>
          <a:bodyPr wrap="square" anchor="t" anchorCtr="0"/>
          <a:p>
            <a:pPr algn="ctr" defTabSz="914400"/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同位角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0967" name="圆角矩形标注 6"/>
          <p:cNvSpPr/>
          <p:nvPr/>
        </p:nvSpPr>
        <p:spPr>
          <a:xfrm>
            <a:off x="5375275" y="4572000"/>
            <a:ext cx="1555750" cy="611188"/>
          </a:xfrm>
          <a:prstGeom prst="wedgeRoundRectCallout">
            <a:avLst>
              <a:gd name="adj1" fmla="val -4060"/>
              <a:gd name="adj2" fmla="val -163708"/>
              <a:gd name="adj3" fmla="val 16667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bevel/>
            <a:headEnd type="none" w="med" len="med"/>
            <a:tailEnd type="none" w="med" len="med"/>
          </a:ln>
        </p:spPr>
        <p:txBody>
          <a:bodyPr wrap="square" anchor="t" anchorCtr="0"/>
          <a:p>
            <a:pPr algn="ctr" defTabSz="914400"/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内错角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0968" name="圆角矩形标注 7"/>
          <p:cNvSpPr/>
          <p:nvPr/>
        </p:nvSpPr>
        <p:spPr>
          <a:xfrm>
            <a:off x="8169275" y="4572000"/>
            <a:ext cx="1835150" cy="611188"/>
          </a:xfrm>
          <a:prstGeom prst="wedgeRoundRectCallout">
            <a:avLst>
              <a:gd name="adj1" fmla="val -4060"/>
              <a:gd name="adj2" fmla="val -163708"/>
              <a:gd name="adj3" fmla="val 16667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bevel/>
            <a:headEnd type="none" w="med" len="med"/>
            <a:tailEnd type="none" w="med" len="med"/>
          </a:ln>
        </p:spPr>
        <p:txBody>
          <a:bodyPr wrap="square" anchor="t" anchorCtr="0"/>
          <a:p>
            <a:pPr algn="ctr" defTabSz="914400"/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同旁内角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09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09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09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09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09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09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09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09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09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09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09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09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6" grpId="0" bldLvl="0" animBg="1"/>
      <p:bldP spid="40967" grpId="0" bldLvl="0" animBg="1"/>
      <p:bldP spid="40968" grpId="0" bldLvl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41986" name="圆角矩形 31"/>
          <p:cNvSpPr/>
          <p:nvPr/>
        </p:nvSpPr>
        <p:spPr>
          <a:xfrm>
            <a:off x="4041775" y="633413"/>
            <a:ext cx="2916238" cy="482600"/>
          </a:xfrm>
          <a:prstGeom prst="roundRect">
            <a:avLst>
              <a:gd name="adj" fmla="val 16667"/>
            </a:avLst>
          </a:prstGeom>
          <a:solidFill>
            <a:srgbClr val="FFFFD9"/>
          </a:solidFill>
          <a:ln w="25400" cap="flat" cmpd="sng">
            <a:solidFill>
              <a:srgbClr val="0099FF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 anchorCtr="0"/>
          <a:p>
            <a:pPr algn="ctr"/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视频：寻找对顶角</a:t>
            </a:r>
            <a:endParaRPr lang="zh-CN" altLang="en-US" sz="2400" b="1" dirty="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pic>
        <p:nvPicPr>
          <p:cNvPr id="41987" name="视频：寻找对顶角">
            <a:hlinkClick r:id="" action="ppaction://media"/>
          </p:cNvPr>
          <p:cNvPicPr/>
          <p:nvPr>
            <a:vide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1524000" y="1196658"/>
            <a:ext cx="9144000" cy="513238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video fullScrn="0">
              <p:cMediaNode>
                <p:cTn id="2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</p:endCondLst>
                </p:cTn>
                <p:tgtEl>
                  <p:spTgt spid="41987"/>
                </p:tgtEl>
              </p:cMediaNode>
            </p:vide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4198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7" dur="1" fill="hold"/>
                                        <p:tgtEl>
                                          <p:spTgt spid="4198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987"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43010" name="圆角矩形 31"/>
          <p:cNvSpPr/>
          <p:nvPr/>
        </p:nvSpPr>
        <p:spPr>
          <a:xfrm>
            <a:off x="3155950" y="847725"/>
            <a:ext cx="5575300" cy="482600"/>
          </a:xfrm>
          <a:prstGeom prst="roundRect">
            <a:avLst>
              <a:gd name="adj" fmla="val 16667"/>
            </a:avLst>
          </a:prstGeom>
          <a:solidFill>
            <a:srgbClr val="FFFFD9"/>
          </a:solidFill>
          <a:ln w="25400" cap="flat" cmpd="sng">
            <a:solidFill>
              <a:srgbClr val="0099FF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 anchorCtr="0"/>
          <a:p>
            <a:pPr algn="ctr"/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视频：三线八角微课</a:t>
            </a:r>
            <a:endParaRPr lang="zh-CN" altLang="en-US" sz="2400" b="1" dirty="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pic>
        <p:nvPicPr>
          <p:cNvPr id="43011" name="视频：三线八角的讲解">
            <a:hlinkClick r:id="" action="ppaction://media"/>
          </p:cNvPr>
          <p:cNvPicPr/>
          <p:nvPr>
            <a:vide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2438400" y="1614488"/>
            <a:ext cx="7421563" cy="44577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video fullScrn="0">
              <p:cMediaNode>
                <p:cTn id="2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</p:endCondLst>
                </p:cTn>
                <p:tgtEl>
                  <p:spTgt spid="43011"/>
                </p:tgtEl>
              </p:cMediaNode>
            </p:vide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430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7" dur="1" fill="hold"/>
                                        <p:tgtEl>
                                          <p:spTgt spid="430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011"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16" name="组合 15"/>
          <p:cNvGrpSpPr>
            <a:grpSpLocks noChangeAspect="1"/>
          </p:cNvGrpSpPr>
          <p:nvPr/>
        </p:nvGrpSpPr>
        <p:grpSpPr>
          <a:xfrm>
            <a:off x="3702050" y="2617788"/>
            <a:ext cx="1404938" cy="1404937"/>
            <a:chOff x="9674578" y="2446144"/>
            <a:chExt cx="1556194" cy="1556194"/>
          </a:xfrm>
        </p:grpSpPr>
        <p:grpSp>
          <p:nvGrpSpPr>
            <p:cNvPr id="17" name="组合 16"/>
            <p:cNvGrpSpPr/>
            <p:nvPr/>
          </p:nvGrpSpPr>
          <p:grpSpPr>
            <a:xfrm>
              <a:off x="9674578" y="2446144"/>
              <a:ext cx="1556194" cy="1556194"/>
              <a:chOff x="3154508" y="1821271"/>
              <a:chExt cx="2785107" cy="2785102"/>
            </a:xfrm>
          </p:grpSpPr>
          <p:sp>
            <p:nvSpPr>
              <p:cNvPr id="19" name="Freeform 5"/>
              <p:cNvSpPr/>
              <p:nvPr/>
            </p:nvSpPr>
            <p:spPr bwMode="auto">
              <a:xfrm rot="10800000">
                <a:off x="3154508" y="1821271"/>
                <a:ext cx="2785107" cy="27851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p>
                <a:pPr fontAlgn="auto"/>
                <a:endParaRPr lang="zh-CN" altLang="en-US" sz="1050" strike="noStrike" noProof="1">
                  <a:solidFill>
                    <a:prstClr val="black"/>
                  </a:solidFill>
                </a:endParaRPr>
              </a:p>
            </p:txBody>
          </p:sp>
          <p:sp>
            <p:nvSpPr>
              <p:cNvPr id="20" name="Freeform 5"/>
              <p:cNvSpPr/>
              <p:nvPr/>
            </p:nvSpPr>
            <p:spPr bwMode="auto">
              <a:xfrm rot="10800000">
                <a:off x="3447677" y="2114440"/>
                <a:ext cx="2198769" cy="2198765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4"/>
                  </a:gs>
                  <a:gs pos="100000">
                    <a:schemeClr val="accent4">
                      <a:lumMod val="75000"/>
                    </a:schemeClr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0">
                      <a:schemeClr val="accent4">
                        <a:lumMod val="75000"/>
                      </a:schemeClr>
                    </a:gs>
                    <a:gs pos="100000">
                      <a:schemeClr val="accent4"/>
                    </a:gs>
                  </a:gsLst>
                  <a:lin ang="2700000" scaled="1"/>
                  <a:tileRect/>
                </a:gradFill>
              </a:ln>
              <a:effectLst>
                <a:outerShdw blurRad="2540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p>
                <a:pPr fontAlgn="auto"/>
                <a:endParaRPr lang="zh-CN" altLang="en-US" sz="1050" strike="noStrike" noProof="1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18" name="Freeform 5"/>
            <p:cNvSpPr>
              <a:spLocks noChangeAspect="1" noEditPoints="1"/>
            </p:cNvSpPr>
            <p:nvPr/>
          </p:nvSpPr>
          <p:spPr bwMode="auto">
            <a:xfrm>
              <a:off x="10262139" y="2880262"/>
              <a:ext cx="400923" cy="592899"/>
            </a:xfrm>
            <a:custGeom>
              <a:avLst/>
              <a:gdLst>
                <a:gd name="T0" fmla="*/ 189 w 316"/>
                <a:gd name="T1" fmla="*/ 16 h 467"/>
                <a:gd name="T2" fmla="*/ 225 w 316"/>
                <a:gd name="T3" fmla="*/ 7 h 467"/>
                <a:gd name="T4" fmla="*/ 300 w 316"/>
                <a:gd name="T5" fmla="*/ 52 h 467"/>
                <a:gd name="T6" fmla="*/ 309 w 316"/>
                <a:gd name="T7" fmla="*/ 89 h 467"/>
                <a:gd name="T8" fmla="*/ 298 w 316"/>
                <a:gd name="T9" fmla="*/ 105 h 467"/>
                <a:gd name="T10" fmla="*/ 179 w 316"/>
                <a:gd name="T11" fmla="*/ 33 h 467"/>
                <a:gd name="T12" fmla="*/ 189 w 316"/>
                <a:gd name="T13" fmla="*/ 16 h 467"/>
                <a:gd name="T14" fmla="*/ 164 w 316"/>
                <a:gd name="T15" fmla="*/ 58 h 467"/>
                <a:gd name="T16" fmla="*/ 147 w 316"/>
                <a:gd name="T17" fmla="*/ 85 h 467"/>
                <a:gd name="T18" fmla="*/ 266 w 316"/>
                <a:gd name="T19" fmla="*/ 157 h 467"/>
                <a:gd name="T20" fmla="*/ 283 w 316"/>
                <a:gd name="T21" fmla="*/ 130 h 467"/>
                <a:gd name="T22" fmla="*/ 164 w 316"/>
                <a:gd name="T23" fmla="*/ 58 h 467"/>
                <a:gd name="T24" fmla="*/ 2 w 316"/>
                <a:gd name="T25" fmla="*/ 446 h 467"/>
                <a:gd name="T26" fmla="*/ 13 w 316"/>
                <a:gd name="T27" fmla="*/ 354 h 467"/>
                <a:gd name="T28" fmla="*/ 90 w 316"/>
                <a:gd name="T29" fmla="*/ 401 h 467"/>
                <a:gd name="T30" fmla="*/ 13 w 316"/>
                <a:gd name="T31" fmla="*/ 453 h 467"/>
                <a:gd name="T32" fmla="*/ 2 w 316"/>
                <a:gd name="T33" fmla="*/ 446 h 467"/>
                <a:gd name="T34" fmla="*/ 20 w 316"/>
                <a:gd name="T35" fmla="*/ 296 h 467"/>
                <a:gd name="T36" fmla="*/ 133 w 316"/>
                <a:gd name="T37" fmla="*/ 109 h 467"/>
                <a:gd name="T38" fmla="*/ 172 w 316"/>
                <a:gd name="T39" fmla="*/ 133 h 467"/>
                <a:gd name="T40" fmla="*/ 59 w 316"/>
                <a:gd name="T41" fmla="*/ 320 h 467"/>
                <a:gd name="T42" fmla="*/ 20 w 316"/>
                <a:gd name="T43" fmla="*/ 296 h 467"/>
                <a:gd name="T44" fmla="*/ 99 w 316"/>
                <a:gd name="T45" fmla="*/ 344 h 467"/>
                <a:gd name="T46" fmla="*/ 212 w 316"/>
                <a:gd name="T47" fmla="*/ 158 h 467"/>
                <a:gd name="T48" fmla="*/ 252 w 316"/>
                <a:gd name="T49" fmla="*/ 182 h 467"/>
                <a:gd name="T50" fmla="*/ 139 w 316"/>
                <a:gd name="T51" fmla="*/ 368 h 467"/>
                <a:gd name="T52" fmla="*/ 99 w 316"/>
                <a:gd name="T53" fmla="*/ 344 h 467"/>
                <a:gd name="T54" fmla="*/ 95 w 316"/>
                <a:gd name="T55" fmla="*/ 446 h 467"/>
                <a:gd name="T56" fmla="*/ 301 w 316"/>
                <a:gd name="T57" fmla="*/ 446 h 467"/>
                <a:gd name="T58" fmla="*/ 311 w 316"/>
                <a:gd name="T59" fmla="*/ 456 h 467"/>
                <a:gd name="T60" fmla="*/ 301 w 316"/>
                <a:gd name="T61" fmla="*/ 467 h 467"/>
                <a:gd name="T62" fmla="*/ 95 w 316"/>
                <a:gd name="T63" fmla="*/ 467 h 467"/>
                <a:gd name="T64" fmla="*/ 84 w 316"/>
                <a:gd name="T65" fmla="*/ 456 h 467"/>
                <a:gd name="T66" fmla="*/ 95 w 316"/>
                <a:gd name="T67" fmla="*/ 446 h 4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16" h="467">
                  <a:moveTo>
                    <a:pt x="189" y="16"/>
                  </a:moveTo>
                  <a:cubicBezTo>
                    <a:pt x="197" y="4"/>
                    <a:pt x="213" y="0"/>
                    <a:pt x="225" y="7"/>
                  </a:cubicBezTo>
                  <a:cubicBezTo>
                    <a:pt x="300" y="52"/>
                    <a:pt x="300" y="52"/>
                    <a:pt x="300" y="52"/>
                  </a:cubicBezTo>
                  <a:cubicBezTo>
                    <a:pt x="312" y="60"/>
                    <a:pt x="316" y="76"/>
                    <a:pt x="309" y="89"/>
                  </a:cubicBezTo>
                  <a:cubicBezTo>
                    <a:pt x="298" y="105"/>
                    <a:pt x="298" y="105"/>
                    <a:pt x="298" y="105"/>
                  </a:cubicBezTo>
                  <a:cubicBezTo>
                    <a:pt x="179" y="33"/>
                    <a:pt x="179" y="33"/>
                    <a:pt x="179" y="33"/>
                  </a:cubicBezTo>
                  <a:lnTo>
                    <a:pt x="189" y="16"/>
                  </a:lnTo>
                  <a:close/>
                  <a:moveTo>
                    <a:pt x="164" y="58"/>
                  </a:moveTo>
                  <a:cubicBezTo>
                    <a:pt x="147" y="85"/>
                    <a:pt x="147" y="85"/>
                    <a:pt x="147" y="85"/>
                  </a:cubicBezTo>
                  <a:cubicBezTo>
                    <a:pt x="266" y="157"/>
                    <a:pt x="266" y="157"/>
                    <a:pt x="266" y="157"/>
                  </a:cubicBezTo>
                  <a:cubicBezTo>
                    <a:pt x="283" y="130"/>
                    <a:pt x="283" y="130"/>
                    <a:pt x="283" y="130"/>
                  </a:cubicBezTo>
                  <a:lnTo>
                    <a:pt x="164" y="58"/>
                  </a:lnTo>
                  <a:close/>
                  <a:moveTo>
                    <a:pt x="2" y="446"/>
                  </a:moveTo>
                  <a:cubicBezTo>
                    <a:pt x="13" y="354"/>
                    <a:pt x="13" y="354"/>
                    <a:pt x="13" y="354"/>
                  </a:cubicBezTo>
                  <a:cubicBezTo>
                    <a:pt x="90" y="401"/>
                    <a:pt x="90" y="401"/>
                    <a:pt x="90" y="401"/>
                  </a:cubicBezTo>
                  <a:cubicBezTo>
                    <a:pt x="13" y="453"/>
                    <a:pt x="13" y="453"/>
                    <a:pt x="13" y="453"/>
                  </a:cubicBezTo>
                  <a:cubicBezTo>
                    <a:pt x="5" y="459"/>
                    <a:pt x="0" y="456"/>
                    <a:pt x="2" y="446"/>
                  </a:cubicBezTo>
                  <a:close/>
                  <a:moveTo>
                    <a:pt x="20" y="296"/>
                  </a:moveTo>
                  <a:cubicBezTo>
                    <a:pt x="133" y="109"/>
                    <a:pt x="133" y="109"/>
                    <a:pt x="133" y="109"/>
                  </a:cubicBezTo>
                  <a:cubicBezTo>
                    <a:pt x="172" y="133"/>
                    <a:pt x="172" y="133"/>
                    <a:pt x="172" y="133"/>
                  </a:cubicBezTo>
                  <a:cubicBezTo>
                    <a:pt x="59" y="320"/>
                    <a:pt x="59" y="320"/>
                    <a:pt x="59" y="320"/>
                  </a:cubicBezTo>
                  <a:lnTo>
                    <a:pt x="20" y="296"/>
                  </a:lnTo>
                  <a:close/>
                  <a:moveTo>
                    <a:pt x="99" y="344"/>
                  </a:moveTo>
                  <a:cubicBezTo>
                    <a:pt x="212" y="158"/>
                    <a:pt x="212" y="158"/>
                    <a:pt x="212" y="158"/>
                  </a:cubicBezTo>
                  <a:cubicBezTo>
                    <a:pt x="252" y="182"/>
                    <a:pt x="252" y="182"/>
                    <a:pt x="252" y="182"/>
                  </a:cubicBezTo>
                  <a:cubicBezTo>
                    <a:pt x="139" y="368"/>
                    <a:pt x="139" y="368"/>
                    <a:pt x="139" y="368"/>
                  </a:cubicBezTo>
                  <a:lnTo>
                    <a:pt x="99" y="344"/>
                  </a:lnTo>
                  <a:close/>
                  <a:moveTo>
                    <a:pt x="95" y="446"/>
                  </a:moveTo>
                  <a:cubicBezTo>
                    <a:pt x="301" y="446"/>
                    <a:pt x="301" y="446"/>
                    <a:pt x="301" y="446"/>
                  </a:cubicBezTo>
                  <a:cubicBezTo>
                    <a:pt x="307" y="446"/>
                    <a:pt x="311" y="450"/>
                    <a:pt x="311" y="456"/>
                  </a:cubicBezTo>
                  <a:cubicBezTo>
                    <a:pt x="311" y="462"/>
                    <a:pt x="307" y="467"/>
                    <a:pt x="301" y="467"/>
                  </a:cubicBezTo>
                  <a:cubicBezTo>
                    <a:pt x="95" y="467"/>
                    <a:pt x="95" y="467"/>
                    <a:pt x="95" y="467"/>
                  </a:cubicBezTo>
                  <a:cubicBezTo>
                    <a:pt x="89" y="467"/>
                    <a:pt x="84" y="462"/>
                    <a:pt x="84" y="456"/>
                  </a:cubicBezTo>
                  <a:cubicBezTo>
                    <a:pt x="84" y="450"/>
                    <a:pt x="89" y="446"/>
                    <a:pt x="95" y="44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p>
              <a:pPr fontAlgn="auto"/>
              <a:endParaRPr lang="zh-CN" altLang="en-US" sz="1350" strike="noStrike" noProof="1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cxnSp>
        <p:nvCxnSpPr>
          <p:cNvPr id="15" name="直接连接符 14"/>
          <p:cNvCxnSpPr/>
          <p:nvPr/>
        </p:nvCxnSpPr>
        <p:spPr>
          <a:xfrm>
            <a:off x="5224463" y="3319463"/>
            <a:ext cx="3235325" cy="0"/>
          </a:xfrm>
          <a:prstGeom prst="line">
            <a:avLst/>
          </a:prstGeom>
          <a:ln w="19050">
            <a:solidFill>
              <a:schemeClr val="bg2">
                <a:lumMod val="50000"/>
              </a:schemeClr>
            </a:solidFill>
            <a:prstDash val="sysDot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5224463" y="2727325"/>
            <a:ext cx="1859280" cy="598805"/>
          </a:xfrm>
          <a:prstGeom prst="rect">
            <a:avLst/>
          </a:prstGeom>
        </p:spPr>
        <p:txBody>
          <a:bodyPr wrap="none">
            <a:spAutoFit/>
          </a:bodyPr>
          <a:p>
            <a:pPr fontAlgn="auto"/>
            <a:r>
              <a:rPr lang="zh-CN" altLang="en-US" sz="3300" strike="noStrike" noProof="1" dirty="0">
                <a:solidFill>
                  <a:schemeClr val="accent4"/>
                </a:solidFill>
                <a:latin typeface="造字工房悦黑（非商用）常规体" pitchFamily="2" charset="-122"/>
                <a:ea typeface="造字工房悦黑（非商用）常规体" pitchFamily="2" charset="-122"/>
                <a:cs typeface="+mn-cs"/>
              </a:rPr>
              <a:t>课堂小结</a:t>
            </a:r>
            <a:endParaRPr lang="zh-CN" altLang="en-US" sz="3300" strike="noStrike" noProof="1" dirty="0">
              <a:solidFill>
                <a:schemeClr val="accent4"/>
              </a:solidFill>
              <a:latin typeface="造字工房悦黑（非商用）常规体" pitchFamily="2" charset="-122"/>
              <a:ea typeface="造字工房悦黑（非商用）常规体" pitchFamily="2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5224463" y="3451225"/>
            <a:ext cx="138303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归纳总结</a:t>
            </a:r>
            <a:endParaRPr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6637338" y="3451225"/>
            <a:ext cx="138303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构建脉络</a:t>
            </a:r>
            <a:endParaRPr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6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78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280"/>
                            </p:stCondLst>
                            <p:childTnLst>
                              <p:par>
                                <p:cTn id="19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decel="10000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35" grpId="0"/>
      <p:bldP spid="36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44035" name="TextBox 2"/>
          <p:cNvSpPr txBox="1"/>
          <p:nvPr/>
        </p:nvSpPr>
        <p:spPr>
          <a:xfrm>
            <a:off x="1703388" y="2816225"/>
            <a:ext cx="1871662" cy="953135"/>
          </a:xfrm>
          <a:prstGeom prst="rect">
            <a:avLst/>
          </a:prstGeom>
          <a:noFill/>
          <a:ln w="25400" cap="flat" cmpd="sng">
            <a:solidFill>
              <a:srgbClr val="7F7F7F">
                <a:alpha val="53000"/>
              </a:srgbClr>
            </a:solidFill>
            <a:prstDash val="solid"/>
            <a:bevel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p>
            <a:pPr defTabSz="914400"/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相交线所成的角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4036" name="Text Box 3"/>
          <p:cNvSpPr txBox="1"/>
          <p:nvPr/>
        </p:nvSpPr>
        <p:spPr>
          <a:xfrm>
            <a:off x="3946525" y="1682750"/>
            <a:ext cx="1554163" cy="521970"/>
          </a:xfrm>
          <a:prstGeom prst="rect">
            <a:avLst/>
          </a:prstGeom>
          <a:noFill/>
          <a:ln w="25400" cap="sq" cmpd="sng">
            <a:solidFill>
              <a:srgbClr val="595959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p>
            <a:pPr defTabSz="914400"/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对顶角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4037" name="左大括号 54"/>
          <p:cNvSpPr/>
          <p:nvPr/>
        </p:nvSpPr>
        <p:spPr>
          <a:xfrm rot="-10800000" flipH="1">
            <a:off x="3643313" y="1960563"/>
            <a:ext cx="303212" cy="2808287"/>
          </a:xfrm>
          <a:prstGeom prst="leftBrace">
            <a:avLst>
              <a:gd name="adj1" fmla="val 6003"/>
              <a:gd name="adj2" fmla="val 50000"/>
            </a:avLst>
          </a:prstGeom>
          <a:noFill/>
          <a:ln w="25400" cap="flat" cmpd="sng">
            <a:solidFill>
              <a:schemeClr val="tx1">
                <a:alpha val="60999"/>
              </a:schemeClr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4038" name="矩形 15"/>
          <p:cNvSpPr/>
          <p:nvPr/>
        </p:nvSpPr>
        <p:spPr>
          <a:xfrm>
            <a:off x="6284913" y="1682750"/>
            <a:ext cx="2301875" cy="521970"/>
          </a:xfrm>
          <a:prstGeom prst="rect">
            <a:avLst/>
          </a:prstGeom>
          <a:noFill/>
          <a:ln w="25400" cap="flat" cmpd="sng">
            <a:solidFill>
              <a:schemeClr val="tx1">
                <a:alpha val="68999"/>
              </a:schemeClr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rgbClr val="FF0000"/>
                </a:solidFill>
                <a:latin typeface="华文中宋" panose="02010600040101010101" pitchFamily="2" charset="-122"/>
                <a:ea typeface="黑体" panose="02010609060101010101" charset="-122"/>
              </a:rPr>
              <a:t>对顶角相等</a:t>
            </a:r>
            <a:endParaRPr lang="en-US" altLang="zh-CN" sz="2800" baseline="300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44039" name="右箭头 23"/>
          <p:cNvSpPr/>
          <p:nvPr/>
        </p:nvSpPr>
        <p:spPr>
          <a:xfrm>
            <a:off x="5553075" y="1806575"/>
            <a:ext cx="731838" cy="273050"/>
          </a:xfrm>
          <a:prstGeom prst="rightArrow">
            <a:avLst>
              <a:gd name="adj1" fmla="val 50000"/>
              <a:gd name="adj2" fmla="val 49993"/>
            </a:avLst>
          </a:prstGeom>
          <a:solidFill>
            <a:srgbClr val="228B8B"/>
          </a:solidFill>
          <a:ln w="9525">
            <a:noFill/>
          </a:ln>
        </p:spPr>
        <p:txBody>
          <a:bodyPr anchor="t" anchorCtr="0"/>
          <a:p>
            <a:pPr defTabSz="91440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4040" name="Text Box 3"/>
          <p:cNvSpPr txBox="1"/>
          <p:nvPr/>
        </p:nvSpPr>
        <p:spPr>
          <a:xfrm>
            <a:off x="3946525" y="4541838"/>
            <a:ext cx="1654175" cy="521970"/>
          </a:xfrm>
          <a:prstGeom prst="rect">
            <a:avLst/>
          </a:prstGeom>
          <a:noFill/>
          <a:ln w="25400" cap="sq" cmpd="sng">
            <a:solidFill>
              <a:srgbClr val="595959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p>
            <a:pPr defTabSz="914400"/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三线八角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4041" name="矩形 6"/>
          <p:cNvSpPr/>
          <p:nvPr/>
        </p:nvSpPr>
        <p:spPr>
          <a:xfrm>
            <a:off x="6381750" y="4445000"/>
            <a:ext cx="3965575" cy="953135"/>
          </a:xfrm>
          <a:prstGeom prst="rect">
            <a:avLst/>
          </a:prstGeom>
          <a:noFill/>
          <a:ln w="25400" cap="flat" cmpd="sng">
            <a:solidFill>
              <a:schemeClr val="tx1">
                <a:alpha val="68999"/>
              </a:schemeClr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dirty="0">
                <a:latin typeface="华文中宋" panose="02010600040101010101" pitchFamily="2" charset="-122"/>
                <a:ea typeface="黑体" panose="02010609060101010101" charset="-122"/>
                <a:sym typeface="宋体" panose="02010600030101010101" pitchFamily="2" charset="-122"/>
              </a:rPr>
              <a:t>同位角、内错角、同旁内角</a:t>
            </a:r>
            <a:endParaRPr lang="en-US" altLang="zh-CN" sz="2800" baseline="300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44042" name="右箭头 7"/>
          <p:cNvSpPr/>
          <p:nvPr/>
        </p:nvSpPr>
        <p:spPr>
          <a:xfrm>
            <a:off x="5600700" y="4686300"/>
            <a:ext cx="781050" cy="273050"/>
          </a:xfrm>
          <a:prstGeom prst="rightArrow">
            <a:avLst>
              <a:gd name="adj1" fmla="val 50000"/>
              <a:gd name="adj2" fmla="val 49991"/>
            </a:avLst>
          </a:prstGeom>
          <a:solidFill>
            <a:srgbClr val="228B8B"/>
          </a:solidFill>
          <a:ln w="9525">
            <a:noFill/>
          </a:ln>
        </p:spPr>
        <p:txBody>
          <a:bodyPr anchor="t" anchorCtr="0"/>
          <a:p>
            <a:pPr defTabSz="91440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86" name="组合 85"/>
          <p:cNvGrpSpPr/>
          <p:nvPr/>
        </p:nvGrpSpPr>
        <p:grpSpPr>
          <a:xfrm>
            <a:off x="1631950" y="44450"/>
            <a:ext cx="2765425" cy="638175"/>
            <a:chOff x="3590568" y="400194"/>
            <a:chExt cx="5213316" cy="1031890"/>
          </a:xfrm>
        </p:grpSpPr>
        <p:grpSp>
          <p:nvGrpSpPr>
            <p:cNvPr id="28674" name="组合 86"/>
            <p:cNvGrpSpPr/>
            <p:nvPr/>
          </p:nvGrpSpPr>
          <p:grpSpPr>
            <a:xfrm>
              <a:off x="3590568" y="400194"/>
              <a:ext cx="5213316" cy="1031890"/>
              <a:chOff x="7038412" y="5298115"/>
              <a:chExt cx="3099874" cy="517828"/>
            </a:xfrm>
          </p:grpSpPr>
          <p:grpSp>
            <p:nvGrpSpPr>
              <p:cNvPr id="114" name="组合 113"/>
              <p:cNvGrpSpPr/>
              <p:nvPr/>
            </p:nvGrpSpPr>
            <p:grpSpPr>
              <a:xfrm>
                <a:off x="7038412" y="5298115"/>
                <a:ext cx="3099874" cy="517828"/>
                <a:chOff x="5718131" y="5650928"/>
                <a:chExt cx="4596458" cy="767829"/>
              </a:xfrm>
            </p:grpSpPr>
            <p:sp>
              <p:nvSpPr>
                <p:cNvPr id="116" name="圆角矩形 115"/>
                <p:cNvSpPr/>
                <p:nvPr/>
              </p:nvSpPr>
              <p:spPr>
                <a:xfrm>
                  <a:off x="5718131" y="5650928"/>
                  <a:ext cx="4596458" cy="767829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F3F3F3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 fontAlgn="auto"/>
                  <a:endParaRPr lang="zh-CN" altLang="en-US" sz="1350" strike="noStrike" noProof="1"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117" name="圆角矩形 116"/>
                <p:cNvSpPr/>
                <p:nvPr/>
              </p:nvSpPr>
              <p:spPr>
                <a:xfrm>
                  <a:off x="5829672" y="5747159"/>
                  <a:ext cx="4373372" cy="575365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3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 fontAlgn="auto"/>
                  <a:endParaRPr lang="zh-CN" altLang="en-US" sz="1350" strike="noStrike" noProof="1"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</p:grpSp>
          <p:sp>
            <p:nvSpPr>
              <p:cNvPr id="115" name="TextBox 19"/>
              <p:cNvSpPr txBox="1"/>
              <p:nvPr/>
            </p:nvSpPr>
            <p:spPr>
              <a:xfrm>
                <a:off x="7752953" y="5433395"/>
                <a:ext cx="278798" cy="20507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pPr fontAlgn="auto"/>
                <a:endParaRPr lang="zh-CN" altLang="en-US" sz="1050" noProof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sp>
          <p:nvSpPr>
            <p:cNvPr id="28677" name="矩形 87"/>
            <p:cNvSpPr/>
            <p:nvPr/>
          </p:nvSpPr>
          <p:spPr>
            <a:xfrm>
              <a:off x="4055479" y="469615"/>
              <a:ext cx="4283494" cy="89430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pPr algn="ctr"/>
              <a:r>
                <a:rPr lang="zh-CN" altLang="en-US" sz="3000" dirty="0">
                  <a:solidFill>
                    <a:schemeClr val="bg1"/>
                  </a:solidFill>
                  <a:latin typeface="造字工房悦黑（非商用）常规体" pitchFamily="2" charset="-122"/>
                  <a:ea typeface="造字工房悦黑（非商用）常规体" pitchFamily="2" charset="-122"/>
                </a:rPr>
                <a:t>课堂小结</a:t>
              </a:r>
              <a:endParaRPr lang="zh-CN" altLang="en-US" sz="3000" dirty="0">
                <a:solidFill>
                  <a:schemeClr val="bg1"/>
                </a:solidFill>
                <a:latin typeface="造字工房悦黑（非商用）常规体" pitchFamily="2" charset="-122"/>
                <a:ea typeface="造字工房悦黑（非商用）常规体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40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40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440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440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40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40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40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40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 tmFilter="0,0; .5, 1; 1, 1"/>
                                        <p:tgtEl>
                                          <p:spTgt spid="440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500"/>
                                        <p:tgtEl>
                                          <p:spTgt spid="440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1" dur="500"/>
                                        <p:tgtEl>
                                          <p:spTgt spid="440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40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40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40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40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 tmFilter="0,0; .5, 1; 1, 1"/>
                                        <p:tgtEl>
                                          <p:spTgt spid="440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049"/>
                            </p:stCondLst>
                            <p:childTnLst>
                              <p:par>
                                <p:cTn id="5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75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35" grpId="0" bldLvl="0" animBg="1"/>
      <p:bldP spid="44036" grpId="0" bldLvl="0" animBg="1"/>
      <p:bldP spid="44037" grpId="0" bldLvl="0" animBg="1"/>
      <p:bldP spid="44038" grpId="0" bldLvl="0" animBg="1"/>
      <p:bldP spid="44039" grpId="0" bldLvl="0" animBg="1"/>
      <p:bldP spid="44040" grpId="0" bldLvl="0" animBg="1"/>
      <p:bldP spid="44041" grpId="0" bldLvl="0" animBg="1"/>
      <p:bldP spid="44042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5122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08213" y="1028700"/>
            <a:ext cx="7440612" cy="4278313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5123" name="Group 20"/>
          <p:cNvGrpSpPr/>
          <p:nvPr/>
        </p:nvGrpSpPr>
        <p:grpSpPr>
          <a:xfrm>
            <a:off x="6092825" y="1862138"/>
            <a:ext cx="1701800" cy="3278187"/>
            <a:chOff x="0" y="0"/>
            <a:chExt cx="2681" cy="5163"/>
          </a:xfrm>
        </p:grpSpPr>
        <p:sp>
          <p:nvSpPr>
            <p:cNvPr id="5124" name="Line 3"/>
            <p:cNvSpPr/>
            <p:nvPr/>
          </p:nvSpPr>
          <p:spPr>
            <a:xfrm>
              <a:off x="428" y="0"/>
              <a:ext cx="1830" cy="5163"/>
            </a:xfrm>
            <a:prstGeom prst="line">
              <a:avLst/>
            </a:prstGeom>
            <a:ln w="57150" cap="flat" cmpd="sng">
              <a:solidFill>
                <a:srgbClr val="FF0000"/>
              </a:solidFill>
              <a:prstDash val="solid"/>
              <a:bevel/>
              <a:headEnd type="none" w="med" len="med"/>
              <a:tailEnd type="none" w="med" len="med"/>
            </a:ln>
          </p:spPr>
        </p:sp>
        <p:sp>
          <p:nvSpPr>
            <p:cNvPr id="5125" name="Line 4"/>
            <p:cNvSpPr/>
            <p:nvPr/>
          </p:nvSpPr>
          <p:spPr>
            <a:xfrm flipH="1">
              <a:off x="0" y="332"/>
              <a:ext cx="2681" cy="3677"/>
            </a:xfrm>
            <a:prstGeom prst="line">
              <a:avLst/>
            </a:prstGeom>
            <a:ln w="57150" cap="flat" cmpd="sng">
              <a:solidFill>
                <a:srgbClr val="FF0000"/>
              </a:solidFill>
              <a:prstDash val="solid"/>
              <a:bevel/>
              <a:headEnd type="none" w="med" len="med"/>
              <a:tailEnd type="none" w="med" len="med"/>
            </a:ln>
          </p:spPr>
        </p:sp>
      </p:grpSp>
      <p:sp>
        <p:nvSpPr>
          <p:cNvPr id="5126" name="文本框 1"/>
          <p:cNvSpPr txBox="1"/>
          <p:nvPr/>
        </p:nvSpPr>
        <p:spPr>
          <a:xfrm>
            <a:off x="2746375" y="5824538"/>
            <a:ext cx="67614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直线与直线相交于一点，并形成了四个角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.</a:t>
            </a:r>
            <a:endParaRPr lang="en-US" altLang="zh-CN" sz="28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127" name="文本框 2"/>
          <p:cNvSpPr txBox="1"/>
          <p:nvPr/>
        </p:nvSpPr>
        <p:spPr>
          <a:xfrm>
            <a:off x="2108200" y="5307013"/>
            <a:ext cx="26720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你发现了什么？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5129" name="圆角矩形 31"/>
          <p:cNvSpPr/>
          <p:nvPr/>
        </p:nvSpPr>
        <p:spPr>
          <a:xfrm>
            <a:off x="1775143" y="836613"/>
            <a:ext cx="1549400" cy="482600"/>
          </a:xfrm>
          <a:prstGeom prst="roundRect">
            <a:avLst>
              <a:gd name="adj" fmla="val 16667"/>
            </a:avLst>
          </a:prstGeom>
          <a:solidFill>
            <a:srgbClr val="FFFFD9"/>
          </a:solidFill>
          <a:ln w="25400" cap="flat" cmpd="sng">
            <a:solidFill>
              <a:srgbClr val="0099FF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 anchorCtr="0"/>
          <a:p>
            <a:pPr algn="ctr"/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图片引入</a:t>
            </a:r>
            <a:endParaRPr lang="zh-CN" altLang="en-US" sz="2400" b="1" dirty="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16385" name="组合 1"/>
          <p:cNvGrpSpPr/>
          <p:nvPr/>
        </p:nvGrpSpPr>
        <p:grpSpPr>
          <a:xfrm>
            <a:off x="1606550" y="318"/>
            <a:ext cx="1998663" cy="612775"/>
            <a:chOff x="3590568" y="400194"/>
            <a:chExt cx="5213316" cy="1031890"/>
          </a:xfrm>
        </p:grpSpPr>
        <p:grpSp>
          <p:nvGrpSpPr>
            <p:cNvPr id="16386" name="组合 21"/>
            <p:cNvGrpSpPr/>
            <p:nvPr/>
          </p:nvGrpSpPr>
          <p:grpSpPr>
            <a:xfrm>
              <a:off x="3590568" y="400194"/>
              <a:ext cx="5213316" cy="1031890"/>
              <a:chOff x="7038412" y="5298115"/>
              <a:chExt cx="3099874" cy="517828"/>
            </a:xfrm>
          </p:grpSpPr>
          <p:grpSp>
            <p:nvGrpSpPr>
              <p:cNvPr id="24" name="组合 23"/>
              <p:cNvGrpSpPr/>
              <p:nvPr/>
            </p:nvGrpSpPr>
            <p:grpSpPr>
              <a:xfrm>
                <a:off x="7038412" y="5298115"/>
                <a:ext cx="3099874" cy="517828"/>
                <a:chOff x="5718131" y="5650928"/>
                <a:chExt cx="4596458" cy="767829"/>
              </a:xfrm>
            </p:grpSpPr>
            <p:sp>
              <p:nvSpPr>
                <p:cNvPr id="26" name="圆角矩形 25"/>
                <p:cNvSpPr/>
                <p:nvPr/>
              </p:nvSpPr>
              <p:spPr>
                <a:xfrm>
                  <a:off x="5718131" y="5650928"/>
                  <a:ext cx="4596458" cy="767829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F3F3F3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 fontAlgn="auto"/>
                  <a:endParaRPr lang="zh-CN" altLang="en-US" sz="1350" strike="noStrike" noProof="1"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27" name="圆角矩形 26"/>
                <p:cNvSpPr/>
                <p:nvPr/>
              </p:nvSpPr>
              <p:spPr>
                <a:xfrm>
                  <a:off x="5829672" y="5747159"/>
                  <a:ext cx="4373372" cy="575365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1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 fontAlgn="auto"/>
                  <a:endParaRPr lang="zh-CN" altLang="en-US" sz="1350" strike="noStrike" noProof="1"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</p:grpSp>
          <p:sp>
            <p:nvSpPr>
              <p:cNvPr id="25" name="TextBox 19"/>
              <p:cNvSpPr txBox="1"/>
              <p:nvPr/>
            </p:nvSpPr>
            <p:spPr>
              <a:xfrm>
                <a:off x="7752953" y="5433395"/>
                <a:ext cx="278798" cy="21357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pPr fontAlgn="auto"/>
                <a:endParaRPr lang="zh-CN" altLang="en-US" sz="1050" noProof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sp>
          <p:nvSpPr>
            <p:cNvPr id="16389" name="矩形 22"/>
            <p:cNvSpPr/>
            <p:nvPr/>
          </p:nvSpPr>
          <p:spPr>
            <a:xfrm>
              <a:off x="4219481" y="474234"/>
              <a:ext cx="4283494" cy="87897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r>
                <a:rPr lang="zh-CN" altLang="en-US" sz="2800" dirty="0">
                  <a:solidFill>
                    <a:schemeClr val="bg1"/>
                  </a:solidFill>
                  <a:latin typeface="造字工房悦黑（非商用）常规体" pitchFamily="2" charset="-122"/>
                  <a:ea typeface="造字工房悦黑（非商用）常规体" pitchFamily="2" charset="-122"/>
                </a:rPr>
                <a:t>新课导入</a:t>
              </a:r>
              <a:endParaRPr lang="zh-CN" altLang="en-US" sz="2800" dirty="0">
                <a:solidFill>
                  <a:schemeClr val="bg1"/>
                </a:solidFill>
                <a:latin typeface="造字工房悦黑（非商用）常规体" pitchFamily="2" charset="-122"/>
                <a:ea typeface="造字工房悦黑（非商用）常规体" pitchFamily="2" charset="-122"/>
              </a:endParaRPr>
            </a:p>
          </p:txBody>
        </p:sp>
      </p:grp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>
                                            <p:txEl>
                                              <p:charRg st="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126">
                                            <p:txEl>
                                              <p:charRg st="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126">
                                            <p:txEl>
                                              <p:charRg st="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126">
                                            <p:txEl>
                                              <p:charRg st="0" end="2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13" name="组合 12"/>
          <p:cNvGrpSpPr>
            <a:grpSpLocks noChangeAspect="1"/>
          </p:cNvGrpSpPr>
          <p:nvPr/>
        </p:nvGrpSpPr>
        <p:grpSpPr>
          <a:xfrm>
            <a:off x="3702497" y="2601941"/>
            <a:ext cx="1404000" cy="1404000"/>
            <a:chOff x="3843955" y="2446144"/>
            <a:chExt cx="1556194" cy="1556194"/>
          </a:xfrm>
        </p:grpSpPr>
        <p:grpSp>
          <p:nvGrpSpPr>
            <p:cNvPr id="14" name="组合 13"/>
            <p:cNvGrpSpPr/>
            <p:nvPr/>
          </p:nvGrpSpPr>
          <p:grpSpPr>
            <a:xfrm>
              <a:off x="3843955" y="2446144"/>
              <a:ext cx="1556194" cy="1556194"/>
              <a:chOff x="3154508" y="1821271"/>
              <a:chExt cx="2785107" cy="2785102"/>
            </a:xfrm>
          </p:grpSpPr>
          <p:sp>
            <p:nvSpPr>
              <p:cNvPr id="28" name="Freeform 5"/>
              <p:cNvSpPr/>
              <p:nvPr/>
            </p:nvSpPr>
            <p:spPr bwMode="auto">
              <a:xfrm rot="10800000">
                <a:off x="3154508" y="1821271"/>
                <a:ext cx="2785107" cy="27851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p>
                <a:pPr fontAlgn="auto"/>
                <a:endParaRPr lang="zh-CN" altLang="en-US" sz="1050" strike="noStrike" noProof="1">
                  <a:solidFill>
                    <a:prstClr val="black"/>
                  </a:solidFill>
                </a:endParaRPr>
              </a:p>
            </p:txBody>
          </p:sp>
          <p:sp>
            <p:nvSpPr>
              <p:cNvPr id="29" name="Freeform 5"/>
              <p:cNvSpPr/>
              <p:nvPr/>
            </p:nvSpPr>
            <p:spPr bwMode="auto">
              <a:xfrm rot="10800000">
                <a:off x="3447677" y="2114440"/>
                <a:ext cx="2198769" cy="2198765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2"/>
                  </a:gs>
                  <a:gs pos="100000">
                    <a:schemeClr val="accent2">
                      <a:lumMod val="75000"/>
                    </a:schemeClr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0">
                      <a:schemeClr val="accent2">
                        <a:lumMod val="75000"/>
                      </a:schemeClr>
                    </a:gs>
                    <a:gs pos="100000">
                      <a:schemeClr val="accent2"/>
                    </a:gs>
                  </a:gsLst>
                  <a:lin ang="2700000" scaled="1"/>
                  <a:tileRect/>
                </a:gradFill>
              </a:ln>
              <a:effectLst>
                <a:outerShdw blurRad="2540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p>
                <a:pPr fontAlgn="auto"/>
                <a:endParaRPr lang="zh-CN" altLang="en-US" sz="1050" strike="noStrike" noProof="1" dirty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6" name="组合 15"/>
            <p:cNvGrpSpPr>
              <a:grpSpLocks noChangeAspect="1"/>
            </p:cNvGrpSpPr>
            <p:nvPr/>
          </p:nvGrpSpPr>
          <p:grpSpPr>
            <a:xfrm>
              <a:off x="4305202" y="2997957"/>
              <a:ext cx="675251" cy="459226"/>
              <a:chOff x="3897313" y="2016126"/>
              <a:chExt cx="749300" cy="509588"/>
            </a:xfrm>
            <a:solidFill>
              <a:schemeClr val="bg1"/>
            </a:solidFill>
          </p:grpSpPr>
          <p:sp>
            <p:nvSpPr>
              <p:cNvPr id="17" name="Freeform 8"/>
              <p:cNvSpPr>
                <a:spLocks noEditPoints="1"/>
              </p:cNvSpPr>
              <p:nvPr/>
            </p:nvSpPr>
            <p:spPr bwMode="auto">
              <a:xfrm>
                <a:off x="3897313" y="2016126"/>
                <a:ext cx="749300" cy="509588"/>
              </a:xfrm>
              <a:custGeom>
                <a:avLst/>
                <a:gdLst>
                  <a:gd name="T0" fmla="*/ 627 w 631"/>
                  <a:gd name="T1" fmla="*/ 44 h 429"/>
                  <a:gd name="T2" fmla="*/ 469 w 631"/>
                  <a:gd name="T3" fmla="*/ 0 h 429"/>
                  <a:gd name="T4" fmla="*/ 315 w 631"/>
                  <a:gd name="T5" fmla="*/ 41 h 429"/>
                  <a:gd name="T6" fmla="*/ 168 w 631"/>
                  <a:gd name="T7" fmla="*/ 0 h 429"/>
                  <a:gd name="T8" fmla="*/ 3 w 631"/>
                  <a:gd name="T9" fmla="*/ 44 h 429"/>
                  <a:gd name="T10" fmla="*/ 0 w 631"/>
                  <a:gd name="T11" fmla="*/ 52 h 429"/>
                  <a:gd name="T12" fmla="*/ 0 w 631"/>
                  <a:gd name="T13" fmla="*/ 412 h 429"/>
                  <a:gd name="T14" fmla="*/ 23 w 631"/>
                  <a:gd name="T15" fmla="*/ 429 h 429"/>
                  <a:gd name="T16" fmla="*/ 313 w 631"/>
                  <a:gd name="T17" fmla="*/ 429 h 429"/>
                  <a:gd name="T18" fmla="*/ 608 w 631"/>
                  <a:gd name="T19" fmla="*/ 429 h 429"/>
                  <a:gd name="T20" fmla="*/ 631 w 631"/>
                  <a:gd name="T21" fmla="*/ 413 h 429"/>
                  <a:gd name="T22" fmla="*/ 631 w 631"/>
                  <a:gd name="T23" fmla="*/ 52 h 429"/>
                  <a:gd name="T24" fmla="*/ 627 w 631"/>
                  <a:gd name="T25" fmla="*/ 44 h 429"/>
                  <a:gd name="T26" fmla="*/ 304 w 631"/>
                  <a:gd name="T27" fmla="*/ 60 h 429"/>
                  <a:gd name="T28" fmla="*/ 304 w 631"/>
                  <a:gd name="T29" fmla="*/ 393 h 429"/>
                  <a:gd name="T30" fmla="*/ 167 w 631"/>
                  <a:gd name="T31" fmla="*/ 355 h 429"/>
                  <a:gd name="T32" fmla="*/ 40 w 631"/>
                  <a:gd name="T33" fmla="*/ 380 h 429"/>
                  <a:gd name="T34" fmla="*/ 40 w 631"/>
                  <a:gd name="T35" fmla="*/ 46 h 429"/>
                  <a:gd name="T36" fmla="*/ 169 w 631"/>
                  <a:gd name="T37" fmla="*/ 21 h 429"/>
                  <a:gd name="T38" fmla="*/ 304 w 631"/>
                  <a:gd name="T39" fmla="*/ 60 h 429"/>
                  <a:gd name="T40" fmla="*/ 590 w 631"/>
                  <a:gd name="T41" fmla="*/ 45 h 429"/>
                  <a:gd name="T42" fmla="*/ 590 w 631"/>
                  <a:gd name="T43" fmla="*/ 381 h 429"/>
                  <a:gd name="T44" fmla="*/ 462 w 631"/>
                  <a:gd name="T45" fmla="*/ 359 h 429"/>
                  <a:gd name="T46" fmla="*/ 323 w 631"/>
                  <a:gd name="T47" fmla="*/ 394 h 429"/>
                  <a:gd name="T48" fmla="*/ 323 w 631"/>
                  <a:gd name="T49" fmla="*/ 61 h 429"/>
                  <a:gd name="T50" fmla="*/ 469 w 631"/>
                  <a:gd name="T51" fmla="*/ 21 h 429"/>
                  <a:gd name="T52" fmla="*/ 590 w 631"/>
                  <a:gd name="T53" fmla="*/ 45 h 4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631" h="429">
                    <a:moveTo>
                      <a:pt x="627" y="44"/>
                    </a:moveTo>
                    <a:cubicBezTo>
                      <a:pt x="593" y="16"/>
                      <a:pt x="534" y="0"/>
                      <a:pt x="469" y="0"/>
                    </a:cubicBezTo>
                    <a:cubicBezTo>
                      <a:pt x="407" y="0"/>
                      <a:pt x="350" y="15"/>
                      <a:pt x="315" y="41"/>
                    </a:cubicBezTo>
                    <a:cubicBezTo>
                      <a:pt x="288" y="15"/>
                      <a:pt x="234" y="0"/>
                      <a:pt x="168" y="0"/>
                    </a:cubicBezTo>
                    <a:cubicBezTo>
                      <a:pt x="100" y="0"/>
                      <a:pt x="37" y="17"/>
                      <a:pt x="3" y="44"/>
                    </a:cubicBezTo>
                    <a:cubicBezTo>
                      <a:pt x="1" y="46"/>
                      <a:pt x="0" y="49"/>
                      <a:pt x="0" y="52"/>
                    </a:cubicBezTo>
                    <a:cubicBezTo>
                      <a:pt x="0" y="412"/>
                      <a:pt x="0" y="412"/>
                      <a:pt x="0" y="412"/>
                    </a:cubicBezTo>
                    <a:cubicBezTo>
                      <a:pt x="0" y="419"/>
                      <a:pt x="9" y="429"/>
                      <a:pt x="23" y="429"/>
                    </a:cubicBezTo>
                    <a:cubicBezTo>
                      <a:pt x="313" y="429"/>
                      <a:pt x="313" y="429"/>
                      <a:pt x="313" y="429"/>
                    </a:cubicBezTo>
                    <a:cubicBezTo>
                      <a:pt x="314" y="429"/>
                      <a:pt x="608" y="429"/>
                      <a:pt x="608" y="429"/>
                    </a:cubicBezTo>
                    <a:cubicBezTo>
                      <a:pt x="618" y="429"/>
                      <a:pt x="631" y="424"/>
                      <a:pt x="631" y="413"/>
                    </a:cubicBezTo>
                    <a:cubicBezTo>
                      <a:pt x="631" y="52"/>
                      <a:pt x="631" y="52"/>
                      <a:pt x="631" y="52"/>
                    </a:cubicBezTo>
                    <a:cubicBezTo>
                      <a:pt x="631" y="49"/>
                      <a:pt x="630" y="46"/>
                      <a:pt x="627" y="44"/>
                    </a:cubicBezTo>
                    <a:close/>
                    <a:moveTo>
                      <a:pt x="304" y="60"/>
                    </a:moveTo>
                    <a:cubicBezTo>
                      <a:pt x="304" y="66"/>
                      <a:pt x="304" y="393"/>
                      <a:pt x="304" y="393"/>
                    </a:cubicBezTo>
                    <a:cubicBezTo>
                      <a:pt x="275" y="369"/>
                      <a:pt x="227" y="355"/>
                      <a:pt x="167" y="355"/>
                    </a:cubicBezTo>
                    <a:cubicBezTo>
                      <a:pt x="120" y="355"/>
                      <a:pt x="75" y="364"/>
                      <a:pt x="40" y="380"/>
                    </a:cubicBezTo>
                    <a:cubicBezTo>
                      <a:pt x="40" y="46"/>
                      <a:pt x="40" y="46"/>
                      <a:pt x="40" y="46"/>
                    </a:cubicBezTo>
                    <a:cubicBezTo>
                      <a:pt x="40" y="46"/>
                      <a:pt x="85" y="21"/>
                      <a:pt x="169" y="21"/>
                    </a:cubicBezTo>
                    <a:cubicBezTo>
                      <a:pt x="266" y="21"/>
                      <a:pt x="304" y="58"/>
                      <a:pt x="304" y="60"/>
                    </a:cubicBezTo>
                    <a:close/>
                    <a:moveTo>
                      <a:pt x="590" y="45"/>
                    </a:moveTo>
                    <a:cubicBezTo>
                      <a:pt x="590" y="381"/>
                      <a:pt x="590" y="381"/>
                      <a:pt x="590" y="381"/>
                    </a:cubicBezTo>
                    <a:cubicBezTo>
                      <a:pt x="554" y="366"/>
                      <a:pt x="505" y="359"/>
                      <a:pt x="462" y="359"/>
                    </a:cubicBezTo>
                    <a:cubicBezTo>
                      <a:pt x="401" y="359"/>
                      <a:pt x="352" y="371"/>
                      <a:pt x="323" y="394"/>
                    </a:cubicBezTo>
                    <a:cubicBezTo>
                      <a:pt x="323" y="61"/>
                      <a:pt x="323" y="61"/>
                      <a:pt x="323" y="61"/>
                    </a:cubicBezTo>
                    <a:cubicBezTo>
                      <a:pt x="323" y="61"/>
                      <a:pt x="368" y="21"/>
                      <a:pt x="469" y="21"/>
                    </a:cubicBezTo>
                    <a:cubicBezTo>
                      <a:pt x="547" y="21"/>
                      <a:pt x="590" y="45"/>
                      <a:pt x="590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p>
                <a:pPr fontAlgn="auto"/>
                <a:endParaRPr lang="zh-CN" altLang="en-US" sz="1350" strike="noStrike" noProof="1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18" name="Freeform 24"/>
              <p:cNvSpPr/>
              <p:nvPr/>
            </p:nvSpPr>
            <p:spPr bwMode="auto">
              <a:xfrm>
                <a:off x="3992563" y="2085976"/>
                <a:ext cx="228600" cy="52388"/>
              </a:xfrm>
              <a:custGeom>
                <a:avLst/>
                <a:gdLst>
                  <a:gd name="T0" fmla="*/ 184 w 192"/>
                  <a:gd name="T1" fmla="*/ 44 h 44"/>
                  <a:gd name="T2" fmla="*/ 180 w 192"/>
                  <a:gd name="T3" fmla="*/ 43 h 44"/>
                  <a:gd name="T4" fmla="*/ 10 w 192"/>
                  <a:gd name="T5" fmla="*/ 32 h 44"/>
                  <a:gd name="T6" fmla="*/ 1 w 192"/>
                  <a:gd name="T7" fmla="*/ 27 h 44"/>
                  <a:gd name="T8" fmla="*/ 6 w 192"/>
                  <a:gd name="T9" fmla="*/ 19 h 44"/>
                  <a:gd name="T10" fmla="*/ 188 w 192"/>
                  <a:gd name="T11" fmla="*/ 31 h 44"/>
                  <a:gd name="T12" fmla="*/ 190 w 192"/>
                  <a:gd name="T13" fmla="*/ 41 h 44"/>
                  <a:gd name="T14" fmla="*/ 184 w 192"/>
                  <a:gd name="T15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2" h="44">
                    <a:moveTo>
                      <a:pt x="184" y="44"/>
                    </a:moveTo>
                    <a:cubicBezTo>
                      <a:pt x="183" y="44"/>
                      <a:pt x="181" y="44"/>
                      <a:pt x="180" y="43"/>
                    </a:cubicBezTo>
                    <a:cubicBezTo>
                      <a:pt x="150" y="23"/>
                      <a:pt x="83" y="12"/>
                      <a:pt x="10" y="32"/>
                    </a:cubicBezTo>
                    <a:cubicBezTo>
                      <a:pt x="6" y="33"/>
                      <a:pt x="2" y="31"/>
                      <a:pt x="1" y="27"/>
                    </a:cubicBezTo>
                    <a:cubicBezTo>
                      <a:pt x="0" y="23"/>
                      <a:pt x="2" y="20"/>
                      <a:pt x="6" y="19"/>
                    </a:cubicBezTo>
                    <a:cubicBezTo>
                      <a:pt x="73" y="0"/>
                      <a:pt x="148" y="5"/>
                      <a:pt x="188" y="31"/>
                    </a:cubicBezTo>
                    <a:cubicBezTo>
                      <a:pt x="191" y="33"/>
                      <a:pt x="192" y="38"/>
                      <a:pt x="190" y="41"/>
                    </a:cubicBezTo>
                    <a:cubicBezTo>
                      <a:pt x="189" y="43"/>
                      <a:pt x="186" y="44"/>
                      <a:pt x="184" y="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p>
                <a:pPr fontAlgn="auto"/>
                <a:endParaRPr lang="zh-CN" altLang="en-US" sz="1350" strike="noStrike" noProof="1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19" name="Freeform 25"/>
              <p:cNvSpPr/>
              <p:nvPr/>
            </p:nvSpPr>
            <p:spPr bwMode="auto">
              <a:xfrm>
                <a:off x="3992563" y="2151063"/>
                <a:ext cx="228600" cy="50800"/>
              </a:xfrm>
              <a:custGeom>
                <a:avLst/>
                <a:gdLst>
                  <a:gd name="T0" fmla="*/ 184 w 192"/>
                  <a:gd name="T1" fmla="*/ 43 h 43"/>
                  <a:gd name="T2" fmla="*/ 180 w 192"/>
                  <a:gd name="T3" fmla="*/ 42 h 43"/>
                  <a:gd name="T4" fmla="*/ 10 w 192"/>
                  <a:gd name="T5" fmla="*/ 32 h 43"/>
                  <a:gd name="T6" fmla="*/ 1 w 192"/>
                  <a:gd name="T7" fmla="*/ 27 h 43"/>
                  <a:gd name="T8" fmla="*/ 6 w 192"/>
                  <a:gd name="T9" fmla="*/ 19 h 43"/>
                  <a:gd name="T10" fmla="*/ 188 w 192"/>
                  <a:gd name="T11" fmla="*/ 30 h 43"/>
                  <a:gd name="T12" fmla="*/ 190 w 192"/>
                  <a:gd name="T13" fmla="*/ 40 h 43"/>
                  <a:gd name="T14" fmla="*/ 184 w 192"/>
                  <a:gd name="T15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2" h="43">
                    <a:moveTo>
                      <a:pt x="184" y="43"/>
                    </a:moveTo>
                    <a:cubicBezTo>
                      <a:pt x="183" y="43"/>
                      <a:pt x="181" y="43"/>
                      <a:pt x="180" y="42"/>
                    </a:cubicBezTo>
                    <a:cubicBezTo>
                      <a:pt x="150" y="23"/>
                      <a:pt x="84" y="11"/>
                      <a:pt x="10" y="32"/>
                    </a:cubicBezTo>
                    <a:cubicBezTo>
                      <a:pt x="6" y="33"/>
                      <a:pt x="2" y="31"/>
                      <a:pt x="1" y="27"/>
                    </a:cubicBezTo>
                    <a:cubicBezTo>
                      <a:pt x="0" y="23"/>
                      <a:pt x="2" y="20"/>
                      <a:pt x="6" y="19"/>
                    </a:cubicBezTo>
                    <a:cubicBezTo>
                      <a:pt x="73" y="0"/>
                      <a:pt x="148" y="4"/>
                      <a:pt x="188" y="30"/>
                    </a:cubicBezTo>
                    <a:cubicBezTo>
                      <a:pt x="191" y="32"/>
                      <a:pt x="192" y="37"/>
                      <a:pt x="190" y="40"/>
                    </a:cubicBezTo>
                    <a:cubicBezTo>
                      <a:pt x="188" y="42"/>
                      <a:pt x="186" y="43"/>
                      <a:pt x="184" y="4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p>
                <a:pPr fontAlgn="auto"/>
                <a:endParaRPr lang="zh-CN" altLang="en-US" sz="1350" strike="noStrike" noProof="1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0" name="Freeform 26"/>
              <p:cNvSpPr/>
              <p:nvPr/>
            </p:nvSpPr>
            <p:spPr bwMode="auto">
              <a:xfrm>
                <a:off x="3992563" y="2214563"/>
                <a:ext cx="230187" cy="50800"/>
              </a:xfrm>
              <a:custGeom>
                <a:avLst/>
                <a:gdLst>
                  <a:gd name="T0" fmla="*/ 185 w 193"/>
                  <a:gd name="T1" fmla="*/ 43 h 43"/>
                  <a:gd name="T2" fmla="*/ 181 w 193"/>
                  <a:gd name="T3" fmla="*/ 42 h 43"/>
                  <a:gd name="T4" fmla="*/ 10 w 193"/>
                  <a:gd name="T5" fmla="*/ 32 h 43"/>
                  <a:gd name="T6" fmla="*/ 1 w 193"/>
                  <a:gd name="T7" fmla="*/ 27 h 43"/>
                  <a:gd name="T8" fmla="*/ 6 w 193"/>
                  <a:gd name="T9" fmla="*/ 18 h 43"/>
                  <a:gd name="T10" fmla="*/ 189 w 193"/>
                  <a:gd name="T11" fmla="*/ 30 h 43"/>
                  <a:gd name="T12" fmla="*/ 191 w 193"/>
                  <a:gd name="T13" fmla="*/ 40 h 43"/>
                  <a:gd name="T14" fmla="*/ 185 w 193"/>
                  <a:gd name="T15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3" h="43">
                    <a:moveTo>
                      <a:pt x="185" y="43"/>
                    </a:moveTo>
                    <a:cubicBezTo>
                      <a:pt x="184" y="43"/>
                      <a:pt x="182" y="43"/>
                      <a:pt x="181" y="42"/>
                    </a:cubicBezTo>
                    <a:cubicBezTo>
                      <a:pt x="151" y="22"/>
                      <a:pt x="85" y="11"/>
                      <a:pt x="10" y="32"/>
                    </a:cubicBezTo>
                    <a:cubicBezTo>
                      <a:pt x="6" y="33"/>
                      <a:pt x="2" y="31"/>
                      <a:pt x="1" y="27"/>
                    </a:cubicBezTo>
                    <a:cubicBezTo>
                      <a:pt x="0" y="23"/>
                      <a:pt x="2" y="20"/>
                      <a:pt x="6" y="18"/>
                    </a:cubicBezTo>
                    <a:cubicBezTo>
                      <a:pt x="74" y="0"/>
                      <a:pt x="149" y="4"/>
                      <a:pt x="189" y="30"/>
                    </a:cubicBezTo>
                    <a:cubicBezTo>
                      <a:pt x="192" y="32"/>
                      <a:pt x="193" y="37"/>
                      <a:pt x="191" y="40"/>
                    </a:cubicBezTo>
                    <a:cubicBezTo>
                      <a:pt x="190" y="42"/>
                      <a:pt x="187" y="43"/>
                      <a:pt x="185" y="4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p>
                <a:pPr fontAlgn="auto"/>
                <a:endParaRPr lang="zh-CN" altLang="en-US" sz="1350" strike="noStrike" noProof="1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1" name="Freeform 27"/>
              <p:cNvSpPr/>
              <p:nvPr/>
            </p:nvSpPr>
            <p:spPr bwMode="auto">
              <a:xfrm>
                <a:off x="3992563" y="2278063"/>
                <a:ext cx="230187" cy="52388"/>
              </a:xfrm>
              <a:custGeom>
                <a:avLst/>
                <a:gdLst>
                  <a:gd name="T0" fmla="*/ 186 w 194"/>
                  <a:gd name="T1" fmla="*/ 44 h 44"/>
                  <a:gd name="T2" fmla="*/ 182 w 194"/>
                  <a:gd name="T3" fmla="*/ 43 h 44"/>
                  <a:gd name="T4" fmla="*/ 10 w 194"/>
                  <a:gd name="T5" fmla="*/ 34 h 44"/>
                  <a:gd name="T6" fmla="*/ 1 w 194"/>
                  <a:gd name="T7" fmla="*/ 30 h 44"/>
                  <a:gd name="T8" fmla="*/ 6 w 194"/>
                  <a:gd name="T9" fmla="*/ 21 h 44"/>
                  <a:gd name="T10" fmla="*/ 190 w 194"/>
                  <a:gd name="T11" fmla="*/ 31 h 44"/>
                  <a:gd name="T12" fmla="*/ 192 w 194"/>
                  <a:gd name="T13" fmla="*/ 41 h 44"/>
                  <a:gd name="T14" fmla="*/ 186 w 194"/>
                  <a:gd name="T15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4">
                    <a:moveTo>
                      <a:pt x="186" y="44"/>
                    </a:moveTo>
                    <a:cubicBezTo>
                      <a:pt x="185" y="44"/>
                      <a:pt x="183" y="44"/>
                      <a:pt x="182" y="43"/>
                    </a:cubicBezTo>
                    <a:cubicBezTo>
                      <a:pt x="144" y="19"/>
                      <a:pt x="78" y="15"/>
                      <a:pt x="10" y="34"/>
                    </a:cubicBezTo>
                    <a:cubicBezTo>
                      <a:pt x="6" y="35"/>
                      <a:pt x="2" y="33"/>
                      <a:pt x="1" y="30"/>
                    </a:cubicBezTo>
                    <a:cubicBezTo>
                      <a:pt x="0" y="26"/>
                      <a:pt x="2" y="22"/>
                      <a:pt x="6" y="21"/>
                    </a:cubicBezTo>
                    <a:cubicBezTo>
                      <a:pt x="79" y="0"/>
                      <a:pt x="148" y="4"/>
                      <a:pt x="190" y="31"/>
                    </a:cubicBezTo>
                    <a:cubicBezTo>
                      <a:pt x="193" y="34"/>
                      <a:pt x="194" y="38"/>
                      <a:pt x="192" y="41"/>
                    </a:cubicBezTo>
                    <a:cubicBezTo>
                      <a:pt x="191" y="43"/>
                      <a:pt x="188" y="44"/>
                      <a:pt x="186" y="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p>
                <a:pPr fontAlgn="auto"/>
                <a:endParaRPr lang="zh-CN" altLang="en-US" sz="1350" strike="noStrike" noProof="1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2" name="Freeform 28"/>
              <p:cNvSpPr/>
              <p:nvPr/>
            </p:nvSpPr>
            <p:spPr bwMode="auto">
              <a:xfrm>
                <a:off x="3992563" y="2339976"/>
                <a:ext cx="230187" cy="55563"/>
              </a:xfrm>
              <a:custGeom>
                <a:avLst/>
                <a:gdLst>
                  <a:gd name="T0" fmla="*/ 186 w 194"/>
                  <a:gd name="T1" fmla="*/ 47 h 47"/>
                  <a:gd name="T2" fmla="*/ 182 w 194"/>
                  <a:gd name="T3" fmla="*/ 46 h 47"/>
                  <a:gd name="T4" fmla="*/ 10 w 194"/>
                  <a:gd name="T5" fmla="*/ 38 h 47"/>
                  <a:gd name="T6" fmla="*/ 1 w 194"/>
                  <a:gd name="T7" fmla="*/ 34 h 47"/>
                  <a:gd name="T8" fmla="*/ 5 w 194"/>
                  <a:gd name="T9" fmla="*/ 25 h 47"/>
                  <a:gd name="T10" fmla="*/ 190 w 194"/>
                  <a:gd name="T11" fmla="*/ 34 h 47"/>
                  <a:gd name="T12" fmla="*/ 192 w 194"/>
                  <a:gd name="T13" fmla="*/ 44 h 47"/>
                  <a:gd name="T14" fmla="*/ 186 w 194"/>
                  <a:gd name="T15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7">
                    <a:moveTo>
                      <a:pt x="186" y="47"/>
                    </a:moveTo>
                    <a:cubicBezTo>
                      <a:pt x="185" y="47"/>
                      <a:pt x="183" y="46"/>
                      <a:pt x="182" y="46"/>
                    </a:cubicBezTo>
                    <a:cubicBezTo>
                      <a:pt x="148" y="23"/>
                      <a:pt x="67" y="15"/>
                      <a:pt x="10" y="38"/>
                    </a:cubicBezTo>
                    <a:cubicBezTo>
                      <a:pt x="7" y="39"/>
                      <a:pt x="3" y="37"/>
                      <a:pt x="1" y="34"/>
                    </a:cubicBezTo>
                    <a:cubicBezTo>
                      <a:pt x="0" y="30"/>
                      <a:pt x="1" y="26"/>
                      <a:pt x="5" y="25"/>
                    </a:cubicBezTo>
                    <a:cubicBezTo>
                      <a:pt x="67" y="0"/>
                      <a:pt x="152" y="10"/>
                      <a:pt x="190" y="34"/>
                    </a:cubicBezTo>
                    <a:cubicBezTo>
                      <a:pt x="193" y="36"/>
                      <a:pt x="194" y="40"/>
                      <a:pt x="192" y="44"/>
                    </a:cubicBezTo>
                    <a:cubicBezTo>
                      <a:pt x="190" y="46"/>
                      <a:pt x="188" y="47"/>
                      <a:pt x="186" y="4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p>
                <a:pPr fontAlgn="auto"/>
                <a:endParaRPr lang="zh-CN" altLang="en-US" sz="1350" strike="noStrike" noProof="1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3" name="Freeform 29"/>
              <p:cNvSpPr/>
              <p:nvPr/>
            </p:nvSpPr>
            <p:spPr bwMode="auto">
              <a:xfrm>
                <a:off x="4321175" y="2085976"/>
                <a:ext cx="230187" cy="52388"/>
              </a:xfrm>
              <a:custGeom>
                <a:avLst/>
                <a:gdLst>
                  <a:gd name="T0" fmla="*/ 8 w 194"/>
                  <a:gd name="T1" fmla="*/ 44 h 44"/>
                  <a:gd name="T2" fmla="*/ 2 w 194"/>
                  <a:gd name="T3" fmla="*/ 41 h 44"/>
                  <a:gd name="T4" fmla="*/ 4 w 194"/>
                  <a:gd name="T5" fmla="*/ 31 h 44"/>
                  <a:gd name="T6" fmla="*/ 188 w 194"/>
                  <a:gd name="T7" fmla="*/ 19 h 44"/>
                  <a:gd name="T8" fmla="*/ 193 w 194"/>
                  <a:gd name="T9" fmla="*/ 27 h 44"/>
                  <a:gd name="T10" fmla="*/ 185 w 194"/>
                  <a:gd name="T11" fmla="*/ 32 h 44"/>
                  <a:gd name="T12" fmla="*/ 12 w 194"/>
                  <a:gd name="T13" fmla="*/ 43 h 44"/>
                  <a:gd name="T14" fmla="*/ 8 w 194"/>
                  <a:gd name="T15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4">
                    <a:moveTo>
                      <a:pt x="8" y="44"/>
                    </a:moveTo>
                    <a:cubicBezTo>
                      <a:pt x="6" y="44"/>
                      <a:pt x="4" y="43"/>
                      <a:pt x="2" y="41"/>
                    </a:cubicBezTo>
                    <a:cubicBezTo>
                      <a:pt x="0" y="38"/>
                      <a:pt x="1" y="33"/>
                      <a:pt x="4" y="31"/>
                    </a:cubicBezTo>
                    <a:cubicBezTo>
                      <a:pt x="45" y="5"/>
                      <a:pt x="121" y="0"/>
                      <a:pt x="188" y="19"/>
                    </a:cubicBezTo>
                    <a:cubicBezTo>
                      <a:pt x="192" y="20"/>
                      <a:pt x="194" y="23"/>
                      <a:pt x="193" y="27"/>
                    </a:cubicBezTo>
                    <a:cubicBezTo>
                      <a:pt x="192" y="31"/>
                      <a:pt x="188" y="33"/>
                      <a:pt x="185" y="32"/>
                    </a:cubicBezTo>
                    <a:cubicBezTo>
                      <a:pt x="113" y="12"/>
                      <a:pt x="44" y="23"/>
                      <a:pt x="12" y="43"/>
                    </a:cubicBezTo>
                    <a:cubicBezTo>
                      <a:pt x="11" y="44"/>
                      <a:pt x="10" y="44"/>
                      <a:pt x="8" y="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p>
                <a:pPr fontAlgn="auto"/>
                <a:endParaRPr lang="zh-CN" altLang="en-US" sz="1350" strike="noStrike" noProof="1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4" name="Freeform 30"/>
              <p:cNvSpPr/>
              <p:nvPr/>
            </p:nvSpPr>
            <p:spPr bwMode="auto">
              <a:xfrm>
                <a:off x="4321175" y="2149476"/>
                <a:ext cx="230187" cy="53975"/>
              </a:xfrm>
              <a:custGeom>
                <a:avLst/>
                <a:gdLst>
                  <a:gd name="T0" fmla="*/ 8 w 194"/>
                  <a:gd name="T1" fmla="*/ 45 h 45"/>
                  <a:gd name="T2" fmla="*/ 2 w 194"/>
                  <a:gd name="T3" fmla="*/ 42 h 45"/>
                  <a:gd name="T4" fmla="*/ 5 w 194"/>
                  <a:gd name="T5" fmla="*/ 32 h 45"/>
                  <a:gd name="T6" fmla="*/ 189 w 194"/>
                  <a:gd name="T7" fmla="*/ 19 h 45"/>
                  <a:gd name="T8" fmla="*/ 193 w 194"/>
                  <a:gd name="T9" fmla="*/ 28 h 45"/>
                  <a:gd name="T10" fmla="*/ 185 w 194"/>
                  <a:gd name="T11" fmla="*/ 33 h 45"/>
                  <a:gd name="T12" fmla="*/ 12 w 194"/>
                  <a:gd name="T13" fmla="*/ 44 h 45"/>
                  <a:gd name="T14" fmla="*/ 8 w 194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5">
                    <a:moveTo>
                      <a:pt x="8" y="45"/>
                    </a:moveTo>
                    <a:cubicBezTo>
                      <a:pt x="6" y="45"/>
                      <a:pt x="4" y="44"/>
                      <a:pt x="2" y="42"/>
                    </a:cubicBezTo>
                    <a:cubicBezTo>
                      <a:pt x="0" y="38"/>
                      <a:pt x="1" y="34"/>
                      <a:pt x="5" y="32"/>
                    </a:cubicBezTo>
                    <a:cubicBezTo>
                      <a:pt x="45" y="6"/>
                      <a:pt x="121" y="0"/>
                      <a:pt x="189" y="19"/>
                    </a:cubicBezTo>
                    <a:cubicBezTo>
                      <a:pt x="192" y="20"/>
                      <a:pt x="194" y="24"/>
                      <a:pt x="193" y="28"/>
                    </a:cubicBezTo>
                    <a:cubicBezTo>
                      <a:pt x="192" y="32"/>
                      <a:pt x="189" y="34"/>
                      <a:pt x="185" y="33"/>
                    </a:cubicBezTo>
                    <a:cubicBezTo>
                      <a:pt x="113" y="13"/>
                      <a:pt x="44" y="23"/>
                      <a:pt x="12" y="44"/>
                    </a:cubicBezTo>
                    <a:cubicBezTo>
                      <a:pt x="11" y="44"/>
                      <a:pt x="10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p>
                <a:pPr fontAlgn="auto"/>
                <a:endParaRPr lang="zh-CN" altLang="en-US" sz="1350" strike="noStrike" noProof="1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5" name="Freeform 31"/>
              <p:cNvSpPr/>
              <p:nvPr/>
            </p:nvSpPr>
            <p:spPr bwMode="auto">
              <a:xfrm>
                <a:off x="4321175" y="2214563"/>
                <a:ext cx="230187" cy="53975"/>
              </a:xfrm>
              <a:custGeom>
                <a:avLst/>
                <a:gdLst>
                  <a:gd name="T0" fmla="*/ 8 w 195"/>
                  <a:gd name="T1" fmla="*/ 45 h 45"/>
                  <a:gd name="T2" fmla="*/ 3 w 195"/>
                  <a:gd name="T3" fmla="*/ 41 h 45"/>
                  <a:gd name="T4" fmla="*/ 5 w 195"/>
                  <a:gd name="T5" fmla="*/ 32 h 45"/>
                  <a:gd name="T6" fmla="*/ 189 w 195"/>
                  <a:gd name="T7" fmla="*/ 19 h 45"/>
                  <a:gd name="T8" fmla="*/ 193 w 195"/>
                  <a:gd name="T9" fmla="*/ 28 h 45"/>
                  <a:gd name="T10" fmla="*/ 185 w 195"/>
                  <a:gd name="T11" fmla="*/ 32 h 45"/>
                  <a:gd name="T12" fmla="*/ 12 w 195"/>
                  <a:gd name="T13" fmla="*/ 43 h 45"/>
                  <a:gd name="T14" fmla="*/ 8 w 195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5" h="45">
                    <a:moveTo>
                      <a:pt x="8" y="45"/>
                    </a:moveTo>
                    <a:cubicBezTo>
                      <a:pt x="6" y="45"/>
                      <a:pt x="4" y="43"/>
                      <a:pt x="3" y="41"/>
                    </a:cubicBezTo>
                    <a:cubicBezTo>
                      <a:pt x="0" y="38"/>
                      <a:pt x="1" y="34"/>
                      <a:pt x="5" y="32"/>
                    </a:cubicBezTo>
                    <a:cubicBezTo>
                      <a:pt x="45" y="5"/>
                      <a:pt x="121" y="0"/>
                      <a:pt x="189" y="19"/>
                    </a:cubicBezTo>
                    <a:cubicBezTo>
                      <a:pt x="192" y="20"/>
                      <a:pt x="195" y="24"/>
                      <a:pt x="193" y="28"/>
                    </a:cubicBezTo>
                    <a:cubicBezTo>
                      <a:pt x="192" y="31"/>
                      <a:pt x="189" y="33"/>
                      <a:pt x="185" y="32"/>
                    </a:cubicBezTo>
                    <a:cubicBezTo>
                      <a:pt x="113" y="12"/>
                      <a:pt x="44" y="23"/>
                      <a:pt x="12" y="43"/>
                    </a:cubicBezTo>
                    <a:cubicBezTo>
                      <a:pt x="11" y="44"/>
                      <a:pt x="10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p>
                <a:pPr fontAlgn="auto"/>
                <a:endParaRPr lang="zh-CN" altLang="en-US" sz="1350" strike="noStrike" noProof="1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6" name="Freeform 32"/>
              <p:cNvSpPr/>
              <p:nvPr/>
            </p:nvSpPr>
            <p:spPr bwMode="auto">
              <a:xfrm>
                <a:off x="4321175" y="2278063"/>
                <a:ext cx="230187" cy="52388"/>
              </a:xfrm>
              <a:custGeom>
                <a:avLst/>
                <a:gdLst>
                  <a:gd name="T0" fmla="*/ 8 w 195"/>
                  <a:gd name="T1" fmla="*/ 45 h 45"/>
                  <a:gd name="T2" fmla="*/ 3 w 195"/>
                  <a:gd name="T3" fmla="*/ 42 h 45"/>
                  <a:gd name="T4" fmla="*/ 5 w 195"/>
                  <a:gd name="T5" fmla="*/ 32 h 45"/>
                  <a:gd name="T6" fmla="*/ 189 w 195"/>
                  <a:gd name="T7" fmla="*/ 20 h 45"/>
                  <a:gd name="T8" fmla="*/ 194 w 195"/>
                  <a:gd name="T9" fmla="*/ 28 h 45"/>
                  <a:gd name="T10" fmla="*/ 185 w 195"/>
                  <a:gd name="T11" fmla="*/ 33 h 45"/>
                  <a:gd name="T12" fmla="*/ 12 w 195"/>
                  <a:gd name="T13" fmla="*/ 44 h 45"/>
                  <a:gd name="T14" fmla="*/ 8 w 195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5" h="45">
                    <a:moveTo>
                      <a:pt x="8" y="45"/>
                    </a:moveTo>
                    <a:cubicBezTo>
                      <a:pt x="6" y="45"/>
                      <a:pt x="4" y="44"/>
                      <a:pt x="3" y="42"/>
                    </a:cubicBezTo>
                    <a:cubicBezTo>
                      <a:pt x="0" y="39"/>
                      <a:pt x="1" y="34"/>
                      <a:pt x="5" y="32"/>
                    </a:cubicBezTo>
                    <a:cubicBezTo>
                      <a:pt x="38" y="11"/>
                      <a:pt x="118" y="0"/>
                      <a:pt x="189" y="20"/>
                    </a:cubicBezTo>
                    <a:cubicBezTo>
                      <a:pt x="192" y="21"/>
                      <a:pt x="195" y="25"/>
                      <a:pt x="194" y="28"/>
                    </a:cubicBezTo>
                    <a:cubicBezTo>
                      <a:pt x="192" y="32"/>
                      <a:pt x="189" y="34"/>
                      <a:pt x="185" y="33"/>
                    </a:cubicBezTo>
                    <a:cubicBezTo>
                      <a:pt x="120" y="15"/>
                      <a:pt x="43" y="24"/>
                      <a:pt x="12" y="44"/>
                    </a:cubicBezTo>
                    <a:cubicBezTo>
                      <a:pt x="11" y="45"/>
                      <a:pt x="10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p>
                <a:pPr fontAlgn="auto"/>
                <a:endParaRPr lang="zh-CN" altLang="en-US" sz="1350" strike="noStrike" noProof="1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7" name="Freeform 33"/>
              <p:cNvSpPr/>
              <p:nvPr/>
            </p:nvSpPr>
            <p:spPr bwMode="auto">
              <a:xfrm>
                <a:off x="4321175" y="2343151"/>
                <a:ext cx="230187" cy="53975"/>
              </a:xfrm>
              <a:custGeom>
                <a:avLst/>
                <a:gdLst>
                  <a:gd name="T0" fmla="*/ 8 w 194"/>
                  <a:gd name="T1" fmla="*/ 45 h 45"/>
                  <a:gd name="T2" fmla="*/ 2 w 194"/>
                  <a:gd name="T3" fmla="*/ 42 h 45"/>
                  <a:gd name="T4" fmla="*/ 4 w 194"/>
                  <a:gd name="T5" fmla="*/ 32 h 45"/>
                  <a:gd name="T6" fmla="*/ 188 w 194"/>
                  <a:gd name="T7" fmla="*/ 19 h 45"/>
                  <a:gd name="T8" fmla="*/ 193 w 194"/>
                  <a:gd name="T9" fmla="*/ 28 h 45"/>
                  <a:gd name="T10" fmla="*/ 184 w 194"/>
                  <a:gd name="T11" fmla="*/ 33 h 45"/>
                  <a:gd name="T12" fmla="*/ 11 w 194"/>
                  <a:gd name="T13" fmla="*/ 44 h 45"/>
                  <a:gd name="T14" fmla="*/ 8 w 194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5">
                    <a:moveTo>
                      <a:pt x="8" y="45"/>
                    </a:moveTo>
                    <a:cubicBezTo>
                      <a:pt x="5" y="45"/>
                      <a:pt x="3" y="44"/>
                      <a:pt x="2" y="42"/>
                    </a:cubicBezTo>
                    <a:cubicBezTo>
                      <a:pt x="0" y="38"/>
                      <a:pt x="0" y="34"/>
                      <a:pt x="4" y="32"/>
                    </a:cubicBezTo>
                    <a:cubicBezTo>
                      <a:pt x="44" y="6"/>
                      <a:pt x="120" y="0"/>
                      <a:pt x="188" y="19"/>
                    </a:cubicBezTo>
                    <a:cubicBezTo>
                      <a:pt x="191" y="20"/>
                      <a:pt x="194" y="24"/>
                      <a:pt x="193" y="28"/>
                    </a:cubicBezTo>
                    <a:cubicBezTo>
                      <a:pt x="192" y="32"/>
                      <a:pt x="188" y="34"/>
                      <a:pt x="184" y="33"/>
                    </a:cubicBezTo>
                    <a:cubicBezTo>
                      <a:pt x="113" y="13"/>
                      <a:pt x="43" y="23"/>
                      <a:pt x="11" y="44"/>
                    </a:cubicBezTo>
                    <a:cubicBezTo>
                      <a:pt x="10" y="45"/>
                      <a:pt x="9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p>
                <a:pPr fontAlgn="auto"/>
                <a:endParaRPr lang="zh-CN" altLang="en-US" sz="1350" strike="noStrike" noProof="1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</p:grpSp>
      </p:grpSp>
      <p:cxnSp>
        <p:nvCxnSpPr>
          <p:cNvPr id="15" name="直接连接符 14"/>
          <p:cNvCxnSpPr/>
          <p:nvPr/>
        </p:nvCxnSpPr>
        <p:spPr>
          <a:xfrm>
            <a:off x="5224463" y="3319463"/>
            <a:ext cx="3235325" cy="0"/>
          </a:xfrm>
          <a:prstGeom prst="line">
            <a:avLst/>
          </a:prstGeom>
          <a:ln w="19050">
            <a:solidFill>
              <a:schemeClr val="bg2">
                <a:lumMod val="50000"/>
              </a:schemeClr>
            </a:solidFill>
            <a:prstDash val="sysDot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5224463" y="2727325"/>
            <a:ext cx="1859280" cy="59880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3300" dirty="0">
                <a:solidFill>
                  <a:schemeClr val="accent2"/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讲授新课</a:t>
            </a:r>
            <a:endParaRPr lang="zh-CN" altLang="en-US" sz="3300" dirty="0">
              <a:solidFill>
                <a:schemeClr val="accent2"/>
              </a:solidFill>
              <a:latin typeface="造字工房悦黑（非商用）常规体" pitchFamily="2" charset="-122"/>
              <a:ea typeface="造字工房悦黑（非商用）常规体" pitchFamily="2" charset="-122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5224463" y="3451225"/>
            <a:ext cx="138303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典例精讲</a:t>
            </a:r>
            <a:endParaRPr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6715125" y="3451225"/>
            <a:ext cx="138303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归纳总结</a:t>
            </a:r>
            <a:endParaRPr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6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78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280"/>
                            </p:stCondLst>
                            <p:childTnLst>
                              <p:par>
                                <p:cTn id="19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decel="10000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47" grpId="0"/>
      <p:bldP spid="4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6146" name="Picture 2" descr="u=3775388593,621185629&amp;fm=21&amp;gp=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21175" y="4084638"/>
            <a:ext cx="3143250" cy="2095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47" name="Line 3"/>
          <p:cNvSpPr/>
          <p:nvPr/>
        </p:nvSpPr>
        <p:spPr>
          <a:xfrm>
            <a:off x="5086350" y="4335463"/>
            <a:ext cx="1873250" cy="1727200"/>
          </a:xfrm>
          <a:prstGeom prst="line">
            <a:avLst/>
          </a:prstGeom>
          <a:ln w="38100" cap="flat" cmpd="sng">
            <a:solidFill>
              <a:srgbClr val="00FF00"/>
            </a:solidFill>
            <a:prstDash val="solid"/>
            <a:bevel/>
            <a:headEnd type="none" w="med" len="med"/>
            <a:tailEnd type="none" w="med" len="med"/>
          </a:ln>
        </p:spPr>
      </p:sp>
      <p:sp>
        <p:nvSpPr>
          <p:cNvPr id="6148" name="Line 4"/>
          <p:cNvSpPr/>
          <p:nvPr/>
        </p:nvSpPr>
        <p:spPr>
          <a:xfrm>
            <a:off x="4779963" y="4935538"/>
            <a:ext cx="2632075" cy="527050"/>
          </a:xfrm>
          <a:prstGeom prst="line">
            <a:avLst/>
          </a:prstGeom>
          <a:ln w="38100" cap="flat" cmpd="sng">
            <a:solidFill>
              <a:srgbClr val="00FF00"/>
            </a:solidFill>
            <a:prstDash val="solid"/>
            <a:bevel/>
            <a:headEnd type="none" w="med" len="med"/>
            <a:tailEnd type="none" w="med" len="med"/>
          </a:ln>
        </p:spPr>
      </p:sp>
      <p:sp>
        <p:nvSpPr>
          <p:cNvPr id="6149" name="Rectangle 5"/>
          <p:cNvSpPr>
            <a:spLocks noGrp="1"/>
          </p:cNvSpPr>
          <p:nvPr/>
        </p:nvSpPr>
        <p:spPr>
          <a:xfrm>
            <a:off x="1703388" y="2300288"/>
            <a:ext cx="8639175" cy="1565275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defTabSz="914400">
              <a:lnSpc>
                <a:spcPct val="15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 </a:t>
            </a:r>
            <a:r>
              <a:rPr lang="zh-CN" altLang="en-US" sz="2800" dirty="0">
                <a:solidFill>
                  <a:srgbClr val="008080"/>
                </a:solidFill>
                <a:latin typeface="黑体" panose="02010609060101010101" charset="-122"/>
                <a:ea typeface="黑体" panose="02010609060101010101" charset="-122"/>
              </a:rPr>
              <a:t>活动：</a:t>
            </a:r>
            <a:r>
              <a:rPr lang="zh-CN" altLang="en-US" sz="2800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握紧把手时，随着两个把手之间的角逐渐变小，剪刀刃之间的角也相应变小直到剪开布片</a:t>
            </a:r>
            <a:r>
              <a:rPr lang="en-US" altLang="zh-CN" sz="2800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.</a:t>
            </a:r>
            <a:r>
              <a:rPr lang="zh-CN" altLang="en-US" sz="2800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如果把剪刀的构造看作两条</a:t>
            </a:r>
            <a:r>
              <a:rPr lang="zh-CN" altLang="en-US" sz="2800" dirty="0">
                <a:solidFill>
                  <a:srgbClr val="CC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相交的直线</a:t>
            </a:r>
            <a:r>
              <a:rPr lang="zh-CN" altLang="en-US" sz="2800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，这就关系到两条相交直线所成的角的问题</a:t>
            </a:r>
            <a:r>
              <a:rPr lang="en-US" altLang="zh-CN" sz="2800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.</a:t>
            </a:r>
            <a:endParaRPr lang="en-US" altLang="zh-CN" sz="2800" dirty="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grpSp>
        <p:nvGrpSpPr>
          <p:cNvPr id="6151" name="组合 6147"/>
          <p:cNvGrpSpPr/>
          <p:nvPr/>
        </p:nvGrpSpPr>
        <p:grpSpPr>
          <a:xfrm>
            <a:off x="1849438" y="333375"/>
            <a:ext cx="2873375" cy="810585"/>
            <a:chOff x="0" y="0"/>
            <a:chExt cx="4528" cy="1273"/>
          </a:xfrm>
        </p:grpSpPr>
        <p:sp>
          <p:nvSpPr>
            <p:cNvPr id="6152" name="矩形 7"/>
            <p:cNvSpPr/>
            <p:nvPr/>
          </p:nvSpPr>
          <p:spPr>
            <a:xfrm>
              <a:off x="882" y="0"/>
              <a:ext cx="2634" cy="120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3" y="1"/>
                </a:cxn>
                <a:cxn ang="0">
                  <a:pos x="0" y="1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pathLst>
                <a:path w="2520280" h="1872208">
                  <a:moveTo>
                    <a:pt x="0" y="1872208"/>
                  </a:moveTo>
                  <a:lnTo>
                    <a:pt x="2520280" y="1872208"/>
                  </a:lnTo>
                  <a:lnTo>
                    <a:pt x="0" y="1872208"/>
                  </a:lnTo>
                  <a:close/>
                  <a:moveTo>
                    <a:pt x="0" y="0"/>
                  </a:moveTo>
                  <a:lnTo>
                    <a:pt x="916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sq" cmpd="sng">
              <a:solidFill>
                <a:srgbClr val="DDDDDD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53" name="任意多边形 16"/>
            <p:cNvSpPr/>
            <p:nvPr/>
          </p:nvSpPr>
          <p:spPr>
            <a:xfrm>
              <a:off x="0" y="454"/>
              <a:ext cx="826" cy="76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" y="0"/>
                </a:cxn>
                <a:cxn ang="0">
                  <a:pos x="1" y="0"/>
                </a:cxn>
                <a:cxn ang="0">
                  <a:pos x="1" y="0"/>
                </a:cxn>
                <a:cxn ang="0">
                  <a:pos x="1" y="1"/>
                </a:cxn>
                <a:cxn ang="0">
                  <a:pos x="0" y="1"/>
                </a:cxn>
                <a:cxn ang="0">
                  <a:pos x="0" y="0"/>
                </a:cxn>
              </a:cxnLst>
              <a:pathLst>
                <a:path w="696310" h="696310">
                  <a:moveTo>
                    <a:pt x="0" y="0"/>
                  </a:moveTo>
                  <a:lnTo>
                    <a:pt x="459827" y="0"/>
                  </a:lnTo>
                  <a:lnTo>
                    <a:pt x="459827" y="236483"/>
                  </a:lnTo>
                  <a:lnTo>
                    <a:pt x="696310" y="236483"/>
                  </a:lnTo>
                  <a:lnTo>
                    <a:pt x="696310" y="696310"/>
                  </a:lnTo>
                  <a:lnTo>
                    <a:pt x="0" y="69631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808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54" name="矩形 17"/>
            <p:cNvSpPr/>
            <p:nvPr/>
          </p:nvSpPr>
          <p:spPr>
            <a:xfrm>
              <a:off x="570" y="374"/>
              <a:ext cx="258" cy="265"/>
            </a:xfrm>
            <a:prstGeom prst="rect">
              <a:avLst/>
            </a:prstGeom>
            <a:solidFill>
              <a:srgbClr val="008080">
                <a:alpha val="50999"/>
              </a:srgbClr>
            </a:solidFill>
            <a:ln w="9525">
              <a:noFill/>
            </a:ln>
          </p:spPr>
          <p:txBody>
            <a:bodyPr lIns="0" tIns="215900" rIns="179705" bIns="0" anchor="ctr" anchorCtr="0"/>
            <a:p>
              <a:pPr algn="ctr"/>
              <a:endParaRPr lang="zh-CN" altLang="en-US" sz="4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</a:endParaRPr>
            </a:p>
          </p:txBody>
        </p:sp>
        <p:sp>
          <p:nvSpPr>
            <p:cNvPr id="6155" name="文本框 6151"/>
            <p:cNvSpPr txBox="1"/>
            <p:nvPr/>
          </p:nvSpPr>
          <p:spPr>
            <a:xfrm>
              <a:off x="878" y="432"/>
              <a:ext cx="3650" cy="82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zh-CN" altLang="en-US" sz="2800" b="1" dirty="0">
                  <a:solidFill>
                    <a:srgbClr val="006666"/>
                  </a:solidFill>
                  <a:latin typeface="微软雅黑" panose="020B0503020204020204" charset="-122"/>
                  <a:ea typeface="微软雅黑" panose="020B0503020204020204" charset="-122"/>
                  <a:sym typeface="宋体" panose="02010600030101010101" pitchFamily="2" charset="-122"/>
                </a:rPr>
                <a:t>对顶角的概念</a:t>
              </a:r>
              <a:endParaRPr lang="zh-CN" altLang="en-US" sz="2800" b="1" dirty="0">
                <a:solidFill>
                  <a:srgbClr val="006666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endParaRPr>
            </a:p>
          </p:txBody>
        </p:sp>
        <p:sp>
          <p:nvSpPr>
            <p:cNvPr id="6156" name="文本框 6152"/>
            <p:cNvSpPr txBox="1"/>
            <p:nvPr/>
          </p:nvSpPr>
          <p:spPr>
            <a:xfrm>
              <a:off x="0" y="453"/>
              <a:ext cx="872" cy="82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r>
                <a:rPr lang="zh-CN" altLang="en-US" sz="2800" dirty="0">
                  <a:solidFill>
                    <a:schemeClr val="accent1"/>
                  </a:solidFill>
                  <a:latin typeface="Arial" panose="020B0604020202020204" pitchFamily="34" charset="0"/>
                  <a:ea typeface="微软雅黑" panose="020B0503020204020204" charset="-122"/>
                </a:rPr>
                <a:t>一</a:t>
              </a:r>
              <a:endParaRPr lang="zh-CN" altLang="en-US" sz="28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charset="-122"/>
              </a:endParaRPr>
            </a:p>
          </p:txBody>
        </p:sp>
      </p:grpSp>
      <p:grpSp>
        <p:nvGrpSpPr>
          <p:cNvPr id="20485" name="组合 1"/>
          <p:cNvGrpSpPr/>
          <p:nvPr/>
        </p:nvGrpSpPr>
        <p:grpSpPr>
          <a:xfrm>
            <a:off x="1566863" y="82550"/>
            <a:ext cx="1792287" cy="491490"/>
            <a:chOff x="3590568" y="400194"/>
            <a:chExt cx="5213316" cy="1045416"/>
          </a:xfrm>
        </p:grpSpPr>
        <p:grpSp>
          <p:nvGrpSpPr>
            <p:cNvPr id="20486" name="组合 21"/>
            <p:cNvGrpSpPr/>
            <p:nvPr/>
          </p:nvGrpSpPr>
          <p:grpSpPr>
            <a:xfrm>
              <a:off x="3590568" y="400194"/>
              <a:ext cx="5213316" cy="1031890"/>
              <a:chOff x="7038412" y="5298115"/>
              <a:chExt cx="3099874" cy="517828"/>
            </a:xfrm>
          </p:grpSpPr>
          <p:grpSp>
            <p:nvGrpSpPr>
              <p:cNvPr id="3" name="组合 2"/>
              <p:cNvGrpSpPr/>
              <p:nvPr/>
            </p:nvGrpSpPr>
            <p:grpSpPr>
              <a:xfrm>
                <a:off x="7038412" y="5298115"/>
                <a:ext cx="3099874" cy="517828"/>
                <a:chOff x="5718131" y="5650928"/>
                <a:chExt cx="4596458" cy="767829"/>
              </a:xfrm>
            </p:grpSpPr>
            <p:sp>
              <p:nvSpPr>
                <p:cNvPr id="4" name="圆角矩形 3"/>
                <p:cNvSpPr/>
                <p:nvPr/>
              </p:nvSpPr>
              <p:spPr>
                <a:xfrm>
                  <a:off x="5718131" y="5650928"/>
                  <a:ext cx="4596458" cy="767829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F3F3F3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 fontAlgn="auto"/>
                  <a:endParaRPr lang="zh-CN" altLang="en-US" sz="1350" strike="noStrike" noProof="1"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7" name="圆角矩形 6"/>
                <p:cNvSpPr/>
                <p:nvPr/>
              </p:nvSpPr>
              <p:spPr>
                <a:xfrm>
                  <a:off x="5829672" y="5747159"/>
                  <a:ext cx="4373372" cy="575365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1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 fontAlgn="auto"/>
                  <a:endParaRPr lang="zh-CN" altLang="en-US" sz="1350" strike="noStrike" noProof="1"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</p:grpSp>
          <p:sp>
            <p:nvSpPr>
              <p:cNvPr id="8" name="TextBox 19"/>
              <p:cNvSpPr txBox="1"/>
              <p:nvPr/>
            </p:nvSpPr>
            <p:spPr>
              <a:xfrm>
                <a:off x="7752953" y="5433395"/>
                <a:ext cx="278798" cy="2697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pPr fontAlgn="auto"/>
                <a:endParaRPr lang="zh-CN" altLang="en-US" sz="1050" noProof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sp>
          <p:nvSpPr>
            <p:cNvPr id="20489" name="矩形 22"/>
            <p:cNvSpPr/>
            <p:nvPr/>
          </p:nvSpPr>
          <p:spPr>
            <a:xfrm>
              <a:off x="3969416" y="400194"/>
              <a:ext cx="4455620" cy="104541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r>
                <a:rPr lang="zh-CN" altLang="en-US" sz="2600" dirty="0">
                  <a:solidFill>
                    <a:schemeClr val="bg1"/>
                  </a:solidFill>
                  <a:latin typeface="造字工房悦黑（非商用）常规体" pitchFamily="2" charset="-122"/>
                  <a:ea typeface="造字工房悦黑（非商用）常规体" pitchFamily="2" charset="-122"/>
                </a:rPr>
                <a:t>讲授新课</a:t>
              </a:r>
              <a:endParaRPr lang="zh-CN" altLang="en-US" sz="2600" dirty="0">
                <a:solidFill>
                  <a:schemeClr val="bg1"/>
                </a:solidFill>
                <a:latin typeface="造字工房悦黑（非商用）常规体" pitchFamily="2" charset="-122"/>
                <a:ea typeface="造字工房悦黑（非商用）常规体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20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20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900000">
                                      <p:cBhvr>
                                        <p:cTn id="20" dur="2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1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899280">
                                      <p:cBhvr>
                                        <p:cTn id="22" dur="20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7170" name="Line 17"/>
          <p:cNvSpPr/>
          <p:nvPr/>
        </p:nvSpPr>
        <p:spPr>
          <a:xfrm flipV="1">
            <a:off x="5976938" y="4686300"/>
            <a:ext cx="3429000" cy="76200"/>
          </a:xfrm>
          <a:prstGeom prst="line">
            <a:avLst/>
          </a:prstGeom>
          <a:ln w="57150" cap="flat" cmpd="sng">
            <a:solidFill>
              <a:srgbClr val="0000FF"/>
            </a:solidFill>
            <a:prstDash val="solid"/>
            <a:bevel/>
            <a:headEnd type="none" w="med" len="med"/>
            <a:tailEnd type="none" w="med" len="med"/>
          </a:ln>
        </p:spPr>
      </p:sp>
      <p:sp>
        <p:nvSpPr>
          <p:cNvPr id="7171" name="Line 18"/>
          <p:cNvSpPr/>
          <p:nvPr/>
        </p:nvSpPr>
        <p:spPr>
          <a:xfrm>
            <a:off x="6357938" y="3721100"/>
            <a:ext cx="1295400" cy="990600"/>
          </a:xfrm>
          <a:prstGeom prst="line">
            <a:avLst/>
          </a:prstGeom>
          <a:ln w="57150" cap="flat" cmpd="sng">
            <a:solidFill>
              <a:srgbClr val="0000FF"/>
            </a:solidFill>
            <a:prstDash val="solid"/>
            <a:bevel/>
            <a:headEnd type="none" w="med" len="med"/>
            <a:tailEnd type="none" w="med" len="med"/>
          </a:ln>
        </p:spPr>
      </p:sp>
      <p:sp>
        <p:nvSpPr>
          <p:cNvPr id="7172" name="Arc 19"/>
          <p:cNvSpPr/>
          <p:nvPr/>
        </p:nvSpPr>
        <p:spPr>
          <a:xfrm rot="20769624">
            <a:off x="7451725" y="4483100"/>
            <a:ext cx="377825" cy="304800"/>
          </a:xfrm>
          <a:custGeom>
            <a:avLst/>
            <a:gdLst/>
            <a:ahLst/>
            <a:cxnLst>
              <a:cxn ang="0">
                <a:pos x="27171" y="-14"/>
              </a:cxn>
              <a:cxn ang="0">
                <a:pos x="377825" y="264806"/>
              </a:cxn>
              <a:cxn ang="0">
                <a:pos x="27171" y="-14"/>
              </a:cxn>
              <a:cxn ang="0">
                <a:pos x="377825" y="264806"/>
              </a:cxn>
              <a:cxn ang="0">
                <a:pos x="0" y="304800"/>
              </a:cxn>
            </a:cxnLst>
            <a:pathLst>
              <a:path w="21414" h="21545" fill="none">
                <a:moveTo>
                  <a:pt x="1540" y="-1"/>
                </a:moveTo>
                <a:cubicBezTo>
                  <a:pt x="11768" y="731"/>
                  <a:pt x="20072" y="8552"/>
                  <a:pt x="21414" y="18718"/>
                </a:cubicBezTo>
              </a:path>
              <a:path w="21414" h="21545" stroke="0">
                <a:moveTo>
                  <a:pt x="1540" y="-1"/>
                </a:moveTo>
                <a:cubicBezTo>
                  <a:pt x="11768" y="731"/>
                  <a:pt x="20072" y="8552"/>
                  <a:pt x="21414" y="18718"/>
                </a:cubicBezTo>
                <a:lnTo>
                  <a:pt x="0" y="21545"/>
                </a:lnTo>
                <a:close/>
              </a:path>
            </a:pathLst>
          </a:custGeom>
          <a:noFill/>
          <a:ln w="38100" cap="flat" cmpd="dbl">
            <a:solidFill>
              <a:srgbClr val="D60093"/>
            </a:solidFill>
            <a:prstDash val="solid"/>
            <a:bevel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7173" name="Arc 20"/>
          <p:cNvSpPr/>
          <p:nvPr/>
        </p:nvSpPr>
        <p:spPr>
          <a:xfrm rot="14905972">
            <a:off x="7208838" y="4537075"/>
            <a:ext cx="177800" cy="152400"/>
          </a:xfrm>
          <a:custGeom>
            <a:avLst/>
            <a:gdLst/>
            <a:ahLst/>
            <a:cxnLst>
              <a:cxn ang="0">
                <a:pos x="-8" y="0"/>
              </a:cxn>
              <a:cxn ang="0">
                <a:pos x="177800" y="152400"/>
              </a:cxn>
              <a:cxn ang="0">
                <a:pos x="-8" y="0"/>
              </a:cxn>
              <a:cxn ang="0">
                <a:pos x="177800" y="152400"/>
              </a:cxn>
              <a:cxn ang="0">
                <a:pos x="0" y="152400"/>
              </a:cxn>
            </a:cxnLst>
            <a:pathLst>
              <a:path w="21600" h="21600" fill="none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noFill/>
          <a:ln w="38100" cap="flat" cmpd="sng">
            <a:solidFill>
              <a:srgbClr val="660066"/>
            </a:solidFill>
            <a:prstDash val="solid"/>
            <a:bevel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7174" name="Arc 21"/>
          <p:cNvSpPr/>
          <p:nvPr/>
        </p:nvSpPr>
        <p:spPr>
          <a:xfrm rot="-11847907" flipH="1">
            <a:off x="7958138" y="4762500"/>
            <a:ext cx="169862" cy="196850"/>
          </a:xfrm>
          <a:custGeom>
            <a:avLst/>
            <a:gdLst/>
            <a:ahLst/>
            <a:cxnLst>
              <a:cxn ang="0">
                <a:pos x="24795" y="0"/>
              </a:cxn>
              <a:cxn ang="0">
                <a:pos x="169862" y="153008"/>
              </a:cxn>
              <a:cxn ang="0">
                <a:pos x="162887" y="196843"/>
              </a:cxn>
              <a:cxn ang="0">
                <a:pos x="24795" y="0"/>
              </a:cxn>
              <a:cxn ang="0">
                <a:pos x="169862" y="153008"/>
              </a:cxn>
              <a:cxn ang="0">
                <a:pos x="162887" y="196843"/>
              </a:cxn>
              <a:cxn ang="0">
                <a:pos x="0" y="153008"/>
              </a:cxn>
            </a:cxnLst>
            <a:pathLst>
              <a:path w="21600" h="27492" fill="none">
                <a:moveTo>
                  <a:pt x="3153" y="0"/>
                </a:moveTo>
                <a:cubicBezTo>
                  <a:pt x="13750" y="1564"/>
                  <a:pt x="21600" y="10657"/>
                  <a:pt x="21600" y="21369"/>
                </a:cubicBezTo>
                <a:cubicBezTo>
                  <a:pt x="21600" y="23441"/>
                  <a:pt x="21301" y="25504"/>
                  <a:pt x="20713" y="27491"/>
                </a:cubicBezTo>
              </a:path>
              <a:path w="21600" h="27492" stroke="0">
                <a:moveTo>
                  <a:pt x="3153" y="0"/>
                </a:moveTo>
                <a:cubicBezTo>
                  <a:pt x="13750" y="1564"/>
                  <a:pt x="21600" y="10657"/>
                  <a:pt x="21600" y="21369"/>
                </a:cubicBezTo>
                <a:cubicBezTo>
                  <a:pt x="21600" y="23441"/>
                  <a:pt x="21301" y="25504"/>
                  <a:pt x="20713" y="27491"/>
                </a:cubicBezTo>
                <a:lnTo>
                  <a:pt x="0" y="21369"/>
                </a:lnTo>
                <a:close/>
              </a:path>
            </a:pathLst>
          </a:custGeom>
          <a:noFill/>
          <a:ln w="38100" cap="flat" cmpd="sng">
            <a:solidFill>
              <a:srgbClr val="660066"/>
            </a:solidFill>
            <a:prstDash val="solid"/>
            <a:bevel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7175" name="Arc 22"/>
          <p:cNvSpPr/>
          <p:nvPr/>
        </p:nvSpPr>
        <p:spPr>
          <a:xfrm rot="9600000">
            <a:off x="7437438" y="4635500"/>
            <a:ext cx="377825" cy="304800"/>
          </a:xfrm>
          <a:custGeom>
            <a:avLst/>
            <a:gdLst/>
            <a:ahLst/>
            <a:cxnLst>
              <a:cxn ang="0">
                <a:pos x="27171" y="-14"/>
              </a:cxn>
              <a:cxn ang="0">
                <a:pos x="377825" y="264806"/>
              </a:cxn>
              <a:cxn ang="0">
                <a:pos x="27171" y="-14"/>
              </a:cxn>
              <a:cxn ang="0">
                <a:pos x="377825" y="264806"/>
              </a:cxn>
              <a:cxn ang="0">
                <a:pos x="0" y="304800"/>
              </a:cxn>
            </a:cxnLst>
            <a:pathLst>
              <a:path w="21414" h="21545" fill="none">
                <a:moveTo>
                  <a:pt x="1540" y="-1"/>
                </a:moveTo>
                <a:cubicBezTo>
                  <a:pt x="11768" y="731"/>
                  <a:pt x="20072" y="8552"/>
                  <a:pt x="21414" y="18718"/>
                </a:cubicBezTo>
              </a:path>
              <a:path w="21414" h="21545" stroke="0">
                <a:moveTo>
                  <a:pt x="1540" y="-1"/>
                </a:moveTo>
                <a:cubicBezTo>
                  <a:pt x="11768" y="731"/>
                  <a:pt x="20072" y="8552"/>
                  <a:pt x="21414" y="18718"/>
                </a:cubicBezTo>
                <a:lnTo>
                  <a:pt x="0" y="21545"/>
                </a:lnTo>
                <a:close/>
              </a:path>
            </a:pathLst>
          </a:custGeom>
          <a:noFill/>
          <a:ln w="38100" cap="flat" cmpd="dbl">
            <a:solidFill>
              <a:srgbClr val="D60093"/>
            </a:solidFill>
            <a:prstDash val="solid"/>
            <a:bevel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7176" name="Line 23"/>
          <p:cNvSpPr/>
          <p:nvPr/>
        </p:nvSpPr>
        <p:spPr>
          <a:xfrm>
            <a:off x="7653338" y="4711700"/>
            <a:ext cx="1219200" cy="914400"/>
          </a:xfrm>
          <a:prstGeom prst="line">
            <a:avLst/>
          </a:prstGeom>
          <a:ln w="57150" cap="flat" cmpd="sng">
            <a:solidFill>
              <a:srgbClr val="0000FF"/>
            </a:solidFill>
            <a:prstDash val="solid"/>
            <a:bevel/>
            <a:headEnd type="none" w="med" len="med"/>
            <a:tailEnd type="none" w="med" len="med"/>
          </a:ln>
        </p:spPr>
      </p:sp>
      <p:sp>
        <p:nvSpPr>
          <p:cNvPr id="7177" name="Text Box 24"/>
          <p:cNvSpPr txBox="1"/>
          <p:nvPr/>
        </p:nvSpPr>
        <p:spPr>
          <a:xfrm>
            <a:off x="6751638" y="4292600"/>
            <a:ext cx="533400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algn="ctr" eaLnBrk="0" hangingPunct="0">
              <a:spcBef>
                <a:spcPct val="50000"/>
              </a:spcBef>
            </a:pPr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</a:rPr>
              <a:t>1</a:t>
            </a:r>
            <a:endParaRPr lang="zh-CN" altLang="en-US" sz="24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178" name="Text Box 25"/>
          <p:cNvSpPr txBox="1"/>
          <p:nvPr/>
        </p:nvSpPr>
        <p:spPr>
          <a:xfrm>
            <a:off x="7500938" y="4102100"/>
            <a:ext cx="533400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algn="ctr" eaLnBrk="0" hangingPunct="0">
              <a:spcBef>
                <a:spcPct val="50000"/>
              </a:spcBef>
            </a:pPr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</a:rPr>
              <a:t>2</a:t>
            </a:r>
            <a:endParaRPr lang="zh-CN" altLang="en-US" sz="24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179" name="Text Box 26"/>
          <p:cNvSpPr txBox="1"/>
          <p:nvPr/>
        </p:nvSpPr>
        <p:spPr>
          <a:xfrm>
            <a:off x="8110538" y="4706938"/>
            <a:ext cx="533400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algn="ctr" eaLnBrk="0" hangingPunct="0">
              <a:spcBef>
                <a:spcPct val="50000"/>
              </a:spcBef>
            </a:pPr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</a:rPr>
              <a:t>3</a:t>
            </a:r>
            <a:endParaRPr lang="zh-CN" altLang="en-US" sz="24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180" name="Text Box 27"/>
          <p:cNvSpPr txBox="1"/>
          <p:nvPr/>
        </p:nvSpPr>
        <p:spPr>
          <a:xfrm>
            <a:off x="7196138" y="4797425"/>
            <a:ext cx="533400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algn="ctr" eaLnBrk="0" hangingPunct="0">
              <a:spcBef>
                <a:spcPct val="50000"/>
              </a:spcBef>
            </a:pPr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</a:rPr>
              <a:t>4</a:t>
            </a:r>
            <a:endParaRPr lang="zh-CN" altLang="en-US" sz="24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181" name="Text Box 28"/>
          <p:cNvSpPr txBox="1"/>
          <p:nvPr/>
        </p:nvSpPr>
        <p:spPr>
          <a:xfrm>
            <a:off x="5511800" y="4483100"/>
            <a:ext cx="533400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algn="ctr" eaLnBrk="0" hangingPunct="0">
              <a:spcBef>
                <a:spcPct val="50000"/>
              </a:spcBef>
            </a:pPr>
            <a:r>
              <a:rPr lang="zh-CN" altLang="en-US" sz="2400" i="1" dirty="0">
                <a:latin typeface="Times New Roman" panose="02020603050405020304" pitchFamily="2" charset="0"/>
                <a:ea typeface="宋体" panose="02010600030101010101" pitchFamily="2" charset="-122"/>
              </a:rPr>
              <a:t>A</a:t>
            </a:r>
            <a:endParaRPr lang="zh-CN" altLang="en-US" sz="2400" i="1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7182" name="Text Box 29"/>
          <p:cNvSpPr txBox="1"/>
          <p:nvPr/>
        </p:nvSpPr>
        <p:spPr>
          <a:xfrm>
            <a:off x="9304338" y="4267200"/>
            <a:ext cx="533400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algn="ctr" eaLnBrk="0" hangingPunct="0">
              <a:spcBef>
                <a:spcPct val="50000"/>
              </a:spcBef>
            </a:pPr>
            <a:r>
              <a:rPr lang="zh-CN" altLang="en-US" sz="2400" i="1" dirty="0">
                <a:latin typeface="Times New Roman" panose="02020603050405020304" pitchFamily="2" charset="0"/>
                <a:ea typeface="宋体" panose="02010600030101010101" pitchFamily="2" charset="-122"/>
              </a:rPr>
              <a:t>B</a:t>
            </a:r>
            <a:endParaRPr lang="zh-CN" altLang="en-US" sz="2400" i="1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7183" name="Text Box 30"/>
          <p:cNvSpPr txBox="1"/>
          <p:nvPr/>
        </p:nvSpPr>
        <p:spPr>
          <a:xfrm>
            <a:off x="5824538" y="3492500"/>
            <a:ext cx="533400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algn="ctr" eaLnBrk="0" hangingPunct="0">
              <a:spcBef>
                <a:spcPct val="50000"/>
              </a:spcBef>
            </a:pPr>
            <a:r>
              <a:rPr lang="zh-CN" altLang="en-US" sz="2400" i="1" dirty="0">
                <a:latin typeface="Times New Roman" panose="02020603050405020304" pitchFamily="2" charset="0"/>
                <a:ea typeface="宋体" panose="02010600030101010101" pitchFamily="2" charset="-122"/>
              </a:rPr>
              <a:t>C</a:t>
            </a:r>
            <a:endParaRPr lang="zh-CN" altLang="en-US" sz="2400" i="1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7184" name="Text Box 31"/>
          <p:cNvSpPr txBox="1"/>
          <p:nvPr/>
        </p:nvSpPr>
        <p:spPr>
          <a:xfrm>
            <a:off x="8466138" y="5626100"/>
            <a:ext cx="533400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algn="ctr" eaLnBrk="0" hangingPunct="0">
              <a:spcBef>
                <a:spcPct val="50000"/>
              </a:spcBef>
            </a:pPr>
            <a:r>
              <a:rPr lang="zh-CN" altLang="en-US" sz="2400" i="1" dirty="0">
                <a:latin typeface="Times New Roman" panose="02020603050405020304" pitchFamily="2" charset="0"/>
                <a:ea typeface="宋体" panose="02010600030101010101" pitchFamily="2" charset="-122"/>
              </a:rPr>
              <a:t>D</a:t>
            </a:r>
            <a:endParaRPr lang="zh-CN" altLang="en-US" sz="2400" i="1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7185" name="Text Box 32"/>
          <p:cNvSpPr txBox="1"/>
          <p:nvPr/>
        </p:nvSpPr>
        <p:spPr>
          <a:xfrm>
            <a:off x="7399338" y="4770438"/>
            <a:ext cx="533400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algn="ctr" eaLnBrk="0" hangingPunct="0">
              <a:spcBef>
                <a:spcPct val="50000"/>
              </a:spcBef>
            </a:pPr>
            <a:r>
              <a:rPr lang="zh-CN" altLang="en-US" sz="2400" i="1" dirty="0">
                <a:latin typeface="Times New Roman" panose="02020603050405020304" pitchFamily="2" charset="0"/>
                <a:ea typeface="宋体" panose="02010600030101010101" pitchFamily="2" charset="-122"/>
              </a:rPr>
              <a:t>O</a:t>
            </a:r>
            <a:endParaRPr lang="zh-CN" altLang="en-US" sz="2400" i="1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7186" name="Text Box 39"/>
          <p:cNvSpPr txBox="1"/>
          <p:nvPr/>
        </p:nvSpPr>
        <p:spPr>
          <a:xfrm>
            <a:off x="2260600" y="1244600"/>
            <a:ext cx="7897813" cy="203009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008080"/>
                </a:solidFill>
                <a:latin typeface="黑体" panose="02010609060101010101" charset="-122"/>
                <a:ea typeface="黑体" panose="02010609060101010101" charset="-122"/>
              </a:rPr>
              <a:t>对顶角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：如果一个角的两边是另一个角的两边的</a:t>
            </a:r>
            <a:r>
              <a:rPr lang="zh-CN" altLang="en-US" sz="2800" u="sng" dirty="0">
                <a:latin typeface="黑体" panose="02010609060101010101" charset="-122"/>
                <a:ea typeface="黑体" panose="02010609060101010101" charset="-122"/>
              </a:rPr>
              <a:t>           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，那么这两个角互为对顶角</a:t>
            </a: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</a:rPr>
              <a:t>.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图中</a:t>
            </a:r>
            <a:r>
              <a:rPr lang="zh-CN" altLang="en-US" sz="2800" b="1" dirty="0">
                <a:latin typeface="Times New Roman" panose="02020603050405020304" pitchFamily="2" charset="0"/>
                <a:ea typeface="宋体" panose="02010600030101010101" pitchFamily="2" charset="-122"/>
              </a:rPr>
              <a:t>∠</a:t>
            </a:r>
            <a:r>
              <a:rPr lang="en-US" altLang="zh-CN" sz="2800" dirty="0">
                <a:latin typeface="Times New Roman" panose="02020603050405020304" pitchFamily="2" charset="0"/>
                <a:ea typeface="宋体" panose="02010600030101010101" pitchFamily="2" charset="-122"/>
              </a:rPr>
              <a:t>1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的对顶角是</a:t>
            </a: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</a:rPr>
              <a:t>______.</a:t>
            </a:r>
            <a:endParaRPr lang="en-US" altLang="zh-CN" sz="28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187" name="Rectangle 37"/>
          <p:cNvSpPr/>
          <p:nvPr/>
        </p:nvSpPr>
        <p:spPr>
          <a:xfrm>
            <a:off x="2773363" y="1989138"/>
            <a:ext cx="19608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</a:rPr>
              <a:t>反向延长线</a:t>
            </a:r>
            <a:endParaRPr lang="zh-CN" altLang="en-US" sz="2800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charset="-122"/>
            </a:endParaRPr>
          </a:p>
        </p:txBody>
      </p:sp>
      <p:sp>
        <p:nvSpPr>
          <p:cNvPr id="7188" name="Text Box 38"/>
          <p:cNvSpPr txBox="1"/>
          <p:nvPr/>
        </p:nvSpPr>
        <p:spPr>
          <a:xfrm>
            <a:off x="4927600" y="2646363"/>
            <a:ext cx="936625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∠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3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grpSp>
        <p:nvGrpSpPr>
          <p:cNvPr id="7189" name="组合 3"/>
          <p:cNvGrpSpPr/>
          <p:nvPr/>
        </p:nvGrpSpPr>
        <p:grpSpPr>
          <a:xfrm>
            <a:off x="5989638" y="3746500"/>
            <a:ext cx="1676400" cy="1003300"/>
            <a:chOff x="0" y="0"/>
            <a:chExt cx="2640" cy="1580"/>
          </a:xfrm>
        </p:grpSpPr>
        <p:sp>
          <p:nvSpPr>
            <p:cNvPr id="7190" name="Line 17"/>
            <p:cNvSpPr/>
            <p:nvPr/>
          </p:nvSpPr>
          <p:spPr>
            <a:xfrm flipV="1">
              <a:off x="0" y="1540"/>
              <a:ext cx="2641" cy="41"/>
            </a:xfrm>
            <a:prstGeom prst="line">
              <a:avLst/>
            </a:prstGeom>
            <a:ln w="57150" cap="flat" cmpd="sng">
              <a:solidFill>
                <a:srgbClr val="FF0000"/>
              </a:solidFill>
              <a:prstDash val="solid"/>
              <a:bevel/>
              <a:headEnd type="none" w="med" len="med"/>
              <a:tailEnd type="none" w="med" len="med"/>
            </a:ln>
          </p:spPr>
        </p:sp>
        <p:sp>
          <p:nvSpPr>
            <p:cNvPr id="7191" name="Line 18"/>
            <p:cNvSpPr/>
            <p:nvPr/>
          </p:nvSpPr>
          <p:spPr>
            <a:xfrm>
              <a:off x="599" y="0"/>
              <a:ext cx="2040" cy="1560"/>
            </a:xfrm>
            <a:prstGeom prst="line">
              <a:avLst/>
            </a:prstGeom>
            <a:ln w="57150" cap="flat" cmpd="sng">
              <a:solidFill>
                <a:srgbClr val="FF0000"/>
              </a:solidFill>
              <a:prstDash val="solid"/>
              <a:bevel/>
              <a:headEnd type="none" w="med" len="med"/>
              <a:tailEnd type="none" w="med" len="med"/>
            </a:ln>
          </p:spPr>
        </p:sp>
      </p:grpSp>
      <p:sp>
        <p:nvSpPr>
          <p:cNvPr id="7192" name="Line 17"/>
          <p:cNvSpPr/>
          <p:nvPr/>
        </p:nvSpPr>
        <p:spPr>
          <a:xfrm rot="-10800000" flipV="1">
            <a:off x="7666038" y="4699000"/>
            <a:ext cx="1677987" cy="25400"/>
          </a:xfrm>
          <a:prstGeom prst="line">
            <a:avLst/>
          </a:prstGeom>
          <a:ln w="57150" cap="flat" cmpd="sng">
            <a:solidFill>
              <a:srgbClr val="00B050"/>
            </a:solidFill>
            <a:prstDash val="solid"/>
            <a:bevel/>
            <a:headEnd type="none" w="med" len="med"/>
            <a:tailEnd type="none" w="med" len="med"/>
          </a:ln>
        </p:spPr>
      </p:sp>
      <p:sp>
        <p:nvSpPr>
          <p:cNvPr id="7193" name="Line 18"/>
          <p:cNvSpPr/>
          <p:nvPr/>
        </p:nvSpPr>
        <p:spPr>
          <a:xfrm rot="10800000">
            <a:off x="7667625" y="4711700"/>
            <a:ext cx="1295400" cy="990600"/>
          </a:xfrm>
          <a:prstGeom prst="line">
            <a:avLst/>
          </a:prstGeom>
          <a:ln w="57150" cap="flat" cmpd="sng">
            <a:solidFill>
              <a:srgbClr val="00B050"/>
            </a:solidFill>
            <a:prstDash val="solid"/>
            <a:bevel/>
            <a:headEnd type="none" w="med" len="med"/>
            <a:tailEnd type="none" w="med" len="med"/>
          </a:ln>
        </p:spPr>
      </p:sp>
      <p:sp>
        <p:nvSpPr>
          <p:cNvPr id="7194" name="圆角矩形 31"/>
          <p:cNvSpPr/>
          <p:nvPr/>
        </p:nvSpPr>
        <p:spPr>
          <a:xfrm>
            <a:off x="2260600" y="652463"/>
            <a:ext cx="1620838" cy="484187"/>
          </a:xfrm>
          <a:prstGeom prst="roundRect">
            <a:avLst>
              <a:gd name="adj" fmla="val 16667"/>
            </a:avLst>
          </a:prstGeom>
          <a:solidFill>
            <a:srgbClr val="FFFFD9"/>
          </a:solidFill>
          <a:ln w="25400" cap="flat" cmpd="sng">
            <a:solidFill>
              <a:srgbClr val="0099FF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 anchorCtr="0"/>
          <a:p>
            <a:pPr algn="ctr"/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概念学习</a:t>
            </a:r>
            <a:endParaRPr lang="zh-CN" altLang="en-US" sz="24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1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1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7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1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1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7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87" grpId="0"/>
      <p:bldP spid="7188" grpId="0"/>
      <p:bldP spid="718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9226" name="TextBox 33"/>
          <p:cNvSpPr txBox="1"/>
          <p:nvPr/>
        </p:nvSpPr>
        <p:spPr>
          <a:xfrm>
            <a:off x="2351405" y="1376045"/>
            <a:ext cx="6746875" cy="5708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lnSpc>
                <a:spcPct val="130000"/>
              </a:lnSpc>
              <a:spcBef>
                <a:spcPct val="0"/>
              </a:spcBef>
              <a:buFontTx/>
              <a:buNone/>
            </a:pPr>
            <a:r>
              <a:rPr lang="zh-CN" altLang="en-US" sz="2400" dirty="0">
                <a:solidFill>
                  <a:srgbClr val="3C8C93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例1</a:t>
            </a:r>
            <a:r>
              <a:rPr lang="en-US" altLang="zh-CN" sz="2400" dirty="0">
                <a:solidFill>
                  <a:srgbClr val="3C8C93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  </a:t>
            </a:r>
            <a:r>
              <a:rPr lang="zh-CN" altLang="en-US" sz="2400" b="1" dirty="0">
                <a:latin typeface="Times New Roman" panose="02020603050405020304" pitchFamily="2" charset="0"/>
                <a:cs typeface="Times New Roman" panose="02020603050405020304" pitchFamily="2" charset="0"/>
              </a:rPr>
              <a:t>如图，∠</a:t>
            </a:r>
            <a:r>
              <a:rPr lang="en-US" altLang="zh-CN" sz="2400" b="1" dirty="0">
                <a:latin typeface="Times New Roman" panose="02020603050405020304" pitchFamily="2" charset="0"/>
                <a:cs typeface="Times New Roman" panose="02020603050405020304" pitchFamily="2" charset="0"/>
              </a:rPr>
              <a:t>1</a:t>
            </a:r>
            <a:r>
              <a:rPr lang="zh-CN" altLang="en-US" sz="2400" b="1" dirty="0">
                <a:latin typeface="Times New Roman" panose="02020603050405020304" pitchFamily="2" charset="0"/>
                <a:cs typeface="Times New Roman" panose="02020603050405020304" pitchFamily="2" charset="0"/>
              </a:rPr>
              <a:t>与∠</a:t>
            </a:r>
            <a:r>
              <a:rPr lang="en-US" altLang="zh-CN" sz="2400" b="1" dirty="0">
                <a:latin typeface="Times New Roman" panose="02020603050405020304" pitchFamily="2" charset="0"/>
                <a:cs typeface="Times New Roman" panose="02020603050405020304" pitchFamily="2" charset="0"/>
              </a:rPr>
              <a:t>2</a:t>
            </a:r>
            <a:r>
              <a:rPr lang="zh-CN" altLang="en-US" sz="2400" b="1" dirty="0">
                <a:latin typeface="Times New Roman" panose="02020603050405020304" pitchFamily="2" charset="0"/>
                <a:cs typeface="Times New Roman" panose="02020603050405020304" pitchFamily="2" charset="0"/>
              </a:rPr>
              <a:t>是对顶角的是</a:t>
            </a:r>
            <a:r>
              <a:rPr lang="en-US" altLang="zh-CN" sz="2400" b="1" dirty="0">
                <a:latin typeface="Times New Roman" panose="02020603050405020304" pitchFamily="2" charset="0"/>
                <a:cs typeface="Times New Roman" panose="02020603050405020304" pitchFamily="2" charset="0"/>
              </a:rPr>
              <a:t>(</a:t>
            </a:r>
            <a:r>
              <a:rPr lang="zh-CN" altLang="en-US" sz="2400" b="1" dirty="0">
                <a:latin typeface="Times New Roman" panose="02020603050405020304" pitchFamily="2" charset="0"/>
                <a:cs typeface="Times New Roman" panose="02020603050405020304" pitchFamily="2" charset="0"/>
              </a:rPr>
              <a:t>　 　</a:t>
            </a:r>
            <a:r>
              <a:rPr lang="en-US" altLang="zh-CN" sz="2400" b="1" dirty="0">
                <a:latin typeface="Times New Roman" panose="02020603050405020304" pitchFamily="2" charset="0"/>
                <a:cs typeface="Times New Roman" panose="02020603050405020304" pitchFamily="2" charset="0"/>
              </a:rPr>
              <a:t>)</a:t>
            </a:r>
            <a:endParaRPr lang="zh-CN" altLang="en-US" sz="2400" b="1" dirty="0">
              <a:latin typeface="Times New Roman" panose="02020603050405020304" pitchFamily="2" charset="0"/>
              <a:ea typeface="Times New Roman" panose="02020603050405020304" pitchFamily="2" charset="0"/>
            </a:endParaRPr>
          </a:p>
        </p:txBody>
      </p:sp>
      <p:pic>
        <p:nvPicPr>
          <p:cNvPr id="9228" name="Picture 2" descr="gt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14600" y="2486660"/>
            <a:ext cx="7194550" cy="145224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" name="TextBox 33"/>
          <p:cNvSpPr txBox="1"/>
          <p:nvPr/>
        </p:nvSpPr>
        <p:spPr>
          <a:xfrm>
            <a:off x="2787650" y="4021138"/>
            <a:ext cx="7034213" cy="21583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lnSpc>
                <a:spcPct val="140000"/>
              </a:lnSpc>
              <a:spcBef>
                <a:spcPct val="0"/>
              </a:spcBef>
              <a:buFontTx/>
              <a:buNone/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2" charset="0"/>
                <a:cs typeface="Times New Roman" panose="02020603050405020304" pitchFamily="2" charset="0"/>
              </a:rPr>
              <a:t>判断两个角是不是对顶角，要紧扣对顶角的定义，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2" charset="0"/>
              <a:cs typeface="Times New Roman" panose="02020603050405020304" pitchFamily="2" charset="0"/>
            </a:endParaRPr>
          </a:p>
          <a:p>
            <a:pPr marL="0" lvl="0" indent="0" eaLnBrk="1" hangingPunct="1">
              <a:lnSpc>
                <a:spcPct val="140000"/>
              </a:lnSpc>
              <a:spcBef>
                <a:spcPct val="0"/>
              </a:spcBef>
              <a:buFontTx/>
              <a:buNone/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2" charset="0"/>
                <a:cs typeface="Times New Roman" panose="02020603050405020304" pitchFamily="2" charset="0"/>
              </a:rPr>
              <a:t>A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2" charset="0"/>
                <a:cs typeface="Times New Roman" panose="02020603050405020304" pitchFamily="2" charset="0"/>
              </a:rPr>
              <a:t>图中∠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2" charset="0"/>
                <a:cs typeface="Times New Roman" panose="02020603050405020304" pitchFamily="2" charset="0"/>
              </a:rPr>
              <a:t>1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2" charset="0"/>
                <a:cs typeface="Times New Roman" panose="02020603050405020304" pitchFamily="2" charset="0"/>
              </a:rPr>
              <a:t>和∠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2" charset="0"/>
                <a:cs typeface="Times New Roman" panose="02020603050405020304" pitchFamily="2" charset="0"/>
              </a:rPr>
              <a:t>2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2" charset="0"/>
                <a:cs typeface="Times New Roman" panose="02020603050405020304" pitchFamily="2" charset="0"/>
              </a:rPr>
              <a:t>的顶点不同；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2" charset="0"/>
                <a:cs typeface="Times New Roman" panose="02020603050405020304" pitchFamily="2" charset="0"/>
              </a:rPr>
              <a:t>B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2" charset="0"/>
                <a:cs typeface="Times New Roman" panose="02020603050405020304" pitchFamily="2" charset="0"/>
              </a:rPr>
              <a:t>图中∠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2" charset="0"/>
                <a:cs typeface="Times New Roman" panose="02020603050405020304" pitchFamily="2" charset="0"/>
              </a:rPr>
              <a:t>1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2" charset="0"/>
                <a:cs typeface="Times New Roman" panose="02020603050405020304" pitchFamily="2" charset="0"/>
              </a:rPr>
              <a:t>和∠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2" charset="0"/>
                <a:cs typeface="Times New Roman" panose="02020603050405020304" pitchFamily="2" charset="0"/>
              </a:rPr>
              <a:t>2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2" charset="0"/>
                <a:cs typeface="Times New Roman" panose="02020603050405020304" pitchFamily="2" charset="0"/>
              </a:rPr>
              <a:t>的两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2" charset="0"/>
              <a:cs typeface="Times New Roman" panose="02020603050405020304" pitchFamily="2" charset="0"/>
            </a:endParaRPr>
          </a:p>
          <a:p>
            <a:pPr marL="0" lvl="0" indent="0" eaLnBrk="1" hangingPunct="1">
              <a:lnSpc>
                <a:spcPct val="140000"/>
              </a:lnSpc>
              <a:spcBef>
                <a:spcPct val="0"/>
              </a:spcBef>
              <a:buFontTx/>
              <a:buNone/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2" charset="0"/>
                <a:cs typeface="Times New Roman" panose="02020603050405020304" pitchFamily="2" charset="0"/>
              </a:rPr>
              <a:t>边都不是互为反向延长线；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2" charset="0"/>
                <a:cs typeface="Times New Roman" panose="02020603050405020304" pitchFamily="2" charset="0"/>
              </a:rPr>
              <a:t>C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2" charset="0"/>
                <a:cs typeface="Times New Roman" panose="02020603050405020304" pitchFamily="2" charset="0"/>
              </a:rPr>
              <a:t>图中的∠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2" charset="0"/>
                <a:cs typeface="Times New Roman" panose="02020603050405020304" pitchFamily="2" charset="0"/>
              </a:rPr>
              <a:t>1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2" charset="0"/>
                <a:cs typeface="Times New Roman" panose="02020603050405020304" pitchFamily="2" charset="0"/>
              </a:rPr>
              <a:t>和∠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2" charset="0"/>
                <a:cs typeface="Times New Roman" panose="02020603050405020304" pitchFamily="2" charset="0"/>
              </a:rPr>
              <a:t>2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2" charset="0"/>
                <a:cs typeface="Times New Roman" panose="02020603050405020304" pitchFamily="2" charset="0"/>
              </a:rPr>
              <a:t>符合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2" charset="0"/>
              <a:cs typeface="Times New Roman" panose="02020603050405020304" pitchFamily="2" charset="0"/>
            </a:endParaRPr>
          </a:p>
          <a:p>
            <a:pPr marL="0" lvl="0" indent="0" eaLnBrk="1" hangingPunct="1">
              <a:lnSpc>
                <a:spcPct val="140000"/>
              </a:lnSpc>
              <a:spcBef>
                <a:spcPct val="0"/>
              </a:spcBef>
              <a:buFontTx/>
              <a:buNone/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2" charset="0"/>
                <a:cs typeface="Times New Roman" panose="02020603050405020304" pitchFamily="2" charset="0"/>
              </a:rPr>
              <a:t>定义；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2" charset="0"/>
                <a:cs typeface="Times New Roman" panose="02020603050405020304" pitchFamily="2" charset="0"/>
              </a:rPr>
              <a:t>D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2" charset="0"/>
                <a:cs typeface="Times New Roman" panose="02020603050405020304" pitchFamily="2" charset="0"/>
              </a:rPr>
              <a:t>图中∠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2" charset="0"/>
                <a:cs typeface="Times New Roman" panose="02020603050405020304" pitchFamily="2" charset="0"/>
              </a:rPr>
              <a:t>1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2" charset="0"/>
                <a:cs typeface="Times New Roman" panose="02020603050405020304" pitchFamily="2" charset="0"/>
              </a:rPr>
              <a:t>和∠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2" charset="0"/>
                <a:cs typeface="Times New Roman" panose="02020603050405020304" pitchFamily="2" charset="0"/>
              </a:rPr>
              <a:t>2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2" charset="0"/>
                <a:cs typeface="Times New Roman" panose="02020603050405020304" pitchFamily="2" charset="0"/>
              </a:rPr>
              <a:t>有一条公共边．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2" charset="0"/>
              <a:ea typeface="Times New Roman" panose="02020603050405020304" pitchFamily="2" charset="0"/>
            </a:endParaRPr>
          </a:p>
        </p:txBody>
      </p:sp>
      <p:sp>
        <p:nvSpPr>
          <p:cNvPr id="9230" name="矩形 3"/>
          <p:cNvSpPr/>
          <p:nvPr/>
        </p:nvSpPr>
        <p:spPr>
          <a:xfrm>
            <a:off x="1958975" y="4100513"/>
            <a:ext cx="1099185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FontTx/>
              <a:buNone/>
            </a:pP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2" charset="0"/>
                <a:cs typeface="Times New Roman" panose="02020603050405020304" pitchFamily="2" charset="0"/>
              </a:rPr>
              <a:t>导引：</a:t>
            </a:r>
            <a:endParaRPr lang="zh-CN" altLang="en-US" sz="1800" dirty="0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7507288" y="1430338"/>
            <a:ext cx="403225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FontTx/>
              <a:buNone/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2" charset="0"/>
                <a:cs typeface="Times New Roman" panose="02020603050405020304" pitchFamily="2" charset="0"/>
              </a:rPr>
              <a:t>C</a:t>
            </a:r>
            <a:endParaRPr lang="zh-CN" altLang="en-US" sz="1800" dirty="0">
              <a:latin typeface="Arial" panose="020B0604020202020204" pitchFamily="34" charset="0"/>
            </a:endParaRPr>
          </a:p>
        </p:txBody>
      </p:sp>
      <p:sp>
        <p:nvSpPr>
          <p:cNvPr id="8249" name="圆角矩形 31"/>
          <p:cNvSpPr/>
          <p:nvPr/>
        </p:nvSpPr>
        <p:spPr>
          <a:xfrm>
            <a:off x="1952625" y="646113"/>
            <a:ext cx="1620838" cy="484187"/>
          </a:xfrm>
          <a:prstGeom prst="roundRect">
            <a:avLst>
              <a:gd name="adj" fmla="val 16667"/>
            </a:avLst>
          </a:prstGeom>
          <a:solidFill>
            <a:srgbClr val="FFFFD9"/>
          </a:solidFill>
          <a:ln w="25400" cap="flat" cmpd="sng">
            <a:solidFill>
              <a:srgbClr val="0099FF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 anchorCtr="0"/>
          <a:p>
            <a:pPr algn="ctr"/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典例精析</a:t>
            </a:r>
            <a:endParaRPr lang="zh-CN" altLang="en-US" sz="24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charRg st="0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2">
                                            <p:txEl>
                                              <p:charRg st="0" end="2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charRg st="23" end="4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2">
                                            <p:txEl>
                                              <p:charRg st="23" end="4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charRg st="48" end="7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2">
                                            <p:txEl>
                                              <p:charRg st="48" end="7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charRg st="72" end="9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2">
                                            <p:txEl>
                                              <p:charRg st="72" end="9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theme/theme1.xml><?xml version="1.0" encoding="utf-8"?>
<a:theme xmlns:a="http://schemas.openxmlformats.org/drawingml/2006/main" name="Office 主题">
  <a:themeElements>
    <a:clrScheme name="自定义 42-绿色清新">
      <a:dk1>
        <a:sysClr val="windowText" lastClr="000000"/>
      </a:dk1>
      <a:lt1>
        <a:sysClr val="window" lastClr="FFFFFF"/>
      </a:lt1>
      <a:dk2>
        <a:srgbClr val="212745"/>
      </a:dk2>
      <a:lt2>
        <a:srgbClr val="7F7F7F"/>
      </a:lt2>
      <a:accent1>
        <a:srgbClr val="138A40"/>
      </a:accent1>
      <a:accent2>
        <a:srgbClr val="138A40"/>
      </a:accent2>
      <a:accent3>
        <a:srgbClr val="138A40"/>
      </a:accent3>
      <a:accent4>
        <a:srgbClr val="138A40"/>
      </a:accent4>
      <a:accent5>
        <a:srgbClr val="138A40"/>
      </a:accent5>
      <a:accent6>
        <a:srgbClr val="138A40"/>
      </a:accent6>
      <a:hlink>
        <a:srgbClr val="56C7AA"/>
      </a:hlink>
      <a:folHlink>
        <a:srgbClr val="59A8D1"/>
      </a:folHlink>
    </a:clrScheme>
    <a:fontScheme name="自定义 6">
      <a:majorFont>
        <a:latin typeface="Arial"/>
        <a:ea typeface="微软雅黑 Light"/>
        <a:cs typeface=""/>
      </a:majorFont>
      <a:minorFont>
        <a:latin typeface="Arial"/>
        <a:ea typeface="微软雅黑 Light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6CBE6"/>
      </a:accent5>
      <a:accent6>
        <a:srgbClr val="D4702B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3883</Words>
  <Application>WPS 演示</Application>
  <PresentationFormat>在屏幕上显示</PresentationFormat>
  <Paragraphs>1009</Paragraphs>
  <Slides>45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45</vt:i4>
      </vt:variant>
    </vt:vector>
  </HeadingPairs>
  <TitlesOfParts>
    <vt:vector size="63" baseType="lpstr">
      <vt:lpstr>Arial</vt:lpstr>
      <vt:lpstr>宋体</vt:lpstr>
      <vt:lpstr>Wingdings</vt:lpstr>
      <vt:lpstr>微软雅黑 Light</vt:lpstr>
      <vt:lpstr>华文行楷</vt:lpstr>
      <vt:lpstr>微软雅黑</vt:lpstr>
      <vt:lpstr>Times New Roman</vt:lpstr>
      <vt:lpstr>黑体</vt:lpstr>
      <vt:lpstr>隶书</vt:lpstr>
      <vt:lpstr>造字工房悦黑（非商用）常规体</vt:lpstr>
      <vt:lpstr>华文宋体</vt:lpstr>
      <vt:lpstr>Arial Unicode MS</vt:lpstr>
      <vt:lpstr>华文中宋</vt:lpstr>
      <vt:lpstr>楷体_GB2312</vt:lpstr>
      <vt:lpstr>华文新魏</vt:lpstr>
      <vt:lpstr>仿宋</vt:lpstr>
      <vt:lpstr>Office 主题</vt:lpstr>
      <vt:lpstr>Equation.DSMT4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慢慢来</cp:lastModifiedBy>
  <cp:revision>176</cp:revision>
  <dcterms:created xsi:type="dcterms:W3CDTF">2015-07-09T08:14:00Z</dcterms:created>
  <dcterms:modified xsi:type="dcterms:W3CDTF">2025-02-07T01:16:49Z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072F97BEDAE749B9AFBCC9AAD846136C</vt:lpwstr>
  </property>
</Properties>
</file>