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411" r:id="rId3"/>
    <p:sldId id="313" r:id="rId4"/>
    <p:sldId id="315" r:id="rId6"/>
    <p:sldId id="412" r:id="rId7"/>
    <p:sldId id="413" r:id="rId8"/>
    <p:sldId id="414" r:id="rId9"/>
    <p:sldId id="415" r:id="rId10"/>
    <p:sldId id="358" r:id="rId11"/>
    <p:sldId id="383" r:id="rId12"/>
    <p:sldId id="384" r:id="rId13"/>
    <p:sldId id="299" r:id="rId14"/>
    <p:sldId id="357" r:id="rId15"/>
    <p:sldId id="446" r:id="rId16"/>
    <p:sldId id="447" r:id="rId17"/>
    <p:sldId id="386" r:id="rId18"/>
    <p:sldId id="387" r:id="rId19"/>
    <p:sldId id="388" r:id="rId20"/>
    <p:sldId id="389" r:id="rId21"/>
    <p:sldId id="390" r:id="rId22"/>
    <p:sldId id="391" r:id="rId23"/>
    <p:sldId id="392" r:id="rId24"/>
    <p:sldId id="393" r:id="rId25"/>
    <p:sldId id="394" r:id="rId26"/>
    <p:sldId id="316" r:id="rId27"/>
    <p:sldId id="359" r:id="rId28"/>
    <p:sldId id="401" r:id="rId29"/>
    <p:sldId id="395" r:id="rId30"/>
    <p:sldId id="396" r:id="rId31"/>
    <p:sldId id="397" r:id="rId32"/>
    <p:sldId id="398" r:id="rId33"/>
    <p:sldId id="399" r:id="rId34"/>
    <p:sldId id="400" r:id="rId35"/>
    <p:sldId id="318" r:id="rId36"/>
    <p:sldId id="448" r:id="rId37"/>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4" userDrawn="1">
          <p15:clr>
            <a:srgbClr val="A4A3A4"/>
          </p15:clr>
        </p15:guide>
        <p15:guide id="2" pos="38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2FDB2607-1784-4EEB-B798-7EB5836EED8A}">
        <p14:showMediaCtrls xmlns:p14="http://schemas.microsoft.com/office/powerpoint/2010/main" val="1"/>
      </p:ext>
    </p:extLst>
  </p:showPr>
  <p:clrMru>
    <a:srgbClr val="F5F2C9"/>
    <a:srgbClr val="F3EA9D"/>
    <a:srgbClr val="03A1B4"/>
    <a:srgbClr val="FFAC41"/>
    <a:srgbClr val="EB5E66"/>
    <a:srgbClr val="EA61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89238" autoAdjust="0"/>
  </p:normalViewPr>
  <p:slideViewPr>
    <p:cSldViewPr snapToGrid="0">
      <p:cViewPr>
        <p:scale>
          <a:sx n="93" d="100"/>
          <a:sy n="93" d="100"/>
        </p:scale>
        <p:origin x="-2160" y="-546"/>
      </p:cViewPr>
      <p:guideLst>
        <p:guide orient="horz" pos="2204"/>
        <p:guide pos="385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1" Type="http://schemas.openxmlformats.org/officeDocument/2006/relationships/tags" Target="tags/tag2.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5" Type="http://schemas.openxmlformats.org/officeDocument/2006/relationships/image" Target="../media/image9.wmf"/><Relationship Id="rId4" Type="http://schemas.openxmlformats.org/officeDocument/2006/relationships/image" Target="../media/image8.wmf"/><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5" Type="http://schemas.openxmlformats.org/officeDocument/2006/relationships/image" Target="../media/image13.wmf"/><Relationship Id="rId4" Type="http://schemas.openxmlformats.org/officeDocument/2006/relationships/image" Target="../media/image12.wmf"/><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29A2E9-7A9F-416C-B33F-1DD89F7FB6E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699DE5-FA88-4DA1-A685-7773E623280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99DE5-FA88-4DA1-A685-7773E623280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99DE5-FA88-4DA1-A685-7773E623280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99DE5-FA88-4DA1-A685-7773E623280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99DE5-FA88-4DA1-A685-7773E623280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p:sp>
      <p:sp>
        <p:nvSpPr>
          <p:cNvPr id="28674" name="备注占位符 2"/>
          <p:cNvSpPr>
            <a:spLocks noGrp="1"/>
          </p:cNvSpPr>
          <p:nvPr>
            <p:ph type="body"/>
          </p:nvPr>
        </p:nvSpPr>
        <p:spPr/>
        <p:txBody>
          <a:bodyPr lIns="91440" tIns="45720" rIns="91440" bIns="45720" anchor="t"/>
          <a:lstStyle/>
          <a:p>
            <a:pPr lvl="0"/>
            <a:endParaRPr lang="zh-CN" altLang="en-US"/>
          </a:p>
        </p:txBody>
      </p:sp>
      <p:sp>
        <p:nvSpPr>
          <p:cNvPr id="2867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panose="020F0502020204030204"/>
                <a:ea typeface="宋体" panose="02010600030101010101" pitchFamily="2" charset="-122"/>
              </a:rPr>
            </a:fld>
            <a:endParaRPr lang="zh-CN" altLang="en-US" sz="1200">
              <a:latin typeface="Calibri" panose="020F0502020204030204"/>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620DCC5-0B8D-45DE-90C5-8AC52E8EFB40}"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C13D6D23-8EA6-445F-B959-20BE0C287158}"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620DCC5-0B8D-45DE-90C5-8AC52E8EFB40}"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13D6D23-8EA6-445F-B959-20BE0C287158}"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Blank New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ítulo y objetos">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Whitout Titl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microsoft.com/office/2007/relationships/hdphoto" Target="../media/image4.wdp"/><Relationship Id="rId10" Type="http://schemas.openxmlformats.org/officeDocument/2006/relationships/image" Target="../media/image3.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9"/>
          <a:stretch>
            <a:fillRect/>
          </a:stretch>
        </a:blipFill>
        <a:effectLst/>
      </p:bgPr>
    </p:bg>
    <p:spTree>
      <p:nvGrpSpPr>
        <p:cNvPr id="1" name=""/>
        <p:cNvGrpSpPr/>
        <p:nvPr/>
      </p:nvGrpSpPr>
      <p:grpSpPr>
        <a:xfrm>
          <a:off x="0" y="0"/>
          <a:ext cx="0" cy="0"/>
          <a:chOff x="0" y="0"/>
          <a:chExt cx="0" cy="0"/>
        </a:xfrm>
      </p:grpSpPr>
      <p:pic>
        <p:nvPicPr>
          <p:cNvPr id="8" name="Picture 2" descr="C:\Users\Administrator\Desktop\PPT整理\用途\asf.png"/>
          <p:cNvPicPr>
            <a:picLocks noChangeAspect="1" noChangeArrowheads="1"/>
          </p:cNvPicPr>
          <p:nvPr userDrawn="1"/>
        </p:nvPicPr>
        <p:blipFill>
          <a:blip r:embed="rId10" cstate="print">
            <a:extLst>
              <a:ext uri="{BEBA8EAE-BF5A-486C-A8C5-ECC9F3942E4B}">
                <a14:imgProps xmlns:a14="http://schemas.microsoft.com/office/drawing/2010/main">
                  <a14:imgLayer r:embed="rId11">
                    <a14:imgEffect>
                      <a14:colorTemperature colorTemp="6375"/>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0"/>
            <a:ext cx="12192000" cy="6859588"/>
          </a:xfrm>
          <a:prstGeom prst="rect">
            <a:avLst/>
          </a:prstGeom>
          <a:noFill/>
          <a:ln>
            <a:solidFill>
              <a:schemeClr val="accent1">
                <a:alpha val="0"/>
              </a:schemeClr>
            </a:solidFill>
          </a:ln>
          <a:extLst>
            <a:ext uri="{909E8E84-426E-40DD-AFC4-6F175D3DCCD1}">
              <a14:hiddenFill xmlns:a14="http://schemas.microsoft.com/office/drawing/2010/main">
                <a:solidFill>
                  <a:srgbClr val="FFFFFF"/>
                </a:solidFill>
              </a14:hiddenFill>
            </a:ext>
          </a:extLst>
        </p:spPr>
      </p:pic>
      <p:cxnSp>
        <p:nvCxnSpPr>
          <p:cNvPr id="5" name="直接连接符 4"/>
          <p:cNvCxnSpPr>
            <a:endCxn id="1028" idx="1"/>
          </p:cNvCxnSpPr>
          <p:nvPr userDrawn="1"/>
        </p:nvCxnSpPr>
        <p:spPr>
          <a:xfrm flipV="1">
            <a:off x="1395307" y="6662420"/>
            <a:ext cx="8609753" cy="1460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2" name="Freeform 5"/>
          <p:cNvSpPr>
            <a:spLocks noChangeAspect="1" noEditPoints="1"/>
          </p:cNvSpPr>
          <p:nvPr userDrawn="1"/>
        </p:nvSpPr>
        <p:spPr bwMode="auto">
          <a:xfrm>
            <a:off x="412020" y="6355642"/>
            <a:ext cx="400923" cy="444674"/>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accent2"/>
          </a:solid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 name="文本框 5"/>
          <p:cNvSpPr txBox="1"/>
          <p:nvPr userDrawn="1"/>
        </p:nvSpPr>
        <p:spPr>
          <a:xfrm>
            <a:off x="1043093" y="6446520"/>
            <a:ext cx="2038773" cy="213995"/>
          </a:xfrm>
          <a:prstGeom prst="rect">
            <a:avLst/>
          </a:prstGeom>
          <a:noFill/>
        </p:spPr>
        <p:txBody>
          <a:bodyPr wrap="square" rtlCol="0">
            <a:spAutoFit/>
          </a:bodyPr>
          <a:lstStyle/>
          <a:p>
            <a:r>
              <a:rPr lang="zh-CN" altLang="en-US" sz="800">
                <a:solidFill>
                  <a:schemeClr val="bg1"/>
                </a:solidFill>
              </a:rPr>
              <a:t>侵权必究</a:t>
            </a:r>
            <a:endParaRPr lang="zh-CN" altLang="en-US" sz="800">
              <a:solidFill>
                <a:schemeClr val="bg1"/>
              </a:solidFill>
            </a:endParaRPr>
          </a:p>
        </p:txBody>
      </p:sp>
      <p:sp>
        <p:nvSpPr>
          <p:cNvPr id="7" name="矩形 6"/>
          <p:cNvSpPr/>
          <p:nvPr userDrawn="1"/>
        </p:nvSpPr>
        <p:spPr>
          <a:xfrm>
            <a:off x="9929707" y="6389370"/>
            <a:ext cx="2116667" cy="460375"/>
          </a:xfrm>
          <a:prstGeom prst="rect">
            <a:avLst/>
          </a:prstGeom>
          <a:noFill/>
          <a:ln>
            <a:noFill/>
          </a:ln>
        </p:spPr>
        <p:txBody>
          <a:bodyPr wrap="square" rtlCol="0" anchor="t">
            <a:spAutoFit/>
            <a:scene3d>
              <a:camera prst="orthographicFront"/>
              <a:lightRig rig="threePt" dir="t"/>
            </a:scene3d>
          </a:bodyPr>
          <a:lstStyle/>
          <a:p>
            <a:pPr algn="ctr"/>
            <a:r>
              <a:rPr lang="zh-CN" altLang="en-US" sz="2400" b="1">
                <a:solidFill>
                  <a:schemeClr val="accent1"/>
                </a:solidFill>
                <a:effectLst>
                  <a:outerShdw blurRad="38100" dist="25400" dir="5400000" algn="ctr" rotWithShape="0">
                    <a:srgbClr val="6E747A">
                      <a:alpha val="43000"/>
                    </a:srgbClr>
                  </a:outerShdw>
                </a:effectLst>
                <a:latin typeface="华文行楷" panose="02010800040101010101" charset="-122"/>
                <a:ea typeface="华文行楷" panose="02010800040101010101" charset="-122"/>
              </a:rPr>
              <a:t>名校课堂</a:t>
            </a:r>
            <a:endParaRPr lang="zh-CN" altLang="en-US" sz="2400" b="1">
              <a:solidFill>
                <a:schemeClr val="accent1"/>
              </a:solidFill>
              <a:effectLst>
                <a:outerShdw blurRad="38100" dist="25400" dir="5400000" algn="ctr" rotWithShape="0">
                  <a:srgbClr val="6E747A">
                    <a:alpha val="43000"/>
                  </a:srgbClr>
                </a:outerShdw>
              </a:effectLst>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8.wmf"/><Relationship Id="rId7" Type="http://schemas.openxmlformats.org/officeDocument/2006/relationships/oleObject" Target="../embeddings/oleObject4.bin"/><Relationship Id="rId6" Type="http://schemas.openxmlformats.org/officeDocument/2006/relationships/image" Target="../media/image7.wmf"/><Relationship Id="rId5" Type="http://schemas.openxmlformats.org/officeDocument/2006/relationships/oleObject" Target="../embeddings/oleObject3.bin"/><Relationship Id="rId4" Type="http://schemas.openxmlformats.org/officeDocument/2006/relationships/image" Target="../media/image6.wmf"/><Relationship Id="rId3" Type="http://schemas.openxmlformats.org/officeDocument/2006/relationships/oleObject" Target="../embeddings/oleObject2.bin"/><Relationship Id="rId2" Type="http://schemas.openxmlformats.org/officeDocument/2006/relationships/image" Target="../media/image5.wmf"/><Relationship Id="rId12" Type="http://schemas.openxmlformats.org/officeDocument/2006/relationships/vmlDrawing" Target="../drawings/vmlDrawing1.vml"/><Relationship Id="rId11" Type="http://schemas.openxmlformats.org/officeDocument/2006/relationships/slideLayout" Target="../slideLayouts/slideLayout3.xml"/><Relationship Id="rId10" Type="http://schemas.openxmlformats.org/officeDocument/2006/relationships/image" Target="../media/image9.wmf"/><Relationship Id="rId1"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9" Type="http://schemas.openxmlformats.org/officeDocument/2006/relationships/oleObject" Target="../embeddings/oleObject10.bin"/><Relationship Id="rId8" Type="http://schemas.openxmlformats.org/officeDocument/2006/relationships/image" Target="../media/image12.wmf"/><Relationship Id="rId7" Type="http://schemas.openxmlformats.org/officeDocument/2006/relationships/oleObject" Target="../embeddings/oleObject9.bin"/><Relationship Id="rId6" Type="http://schemas.openxmlformats.org/officeDocument/2006/relationships/image" Target="../media/image11.wmf"/><Relationship Id="rId5" Type="http://schemas.openxmlformats.org/officeDocument/2006/relationships/oleObject" Target="../embeddings/oleObject8.bin"/><Relationship Id="rId4" Type="http://schemas.openxmlformats.org/officeDocument/2006/relationships/image" Target="../media/image10.wmf"/><Relationship Id="rId3" Type="http://schemas.openxmlformats.org/officeDocument/2006/relationships/oleObject" Target="../embeddings/oleObject7.bin"/><Relationship Id="rId2" Type="http://schemas.openxmlformats.org/officeDocument/2006/relationships/image" Target="../media/image9.wmf"/><Relationship Id="rId12" Type="http://schemas.openxmlformats.org/officeDocument/2006/relationships/vmlDrawing" Target="../drawings/vmlDrawing2.vml"/><Relationship Id="rId11" Type="http://schemas.openxmlformats.org/officeDocument/2006/relationships/slideLayout" Target="../slideLayouts/slideLayout3.xml"/><Relationship Id="rId10" Type="http://schemas.openxmlformats.org/officeDocument/2006/relationships/image" Target="../media/image13.wmf"/><Relationship Id="rId1" Type="http://schemas.openxmlformats.org/officeDocument/2006/relationships/oleObject" Target="../embeddings/oleObject6.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image" Target="../media/image15.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5"/>
          <p:cNvSpPr/>
          <p:nvPr/>
        </p:nvSpPr>
        <p:spPr>
          <a:xfrm>
            <a:off x="773656" y="1606319"/>
            <a:ext cx="7622600" cy="1938020"/>
          </a:xfrm>
          <a:prstGeom prst="rect">
            <a:avLst/>
          </a:prstGeom>
          <a:noFill/>
          <a:ln w="9525">
            <a:noFill/>
          </a:ln>
        </p:spPr>
        <p:txBody>
          <a:bodyPr wrap="square" anchor="ctr">
            <a:spAutoFit/>
          </a:bodyPr>
          <a:lstStyle/>
          <a:p>
            <a:pPr algn="ctr"/>
            <a:r>
              <a:rPr lang="en-US" altLang="zh-CN" sz="4000" dirty="0" smtClean="0">
                <a:solidFill>
                  <a:schemeClr val="accent1"/>
                </a:solidFill>
                <a:latin typeface="黑体" panose="02010609060101010101" charset="-122"/>
                <a:ea typeface="黑体" panose="02010609060101010101" charset="-122"/>
              </a:rPr>
              <a:t>8.5 </a:t>
            </a:r>
            <a:r>
              <a:rPr lang="zh-CN" altLang="en-US" sz="4000" dirty="0" smtClean="0">
                <a:solidFill>
                  <a:schemeClr val="accent1"/>
                </a:solidFill>
                <a:latin typeface="黑体" panose="02010609060101010101" charset="-122"/>
                <a:ea typeface="黑体" panose="02010609060101010101" charset="-122"/>
              </a:rPr>
              <a:t>乘法公式</a:t>
            </a:r>
            <a:endParaRPr lang="en-US" altLang="zh-CN" sz="4000" dirty="0" smtClean="0">
              <a:solidFill>
                <a:schemeClr val="accent1"/>
              </a:solidFill>
              <a:latin typeface="黑体" panose="02010609060101010101" charset="-122"/>
              <a:ea typeface="黑体" panose="02010609060101010101" charset="-122"/>
            </a:endParaRPr>
          </a:p>
          <a:p>
            <a:pPr algn="ctr"/>
            <a:endParaRPr lang="en-US" altLang="zh-CN" sz="4000" dirty="0" smtClean="0">
              <a:solidFill>
                <a:schemeClr val="accent1"/>
              </a:solidFill>
              <a:latin typeface="黑体" panose="02010609060101010101" charset="-122"/>
              <a:ea typeface="黑体" panose="02010609060101010101" charset="-122"/>
            </a:endParaRPr>
          </a:p>
          <a:p>
            <a:pPr algn="ctr"/>
            <a:r>
              <a:rPr lang="zh-CN" altLang="en-US" sz="4000" dirty="0" smtClean="0">
                <a:solidFill>
                  <a:schemeClr val="accent1"/>
                </a:solidFill>
                <a:latin typeface="黑体" panose="02010609060101010101" charset="-122"/>
                <a:ea typeface="黑体" panose="02010609060101010101" charset="-122"/>
              </a:rPr>
              <a:t>第</a:t>
            </a:r>
            <a:r>
              <a:rPr lang="en-US" altLang="zh-CN" sz="4000" dirty="0" smtClean="0">
                <a:solidFill>
                  <a:schemeClr val="accent1"/>
                </a:solidFill>
                <a:latin typeface="黑体" panose="02010609060101010101" charset="-122"/>
                <a:ea typeface="黑体" panose="02010609060101010101" charset="-122"/>
              </a:rPr>
              <a:t>1</a:t>
            </a:r>
            <a:r>
              <a:rPr lang="zh-CN" altLang="en-US" sz="4000" dirty="0" smtClean="0">
                <a:solidFill>
                  <a:schemeClr val="accent1"/>
                </a:solidFill>
                <a:latin typeface="黑体" panose="02010609060101010101" charset="-122"/>
                <a:ea typeface="黑体" panose="02010609060101010101" charset="-122"/>
              </a:rPr>
              <a:t>课时  平方差公式</a:t>
            </a:r>
            <a:endParaRPr lang="en-US" altLang="zh-CN" sz="4000" dirty="0" smtClean="0">
              <a:solidFill>
                <a:schemeClr val="accent1"/>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Text Box 12"/>
          <p:cNvSpPr txBox="1"/>
          <p:nvPr/>
        </p:nvSpPr>
        <p:spPr>
          <a:xfrm>
            <a:off x="3719830" y="614680"/>
            <a:ext cx="4464050" cy="521970"/>
          </a:xfrm>
          <a:prstGeom prst="rect">
            <a:avLst/>
          </a:prstGeom>
          <a:noFill/>
          <a:ln w="9525">
            <a:noFill/>
          </a:ln>
        </p:spPr>
        <p:txBody>
          <a:bodyPr anchor="t" anchorCtr="0">
            <a:spAutoFit/>
          </a:bodyPr>
          <a:lstStyle/>
          <a:p>
            <a:pPr algn="ctr">
              <a:spcBef>
                <a:spcPct val="50000"/>
              </a:spcBef>
            </a:pPr>
            <a:r>
              <a:rPr lang="zh-CN" altLang="en-US" sz="2800" dirty="0">
                <a:solidFill>
                  <a:schemeClr val="accent1"/>
                </a:solidFill>
                <a:latin typeface="黑体" panose="02010609060101010101" charset="-122"/>
                <a:ea typeface="黑体" panose="02010609060101010101" charset="-122"/>
              </a:rPr>
              <a:t>平方差公式</a:t>
            </a:r>
            <a:endParaRPr lang="zh-CN" altLang="en-US" sz="2800" dirty="0">
              <a:solidFill>
                <a:schemeClr val="accent1"/>
              </a:solidFill>
              <a:latin typeface="黑体" panose="02010609060101010101" charset="-122"/>
              <a:ea typeface="黑体" panose="02010609060101010101" charset="-122"/>
            </a:endParaRPr>
          </a:p>
        </p:txBody>
      </p:sp>
      <p:sp>
        <p:nvSpPr>
          <p:cNvPr id="10243" name="Text Box 14"/>
          <p:cNvSpPr txBox="1"/>
          <p:nvPr/>
        </p:nvSpPr>
        <p:spPr>
          <a:xfrm>
            <a:off x="1463675" y="5345113"/>
            <a:ext cx="9559925" cy="737235"/>
          </a:xfrm>
          <a:prstGeom prst="rect">
            <a:avLst/>
          </a:prstGeom>
          <a:noFill/>
          <a:ln w="9525">
            <a:noFill/>
          </a:ln>
        </p:spPr>
        <p:txBody>
          <a:bodyPr wrap="square" anchor="t" anchorCtr="0">
            <a:spAutoFit/>
          </a:bodyPr>
          <a:lstStyle/>
          <a:p>
            <a:pPr defTabSz="914400">
              <a:lnSpc>
                <a:spcPct val="150000"/>
              </a:lnSpc>
              <a:spcBef>
                <a:spcPct val="50000"/>
              </a:spcBef>
            </a:pPr>
            <a:r>
              <a:rPr lang="zh-CN" altLang="en-US" sz="2800" dirty="0">
                <a:solidFill>
                  <a:srgbClr val="FF0000"/>
                </a:solidFill>
                <a:latin typeface="黑体" panose="02010609060101010101" charset="-122"/>
                <a:ea typeface="黑体" panose="02010609060101010101" charset="-122"/>
              </a:rPr>
              <a:t>注：</a:t>
            </a:r>
            <a:r>
              <a:rPr lang="zh-CN" altLang="en-US" sz="2800" dirty="0">
                <a:latin typeface="黑体" panose="02010609060101010101" charset="-122"/>
                <a:ea typeface="黑体" panose="02010609060101010101" charset="-122"/>
              </a:rPr>
              <a:t>这里的两数可以是两个</a:t>
            </a:r>
            <a:r>
              <a:rPr lang="zh-CN" altLang="en-US" sz="2800" u="sng" dirty="0">
                <a:solidFill>
                  <a:srgbClr val="FF0000"/>
                </a:solidFill>
                <a:effectLst/>
                <a:latin typeface="黑体" panose="02010609060101010101" charset="-122"/>
                <a:ea typeface="黑体" panose="02010609060101010101" charset="-122"/>
              </a:rPr>
              <a:t>单项式</a:t>
            </a:r>
            <a:r>
              <a:rPr lang="zh-CN" altLang="en-US" sz="2800" dirty="0">
                <a:latin typeface="黑体" panose="02010609060101010101" charset="-122"/>
                <a:ea typeface="黑体" panose="02010609060101010101" charset="-122"/>
              </a:rPr>
              <a:t>也可以是两个</a:t>
            </a:r>
            <a:r>
              <a:rPr lang="zh-CN" altLang="en-US" sz="2800" u="sng" dirty="0">
                <a:solidFill>
                  <a:srgbClr val="FF0000"/>
                </a:solidFill>
                <a:effectLst/>
                <a:latin typeface="黑体" panose="02010609060101010101" charset="-122"/>
                <a:ea typeface="黑体" panose="02010609060101010101" charset="-122"/>
              </a:rPr>
              <a:t>多项式</a:t>
            </a:r>
            <a:r>
              <a:rPr lang="zh-CN" altLang="en-US" sz="2800" dirty="0">
                <a:latin typeface="黑体" panose="02010609060101010101" charset="-122"/>
                <a:ea typeface="黑体" panose="02010609060101010101" charset="-122"/>
              </a:rPr>
              <a:t>等</a:t>
            </a:r>
            <a:r>
              <a:rPr lang="zh-CN" altLang="en-US" sz="2800" dirty="0">
                <a:solidFill>
                  <a:srgbClr val="000099"/>
                </a:solidFill>
                <a:latin typeface="黑体" panose="02010609060101010101" charset="-122"/>
                <a:ea typeface="黑体" panose="02010609060101010101" charset="-122"/>
              </a:rPr>
              <a:t>．</a:t>
            </a:r>
            <a:endParaRPr lang="zh-CN" altLang="en-US" sz="2800" dirty="0">
              <a:solidFill>
                <a:srgbClr val="000099"/>
              </a:solidFill>
              <a:latin typeface="黑体" panose="02010609060101010101" charset="-122"/>
              <a:ea typeface="黑体" panose="02010609060101010101" charset="-122"/>
            </a:endParaRPr>
          </a:p>
        </p:txBody>
      </p:sp>
      <p:sp>
        <p:nvSpPr>
          <p:cNvPr id="10244" name="Rectangle 2"/>
          <p:cNvSpPr/>
          <p:nvPr/>
        </p:nvSpPr>
        <p:spPr>
          <a:xfrm>
            <a:off x="2782888" y="3068638"/>
            <a:ext cx="3600450" cy="521970"/>
          </a:xfrm>
          <a:prstGeom prst="rect">
            <a:avLst/>
          </a:prstGeom>
          <a:noFill/>
          <a:ln w="9525">
            <a:noFill/>
          </a:ln>
        </p:spPr>
        <p:txBody>
          <a:bodyPr wrap="none" anchor="t" anchorCtr="0">
            <a:spAutoFit/>
          </a:bodyPr>
          <a:lstStyle/>
          <a:p>
            <a:r>
              <a:rPr lang="en-US" altLang="zh-CN" sz="2800" b="1" dirty="0">
                <a:solidFill>
                  <a:srgbClr val="000066"/>
                </a:solidFill>
                <a:latin typeface="Times New Roman" panose="02020603050405020304" pitchFamily="18" charset="0"/>
                <a:ea typeface="宋体" panose="02010600030101010101" pitchFamily="2" charset="-122"/>
              </a:rPr>
              <a:t>      (</a:t>
            </a:r>
            <a:r>
              <a:rPr lang="en-US" altLang="zh-CN" sz="2800" b="1" i="1" dirty="0">
                <a:solidFill>
                  <a:srgbClr val="000066"/>
                </a:solidFill>
                <a:latin typeface="Times New Roman" panose="02020603050405020304" pitchFamily="18" charset="0"/>
                <a:ea typeface="宋体" panose="02010600030101010101" pitchFamily="2" charset="-122"/>
              </a:rPr>
              <a:t>a+b</a:t>
            </a:r>
            <a:r>
              <a:rPr lang="en-US" altLang="zh-CN" sz="2800" b="1" dirty="0">
                <a:solidFill>
                  <a:srgbClr val="000066"/>
                </a:solidFill>
                <a:latin typeface="Times New Roman" panose="02020603050405020304" pitchFamily="18" charset="0"/>
                <a:ea typeface="宋体" panose="02010600030101010101" pitchFamily="2" charset="-122"/>
              </a:rPr>
              <a:t>)(</a:t>
            </a:r>
            <a:r>
              <a:rPr lang="en-US" altLang="zh-CN" sz="2800" b="1" i="1" dirty="0">
                <a:solidFill>
                  <a:srgbClr val="000066"/>
                </a:solidFill>
                <a:latin typeface="Times New Roman" panose="02020603050405020304" pitchFamily="18" charset="0"/>
                <a:ea typeface="宋体" panose="02010600030101010101" pitchFamily="2" charset="-122"/>
              </a:rPr>
              <a:t>a-b</a:t>
            </a:r>
            <a:r>
              <a:rPr lang="en-US" altLang="zh-CN" sz="2800" b="1" dirty="0">
                <a:solidFill>
                  <a:srgbClr val="000066"/>
                </a:solidFill>
                <a:latin typeface="Times New Roman" panose="02020603050405020304" pitchFamily="18" charset="0"/>
                <a:ea typeface="宋体" panose="02010600030101010101" pitchFamily="2" charset="-122"/>
              </a:rPr>
              <a:t>)=(</a:t>
            </a:r>
            <a:r>
              <a:rPr lang="en-US" altLang="zh-CN" sz="2800" b="1" i="1" dirty="0">
                <a:solidFill>
                  <a:srgbClr val="000066"/>
                </a:solidFill>
                <a:latin typeface="Times New Roman" panose="02020603050405020304" pitchFamily="18" charset="0"/>
                <a:ea typeface="宋体" panose="02010600030101010101" pitchFamily="2" charset="-122"/>
              </a:rPr>
              <a:t>a</a:t>
            </a:r>
            <a:r>
              <a:rPr lang="en-US" altLang="zh-CN" sz="2800" b="1" dirty="0">
                <a:solidFill>
                  <a:srgbClr val="000066"/>
                </a:solidFill>
                <a:latin typeface="Times New Roman" panose="02020603050405020304" pitchFamily="18" charset="0"/>
                <a:ea typeface="宋体" panose="02010600030101010101" pitchFamily="2" charset="-122"/>
              </a:rPr>
              <a:t>)</a:t>
            </a:r>
            <a:r>
              <a:rPr lang="en-US" altLang="zh-CN" sz="2800" b="1" baseline="30000" dirty="0">
                <a:solidFill>
                  <a:srgbClr val="000066"/>
                </a:solidFill>
                <a:latin typeface="Times New Roman" panose="02020603050405020304" pitchFamily="18" charset="0"/>
                <a:ea typeface="宋体" panose="02010600030101010101" pitchFamily="2" charset="-122"/>
              </a:rPr>
              <a:t>2</a:t>
            </a:r>
            <a:r>
              <a:rPr lang="en-US" altLang="zh-CN" sz="2800" b="1" dirty="0">
                <a:solidFill>
                  <a:srgbClr val="000066"/>
                </a:solidFill>
                <a:latin typeface="Times New Roman" panose="02020603050405020304" pitchFamily="18" charset="0"/>
                <a:ea typeface="宋体" panose="02010600030101010101" pitchFamily="2" charset="-122"/>
              </a:rPr>
              <a:t>-(</a:t>
            </a:r>
            <a:r>
              <a:rPr lang="en-US" altLang="zh-CN" sz="2800" b="1" i="1" dirty="0">
                <a:solidFill>
                  <a:srgbClr val="000066"/>
                </a:solidFill>
                <a:latin typeface="Times New Roman" panose="02020603050405020304" pitchFamily="18" charset="0"/>
                <a:ea typeface="宋体" panose="02010600030101010101" pitchFamily="2" charset="-122"/>
              </a:rPr>
              <a:t>b</a:t>
            </a:r>
            <a:r>
              <a:rPr lang="en-US" altLang="zh-CN" sz="2800" b="1" dirty="0">
                <a:solidFill>
                  <a:srgbClr val="000066"/>
                </a:solidFill>
                <a:latin typeface="Times New Roman" panose="02020603050405020304" pitchFamily="18" charset="0"/>
                <a:ea typeface="宋体" panose="02010600030101010101" pitchFamily="2" charset="-122"/>
              </a:rPr>
              <a:t>)</a:t>
            </a:r>
            <a:r>
              <a:rPr lang="en-US" altLang="zh-CN" sz="2800" b="1" baseline="30000" dirty="0">
                <a:solidFill>
                  <a:srgbClr val="000066"/>
                </a:solidFill>
                <a:latin typeface="Times New Roman" panose="02020603050405020304" pitchFamily="18" charset="0"/>
                <a:ea typeface="宋体" panose="02010600030101010101" pitchFamily="2" charset="-122"/>
              </a:rPr>
              <a:t>2</a:t>
            </a:r>
            <a:endParaRPr lang="en-US" altLang="zh-CN" sz="2800" b="1" baseline="30000" dirty="0">
              <a:solidFill>
                <a:srgbClr val="000066"/>
              </a:solidFill>
              <a:latin typeface="Times New Roman" panose="02020603050405020304" pitchFamily="18" charset="0"/>
              <a:ea typeface="Times New Roman" panose="02020603050405020304" pitchFamily="18" charset="0"/>
            </a:endParaRPr>
          </a:p>
        </p:txBody>
      </p:sp>
      <p:grpSp>
        <p:nvGrpSpPr>
          <p:cNvPr id="10245" name="Group 15"/>
          <p:cNvGrpSpPr/>
          <p:nvPr/>
        </p:nvGrpSpPr>
        <p:grpSpPr>
          <a:xfrm>
            <a:off x="3076575" y="1339850"/>
            <a:ext cx="2800350" cy="1827213"/>
            <a:chOff x="0" y="0"/>
            <a:chExt cx="1764" cy="1151"/>
          </a:xfrm>
        </p:grpSpPr>
        <p:sp>
          <p:nvSpPr>
            <p:cNvPr id="10246" name="Text Box 5"/>
            <p:cNvSpPr txBox="1"/>
            <p:nvPr/>
          </p:nvSpPr>
          <p:spPr>
            <a:xfrm>
              <a:off x="0" y="0"/>
              <a:ext cx="1764" cy="329"/>
            </a:xfrm>
            <a:prstGeom prst="rect">
              <a:avLst/>
            </a:prstGeom>
            <a:noFill/>
            <a:ln w="9525">
              <a:noFill/>
            </a:ln>
          </p:spPr>
          <p:txBody>
            <a:bodyPr anchor="t" anchorCtr="0">
              <a:spAutoFit/>
            </a:bodyPr>
            <a:lstStyle/>
            <a:p>
              <a:pPr>
                <a:spcBef>
                  <a:spcPct val="50000"/>
                </a:spcBef>
              </a:pPr>
              <a:r>
                <a:rPr lang="en-US" altLang="zh-CN" sz="2800" b="1" dirty="0">
                  <a:solidFill>
                    <a:srgbClr val="000066"/>
                  </a:solidFill>
                  <a:latin typeface="Times New Roman" panose="02020603050405020304" pitchFamily="18" charset="0"/>
                  <a:ea typeface="宋体" panose="02010600030101010101" pitchFamily="2" charset="-122"/>
                </a:rPr>
                <a:t>   </a:t>
              </a:r>
              <a:r>
                <a:rPr lang="en-US" altLang="zh-CN" sz="2800" dirty="0">
                  <a:solidFill>
                    <a:srgbClr val="000066"/>
                  </a:solidFill>
                  <a:latin typeface="黑体" panose="02010609060101010101" charset="-122"/>
                  <a:ea typeface="黑体" panose="02010609060101010101" charset="-122"/>
                </a:rPr>
                <a:t> </a:t>
              </a:r>
              <a:r>
                <a:rPr lang="zh-CN" altLang="en-US" sz="2800" dirty="0">
                  <a:solidFill>
                    <a:srgbClr val="000066"/>
                  </a:solidFill>
                  <a:latin typeface="黑体" panose="02010609060101010101" charset="-122"/>
                  <a:ea typeface="黑体" panose="02010609060101010101" charset="-122"/>
                </a:rPr>
                <a:t>相同为</a:t>
              </a:r>
              <a:r>
                <a:rPr lang="en-US" altLang="zh-CN" sz="2800" b="1" i="1" dirty="0">
                  <a:solidFill>
                    <a:srgbClr val="000066"/>
                  </a:solidFill>
                  <a:latin typeface="Times New Roman" panose="02020603050405020304" pitchFamily="18" charset="0"/>
                  <a:ea typeface="宋体" panose="02010600030101010101" pitchFamily="2" charset="-122"/>
                </a:rPr>
                <a:t>a</a:t>
              </a:r>
              <a:r>
                <a:rPr lang="en-US" altLang="zh-CN" sz="2800" b="1" dirty="0">
                  <a:solidFill>
                    <a:srgbClr val="000066"/>
                  </a:solidFill>
                  <a:latin typeface="Times New Roman" panose="02020603050405020304" pitchFamily="18" charset="0"/>
                  <a:ea typeface="宋体" panose="02010600030101010101" pitchFamily="2" charset="-122"/>
                </a:rPr>
                <a:t> </a:t>
              </a:r>
              <a:endParaRPr lang="en-US" altLang="zh-CN" sz="2800" b="1" dirty="0">
                <a:solidFill>
                  <a:srgbClr val="000066"/>
                </a:solidFill>
                <a:latin typeface="Times New Roman" panose="02020603050405020304" pitchFamily="18" charset="0"/>
                <a:ea typeface="Times New Roman" panose="02020603050405020304" pitchFamily="18" charset="0"/>
              </a:endParaRPr>
            </a:p>
          </p:txBody>
        </p:sp>
        <p:sp>
          <p:nvSpPr>
            <p:cNvPr id="10247" name="Line 6"/>
            <p:cNvSpPr/>
            <p:nvPr/>
          </p:nvSpPr>
          <p:spPr>
            <a:xfrm flipV="1">
              <a:off x="349" y="352"/>
              <a:ext cx="263" cy="799"/>
            </a:xfrm>
            <a:prstGeom prst="line">
              <a:avLst/>
            </a:prstGeom>
            <a:ln w="57150" cap="flat" cmpd="sng">
              <a:solidFill>
                <a:schemeClr val="tx1"/>
              </a:solidFill>
              <a:prstDash val="solid"/>
              <a:bevel/>
              <a:headEnd type="none" w="med" len="med"/>
              <a:tailEnd type="triangl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sp>
          <p:nvSpPr>
            <p:cNvPr id="10248" name="Line 7"/>
            <p:cNvSpPr/>
            <p:nvPr/>
          </p:nvSpPr>
          <p:spPr>
            <a:xfrm flipH="1" flipV="1">
              <a:off x="736" y="352"/>
              <a:ext cx="106" cy="799"/>
            </a:xfrm>
            <a:prstGeom prst="line">
              <a:avLst/>
            </a:prstGeom>
            <a:ln w="57150" cap="flat" cmpd="sng">
              <a:solidFill>
                <a:schemeClr val="tx1"/>
              </a:solidFill>
              <a:prstDash val="solid"/>
              <a:bevel/>
              <a:headEnd type="none" w="med" len="med"/>
              <a:tailEnd type="triangl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grpSp>
      <p:grpSp>
        <p:nvGrpSpPr>
          <p:cNvPr id="10249" name="Group 16"/>
          <p:cNvGrpSpPr/>
          <p:nvPr/>
        </p:nvGrpSpPr>
        <p:grpSpPr>
          <a:xfrm>
            <a:off x="3719513" y="3586163"/>
            <a:ext cx="2625725" cy="1660524"/>
            <a:chOff x="0" y="0"/>
            <a:chExt cx="1654" cy="1046"/>
          </a:xfrm>
        </p:grpSpPr>
        <p:sp>
          <p:nvSpPr>
            <p:cNvPr id="10250" name="Text Box 3"/>
            <p:cNvSpPr txBox="1"/>
            <p:nvPr/>
          </p:nvSpPr>
          <p:spPr>
            <a:xfrm>
              <a:off x="0" y="717"/>
              <a:ext cx="1654" cy="329"/>
            </a:xfrm>
            <a:prstGeom prst="rect">
              <a:avLst/>
            </a:prstGeom>
            <a:noFill/>
            <a:ln w="9525">
              <a:noFill/>
            </a:ln>
          </p:spPr>
          <p:txBody>
            <a:bodyPr anchor="t" anchorCtr="0">
              <a:spAutoFit/>
            </a:bodyPr>
            <a:lstStyle/>
            <a:p>
              <a:pPr>
                <a:spcBef>
                  <a:spcPct val="50000"/>
                </a:spcBef>
              </a:pPr>
              <a:r>
                <a:rPr lang="zh-CN" altLang="en-US" sz="2800" dirty="0">
                  <a:solidFill>
                    <a:srgbClr val="000066"/>
                  </a:solidFill>
                  <a:latin typeface="黑体" panose="02010609060101010101" charset="-122"/>
                  <a:ea typeface="黑体" panose="02010609060101010101" charset="-122"/>
                </a:rPr>
                <a:t>相反为</a:t>
              </a:r>
              <a:r>
                <a:rPr lang="en-US" altLang="zh-CN" sz="2800" b="1" i="1" dirty="0">
                  <a:solidFill>
                    <a:srgbClr val="000066"/>
                  </a:solidFill>
                  <a:latin typeface="Times New Roman" panose="02020603050405020304" pitchFamily="18" charset="0"/>
                  <a:ea typeface="黑体" panose="02010609060101010101" charset="-122"/>
                </a:rPr>
                <a:t>b</a:t>
              </a:r>
              <a:r>
                <a:rPr lang="zh-CN" altLang="en-US" sz="2800" b="1" dirty="0">
                  <a:solidFill>
                    <a:srgbClr val="000066"/>
                  </a:solidFill>
                  <a:latin typeface="Times New Roman" panose="02020603050405020304" pitchFamily="18" charset="0"/>
                  <a:ea typeface="黑体" panose="02010609060101010101" charset="-122"/>
                </a:rPr>
                <a:t>，</a:t>
              </a:r>
              <a:r>
                <a:rPr lang="en-US" altLang="zh-CN" sz="2800" b="1" dirty="0">
                  <a:solidFill>
                    <a:srgbClr val="000066"/>
                  </a:solidFill>
                  <a:latin typeface="Times New Roman" panose="02020603050405020304" pitchFamily="18" charset="0"/>
                  <a:ea typeface="宋体" panose="02010600030101010101" pitchFamily="2" charset="-122"/>
                </a:rPr>
                <a:t>-</a:t>
              </a:r>
              <a:r>
                <a:rPr lang="en-US" altLang="zh-CN" sz="2800" b="1" i="1" dirty="0">
                  <a:solidFill>
                    <a:srgbClr val="000066"/>
                  </a:solidFill>
                  <a:latin typeface="Times New Roman" panose="02020603050405020304" pitchFamily="18" charset="0"/>
                  <a:ea typeface="宋体" panose="02010600030101010101" pitchFamily="2" charset="-122"/>
                </a:rPr>
                <a:t>b</a:t>
              </a:r>
              <a:endParaRPr lang="zh-CN" altLang="en-US" sz="2800" b="1" dirty="0">
                <a:solidFill>
                  <a:srgbClr val="000066"/>
                </a:solidFill>
                <a:latin typeface="Times New Roman" panose="02020603050405020304" pitchFamily="18" charset="0"/>
                <a:ea typeface="黑体" panose="02010609060101010101" charset="-122"/>
              </a:endParaRPr>
            </a:p>
          </p:txBody>
        </p:sp>
        <p:sp>
          <p:nvSpPr>
            <p:cNvPr id="10251" name="Line 8"/>
            <p:cNvSpPr/>
            <p:nvPr/>
          </p:nvSpPr>
          <p:spPr>
            <a:xfrm>
              <a:off x="206" y="19"/>
              <a:ext cx="231" cy="704"/>
            </a:xfrm>
            <a:prstGeom prst="line">
              <a:avLst/>
            </a:prstGeom>
            <a:ln w="57150" cap="flat" cmpd="sng">
              <a:solidFill>
                <a:schemeClr val="tx1"/>
              </a:solidFill>
              <a:prstDash val="solid"/>
              <a:bevel/>
              <a:headEnd type="none" w="med" len="med"/>
              <a:tailEnd type="triangl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sp>
          <p:nvSpPr>
            <p:cNvPr id="10252" name="Line 9"/>
            <p:cNvSpPr/>
            <p:nvPr/>
          </p:nvSpPr>
          <p:spPr>
            <a:xfrm flipH="1">
              <a:off x="581" y="0"/>
              <a:ext cx="48" cy="723"/>
            </a:xfrm>
            <a:prstGeom prst="line">
              <a:avLst/>
            </a:prstGeom>
            <a:ln w="57150" cap="flat" cmpd="sng">
              <a:solidFill>
                <a:schemeClr val="tx1"/>
              </a:solidFill>
              <a:prstDash val="solid"/>
              <a:bevel/>
              <a:headEnd type="none" w="med" len="med"/>
              <a:tailEnd type="triangl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grpSp>
      <p:sp>
        <p:nvSpPr>
          <p:cNvPr id="10253" name="Text Box 10"/>
          <p:cNvSpPr txBox="1"/>
          <p:nvPr/>
        </p:nvSpPr>
        <p:spPr>
          <a:xfrm>
            <a:off x="5519738" y="2276475"/>
            <a:ext cx="3429000" cy="521970"/>
          </a:xfrm>
          <a:prstGeom prst="rect">
            <a:avLst/>
          </a:prstGeom>
          <a:noFill/>
          <a:ln w="9525">
            <a:noFill/>
          </a:ln>
        </p:spPr>
        <p:txBody>
          <a:bodyPr anchor="t" anchorCtr="0">
            <a:spAutoFit/>
          </a:bodyPr>
          <a:lstStyle/>
          <a:p>
            <a:pPr>
              <a:spcBef>
                <a:spcPct val="50000"/>
              </a:spcBef>
            </a:pPr>
            <a:r>
              <a:rPr lang="zh-CN" altLang="en-US" sz="2800" dirty="0">
                <a:solidFill>
                  <a:schemeClr val="accent1"/>
                </a:solidFill>
                <a:latin typeface="黑体" panose="02010609060101010101" charset="-122"/>
                <a:ea typeface="黑体" panose="02010609060101010101" charset="-122"/>
              </a:rPr>
              <a:t>适当交换</a:t>
            </a:r>
            <a:endParaRPr lang="zh-CN" altLang="en-US" sz="2800" dirty="0">
              <a:solidFill>
                <a:schemeClr val="accent1"/>
              </a:solidFill>
              <a:latin typeface="黑体" panose="02010609060101010101" charset="-122"/>
              <a:ea typeface="黑体" panose="02010609060101010101" charset="-122"/>
            </a:endParaRPr>
          </a:p>
        </p:txBody>
      </p:sp>
      <p:sp>
        <p:nvSpPr>
          <p:cNvPr id="10254" name="Text Box 11"/>
          <p:cNvSpPr txBox="1"/>
          <p:nvPr/>
        </p:nvSpPr>
        <p:spPr>
          <a:xfrm>
            <a:off x="5807075" y="4005263"/>
            <a:ext cx="2900363" cy="521970"/>
          </a:xfrm>
          <a:prstGeom prst="rect">
            <a:avLst/>
          </a:prstGeom>
          <a:noFill/>
          <a:ln w="9525">
            <a:noFill/>
          </a:ln>
        </p:spPr>
        <p:txBody>
          <a:bodyPr anchor="t" anchorCtr="0">
            <a:spAutoFit/>
          </a:bodyPr>
          <a:lstStyle/>
          <a:p>
            <a:pPr>
              <a:spcBef>
                <a:spcPct val="50000"/>
              </a:spcBef>
            </a:pPr>
            <a:r>
              <a:rPr lang="zh-CN" altLang="en-US" sz="2800" dirty="0">
                <a:solidFill>
                  <a:schemeClr val="accent1"/>
                </a:solidFill>
                <a:latin typeface="黑体" panose="02010609060101010101" charset="-122"/>
                <a:ea typeface="黑体" panose="02010609060101010101" charset="-122"/>
              </a:rPr>
              <a:t>合理加括号</a:t>
            </a:r>
            <a:endParaRPr lang="zh-CN" altLang="en-US" sz="2800" dirty="0">
              <a:solidFill>
                <a:schemeClr val="accent1"/>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0242"/>
                                        </p:tgtEl>
                                        <p:attrNameLst>
                                          <p:attrName>style.visibility</p:attrName>
                                        </p:attrNameLst>
                                      </p:cBhvr>
                                      <p:to>
                                        <p:strVal val="visible"/>
                                      </p:to>
                                    </p:set>
                                    <p:anim by="(-#ppt_w*2)" calcmode="lin" valueType="num">
                                      <p:cBhvr rctx="PPT">
                                        <p:cTn id="7" dur="500" autoRev="1" fill="hold">
                                          <p:stCondLst>
                                            <p:cond delay="0"/>
                                          </p:stCondLst>
                                        </p:cTn>
                                        <p:tgtEl>
                                          <p:spTgt spid="10242"/>
                                        </p:tgtEl>
                                        <p:attrNameLst>
                                          <p:attrName>ppt_w</p:attrName>
                                        </p:attrNameLst>
                                      </p:cBhvr>
                                    </p:anim>
                                    <p:anim by="(#ppt_w*0.50)" calcmode="lin" valueType="num">
                                      <p:cBhvr>
                                        <p:cTn id="8" dur="500" decel="50000" autoRev="1" fill="hold">
                                          <p:stCondLst>
                                            <p:cond delay="0"/>
                                          </p:stCondLst>
                                        </p:cTn>
                                        <p:tgtEl>
                                          <p:spTgt spid="10242"/>
                                        </p:tgtEl>
                                        <p:attrNameLst>
                                          <p:attrName>ppt_x</p:attrName>
                                        </p:attrNameLst>
                                      </p:cBhvr>
                                    </p:anim>
                                    <p:anim from="(-#ppt_h/2)" to="(#ppt_y)" calcmode="lin" valueType="num">
                                      <p:cBhvr>
                                        <p:cTn id="9" dur="1000" fill="hold">
                                          <p:stCondLst>
                                            <p:cond delay="0"/>
                                          </p:stCondLst>
                                        </p:cTn>
                                        <p:tgtEl>
                                          <p:spTgt spid="10242"/>
                                        </p:tgtEl>
                                        <p:attrNameLst>
                                          <p:attrName>ppt_y</p:attrName>
                                        </p:attrNameLst>
                                      </p:cBhvr>
                                    </p:anim>
                                    <p:animRot by="21600000">
                                      <p:cBhvr>
                                        <p:cTn id="10" dur="1000" fill="hold">
                                          <p:stCondLst>
                                            <p:cond delay="0"/>
                                          </p:stCondLst>
                                        </p:cTn>
                                        <p:tgtEl>
                                          <p:spTgt spid="1024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244"/>
                                        </p:tgtEl>
                                        <p:attrNameLst>
                                          <p:attrName>style.visibility</p:attrName>
                                        </p:attrNameLst>
                                      </p:cBhvr>
                                      <p:to>
                                        <p:strVal val="visible"/>
                                      </p:to>
                                    </p:set>
                                    <p:anim calcmode="lin" valueType="num">
                                      <p:cBhvr additive="base">
                                        <p:cTn id="15" dur="500" fill="hold"/>
                                        <p:tgtEl>
                                          <p:spTgt spid="10244"/>
                                        </p:tgtEl>
                                        <p:attrNameLst>
                                          <p:attrName>ppt_x</p:attrName>
                                        </p:attrNameLst>
                                      </p:cBhvr>
                                      <p:tavLst>
                                        <p:tav tm="0">
                                          <p:val>
                                            <p:strVal val="#ppt_x"/>
                                          </p:val>
                                        </p:tav>
                                        <p:tav tm="100000">
                                          <p:val>
                                            <p:strVal val="#ppt_x"/>
                                          </p:val>
                                        </p:tav>
                                      </p:tavLst>
                                    </p:anim>
                                    <p:anim calcmode="lin" valueType="num">
                                      <p:cBhvr additive="base">
                                        <p:cTn id="16"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0245"/>
                                        </p:tgtEl>
                                        <p:attrNameLst>
                                          <p:attrName>style.visibility</p:attrName>
                                        </p:attrNameLst>
                                      </p:cBhvr>
                                      <p:to>
                                        <p:strVal val="visible"/>
                                      </p:to>
                                    </p:set>
                                    <p:animEffect transition="in" filter="wipe(down)">
                                      <p:cBhvr>
                                        <p:cTn id="21" dur="1000"/>
                                        <p:tgtEl>
                                          <p:spTgt spid="1024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0249"/>
                                        </p:tgtEl>
                                        <p:attrNameLst>
                                          <p:attrName>style.visibility</p:attrName>
                                        </p:attrNameLst>
                                      </p:cBhvr>
                                      <p:to>
                                        <p:strVal val="visible"/>
                                      </p:to>
                                    </p:set>
                                    <p:animEffect transition="in" filter="wipe(up)">
                                      <p:cBhvr>
                                        <p:cTn id="26" dur="1000"/>
                                        <p:tgtEl>
                                          <p:spTgt spid="1024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0253"/>
                                        </p:tgtEl>
                                        <p:attrNameLst>
                                          <p:attrName>style.visibility</p:attrName>
                                        </p:attrNameLst>
                                      </p:cBhvr>
                                      <p:to>
                                        <p:strVal val="visible"/>
                                      </p:to>
                                    </p:set>
                                    <p:animEffect transition="in" filter="blinds(horizontal)">
                                      <p:cBhvr>
                                        <p:cTn id="31" dur="500"/>
                                        <p:tgtEl>
                                          <p:spTgt spid="1025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0254"/>
                                        </p:tgtEl>
                                        <p:attrNameLst>
                                          <p:attrName>style.visibility</p:attrName>
                                        </p:attrNameLst>
                                      </p:cBhvr>
                                      <p:to>
                                        <p:strVal val="visible"/>
                                      </p:to>
                                    </p:set>
                                    <p:animEffect transition="in" filter="blinds(horizontal)">
                                      <p:cBhvr>
                                        <p:cTn id="34" dur="500"/>
                                        <p:tgtEl>
                                          <p:spTgt spid="10254"/>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6" fill="hold" grpId="0" nodeType="clickEffect">
                                  <p:stCondLst>
                                    <p:cond delay="0"/>
                                  </p:stCondLst>
                                  <p:childTnLst>
                                    <p:set>
                                      <p:cBhvr>
                                        <p:cTn id="38" dur="1" fill="hold">
                                          <p:stCondLst>
                                            <p:cond delay="0"/>
                                          </p:stCondLst>
                                        </p:cTn>
                                        <p:tgtEl>
                                          <p:spTgt spid="10243"/>
                                        </p:tgtEl>
                                        <p:attrNameLst>
                                          <p:attrName>style.visibility</p:attrName>
                                        </p:attrNameLst>
                                      </p:cBhvr>
                                      <p:to>
                                        <p:strVal val="visible"/>
                                      </p:to>
                                    </p:set>
                                    <p:animEffect transition="in" filter="strips(downRight)">
                                      <p:cBhvr>
                                        <p:cTn id="39"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bldLvl="0" animBg="1"/>
      <p:bldP spid="10244" grpId="0"/>
      <p:bldP spid="10253" grpId="0"/>
      <p:bldP spid="1025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ext Box 2"/>
          <p:cNvSpPr txBox="1"/>
          <p:nvPr/>
        </p:nvSpPr>
        <p:spPr>
          <a:xfrm>
            <a:off x="2757488" y="2327275"/>
            <a:ext cx="7561262" cy="521970"/>
          </a:xfrm>
          <a:prstGeom prst="rect">
            <a:avLst/>
          </a:prstGeom>
          <a:noFill/>
          <a:ln w="9525">
            <a:noFill/>
          </a:ln>
        </p:spPr>
        <p:txBody>
          <a:bodyPr anchor="t" anchorCtr="0">
            <a:spAutoFit/>
          </a:bodyPr>
          <a:lstStyle/>
          <a:p>
            <a:pPr>
              <a:spcBef>
                <a:spcPct val="50000"/>
              </a:spcBef>
            </a:pPr>
            <a:r>
              <a:rPr lang="en-US" altLang="zh-CN" sz="2800" b="1" dirty="0">
                <a:latin typeface="Times New Roman" panose="02020603050405020304" pitchFamily="18" charset="0"/>
                <a:ea typeface="宋体" panose="02010600030101010101" pitchFamily="2" charset="-122"/>
              </a:rPr>
              <a:t>(1+</a:t>
            </a:r>
            <a:r>
              <a:rPr lang="en-US" altLang="zh-CN" sz="2800" b="1" i="1" dirty="0">
                <a:latin typeface="Times New Roman" panose="02020603050405020304" pitchFamily="18" charset="0"/>
                <a:ea typeface="宋体" panose="02010600030101010101" pitchFamily="2" charset="-122"/>
              </a:rPr>
              <a:t>x</a:t>
            </a:r>
            <a:r>
              <a:rPr lang="en-US" altLang="zh-CN" sz="2800" b="1" dirty="0">
                <a:latin typeface="Times New Roman" panose="02020603050405020304" pitchFamily="18" charset="0"/>
                <a:ea typeface="宋体" panose="02010600030101010101" pitchFamily="2" charset="-122"/>
              </a:rPr>
              <a:t>)(1-</a:t>
            </a:r>
            <a:r>
              <a:rPr lang="en-US" altLang="zh-CN" sz="2800" b="1" i="1" dirty="0">
                <a:latin typeface="Times New Roman" panose="02020603050405020304" pitchFamily="18" charset="0"/>
                <a:ea typeface="宋体" panose="02010600030101010101" pitchFamily="2" charset="-122"/>
              </a:rPr>
              <a:t>x</a:t>
            </a:r>
            <a:r>
              <a:rPr lang="en-US" altLang="zh-CN" sz="2800" b="1" dirty="0">
                <a:latin typeface="Times New Roman" panose="02020603050405020304" pitchFamily="18" charset="0"/>
                <a:ea typeface="宋体" panose="02010600030101010101" pitchFamily="2" charset="-122"/>
              </a:rPr>
              <a:t>)</a:t>
            </a:r>
            <a:endParaRPr lang="en-US" altLang="zh-CN" sz="2800" b="1" baseline="30000" dirty="0">
              <a:latin typeface="Times New Roman" panose="02020603050405020304" pitchFamily="18" charset="0"/>
              <a:ea typeface="Times New Roman" panose="02020603050405020304" pitchFamily="18" charset="0"/>
            </a:endParaRPr>
          </a:p>
        </p:txBody>
      </p:sp>
      <p:sp>
        <p:nvSpPr>
          <p:cNvPr id="11267" name="Text Box 3"/>
          <p:cNvSpPr txBox="1"/>
          <p:nvPr/>
        </p:nvSpPr>
        <p:spPr>
          <a:xfrm>
            <a:off x="2605088" y="3013075"/>
            <a:ext cx="7777162" cy="521970"/>
          </a:xfrm>
          <a:prstGeom prst="rect">
            <a:avLst/>
          </a:prstGeom>
          <a:noFill/>
          <a:ln w="9525">
            <a:noFill/>
          </a:ln>
        </p:spPr>
        <p:txBody>
          <a:bodyPr anchor="t" anchorCtr="0">
            <a:spAutoFit/>
          </a:bodyPr>
          <a:lstStyle/>
          <a:p>
            <a:pPr>
              <a:spcBef>
                <a:spcPct val="50000"/>
              </a:spcBef>
            </a:pPr>
            <a:r>
              <a:rPr lang="en-US" altLang="zh-CN" sz="2800" b="1" dirty="0">
                <a:latin typeface="Times New Roman" panose="02020603050405020304" pitchFamily="18" charset="0"/>
                <a:ea typeface="宋体" panose="02010600030101010101" pitchFamily="2" charset="-122"/>
              </a:rPr>
              <a:t>(-3+</a:t>
            </a:r>
            <a:r>
              <a:rPr lang="en-US" altLang="zh-CN" sz="2800" b="1" i="1" dirty="0">
                <a:latin typeface="Times New Roman" panose="02020603050405020304" pitchFamily="18" charset="0"/>
                <a:ea typeface="宋体" panose="02010600030101010101" pitchFamily="2" charset="-122"/>
              </a:rPr>
              <a:t>a</a:t>
            </a:r>
            <a:r>
              <a:rPr lang="en-US" altLang="zh-CN" sz="2800" b="1" dirty="0">
                <a:latin typeface="Times New Roman" panose="02020603050405020304" pitchFamily="18" charset="0"/>
                <a:ea typeface="宋体" panose="02010600030101010101" pitchFamily="2" charset="-122"/>
              </a:rPr>
              <a:t>)(-3-</a:t>
            </a:r>
            <a:r>
              <a:rPr lang="en-US" altLang="zh-CN" sz="2800" b="1" i="1" dirty="0">
                <a:latin typeface="Times New Roman" panose="02020603050405020304" pitchFamily="18" charset="0"/>
                <a:ea typeface="宋体" panose="02010600030101010101" pitchFamily="2" charset="-122"/>
              </a:rPr>
              <a:t>a</a:t>
            </a:r>
            <a:r>
              <a:rPr lang="en-US" altLang="zh-CN" sz="2800" b="1" dirty="0">
                <a:latin typeface="Times New Roman" panose="02020603050405020304" pitchFamily="18" charset="0"/>
                <a:ea typeface="宋体" panose="02010600030101010101" pitchFamily="2" charset="-122"/>
              </a:rPr>
              <a:t>)</a:t>
            </a:r>
            <a:endParaRPr lang="en-US" altLang="zh-CN" sz="2800" b="1" baseline="30000" dirty="0">
              <a:latin typeface="Times New Roman" panose="02020603050405020304" pitchFamily="18" charset="0"/>
              <a:ea typeface="Times New Roman" panose="02020603050405020304" pitchFamily="18" charset="0"/>
            </a:endParaRPr>
          </a:p>
        </p:txBody>
      </p:sp>
      <p:sp>
        <p:nvSpPr>
          <p:cNvPr id="11268" name="Text Box 4"/>
          <p:cNvSpPr txBox="1"/>
          <p:nvPr/>
        </p:nvSpPr>
        <p:spPr>
          <a:xfrm>
            <a:off x="2071688" y="4613275"/>
            <a:ext cx="8929687" cy="521970"/>
          </a:xfrm>
          <a:prstGeom prst="rect">
            <a:avLst/>
          </a:prstGeom>
          <a:noFill/>
          <a:ln w="9525">
            <a:noFill/>
          </a:ln>
        </p:spPr>
        <p:txBody>
          <a:bodyPr anchor="t" anchorCtr="0">
            <a:spAutoFit/>
          </a:bodyPr>
          <a:lstStyle/>
          <a:p>
            <a:pPr>
              <a:spcBef>
                <a:spcPct val="50000"/>
              </a:spcBef>
            </a:pPr>
            <a:r>
              <a:rPr lang="en-US" altLang="zh-CN" sz="2800" b="1" dirty="0">
                <a:latin typeface="Times New Roman" panose="02020603050405020304" pitchFamily="18" charset="0"/>
                <a:ea typeface="宋体" panose="02010600030101010101" pitchFamily="2" charset="-122"/>
              </a:rPr>
              <a:t>(0.3</a:t>
            </a:r>
            <a:r>
              <a:rPr lang="en-US" altLang="zh-CN" sz="2800" b="1" i="1" dirty="0">
                <a:latin typeface="Times New Roman" panose="02020603050405020304" pitchFamily="18" charset="0"/>
                <a:ea typeface="宋体" panose="02010600030101010101" pitchFamily="2" charset="-122"/>
              </a:rPr>
              <a:t>x</a:t>
            </a:r>
            <a:r>
              <a:rPr lang="en-US" altLang="zh-CN" sz="2800" b="1" dirty="0">
                <a:latin typeface="Times New Roman" panose="02020603050405020304" pitchFamily="18" charset="0"/>
                <a:ea typeface="宋体" panose="02010600030101010101" pitchFamily="2" charset="-122"/>
              </a:rPr>
              <a:t>-1)(1+0.3</a:t>
            </a:r>
            <a:r>
              <a:rPr lang="en-US" altLang="zh-CN" sz="2800" b="1" i="1" dirty="0">
                <a:latin typeface="Times New Roman" panose="02020603050405020304" pitchFamily="18" charset="0"/>
                <a:ea typeface="宋体" panose="02010600030101010101" pitchFamily="2" charset="-122"/>
              </a:rPr>
              <a:t>x</a:t>
            </a:r>
            <a:r>
              <a:rPr lang="en-US" altLang="zh-CN" sz="2800" b="1" dirty="0">
                <a:latin typeface="Times New Roman" panose="02020603050405020304" pitchFamily="18" charset="0"/>
                <a:ea typeface="宋体" panose="02010600030101010101" pitchFamily="2" charset="-122"/>
              </a:rPr>
              <a:t>)</a:t>
            </a:r>
            <a:endParaRPr lang="en-US" altLang="zh-CN" sz="2800" b="1" baseline="30000" dirty="0">
              <a:latin typeface="Times New Roman" panose="02020603050405020304" pitchFamily="18" charset="0"/>
              <a:ea typeface="Times New Roman" panose="02020603050405020304" pitchFamily="18" charset="0"/>
            </a:endParaRPr>
          </a:p>
        </p:txBody>
      </p:sp>
      <p:sp>
        <p:nvSpPr>
          <p:cNvPr id="11269" name="Text Box 5"/>
          <p:cNvSpPr txBox="1"/>
          <p:nvPr/>
        </p:nvSpPr>
        <p:spPr>
          <a:xfrm>
            <a:off x="2452688" y="4003675"/>
            <a:ext cx="7777162" cy="521970"/>
          </a:xfrm>
          <a:prstGeom prst="rect">
            <a:avLst/>
          </a:prstGeom>
          <a:noFill/>
          <a:ln w="9525">
            <a:noFill/>
          </a:ln>
        </p:spPr>
        <p:txBody>
          <a:bodyPr anchor="t" anchorCtr="0">
            <a:spAutoFit/>
          </a:bodyPr>
          <a:lstStyle/>
          <a:p>
            <a:pPr>
              <a:spcBef>
                <a:spcPct val="50000"/>
              </a:spcBef>
            </a:pPr>
            <a:r>
              <a:rPr lang="en-US" altLang="zh-CN" sz="2800" b="1" dirty="0">
                <a:latin typeface="Times New Roman" panose="02020603050405020304" pitchFamily="18" charset="0"/>
                <a:ea typeface="宋体" panose="02010600030101010101" pitchFamily="2" charset="-122"/>
              </a:rPr>
              <a:t>(1+</a:t>
            </a:r>
            <a:r>
              <a:rPr lang="en-US" altLang="zh-CN" sz="2800" b="1" i="1" dirty="0">
                <a:latin typeface="Times New Roman" panose="02020603050405020304" pitchFamily="18" charset="0"/>
                <a:ea typeface="宋体" panose="02010600030101010101" pitchFamily="2" charset="-122"/>
              </a:rPr>
              <a:t>a</a:t>
            </a:r>
            <a:r>
              <a:rPr lang="en-US" altLang="zh-CN" sz="2800" b="1" dirty="0">
                <a:latin typeface="Times New Roman" panose="02020603050405020304" pitchFamily="18" charset="0"/>
                <a:ea typeface="宋体" panose="02010600030101010101" pitchFamily="2" charset="-122"/>
              </a:rPr>
              <a:t>)(-1+</a:t>
            </a:r>
            <a:r>
              <a:rPr lang="en-US" altLang="zh-CN" sz="2800" b="1" i="1" dirty="0">
                <a:latin typeface="Times New Roman" panose="02020603050405020304" pitchFamily="18" charset="0"/>
                <a:ea typeface="宋体" panose="02010600030101010101" pitchFamily="2" charset="-122"/>
              </a:rPr>
              <a:t>a</a:t>
            </a:r>
            <a:r>
              <a:rPr lang="en-US" altLang="zh-CN" sz="2800" b="1" dirty="0">
                <a:latin typeface="Times New Roman" panose="02020603050405020304" pitchFamily="18" charset="0"/>
                <a:ea typeface="宋体" panose="02010600030101010101" pitchFamily="2" charset="-122"/>
              </a:rPr>
              <a:t>)</a:t>
            </a:r>
            <a:endParaRPr lang="en-US" altLang="zh-CN" sz="2800" b="1" baseline="30000" dirty="0">
              <a:latin typeface="Times New Roman" panose="02020603050405020304" pitchFamily="18" charset="0"/>
              <a:ea typeface="Times New Roman" panose="02020603050405020304" pitchFamily="18" charset="0"/>
            </a:endParaRPr>
          </a:p>
        </p:txBody>
      </p:sp>
      <p:sp>
        <p:nvSpPr>
          <p:cNvPr id="11270" name="Text Box 8"/>
          <p:cNvSpPr txBox="1"/>
          <p:nvPr/>
        </p:nvSpPr>
        <p:spPr>
          <a:xfrm>
            <a:off x="1774825" y="692150"/>
            <a:ext cx="4414838" cy="521970"/>
          </a:xfrm>
          <a:prstGeom prst="rect">
            <a:avLst/>
          </a:prstGeom>
          <a:noFill/>
          <a:ln w="9525">
            <a:noFill/>
          </a:ln>
        </p:spPr>
        <p:txBody>
          <a:bodyPr anchor="t" anchorCtr="0">
            <a:spAutoFit/>
          </a:bodyPr>
          <a:lstStyle/>
          <a:p>
            <a:pPr defTabSz="914400" eaLnBrk="0" hangingPunct="0"/>
            <a:r>
              <a:rPr lang="zh-CN" altLang="en-US" sz="2800" dirty="0">
                <a:solidFill>
                  <a:schemeClr val="tx1"/>
                </a:solidFill>
                <a:effectLst/>
                <a:latin typeface="黑体" panose="02010609060101010101" charset="-122"/>
                <a:ea typeface="黑体" panose="02010609060101010101" charset="-122"/>
              </a:rPr>
              <a:t>填一填：</a:t>
            </a:r>
            <a:endParaRPr lang="zh-CN" altLang="en-US" sz="2800" dirty="0">
              <a:solidFill>
                <a:schemeClr val="tx1"/>
              </a:solidFill>
              <a:effectLst/>
              <a:latin typeface="黑体" panose="02010609060101010101" charset="-122"/>
              <a:ea typeface="黑体" panose="02010609060101010101" charset="-122"/>
            </a:endParaRPr>
          </a:p>
        </p:txBody>
      </p:sp>
      <p:graphicFrame>
        <p:nvGraphicFramePr>
          <p:cNvPr id="11271" name="表格 11270"/>
          <p:cNvGraphicFramePr/>
          <p:nvPr>
            <p:custDataLst>
              <p:tags r:id="rId1"/>
            </p:custDataLst>
          </p:nvPr>
        </p:nvGraphicFramePr>
        <p:xfrm>
          <a:off x="1919288" y="1412875"/>
          <a:ext cx="8458200" cy="4064000"/>
        </p:xfrm>
        <a:graphic>
          <a:graphicData uri="http://schemas.openxmlformats.org/drawingml/2006/table">
            <a:tbl>
              <a:tblPr/>
              <a:tblGrid>
                <a:gridCol w="3999230"/>
                <a:gridCol w="1076325"/>
                <a:gridCol w="1153795"/>
                <a:gridCol w="2228850"/>
              </a:tblGrid>
              <a:tr h="812800">
                <a:tc>
                  <a:txBody>
                    <a:bodyPr/>
                    <a:lstStyle/>
                    <a:p>
                      <a:pPr marL="0" lvl="0" indent="0" algn="ctr"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28575"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28575"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28575"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28575"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28575" cap="flat" cmpd="sng">
                      <a:solidFill>
                        <a:srgbClr val="000000"/>
                      </a:solidFill>
                      <a:prstDash val="solid"/>
                      <a:bevel/>
                      <a:headEnd type="none" w="med" len="med"/>
                      <a:tailEnd type="none" w="med" len="med"/>
                    </a:lnR>
                    <a:lnT w="28575"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r>
              <a:tr h="812800">
                <a:tc>
                  <a:txBody>
                    <a:bodyPr/>
                    <a:lstStyle/>
                    <a:p>
                      <a:pPr marL="0" lvl="0" indent="0" algn="ctr"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28575"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28575"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r>
              <a:tr h="812800">
                <a:tc>
                  <a:txBody>
                    <a:bodyPr/>
                    <a:lstStyle/>
                    <a:p>
                      <a:pPr marL="0" lvl="0" indent="0" algn="ctr"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28575"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28575"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r>
              <a:tr h="812800">
                <a:tc>
                  <a:txBody>
                    <a:bodyPr/>
                    <a:lstStyle/>
                    <a:p>
                      <a:pPr marL="0" lvl="0" indent="0" algn="ctr"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28575"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28575"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12700" cap="flat" cmpd="sng">
                      <a:solidFill>
                        <a:srgbClr val="000000"/>
                      </a:solidFill>
                      <a:prstDash val="solid"/>
                      <a:bevel/>
                      <a:headEnd type="none" w="med" len="med"/>
                      <a:tailEnd type="none" w="med" len="med"/>
                    </a:lnB>
                    <a:lnTlToBr>
                      <a:noFill/>
                    </a:lnTlToBr>
                    <a:lnBlToTr>
                      <a:noFill/>
                    </a:lnBlToTr>
                    <a:noFill/>
                  </a:tcPr>
                </a:tc>
              </a:tr>
              <a:tr h="812800">
                <a:tc>
                  <a:txBody>
                    <a:bodyPr/>
                    <a:lstStyle/>
                    <a:p>
                      <a:pPr marL="0" lvl="0" indent="0" algn="ctr" defTabSz="914400" eaLnBrk="1" fontAlgn="base" latinLnBrk="0" hangingPunct="1">
                        <a:spcBef>
                          <a:spcPct val="20000"/>
                        </a:spcBef>
                        <a:buClr>
                          <a:schemeClr val="hlink"/>
                        </a:buClr>
                        <a:buSzPct val="70000"/>
                        <a:buFont typeface="Wingdings" panose="05000000000000000000" pitchFamily="2" charset="2"/>
                        <a:buNone/>
                      </a:pPr>
                      <a:r>
                        <a:rPr lang="en-US" altLang="zh-CN" sz="2800" b="0" dirty="0">
                          <a:ea typeface="宋体" panose="02010600030101010101" pitchFamily="2" charset="-122"/>
                        </a:rPr>
                        <a:t>    </a:t>
                      </a:r>
                      <a:endParaRPr lang="en-US" altLang="zh-CN" sz="2800" dirty="0"/>
                    </a:p>
                  </a:txBody>
                  <a:tcPr>
                    <a:lnL w="28575"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28575"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28575"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12700"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28575" cap="flat" cmpd="sng">
                      <a:solidFill>
                        <a:srgbClr val="000000"/>
                      </a:solidFill>
                      <a:prstDash val="solid"/>
                      <a:bevel/>
                      <a:headEnd type="none" w="med" len="med"/>
                      <a:tailEnd type="none" w="med" len="med"/>
                    </a:lnB>
                    <a:lnTlToBr>
                      <a:noFill/>
                    </a:lnTlToBr>
                    <a:lnBlToTr>
                      <a:noFill/>
                    </a:lnBlToTr>
                    <a:noFill/>
                  </a:tcPr>
                </a:tc>
                <a:tc>
                  <a:txBody>
                    <a:bodyPr/>
                    <a:lstStyle/>
                    <a:p>
                      <a:pPr marL="0" lvl="0" indent="0" defTabSz="914400" eaLnBrk="1" fontAlgn="base" latinLnBrk="0" hangingPunct="1">
                        <a:spcBef>
                          <a:spcPct val="20000"/>
                        </a:spcBef>
                        <a:buClr>
                          <a:schemeClr val="hlink"/>
                        </a:buClr>
                        <a:buSzPct val="70000"/>
                        <a:buFont typeface="Wingdings" panose="05000000000000000000" pitchFamily="2" charset="2"/>
                        <a:buNone/>
                      </a:pPr>
                      <a:endParaRPr lang="zh-CN" altLang="en-US" sz="2800"/>
                    </a:p>
                  </a:txBody>
                  <a:tcPr>
                    <a:lnL w="12700" cap="flat" cmpd="sng">
                      <a:solidFill>
                        <a:srgbClr val="000000"/>
                      </a:solidFill>
                      <a:prstDash val="solid"/>
                      <a:bevel/>
                      <a:headEnd type="none" w="med" len="med"/>
                      <a:tailEnd type="none" w="med" len="med"/>
                    </a:lnL>
                    <a:lnR w="28575" cap="flat" cmpd="sng">
                      <a:solidFill>
                        <a:srgbClr val="000000"/>
                      </a:solidFill>
                      <a:prstDash val="solid"/>
                      <a:bevel/>
                      <a:headEnd type="none" w="med" len="med"/>
                      <a:tailEnd type="none" w="med" len="med"/>
                    </a:lnR>
                    <a:lnT w="12700" cap="flat" cmpd="sng">
                      <a:solidFill>
                        <a:srgbClr val="000000"/>
                      </a:solidFill>
                      <a:prstDash val="solid"/>
                      <a:bevel/>
                      <a:headEnd type="none" w="med" len="med"/>
                      <a:tailEnd type="none" w="med" len="med"/>
                    </a:lnT>
                    <a:lnB w="28575" cap="flat" cmpd="sng">
                      <a:solidFill>
                        <a:srgbClr val="000000"/>
                      </a:solidFill>
                      <a:prstDash val="solid"/>
                      <a:bevel/>
                      <a:headEnd type="none" w="med" len="med"/>
                      <a:tailEnd type="none" w="med" len="med"/>
                    </a:lnB>
                    <a:lnTlToBr>
                      <a:noFill/>
                    </a:lnTlToBr>
                    <a:lnBlToTr>
                      <a:noFill/>
                    </a:lnBlToTr>
                    <a:noFill/>
                  </a:tcPr>
                </a:tc>
              </a:tr>
            </a:tbl>
          </a:graphicData>
        </a:graphic>
      </p:graphicFrame>
      <p:sp>
        <p:nvSpPr>
          <p:cNvPr id="11303" name="Text Box 46"/>
          <p:cNvSpPr txBox="1"/>
          <p:nvPr/>
        </p:nvSpPr>
        <p:spPr>
          <a:xfrm>
            <a:off x="6262688" y="1565275"/>
            <a:ext cx="685800" cy="521970"/>
          </a:xfrm>
          <a:prstGeom prst="rect">
            <a:avLst/>
          </a:prstGeom>
          <a:noFill/>
          <a:ln w="9525">
            <a:noFill/>
          </a:ln>
        </p:spPr>
        <p:txBody>
          <a:bodyPr anchor="t" anchorCtr="0">
            <a:spAutoFit/>
          </a:bodyPr>
          <a:lstStyle/>
          <a:p>
            <a:pPr>
              <a:spcBef>
                <a:spcPct val="50000"/>
              </a:spcBef>
            </a:pPr>
            <a:r>
              <a:rPr lang="en-US" altLang="zh-CN" sz="2800" b="1" i="1" dirty="0">
                <a:solidFill>
                  <a:srgbClr val="FF0000"/>
                </a:solidFill>
                <a:effectLst/>
                <a:latin typeface="Times New Roman" panose="02020603050405020304" pitchFamily="18" charset="0"/>
                <a:ea typeface="宋体" panose="02010600030101010101" pitchFamily="2" charset="-122"/>
              </a:rPr>
              <a:t>a</a:t>
            </a:r>
            <a:endParaRPr lang="en-US" altLang="zh-CN" sz="2800" b="1" i="1" dirty="0">
              <a:solidFill>
                <a:srgbClr val="FF0000"/>
              </a:solidFill>
              <a:effectLst/>
              <a:latin typeface="Times New Roman" panose="02020603050405020304" pitchFamily="18" charset="0"/>
              <a:ea typeface="宋体" panose="02010600030101010101" pitchFamily="2" charset="-122"/>
            </a:endParaRPr>
          </a:p>
        </p:txBody>
      </p:sp>
      <p:sp>
        <p:nvSpPr>
          <p:cNvPr id="11304" name="Text Box 47"/>
          <p:cNvSpPr txBox="1"/>
          <p:nvPr/>
        </p:nvSpPr>
        <p:spPr>
          <a:xfrm>
            <a:off x="7329488" y="1565275"/>
            <a:ext cx="533400" cy="521970"/>
          </a:xfrm>
          <a:prstGeom prst="rect">
            <a:avLst/>
          </a:prstGeom>
          <a:noFill/>
          <a:ln w="9525">
            <a:noFill/>
          </a:ln>
        </p:spPr>
        <p:txBody>
          <a:bodyPr anchor="t" anchorCtr="0">
            <a:spAutoFit/>
          </a:bodyPr>
          <a:lstStyle/>
          <a:p>
            <a:pPr>
              <a:spcBef>
                <a:spcPct val="50000"/>
              </a:spcBef>
            </a:pPr>
            <a:r>
              <a:rPr lang="en-US" altLang="zh-CN" sz="2800" b="1" i="1" dirty="0">
                <a:solidFill>
                  <a:srgbClr val="FF0000"/>
                </a:solidFill>
                <a:effectLst/>
                <a:latin typeface="Times New Roman" panose="02020603050405020304" pitchFamily="18" charset="0"/>
                <a:ea typeface="宋体" panose="02010600030101010101" pitchFamily="2" charset="-122"/>
              </a:rPr>
              <a:t>b</a:t>
            </a:r>
            <a:endParaRPr lang="en-US" altLang="zh-CN" sz="2800" b="1" i="1" dirty="0">
              <a:solidFill>
                <a:srgbClr val="FF0000"/>
              </a:solidFill>
              <a:effectLst/>
              <a:latin typeface="Times New Roman" panose="02020603050405020304" pitchFamily="18" charset="0"/>
              <a:ea typeface="宋体" panose="02010600030101010101" pitchFamily="2" charset="-122"/>
            </a:endParaRPr>
          </a:p>
        </p:txBody>
      </p:sp>
      <p:sp>
        <p:nvSpPr>
          <p:cNvPr id="11305" name="Text Box 48"/>
          <p:cNvSpPr txBox="1"/>
          <p:nvPr/>
        </p:nvSpPr>
        <p:spPr>
          <a:xfrm>
            <a:off x="8396288" y="1565275"/>
            <a:ext cx="1371600" cy="521970"/>
          </a:xfrm>
          <a:prstGeom prst="rect">
            <a:avLst/>
          </a:prstGeom>
          <a:noFill/>
          <a:ln w="9525">
            <a:noFill/>
          </a:ln>
        </p:spPr>
        <p:txBody>
          <a:bodyPr anchor="t" anchorCtr="0">
            <a:spAutoFit/>
          </a:bodyPr>
          <a:lstStyle/>
          <a:p>
            <a:pPr defTabSz="914400">
              <a:spcBef>
                <a:spcPct val="50000"/>
              </a:spcBef>
            </a:pPr>
            <a:endParaRPr lang="zh-CN" altLang="en-US" sz="2800" b="1" dirty="0">
              <a:effectLst>
                <a:outerShdw blurRad="38100" dist="38100" dir="2700000">
                  <a:srgbClr val="FFFFFF"/>
                </a:outerShdw>
              </a:effectLst>
              <a:latin typeface="Times New Roman" panose="02020603050405020304" pitchFamily="18" charset="0"/>
              <a:ea typeface="宋体" panose="02010600030101010101" pitchFamily="2" charset="-122"/>
            </a:endParaRPr>
          </a:p>
        </p:txBody>
      </p:sp>
      <p:sp>
        <p:nvSpPr>
          <p:cNvPr id="11306" name="Text Box 49"/>
          <p:cNvSpPr txBox="1"/>
          <p:nvPr/>
        </p:nvSpPr>
        <p:spPr>
          <a:xfrm>
            <a:off x="8718550" y="1489075"/>
            <a:ext cx="1600200" cy="521970"/>
          </a:xfrm>
          <a:prstGeom prst="rect">
            <a:avLst/>
          </a:prstGeom>
          <a:noFill/>
          <a:ln w="9525">
            <a:noFill/>
          </a:ln>
        </p:spPr>
        <p:txBody>
          <a:bodyPr anchor="t" anchorCtr="0">
            <a:spAutoFit/>
          </a:bodyPr>
          <a:lstStyle/>
          <a:p>
            <a:pPr algn="ctr">
              <a:spcBef>
                <a:spcPct val="50000"/>
              </a:spcBef>
            </a:pPr>
            <a:r>
              <a:rPr lang="en-US" altLang="zh-CN" sz="2800" b="1" i="1" dirty="0">
                <a:solidFill>
                  <a:srgbClr val="FF0000"/>
                </a:solidFill>
                <a:effectLst/>
                <a:latin typeface="Times New Roman" panose="02020603050405020304" pitchFamily="18" charset="0"/>
                <a:ea typeface="黑体" panose="02010609060101010101" charset="-122"/>
              </a:rPr>
              <a:t>a</a:t>
            </a:r>
            <a:r>
              <a:rPr lang="en-US" altLang="zh-CN" sz="2800" b="1" baseline="30000" dirty="0">
                <a:solidFill>
                  <a:srgbClr val="FF0000"/>
                </a:solidFill>
                <a:effectLst/>
                <a:latin typeface="Times New Roman" panose="02020603050405020304" pitchFamily="18" charset="0"/>
                <a:ea typeface="黑体" panose="02010609060101010101" charset="-122"/>
              </a:rPr>
              <a:t>2</a:t>
            </a:r>
            <a:r>
              <a:rPr lang="en-US" altLang="zh-CN" sz="2800" b="1" dirty="0">
                <a:solidFill>
                  <a:srgbClr val="FF0000"/>
                </a:solidFill>
                <a:effectLst/>
                <a:latin typeface="Times New Roman" panose="02020603050405020304" pitchFamily="18" charset="0"/>
                <a:ea typeface="黑体" panose="02010609060101010101" charset="-122"/>
              </a:rPr>
              <a:t>-</a:t>
            </a:r>
            <a:r>
              <a:rPr lang="en-US" altLang="zh-CN" sz="2800" b="1" i="1" dirty="0">
                <a:solidFill>
                  <a:srgbClr val="FF0000"/>
                </a:solidFill>
                <a:effectLst/>
                <a:latin typeface="Times New Roman" panose="02020603050405020304" pitchFamily="18" charset="0"/>
                <a:ea typeface="黑体" panose="02010609060101010101" charset="-122"/>
              </a:rPr>
              <a:t>b</a:t>
            </a:r>
            <a:r>
              <a:rPr lang="en-US" altLang="zh-CN" sz="2800" b="1" baseline="30000" dirty="0">
                <a:solidFill>
                  <a:srgbClr val="FF0000"/>
                </a:solidFill>
                <a:effectLst/>
                <a:latin typeface="Times New Roman" panose="02020603050405020304" pitchFamily="18" charset="0"/>
                <a:ea typeface="黑体" panose="02010609060101010101" charset="-122"/>
              </a:rPr>
              <a:t>2</a:t>
            </a:r>
            <a:endParaRPr lang="en-US" altLang="zh-CN" sz="2800" b="1" baseline="30000" dirty="0">
              <a:solidFill>
                <a:srgbClr val="FF0000"/>
              </a:solidFill>
              <a:effectLst/>
              <a:latin typeface="Times New Roman" panose="02020603050405020304" pitchFamily="18" charset="0"/>
              <a:ea typeface="黑体" panose="02010609060101010101" charset="-122"/>
            </a:endParaRPr>
          </a:p>
        </p:txBody>
      </p:sp>
      <p:sp>
        <p:nvSpPr>
          <p:cNvPr id="11307" name="Text Box 50"/>
          <p:cNvSpPr txBox="1"/>
          <p:nvPr/>
        </p:nvSpPr>
        <p:spPr>
          <a:xfrm>
            <a:off x="6186488" y="2403475"/>
            <a:ext cx="685800" cy="521970"/>
          </a:xfrm>
          <a:prstGeom prst="rect">
            <a:avLst/>
          </a:prstGeom>
          <a:noFill/>
          <a:ln w="9525">
            <a:noFill/>
          </a:ln>
        </p:spPr>
        <p:txBody>
          <a:bodyPr anchor="t" anchorCtr="0">
            <a:spAutoFit/>
          </a:bodyPr>
          <a:lstStyle/>
          <a:p>
            <a:pPr>
              <a:spcBef>
                <a:spcPct val="50000"/>
              </a:spcBef>
            </a:pPr>
            <a:r>
              <a:rPr lang="en-US" altLang="zh-CN" sz="2800" b="1" dirty="0">
                <a:solidFill>
                  <a:schemeClr val="accent1"/>
                </a:solidFill>
                <a:latin typeface="Times New Roman" panose="02020603050405020304" pitchFamily="18" charset="0"/>
                <a:ea typeface="宋体" panose="02010600030101010101" pitchFamily="2" charset="-122"/>
              </a:rPr>
              <a:t>1</a:t>
            </a:r>
            <a:endParaRPr lang="en-US" altLang="zh-CN" sz="2800" b="1" dirty="0">
              <a:solidFill>
                <a:schemeClr val="accent1"/>
              </a:solidFill>
              <a:latin typeface="Times New Roman" panose="02020603050405020304" pitchFamily="18" charset="0"/>
              <a:ea typeface="宋体" panose="02010600030101010101" pitchFamily="2" charset="-122"/>
            </a:endParaRPr>
          </a:p>
        </p:txBody>
      </p:sp>
      <p:sp>
        <p:nvSpPr>
          <p:cNvPr id="11308" name="Text Box 51"/>
          <p:cNvSpPr txBox="1"/>
          <p:nvPr/>
        </p:nvSpPr>
        <p:spPr>
          <a:xfrm>
            <a:off x="7329488" y="2403475"/>
            <a:ext cx="762000" cy="521970"/>
          </a:xfrm>
          <a:prstGeom prst="rect">
            <a:avLst/>
          </a:prstGeom>
          <a:noFill/>
          <a:ln w="9525">
            <a:noFill/>
          </a:ln>
        </p:spPr>
        <p:txBody>
          <a:bodyPr anchor="t" anchorCtr="0">
            <a:spAutoFit/>
          </a:bodyPr>
          <a:lstStyle/>
          <a:p>
            <a:pPr>
              <a:spcBef>
                <a:spcPct val="50000"/>
              </a:spcBef>
            </a:pPr>
            <a:r>
              <a:rPr lang="en-US" altLang="zh-CN" sz="2800" b="1" i="1" dirty="0">
                <a:solidFill>
                  <a:schemeClr val="accent1"/>
                </a:solidFill>
                <a:latin typeface="Times New Roman" panose="02020603050405020304" pitchFamily="18" charset="0"/>
                <a:ea typeface="华文中宋" panose="02010600040101010101" pitchFamily="2" charset="-122"/>
              </a:rPr>
              <a:t>x</a:t>
            </a:r>
            <a:endParaRPr lang="en-US" altLang="zh-CN" sz="2800" b="1" i="1" dirty="0">
              <a:solidFill>
                <a:schemeClr val="accent1"/>
              </a:solidFill>
              <a:latin typeface="Times New Roman" panose="02020603050405020304" pitchFamily="18" charset="0"/>
              <a:ea typeface="华文中宋" panose="02010600040101010101" pitchFamily="2" charset="-122"/>
            </a:endParaRPr>
          </a:p>
        </p:txBody>
      </p:sp>
      <p:sp>
        <p:nvSpPr>
          <p:cNvPr id="11309" name="Text Box 52"/>
          <p:cNvSpPr txBox="1"/>
          <p:nvPr/>
        </p:nvSpPr>
        <p:spPr>
          <a:xfrm>
            <a:off x="6110288" y="3241675"/>
            <a:ext cx="762000" cy="521970"/>
          </a:xfrm>
          <a:prstGeom prst="rect">
            <a:avLst/>
          </a:prstGeom>
          <a:noFill/>
          <a:ln w="9525">
            <a:noFill/>
          </a:ln>
        </p:spPr>
        <p:txBody>
          <a:bodyPr anchor="t" anchorCtr="0">
            <a:spAutoFit/>
          </a:bodyPr>
          <a:lstStyle/>
          <a:p>
            <a:pPr>
              <a:spcBef>
                <a:spcPct val="50000"/>
              </a:spcBef>
            </a:pPr>
            <a:r>
              <a:rPr lang="en-US" altLang="zh-CN" sz="2800" b="1" dirty="0">
                <a:solidFill>
                  <a:schemeClr val="accent1"/>
                </a:solidFill>
                <a:latin typeface="Times New Roman" panose="02020603050405020304" pitchFamily="18" charset="0"/>
                <a:ea typeface="宋体" panose="02010600030101010101" pitchFamily="2" charset="-122"/>
              </a:rPr>
              <a:t>-3</a:t>
            </a:r>
            <a:endParaRPr lang="en-US" altLang="zh-CN" sz="2800" b="1" dirty="0">
              <a:solidFill>
                <a:schemeClr val="accent1"/>
              </a:solidFill>
              <a:latin typeface="Times New Roman" panose="02020603050405020304" pitchFamily="18" charset="0"/>
              <a:ea typeface="宋体" panose="02010600030101010101" pitchFamily="2" charset="-122"/>
            </a:endParaRPr>
          </a:p>
        </p:txBody>
      </p:sp>
      <p:sp>
        <p:nvSpPr>
          <p:cNvPr id="11310" name="Text Box 53"/>
          <p:cNvSpPr txBox="1"/>
          <p:nvPr/>
        </p:nvSpPr>
        <p:spPr>
          <a:xfrm>
            <a:off x="7329488" y="3165475"/>
            <a:ext cx="762000" cy="521970"/>
          </a:xfrm>
          <a:prstGeom prst="rect">
            <a:avLst/>
          </a:prstGeom>
          <a:noFill/>
          <a:ln w="9525">
            <a:noFill/>
          </a:ln>
        </p:spPr>
        <p:txBody>
          <a:bodyPr anchor="t" anchorCtr="0">
            <a:spAutoFit/>
          </a:bodyPr>
          <a:lstStyle/>
          <a:p>
            <a:pPr>
              <a:spcBef>
                <a:spcPct val="50000"/>
              </a:spcBef>
            </a:pPr>
            <a:r>
              <a:rPr lang="en-US" altLang="zh-CN" sz="2800" b="1" i="1" dirty="0">
                <a:solidFill>
                  <a:schemeClr val="accent1"/>
                </a:solidFill>
                <a:latin typeface="Times New Roman" panose="02020603050405020304" pitchFamily="18" charset="0"/>
                <a:ea typeface="宋体" panose="02010600030101010101" pitchFamily="2" charset="-122"/>
              </a:rPr>
              <a:t>a</a:t>
            </a:r>
            <a:endParaRPr lang="en-US" altLang="zh-CN" sz="2800" b="1" i="1" dirty="0">
              <a:solidFill>
                <a:schemeClr val="accent1"/>
              </a:solidFill>
              <a:latin typeface="Times New Roman" panose="02020603050405020304" pitchFamily="18" charset="0"/>
              <a:ea typeface="宋体" panose="02010600030101010101" pitchFamily="2" charset="-122"/>
            </a:endParaRPr>
          </a:p>
        </p:txBody>
      </p:sp>
      <p:sp>
        <p:nvSpPr>
          <p:cNvPr id="11311" name="Text Box 54"/>
          <p:cNvSpPr txBox="1"/>
          <p:nvPr/>
        </p:nvSpPr>
        <p:spPr>
          <a:xfrm>
            <a:off x="8472488" y="2327275"/>
            <a:ext cx="1600200" cy="521970"/>
          </a:xfrm>
          <a:prstGeom prst="rect">
            <a:avLst/>
          </a:prstGeom>
          <a:noFill/>
          <a:ln w="9525">
            <a:noFill/>
          </a:ln>
        </p:spPr>
        <p:txBody>
          <a:bodyPr anchor="t" anchorCtr="0">
            <a:spAutoFit/>
          </a:bodyPr>
          <a:lstStyle/>
          <a:p>
            <a:pPr algn="ctr">
              <a:spcBef>
                <a:spcPct val="50000"/>
              </a:spcBef>
            </a:pPr>
            <a:r>
              <a:rPr lang="en-US" altLang="zh-CN" sz="2800" b="1" dirty="0">
                <a:solidFill>
                  <a:schemeClr val="accent1"/>
                </a:solidFill>
                <a:latin typeface="Times New Roman" panose="02020603050405020304" pitchFamily="18" charset="0"/>
                <a:ea typeface="黑体" panose="02010609060101010101" charset="-122"/>
              </a:rPr>
              <a:t>1</a:t>
            </a:r>
            <a:r>
              <a:rPr lang="en-US" altLang="zh-CN" sz="2800" b="1" baseline="30000" dirty="0">
                <a:solidFill>
                  <a:schemeClr val="accent1"/>
                </a:solidFill>
                <a:latin typeface="Times New Roman" panose="02020603050405020304" pitchFamily="18" charset="0"/>
                <a:ea typeface="黑体" panose="02010609060101010101" charset="-122"/>
              </a:rPr>
              <a:t>2</a:t>
            </a:r>
            <a:r>
              <a:rPr lang="en-US" altLang="zh-CN" sz="2800" b="1" dirty="0">
                <a:solidFill>
                  <a:schemeClr val="accent1"/>
                </a:solidFill>
                <a:latin typeface="Times New Roman" panose="02020603050405020304" pitchFamily="18" charset="0"/>
                <a:ea typeface="黑体" panose="02010609060101010101" charset="-122"/>
              </a:rPr>
              <a:t>-</a:t>
            </a:r>
            <a:r>
              <a:rPr lang="en-US" altLang="zh-CN" sz="2800" b="1" i="1" dirty="0">
                <a:solidFill>
                  <a:schemeClr val="accent1"/>
                </a:solidFill>
                <a:latin typeface="Times New Roman" panose="02020603050405020304" pitchFamily="18" charset="0"/>
                <a:ea typeface="黑体" panose="02010609060101010101" charset="-122"/>
              </a:rPr>
              <a:t>x</a:t>
            </a:r>
            <a:r>
              <a:rPr lang="en-US" altLang="zh-CN" sz="2800" b="1" baseline="30000" dirty="0">
                <a:solidFill>
                  <a:schemeClr val="accent1"/>
                </a:solidFill>
                <a:latin typeface="Times New Roman" panose="02020603050405020304" pitchFamily="18" charset="0"/>
                <a:ea typeface="黑体" panose="02010609060101010101" charset="-122"/>
              </a:rPr>
              <a:t>2</a:t>
            </a:r>
            <a:endParaRPr lang="en-US" altLang="zh-CN" sz="2800" b="1" baseline="30000" dirty="0">
              <a:solidFill>
                <a:schemeClr val="accent1"/>
              </a:solidFill>
              <a:latin typeface="Times New Roman" panose="02020603050405020304" pitchFamily="18" charset="0"/>
              <a:ea typeface="黑体" panose="02010609060101010101" charset="-122"/>
            </a:endParaRPr>
          </a:p>
        </p:txBody>
      </p:sp>
      <p:sp>
        <p:nvSpPr>
          <p:cNvPr id="11312" name="Text Box 55"/>
          <p:cNvSpPr txBox="1"/>
          <p:nvPr/>
        </p:nvSpPr>
        <p:spPr>
          <a:xfrm>
            <a:off x="8091488" y="3089275"/>
            <a:ext cx="2286000" cy="521970"/>
          </a:xfrm>
          <a:prstGeom prst="rect">
            <a:avLst/>
          </a:prstGeom>
          <a:noFill/>
          <a:ln w="9525">
            <a:noFill/>
          </a:ln>
        </p:spPr>
        <p:txBody>
          <a:bodyPr anchor="t" anchorCtr="0">
            <a:spAutoFit/>
          </a:bodyPr>
          <a:lstStyle/>
          <a:p>
            <a:pPr algn="ctr">
              <a:spcBef>
                <a:spcPct val="50000"/>
              </a:spcBef>
            </a:pPr>
            <a:r>
              <a:rPr lang="en-US" altLang="zh-CN" sz="2800" b="1" dirty="0">
                <a:solidFill>
                  <a:schemeClr val="accent1"/>
                </a:solidFill>
                <a:latin typeface="Times New Roman" panose="02020603050405020304" pitchFamily="18" charset="0"/>
                <a:ea typeface="黑体" panose="02010609060101010101" charset="-122"/>
              </a:rPr>
              <a:t>(-3)</a:t>
            </a:r>
            <a:r>
              <a:rPr lang="en-US" altLang="zh-CN" sz="2800" b="1" baseline="30000" dirty="0">
                <a:solidFill>
                  <a:schemeClr val="accent1"/>
                </a:solidFill>
                <a:latin typeface="Times New Roman" panose="02020603050405020304" pitchFamily="18" charset="0"/>
                <a:ea typeface="黑体" panose="02010609060101010101" charset="-122"/>
              </a:rPr>
              <a:t>2</a:t>
            </a:r>
            <a:r>
              <a:rPr lang="en-US" altLang="zh-CN" sz="2800" b="1" dirty="0">
                <a:solidFill>
                  <a:schemeClr val="accent1"/>
                </a:solidFill>
                <a:latin typeface="Times New Roman" panose="02020603050405020304" pitchFamily="18" charset="0"/>
                <a:ea typeface="黑体" panose="02010609060101010101" charset="-122"/>
              </a:rPr>
              <a:t>-</a:t>
            </a:r>
            <a:r>
              <a:rPr lang="en-US" altLang="zh-CN" sz="2800" b="1" i="1" dirty="0">
                <a:solidFill>
                  <a:schemeClr val="accent1"/>
                </a:solidFill>
                <a:latin typeface="Times New Roman" panose="02020603050405020304" pitchFamily="18" charset="0"/>
                <a:ea typeface="黑体" panose="02010609060101010101" charset="-122"/>
              </a:rPr>
              <a:t>a</a:t>
            </a:r>
            <a:r>
              <a:rPr lang="en-US" altLang="zh-CN" sz="2800" b="1" baseline="30000" dirty="0">
                <a:solidFill>
                  <a:schemeClr val="accent1"/>
                </a:solidFill>
                <a:latin typeface="Times New Roman" panose="02020603050405020304" pitchFamily="18" charset="0"/>
                <a:ea typeface="黑体" panose="02010609060101010101" charset="-122"/>
              </a:rPr>
              <a:t>2</a:t>
            </a:r>
            <a:endParaRPr lang="en-US" altLang="zh-CN" sz="2800" b="1" baseline="30000" dirty="0">
              <a:solidFill>
                <a:schemeClr val="accent1"/>
              </a:solidFill>
              <a:latin typeface="Times New Roman" panose="02020603050405020304" pitchFamily="18" charset="0"/>
              <a:ea typeface="黑体" panose="02010609060101010101" charset="-122"/>
            </a:endParaRPr>
          </a:p>
        </p:txBody>
      </p:sp>
      <p:sp>
        <p:nvSpPr>
          <p:cNvPr id="11313" name="Text Box 56"/>
          <p:cNvSpPr txBox="1"/>
          <p:nvPr/>
        </p:nvSpPr>
        <p:spPr>
          <a:xfrm>
            <a:off x="6262688" y="4003675"/>
            <a:ext cx="609600" cy="521970"/>
          </a:xfrm>
          <a:prstGeom prst="rect">
            <a:avLst/>
          </a:prstGeom>
          <a:noFill/>
          <a:ln w="9525">
            <a:noFill/>
          </a:ln>
        </p:spPr>
        <p:txBody>
          <a:bodyPr anchor="t" anchorCtr="0">
            <a:spAutoFit/>
          </a:bodyPr>
          <a:lstStyle/>
          <a:p>
            <a:pPr>
              <a:spcBef>
                <a:spcPct val="50000"/>
              </a:spcBef>
            </a:pPr>
            <a:r>
              <a:rPr lang="en-US" altLang="zh-CN" sz="2800" b="1" i="1" dirty="0">
                <a:solidFill>
                  <a:schemeClr val="accent1"/>
                </a:solidFill>
                <a:latin typeface="Times New Roman" panose="02020603050405020304" pitchFamily="18" charset="0"/>
                <a:ea typeface="宋体" panose="02010600030101010101" pitchFamily="2" charset="-122"/>
              </a:rPr>
              <a:t>a</a:t>
            </a:r>
            <a:endParaRPr lang="en-US" altLang="zh-CN" sz="2800" b="1" i="1" dirty="0">
              <a:solidFill>
                <a:schemeClr val="accent1"/>
              </a:solidFill>
              <a:latin typeface="Times New Roman" panose="02020603050405020304" pitchFamily="18" charset="0"/>
              <a:ea typeface="宋体" panose="02010600030101010101" pitchFamily="2" charset="-122"/>
            </a:endParaRPr>
          </a:p>
        </p:txBody>
      </p:sp>
      <p:sp>
        <p:nvSpPr>
          <p:cNvPr id="11314" name="Text Box 57"/>
          <p:cNvSpPr txBox="1"/>
          <p:nvPr/>
        </p:nvSpPr>
        <p:spPr>
          <a:xfrm>
            <a:off x="7253288" y="4079875"/>
            <a:ext cx="838200" cy="521970"/>
          </a:xfrm>
          <a:prstGeom prst="rect">
            <a:avLst/>
          </a:prstGeom>
          <a:noFill/>
          <a:ln w="9525">
            <a:noFill/>
          </a:ln>
        </p:spPr>
        <p:txBody>
          <a:bodyPr anchor="t" anchorCtr="0">
            <a:spAutoFit/>
          </a:bodyPr>
          <a:lstStyle/>
          <a:p>
            <a:pPr>
              <a:spcBef>
                <a:spcPct val="50000"/>
              </a:spcBef>
            </a:pPr>
            <a:r>
              <a:rPr lang="en-US" altLang="zh-CN" sz="2800" b="1" dirty="0">
                <a:solidFill>
                  <a:schemeClr val="accent1"/>
                </a:solidFill>
                <a:latin typeface="Times New Roman" panose="02020603050405020304" pitchFamily="18" charset="0"/>
                <a:ea typeface="宋体" panose="02010600030101010101" pitchFamily="2" charset="-122"/>
              </a:rPr>
              <a:t>1</a:t>
            </a:r>
            <a:endParaRPr lang="en-US" altLang="zh-CN" sz="2800" b="1" dirty="0">
              <a:solidFill>
                <a:schemeClr val="accent1"/>
              </a:solidFill>
              <a:latin typeface="Times New Roman" panose="02020603050405020304" pitchFamily="18" charset="0"/>
              <a:ea typeface="宋体" panose="02010600030101010101" pitchFamily="2" charset="-122"/>
            </a:endParaRPr>
          </a:p>
        </p:txBody>
      </p:sp>
      <p:sp>
        <p:nvSpPr>
          <p:cNvPr id="11315" name="Text Box 58"/>
          <p:cNvSpPr txBox="1"/>
          <p:nvPr/>
        </p:nvSpPr>
        <p:spPr>
          <a:xfrm>
            <a:off x="8472488" y="3927475"/>
            <a:ext cx="1600200" cy="521970"/>
          </a:xfrm>
          <a:prstGeom prst="rect">
            <a:avLst/>
          </a:prstGeom>
          <a:noFill/>
          <a:ln w="9525">
            <a:noFill/>
          </a:ln>
        </p:spPr>
        <p:txBody>
          <a:bodyPr anchor="t" anchorCtr="0">
            <a:spAutoFit/>
          </a:bodyPr>
          <a:lstStyle/>
          <a:p>
            <a:pPr algn="ctr">
              <a:spcBef>
                <a:spcPct val="50000"/>
              </a:spcBef>
            </a:pPr>
            <a:r>
              <a:rPr lang="en-US" altLang="zh-CN" sz="2800" b="1" i="1" dirty="0">
                <a:solidFill>
                  <a:schemeClr val="accent1"/>
                </a:solidFill>
                <a:latin typeface="Times New Roman" panose="02020603050405020304" pitchFamily="18" charset="0"/>
                <a:ea typeface="黑体" panose="02010609060101010101" charset="-122"/>
              </a:rPr>
              <a:t>a</a:t>
            </a:r>
            <a:r>
              <a:rPr lang="en-US" altLang="zh-CN" sz="2800" b="1" baseline="30000" dirty="0">
                <a:solidFill>
                  <a:schemeClr val="accent1"/>
                </a:solidFill>
                <a:latin typeface="Times New Roman" panose="02020603050405020304" pitchFamily="18" charset="0"/>
                <a:ea typeface="黑体" panose="02010609060101010101" charset="-122"/>
              </a:rPr>
              <a:t>2</a:t>
            </a:r>
            <a:r>
              <a:rPr lang="en-US" altLang="zh-CN" sz="2800" b="1" dirty="0">
                <a:solidFill>
                  <a:schemeClr val="accent1"/>
                </a:solidFill>
                <a:latin typeface="Times New Roman" panose="02020603050405020304" pitchFamily="18" charset="0"/>
                <a:ea typeface="黑体" panose="02010609060101010101" charset="-122"/>
              </a:rPr>
              <a:t>-1</a:t>
            </a:r>
            <a:r>
              <a:rPr lang="en-US" altLang="zh-CN" sz="2800" b="1" baseline="30000" dirty="0">
                <a:solidFill>
                  <a:schemeClr val="accent1"/>
                </a:solidFill>
                <a:latin typeface="Times New Roman" panose="02020603050405020304" pitchFamily="18" charset="0"/>
                <a:ea typeface="黑体" panose="02010609060101010101" charset="-122"/>
              </a:rPr>
              <a:t>2</a:t>
            </a:r>
            <a:endParaRPr lang="en-US" altLang="zh-CN" sz="2800" b="1" baseline="30000" dirty="0">
              <a:solidFill>
                <a:schemeClr val="accent1"/>
              </a:solidFill>
              <a:latin typeface="Times New Roman" panose="02020603050405020304" pitchFamily="18" charset="0"/>
              <a:ea typeface="黑体" panose="02010609060101010101" charset="-122"/>
            </a:endParaRPr>
          </a:p>
        </p:txBody>
      </p:sp>
      <p:sp>
        <p:nvSpPr>
          <p:cNvPr id="11316" name="Text Box 59"/>
          <p:cNvSpPr txBox="1"/>
          <p:nvPr/>
        </p:nvSpPr>
        <p:spPr>
          <a:xfrm>
            <a:off x="5881688" y="4841875"/>
            <a:ext cx="1600200" cy="521970"/>
          </a:xfrm>
          <a:prstGeom prst="rect">
            <a:avLst/>
          </a:prstGeom>
          <a:noFill/>
          <a:ln w="9525">
            <a:noFill/>
          </a:ln>
        </p:spPr>
        <p:txBody>
          <a:bodyPr anchor="t" anchorCtr="0">
            <a:spAutoFit/>
          </a:bodyPr>
          <a:lstStyle/>
          <a:p>
            <a:pPr>
              <a:spcBef>
                <a:spcPct val="50000"/>
              </a:spcBef>
            </a:pPr>
            <a:r>
              <a:rPr lang="en-US" altLang="zh-CN" sz="2800" b="1" dirty="0">
                <a:solidFill>
                  <a:schemeClr val="accent1"/>
                </a:solidFill>
                <a:latin typeface="Times New Roman" panose="02020603050405020304" pitchFamily="18" charset="0"/>
                <a:ea typeface="宋体" panose="02010600030101010101" pitchFamily="2" charset="-122"/>
              </a:rPr>
              <a:t> 0.3</a:t>
            </a:r>
            <a:r>
              <a:rPr lang="en-US" altLang="zh-CN" sz="2800" b="1" i="1" dirty="0">
                <a:solidFill>
                  <a:schemeClr val="accent1"/>
                </a:solidFill>
                <a:latin typeface="Times New Roman" panose="02020603050405020304" pitchFamily="18" charset="0"/>
                <a:ea typeface="宋体" panose="02010600030101010101" pitchFamily="2" charset="-122"/>
              </a:rPr>
              <a:t>x</a:t>
            </a:r>
            <a:endParaRPr lang="en-US" altLang="zh-CN" sz="2800" b="1" i="1" dirty="0">
              <a:solidFill>
                <a:schemeClr val="accent1"/>
              </a:solidFill>
              <a:latin typeface="Times New Roman" panose="02020603050405020304" pitchFamily="18" charset="0"/>
              <a:ea typeface="宋体" panose="02010600030101010101" pitchFamily="2" charset="-122"/>
            </a:endParaRPr>
          </a:p>
        </p:txBody>
      </p:sp>
      <p:sp>
        <p:nvSpPr>
          <p:cNvPr id="11317" name="Text Box 60"/>
          <p:cNvSpPr txBox="1"/>
          <p:nvPr/>
        </p:nvSpPr>
        <p:spPr>
          <a:xfrm>
            <a:off x="7253288" y="4841875"/>
            <a:ext cx="685800" cy="521970"/>
          </a:xfrm>
          <a:prstGeom prst="rect">
            <a:avLst/>
          </a:prstGeom>
          <a:noFill/>
          <a:ln w="9525">
            <a:noFill/>
          </a:ln>
        </p:spPr>
        <p:txBody>
          <a:bodyPr anchor="t" anchorCtr="0">
            <a:spAutoFit/>
          </a:bodyPr>
          <a:lstStyle/>
          <a:p>
            <a:pPr>
              <a:spcBef>
                <a:spcPct val="50000"/>
              </a:spcBef>
            </a:pPr>
            <a:r>
              <a:rPr lang="en-US" altLang="zh-CN" sz="2800" b="1" dirty="0">
                <a:solidFill>
                  <a:schemeClr val="accent1"/>
                </a:solidFill>
                <a:latin typeface="Times New Roman" panose="02020603050405020304" pitchFamily="18" charset="0"/>
                <a:ea typeface="宋体" panose="02010600030101010101" pitchFamily="2" charset="-122"/>
              </a:rPr>
              <a:t>1</a:t>
            </a:r>
            <a:endParaRPr lang="en-US" altLang="zh-CN" sz="2800" b="1" dirty="0">
              <a:solidFill>
                <a:schemeClr val="accent1"/>
              </a:solidFill>
              <a:latin typeface="Times New Roman" panose="02020603050405020304" pitchFamily="18" charset="0"/>
              <a:ea typeface="宋体" panose="02010600030101010101" pitchFamily="2" charset="-122"/>
            </a:endParaRPr>
          </a:p>
        </p:txBody>
      </p:sp>
      <p:sp>
        <p:nvSpPr>
          <p:cNvPr id="11318" name="Text Box 61"/>
          <p:cNvSpPr txBox="1"/>
          <p:nvPr/>
        </p:nvSpPr>
        <p:spPr>
          <a:xfrm>
            <a:off x="7786688" y="4765675"/>
            <a:ext cx="2971800" cy="521970"/>
          </a:xfrm>
          <a:prstGeom prst="rect">
            <a:avLst/>
          </a:prstGeom>
          <a:noFill/>
          <a:ln w="9525">
            <a:noFill/>
          </a:ln>
        </p:spPr>
        <p:txBody>
          <a:bodyPr anchor="t" anchorCtr="0">
            <a:spAutoFit/>
          </a:bodyPr>
          <a:lstStyle/>
          <a:p>
            <a:pPr algn="ctr">
              <a:spcBef>
                <a:spcPct val="50000"/>
              </a:spcBef>
            </a:pPr>
            <a:r>
              <a:rPr lang="en-US" altLang="zh-CN" sz="2800" b="1" dirty="0">
                <a:solidFill>
                  <a:schemeClr val="accent1"/>
                </a:solidFill>
                <a:latin typeface="Times New Roman" panose="02020603050405020304" pitchFamily="18" charset="0"/>
                <a:ea typeface="黑体" panose="02010609060101010101" charset="-122"/>
              </a:rPr>
              <a:t>( 0.3</a:t>
            </a:r>
            <a:r>
              <a:rPr lang="en-US" altLang="zh-CN" sz="2800" b="1" i="1" dirty="0">
                <a:solidFill>
                  <a:schemeClr val="accent1"/>
                </a:solidFill>
                <a:latin typeface="Times New Roman" panose="02020603050405020304" pitchFamily="18" charset="0"/>
                <a:ea typeface="黑体" panose="02010609060101010101" charset="-122"/>
              </a:rPr>
              <a:t>x</a:t>
            </a:r>
            <a:r>
              <a:rPr lang="en-US" altLang="zh-CN" sz="2800" b="1" dirty="0">
                <a:solidFill>
                  <a:schemeClr val="accent1"/>
                </a:solidFill>
                <a:latin typeface="Times New Roman" panose="02020603050405020304" pitchFamily="18" charset="0"/>
                <a:ea typeface="黑体" panose="02010609060101010101" charset="-122"/>
              </a:rPr>
              <a:t>)</a:t>
            </a:r>
            <a:r>
              <a:rPr lang="en-US" altLang="zh-CN" sz="2800" b="1" baseline="30000" dirty="0">
                <a:solidFill>
                  <a:schemeClr val="accent1"/>
                </a:solidFill>
                <a:latin typeface="Times New Roman" panose="02020603050405020304" pitchFamily="18" charset="0"/>
                <a:ea typeface="黑体" panose="02010609060101010101" charset="-122"/>
              </a:rPr>
              <a:t>2</a:t>
            </a:r>
            <a:r>
              <a:rPr lang="en-US" altLang="zh-CN" sz="2800" b="1" dirty="0">
                <a:solidFill>
                  <a:schemeClr val="accent1"/>
                </a:solidFill>
                <a:latin typeface="Times New Roman" panose="02020603050405020304" pitchFamily="18" charset="0"/>
                <a:ea typeface="黑体" panose="02010609060101010101" charset="-122"/>
              </a:rPr>
              <a:t>-1</a:t>
            </a:r>
            <a:r>
              <a:rPr lang="en-US" altLang="zh-CN" sz="2800" b="1" baseline="30000" dirty="0">
                <a:solidFill>
                  <a:schemeClr val="accent1"/>
                </a:solidFill>
                <a:latin typeface="Times New Roman" panose="02020603050405020304" pitchFamily="18" charset="0"/>
                <a:ea typeface="黑体" panose="02010609060101010101" charset="-122"/>
              </a:rPr>
              <a:t>2</a:t>
            </a:r>
            <a:endParaRPr lang="en-US" altLang="zh-CN" sz="2800" b="1" baseline="30000" dirty="0">
              <a:solidFill>
                <a:schemeClr val="accent1"/>
              </a:solidFill>
              <a:latin typeface="Times New Roman" panose="02020603050405020304" pitchFamily="18" charset="0"/>
              <a:ea typeface="黑体" panose="02010609060101010101" charset="-122"/>
            </a:endParaRPr>
          </a:p>
        </p:txBody>
      </p:sp>
      <p:sp>
        <p:nvSpPr>
          <p:cNvPr id="11319" name="Text Box 62"/>
          <p:cNvSpPr txBox="1"/>
          <p:nvPr/>
        </p:nvSpPr>
        <p:spPr>
          <a:xfrm>
            <a:off x="2605088" y="1489075"/>
            <a:ext cx="3505200" cy="521970"/>
          </a:xfrm>
          <a:prstGeom prst="rect">
            <a:avLst/>
          </a:prstGeom>
          <a:noFill/>
          <a:ln w="9525">
            <a:noFill/>
          </a:ln>
        </p:spPr>
        <p:txBody>
          <a:bodyPr anchor="t" anchorCtr="0">
            <a:spAutoFit/>
          </a:bodyPr>
          <a:lstStyle/>
          <a:p>
            <a:pPr defTabSz="914400">
              <a:spcBef>
                <a:spcPct val="50000"/>
              </a:spcBef>
            </a:pPr>
            <a:r>
              <a:rPr lang="en-US" altLang="zh-CN" sz="2800" b="1" dirty="0">
                <a:solidFill>
                  <a:srgbClr val="FF0000"/>
                </a:solidFill>
                <a:effectLst/>
                <a:latin typeface="Times New Roman" panose="02020603050405020304" pitchFamily="18" charset="0"/>
                <a:ea typeface="宋体" panose="02010600030101010101" pitchFamily="2" charset="-122"/>
              </a:rPr>
              <a:t>(</a:t>
            </a:r>
            <a:r>
              <a:rPr lang="en-US" altLang="zh-CN" sz="2800" b="1" i="1" dirty="0">
                <a:solidFill>
                  <a:srgbClr val="FF0000"/>
                </a:solidFill>
                <a:effectLst/>
                <a:latin typeface="Times New Roman" panose="02020603050405020304" pitchFamily="18" charset="0"/>
                <a:ea typeface="宋体" panose="02010600030101010101" pitchFamily="2" charset="-122"/>
              </a:rPr>
              <a:t>a-b</a:t>
            </a:r>
            <a:r>
              <a:rPr lang="en-US" altLang="zh-CN" sz="2800" b="1" dirty="0">
                <a:solidFill>
                  <a:srgbClr val="FF0000"/>
                </a:solidFill>
                <a:effectLst/>
                <a:latin typeface="Times New Roman" panose="02020603050405020304" pitchFamily="18" charset="0"/>
                <a:ea typeface="宋体" panose="02010600030101010101" pitchFamily="2" charset="-122"/>
              </a:rPr>
              <a:t>)(</a:t>
            </a:r>
            <a:r>
              <a:rPr lang="en-US" altLang="zh-CN" sz="2800" b="1" i="1" dirty="0">
                <a:solidFill>
                  <a:srgbClr val="FF0000"/>
                </a:solidFill>
                <a:effectLst/>
                <a:latin typeface="Times New Roman" panose="02020603050405020304" pitchFamily="18" charset="0"/>
                <a:ea typeface="宋体" panose="02010600030101010101" pitchFamily="2" charset="-122"/>
              </a:rPr>
              <a:t>a+b</a:t>
            </a:r>
            <a:r>
              <a:rPr lang="en-US" altLang="zh-CN" sz="2800" b="1" dirty="0">
                <a:solidFill>
                  <a:srgbClr val="FF0000"/>
                </a:solidFill>
                <a:effectLst/>
                <a:latin typeface="Times New Roman" panose="02020603050405020304" pitchFamily="18" charset="0"/>
                <a:ea typeface="宋体" panose="02010600030101010101" pitchFamily="2" charset="-122"/>
              </a:rPr>
              <a:t>)</a:t>
            </a:r>
            <a:endParaRPr lang="en-US" altLang="zh-CN" sz="2800" b="1" dirty="0">
              <a:solidFill>
                <a:srgbClr val="FF0000"/>
              </a:solidFill>
              <a:effectLst/>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307">
                                            <p:txEl>
                                              <p:pRg st="0" end="0"/>
                                            </p:txEl>
                                          </p:spTgt>
                                        </p:tgtEl>
                                        <p:attrNameLst>
                                          <p:attrName>style.visibility</p:attrName>
                                        </p:attrNameLst>
                                      </p:cBhvr>
                                      <p:to>
                                        <p:strVal val="visible"/>
                                      </p:to>
                                    </p:set>
                                    <p:animEffect transition="in" filter="dissolve">
                                      <p:cBhvr>
                                        <p:cTn id="7" dur="500"/>
                                        <p:tgtEl>
                                          <p:spTgt spid="113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308">
                                            <p:txEl>
                                              <p:pRg st="0" end="0"/>
                                            </p:txEl>
                                          </p:spTgt>
                                        </p:tgtEl>
                                        <p:attrNameLst>
                                          <p:attrName>style.visibility</p:attrName>
                                        </p:attrNameLst>
                                      </p:cBhvr>
                                      <p:to>
                                        <p:strVal val="visible"/>
                                      </p:to>
                                    </p:set>
                                    <p:animEffect transition="in" filter="dissolve">
                                      <p:cBhvr>
                                        <p:cTn id="12" dur="500"/>
                                        <p:tgtEl>
                                          <p:spTgt spid="1130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311">
                                            <p:txEl>
                                              <p:pRg st="0" end="0"/>
                                            </p:txEl>
                                          </p:spTgt>
                                        </p:tgtEl>
                                        <p:attrNameLst>
                                          <p:attrName>style.visibility</p:attrName>
                                        </p:attrNameLst>
                                      </p:cBhvr>
                                      <p:to>
                                        <p:strVal val="visible"/>
                                      </p:to>
                                    </p:set>
                                    <p:animEffect transition="in" filter="dissolve">
                                      <p:cBhvr>
                                        <p:cTn id="17" dur="500"/>
                                        <p:tgtEl>
                                          <p:spTgt spid="113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309">
                                            <p:txEl>
                                              <p:pRg st="0" end="0"/>
                                            </p:txEl>
                                          </p:spTgt>
                                        </p:tgtEl>
                                        <p:attrNameLst>
                                          <p:attrName>style.visibility</p:attrName>
                                        </p:attrNameLst>
                                      </p:cBhvr>
                                      <p:to>
                                        <p:strVal val="visible"/>
                                      </p:to>
                                    </p:set>
                                    <p:animEffect transition="in" filter="dissolve">
                                      <p:cBhvr>
                                        <p:cTn id="22" dur="500"/>
                                        <p:tgtEl>
                                          <p:spTgt spid="1130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1310">
                                            <p:txEl>
                                              <p:pRg st="0" end="0"/>
                                            </p:txEl>
                                          </p:spTgt>
                                        </p:tgtEl>
                                        <p:attrNameLst>
                                          <p:attrName>style.visibility</p:attrName>
                                        </p:attrNameLst>
                                      </p:cBhvr>
                                      <p:to>
                                        <p:strVal val="visible"/>
                                      </p:to>
                                    </p:set>
                                    <p:animEffect transition="in" filter="dissolve">
                                      <p:cBhvr>
                                        <p:cTn id="27" dur="500"/>
                                        <p:tgtEl>
                                          <p:spTgt spid="1131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1312">
                                            <p:txEl>
                                              <p:pRg st="0" end="0"/>
                                            </p:txEl>
                                          </p:spTgt>
                                        </p:tgtEl>
                                        <p:attrNameLst>
                                          <p:attrName>style.visibility</p:attrName>
                                        </p:attrNameLst>
                                      </p:cBhvr>
                                      <p:to>
                                        <p:strVal val="visible"/>
                                      </p:to>
                                    </p:set>
                                    <p:animEffect transition="in" filter="dissolve">
                                      <p:cBhvr>
                                        <p:cTn id="32" dur="500"/>
                                        <p:tgtEl>
                                          <p:spTgt spid="1131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1313">
                                            <p:txEl>
                                              <p:pRg st="0" end="0"/>
                                            </p:txEl>
                                          </p:spTgt>
                                        </p:tgtEl>
                                        <p:attrNameLst>
                                          <p:attrName>style.visibility</p:attrName>
                                        </p:attrNameLst>
                                      </p:cBhvr>
                                      <p:to>
                                        <p:strVal val="visible"/>
                                      </p:to>
                                    </p:set>
                                    <p:animEffect transition="in" filter="dissolve">
                                      <p:cBhvr>
                                        <p:cTn id="37" dur="500"/>
                                        <p:tgtEl>
                                          <p:spTgt spid="1131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1314">
                                            <p:txEl>
                                              <p:pRg st="0" end="0"/>
                                            </p:txEl>
                                          </p:spTgt>
                                        </p:tgtEl>
                                        <p:attrNameLst>
                                          <p:attrName>style.visibility</p:attrName>
                                        </p:attrNameLst>
                                      </p:cBhvr>
                                      <p:to>
                                        <p:strVal val="visible"/>
                                      </p:to>
                                    </p:set>
                                    <p:animEffect transition="in" filter="dissolve">
                                      <p:cBhvr>
                                        <p:cTn id="42" dur="500"/>
                                        <p:tgtEl>
                                          <p:spTgt spid="1131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1315">
                                            <p:txEl>
                                              <p:pRg st="0" end="0"/>
                                            </p:txEl>
                                          </p:spTgt>
                                        </p:tgtEl>
                                        <p:attrNameLst>
                                          <p:attrName>style.visibility</p:attrName>
                                        </p:attrNameLst>
                                      </p:cBhvr>
                                      <p:to>
                                        <p:strVal val="visible"/>
                                      </p:to>
                                    </p:set>
                                    <p:animEffect transition="in" filter="dissolve">
                                      <p:cBhvr>
                                        <p:cTn id="47" dur="500"/>
                                        <p:tgtEl>
                                          <p:spTgt spid="11315">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1316">
                                            <p:txEl>
                                              <p:pRg st="0" end="0"/>
                                            </p:txEl>
                                          </p:spTgt>
                                        </p:tgtEl>
                                        <p:attrNameLst>
                                          <p:attrName>style.visibility</p:attrName>
                                        </p:attrNameLst>
                                      </p:cBhvr>
                                      <p:to>
                                        <p:strVal val="visible"/>
                                      </p:to>
                                    </p:set>
                                    <p:animEffect transition="in" filter="dissolve">
                                      <p:cBhvr>
                                        <p:cTn id="52" dur="500"/>
                                        <p:tgtEl>
                                          <p:spTgt spid="11316">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1317">
                                            <p:txEl>
                                              <p:pRg st="0" end="0"/>
                                            </p:txEl>
                                          </p:spTgt>
                                        </p:tgtEl>
                                        <p:attrNameLst>
                                          <p:attrName>style.visibility</p:attrName>
                                        </p:attrNameLst>
                                      </p:cBhvr>
                                      <p:to>
                                        <p:strVal val="visible"/>
                                      </p:to>
                                    </p:set>
                                    <p:animEffect transition="in" filter="dissolve">
                                      <p:cBhvr>
                                        <p:cTn id="57" dur="500"/>
                                        <p:tgtEl>
                                          <p:spTgt spid="11317">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42" fill="hold" grpId="0" nodeType="clickEffect">
                                  <p:stCondLst>
                                    <p:cond delay="0"/>
                                  </p:stCondLst>
                                  <p:childTnLst>
                                    <p:set>
                                      <p:cBhvr>
                                        <p:cTn id="61" dur="1" fill="hold">
                                          <p:stCondLst>
                                            <p:cond delay="0"/>
                                          </p:stCondLst>
                                        </p:cTn>
                                        <p:tgtEl>
                                          <p:spTgt spid="11318"/>
                                        </p:tgtEl>
                                        <p:attrNameLst>
                                          <p:attrName>style.visibility</p:attrName>
                                        </p:attrNameLst>
                                      </p:cBhvr>
                                      <p:to>
                                        <p:strVal val="visible"/>
                                      </p:to>
                                    </p:set>
                                    <p:animEffect transition="in" filter="barn(outHorizontal)">
                                      <p:cBhvr>
                                        <p:cTn id="62" dur="500"/>
                                        <p:tgtEl>
                                          <p:spTgt spid="11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07" grpId="0" build="p"/>
      <p:bldP spid="11308" grpId="0" build="p"/>
      <p:bldP spid="11309" grpId="0" build="p"/>
      <p:bldP spid="11310" grpId="0" build="p"/>
      <p:bldP spid="11311" grpId="0" build="p"/>
      <p:bldP spid="11312" grpId="0" build="p"/>
      <p:bldP spid="11313" grpId="0" build="p"/>
      <p:bldP spid="11314" grpId="0" build="p"/>
      <p:bldP spid="11315" grpId="0" build="p"/>
      <p:bldP spid="11316" grpId="0" build="p"/>
      <p:bldP spid="11317" grpId="0" build="p"/>
      <p:bldP spid="1131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ext Box 2"/>
          <p:cNvSpPr txBox="1"/>
          <p:nvPr/>
        </p:nvSpPr>
        <p:spPr>
          <a:xfrm>
            <a:off x="2073910" y="974725"/>
            <a:ext cx="6808470" cy="3451225"/>
          </a:xfrm>
          <a:prstGeom prst="rect">
            <a:avLst/>
          </a:prstGeom>
          <a:noFill/>
          <a:ln w="9525">
            <a:noFill/>
          </a:ln>
        </p:spPr>
        <p:txBody>
          <a:bodyPr wrap="square" anchor="t" anchorCtr="0">
            <a:spAutoFit/>
          </a:bodyPr>
          <a:lstStyle/>
          <a:p>
            <a:pPr>
              <a:spcBef>
                <a:spcPct val="20000"/>
              </a:spcBef>
              <a:buClr>
                <a:schemeClr val="hlink"/>
              </a:buClr>
              <a:buSzPct val="80000"/>
              <a:buFont typeface="Wingdings" panose="05000000000000000000" pitchFamily="2" charset="2"/>
            </a:pPr>
            <a:r>
              <a:rPr lang="zh-CN" altLang="en-US" sz="2800" dirty="0">
                <a:solidFill>
                  <a:schemeClr val="accent1"/>
                </a:solidFill>
                <a:latin typeface="黑体" panose="02010609060101010101" charset="-122"/>
                <a:ea typeface="黑体" panose="02010609060101010101" charset="-122"/>
              </a:rPr>
              <a:t>练一练：</a:t>
            </a:r>
            <a:r>
              <a:rPr lang="zh-CN" altLang="en-US" sz="2800" dirty="0">
                <a:effectLst>
                  <a:outerShdw blurRad="38100" dist="38100" dir="2700000">
                    <a:srgbClr val="FFFFFF"/>
                  </a:outerShdw>
                </a:effectLst>
                <a:latin typeface="黑体" panose="02010609060101010101" charset="-122"/>
                <a:ea typeface="黑体" panose="02010609060101010101" charset="-122"/>
              </a:rPr>
              <a:t>口答下列各题：</a:t>
            </a:r>
            <a:endParaRPr lang="zh-CN" altLang="en-US" sz="2800" dirty="0">
              <a:effectLst>
                <a:outerShdw blurRad="38100" dist="38100" dir="2700000">
                  <a:srgbClr val="FFFFFF"/>
                </a:outerShdw>
              </a:effectLst>
              <a:latin typeface="黑体" panose="02010609060101010101" charset="-122"/>
              <a:ea typeface="黑体" panose="02010609060101010101" charset="-122"/>
            </a:endParaRPr>
          </a:p>
          <a:p>
            <a:pPr>
              <a:lnSpc>
                <a:spcPct val="150000"/>
              </a:lnSpc>
              <a:spcBef>
                <a:spcPct val="20000"/>
              </a:spcBef>
              <a:buClr>
                <a:schemeClr val="hlink"/>
              </a:buClr>
              <a:buSzPct val="80000"/>
              <a:buFont typeface="Wingdings" panose="05000000000000000000" pitchFamily="2" charset="2"/>
            </a:pPr>
            <a:r>
              <a:rPr lang="zh-CN" altLang="en-US" sz="2800" dirty="0">
                <a:effectLst>
                  <a:outerShdw blurRad="38100" dist="38100" dir="2700000">
                    <a:srgbClr val="FFFFFF"/>
                  </a:outerShdw>
                </a:effectLst>
                <a:latin typeface="Times New Roman" panose="02020603050405020304" pitchFamily="18" charset="0"/>
                <a:ea typeface="华文楷体" panose="02010600040101010101" pitchFamily="2" charset="-122"/>
              </a:rPr>
              <a:t> </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(l)(-</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a</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b</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a</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b</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)=_________.</a:t>
            </a:r>
            <a:endPar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endParaRPr>
          </a:p>
          <a:p>
            <a:pPr>
              <a:lnSpc>
                <a:spcPct val="150000"/>
              </a:lnSpc>
              <a:spcBef>
                <a:spcPct val="20000"/>
              </a:spcBef>
              <a:buClr>
                <a:schemeClr val="hlink"/>
              </a:buClr>
              <a:buSzPct val="80000"/>
              <a:buFont typeface="Wingdings" panose="05000000000000000000" pitchFamily="2" charset="2"/>
            </a:pP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 (2)(</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a</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b</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b</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a</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 __________.</a:t>
            </a:r>
            <a:endPar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endParaRPr>
          </a:p>
          <a:p>
            <a:pPr>
              <a:lnSpc>
                <a:spcPct val="150000"/>
              </a:lnSpc>
              <a:spcBef>
                <a:spcPct val="20000"/>
              </a:spcBef>
              <a:buClr>
                <a:schemeClr val="hlink"/>
              </a:buClr>
              <a:buSzPct val="80000"/>
              <a:buFont typeface="Wingdings" panose="05000000000000000000" pitchFamily="2" charset="2"/>
            </a:pP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 (3)(-</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a</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b</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a</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b</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 ________.</a:t>
            </a:r>
            <a:endPar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endParaRPr>
          </a:p>
          <a:p>
            <a:pPr>
              <a:lnSpc>
                <a:spcPct val="150000"/>
              </a:lnSpc>
              <a:spcBef>
                <a:spcPct val="20000"/>
              </a:spcBef>
              <a:buClr>
                <a:schemeClr val="hlink"/>
              </a:buClr>
              <a:buSzPct val="80000"/>
              <a:buFont typeface="Wingdings" panose="05000000000000000000" pitchFamily="2" charset="2"/>
            </a:pP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 (4)(</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a</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b</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a</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a:t>
            </a:r>
            <a:r>
              <a:rPr lang="en-US" altLang="zh-CN" sz="2800" b="1" i="1" dirty="0">
                <a:effectLst>
                  <a:outerShdw blurRad="38100" dist="38100" dir="2700000">
                    <a:srgbClr val="FFFFFF"/>
                  </a:outerShdw>
                </a:effectLst>
                <a:latin typeface="Times New Roman" panose="02020603050405020304" pitchFamily="18" charset="0"/>
                <a:ea typeface="华文楷体" panose="02010600040101010101" pitchFamily="2" charset="-122"/>
              </a:rPr>
              <a:t>b</a:t>
            </a:r>
            <a:r>
              <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rPr>
              <a:t>)= _________.</a:t>
            </a:r>
            <a:endParaRPr lang="en-US" altLang="zh-CN" sz="2800" b="1" dirty="0">
              <a:effectLst>
                <a:outerShdw blurRad="38100" dist="38100" dir="2700000">
                  <a:srgbClr val="FFFFFF"/>
                </a:outerShdw>
              </a:effectLst>
              <a:latin typeface="Times New Roman" panose="02020603050405020304" pitchFamily="18" charset="0"/>
              <a:ea typeface="华文楷体" panose="02010600040101010101" pitchFamily="2" charset="-122"/>
            </a:endParaRPr>
          </a:p>
        </p:txBody>
      </p:sp>
      <p:sp>
        <p:nvSpPr>
          <p:cNvPr id="12291" name="Rectangle 3"/>
          <p:cNvSpPr/>
          <p:nvPr/>
        </p:nvSpPr>
        <p:spPr>
          <a:xfrm>
            <a:off x="4770755" y="2378075"/>
            <a:ext cx="1239520" cy="521970"/>
          </a:xfrm>
          <a:prstGeom prst="rect">
            <a:avLst/>
          </a:prstGeom>
          <a:noFill/>
          <a:ln w="9525">
            <a:noFill/>
          </a:ln>
        </p:spPr>
        <p:txBody>
          <a:bodyPr wrap="square" anchor="t" anchorCtr="0">
            <a:spAutoFit/>
          </a:bodyPr>
          <a:lstStyle/>
          <a:p>
            <a:pPr>
              <a:spcBef>
                <a:spcPct val="50000"/>
              </a:spcBef>
            </a:pPr>
            <a:r>
              <a:rPr lang="en-US" altLang="zh-CN" sz="2800" b="1" i="1" dirty="0">
                <a:solidFill>
                  <a:srgbClr val="FF3300"/>
                </a:solidFill>
                <a:latin typeface="Times New Roman" panose="02020603050405020304" pitchFamily="18" charset="0"/>
                <a:ea typeface="宋体" panose="02010600030101010101" pitchFamily="2" charset="-122"/>
              </a:rPr>
              <a:t>a</a:t>
            </a:r>
            <a:r>
              <a:rPr lang="en-US" altLang="zh-CN" sz="2800" b="1" baseline="30000" dirty="0">
                <a:solidFill>
                  <a:schemeClr val="tx2">
                    <a:lumMod val="60000"/>
                    <a:lumOff val="40000"/>
                  </a:schemeClr>
                </a:solidFill>
                <a:latin typeface="Times New Roman" panose="02020603050405020304" pitchFamily="18" charset="0"/>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a:t>
            </a:r>
            <a:r>
              <a:rPr lang="en-US" altLang="zh-CN" sz="2800" b="1" i="1" dirty="0">
                <a:solidFill>
                  <a:schemeClr val="accent1"/>
                </a:solidFill>
                <a:latin typeface="Times New Roman" panose="02020603050405020304" pitchFamily="18" charset="0"/>
                <a:ea typeface="宋体" panose="02010600030101010101" pitchFamily="2" charset="-122"/>
              </a:rPr>
              <a:t>b</a:t>
            </a:r>
            <a:r>
              <a:rPr lang="en-US" altLang="zh-CN" sz="2800" b="1" baseline="30000" dirty="0">
                <a:solidFill>
                  <a:schemeClr val="tx2">
                    <a:lumMod val="60000"/>
                    <a:lumOff val="40000"/>
                  </a:schemeClr>
                </a:solidFill>
                <a:latin typeface="Times New Roman" panose="02020603050405020304" pitchFamily="18" charset="0"/>
                <a:ea typeface="宋体" panose="02010600030101010101" pitchFamily="2" charset="-122"/>
              </a:rPr>
              <a:t>2</a:t>
            </a:r>
            <a:endParaRPr lang="en-US" altLang="zh-CN" sz="2800" b="1" baseline="30000" dirty="0">
              <a:solidFill>
                <a:schemeClr val="tx2">
                  <a:lumMod val="60000"/>
                  <a:lumOff val="40000"/>
                </a:schemeClr>
              </a:solidFill>
              <a:latin typeface="Times New Roman" panose="02020603050405020304" pitchFamily="18" charset="0"/>
              <a:ea typeface="宋体" panose="02010600030101010101" pitchFamily="2" charset="-122"/>
            </a:endParaRPr>
          </a:p>
        </p:txBody>
      </p:sp>
      <p:sp>
        <p:nvSpPr>
          <p:cNvPr id="12292" name="Rectangle 4"/>
          <p:cNvSpPr/>
          <p:nvPr/>
        </p:nvSpPr>
        <p:spPr>
          <a:xfrm>
            <a:off x="4845685" y="3119755"/>
            <a:ext cx="1355090" cy="521970"/>
          </a:xfrm>
          <a:prstGeom prst="rect">
            <a:avLst/>
          </a:prstGeom>
          <a:noFill/>
          <a:ln w="9525">
            <a:noFill/>
          </a:ln>
        </p:spPr>
        <p:txBody>
          <a:bodyPr wrap="square" anchor="t" anchorCtr="0">
            <a:spAutoFit/>
          </a:bodyPr>
          <a:lstStyle/>
          <a:p>
            <a:pPr>
              <a:spcBef>
                <a:spcPct val="50000"/>
              </a:spcBef>
            </a:pPr>
            <a:r>
              <a:rPr lang="en-US" altLang="zh-CN" sz="2800" b="1" i="1" dirty="0">
                <a:solidFill>
                  <a:srgbClr val="FF3300"/>
                </a:solidFill>
                <a:latin typeface="Times New Roman" panose="02020603050405020304" pitchFamily="18" charset="0"/>
                <a:ea typeface="宋体" panose="02010600030101010101" pitchFamily="2" charset="-122"/>
              </a:rPr>
              <a:t>a</a:t>
            </a:r>
            <a:r>
              <a:rPr lang="en-US" altLang="zh-CN" sz="2800" b="1" baseline="30000" dirty="0">
                <a:solidFill>
                  <a:schemeClr val="tx2">
                    <a:lumMod val="60000"/>
                    <a:lumOff val="40000"/>
                  </a:schemeClr>
                </a:solidFill>
                <a:latin typeface="Times New Roman" panose="02020603050405020304" pitchFamily="18" charset="0"/>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a:t>
            </a:r>
            <a:r>
              <a:rPr lang="en-US" altLang="zh-CN" sz="2800" b="1" i="1" dirty="0">
                <a:solidFill>
                  <a:schemeClr val="accent1"/>
                </a:solidFill>
                <a:latin typeface="Times New Roman" panose="02020603050405020304" pitchFamily="18" charset="0"/>
                <a:ea typeface="宋体" panose="02010600030101010101" pitchFamily="2" charset="-122"/>
              </a:rPr>
              <a:t>b</a:t>
            </a:r>
            <a:r>
              <a:rPr lang="en-US" altLang="zh-CN" sz="2800" b="1" baseline="30000" dirty="0">
                <a:solidFill>
                  <a:schemeClr val="tx2">
                    <a:lumMod val="60000"/>
                    <a:lumOff val="40000"/>
                  </a:schemeClr>
                </a:solidFill>
                <a:latin typeface="Times New Roman" panose="02020603050405020304" pitchFamily="18" charset="0"/>
                <a:ea typeface="宋体" panose="02010600030101010101" pitchFamily="2" charset="-122"/>
              </a:rPr>
              <a:t>2</a:t>
            </a:r>
            <a:endParaRPr lang="en-US" altLang="zh-CN" sz="2800" b="1" baseline="30000" dirty="0">
              <a:solidFill>
                <a:schemeClr val="tx2">
                  <a:lumMod val="60000"/>
                  <a:lumOff val="40000"/>
                </a:schemeClr>
              </a:solidFill>
              <a:latin typeface="Times New Roman" panose="02020603050405020304" pitchFamily="18" charset="0"/>
              <a:ea typeface="宋体" panose="02010600030101010101" pitchFamily="2" charset="-122"/>
            </a:endParaRPr>
          </a:p>
        </p:txBody>
      </p:sp>
      <p:sp>
        <p:nvSpPr>
          <p:cNvPr id="12293" name="Rectangle 5"/>
          <p:cNvSpPr/>
          <p:nvPr/>
        </p:nvSpPr>
        <p:spPr>
          <a:xfrm>
            <a:off x="4818380" y="3876675"/>
            <a:ext cx="1190625" cy="521970"/>
          </a:xfrm>
          <a:prstGeom prst="rect">
            <a:avLst/>
          </a:prstGeom>
          <a:noFill/>
          <a:ln w="9525">
            <a:noFill/>
          </a:ln>
        </p:spPr>
        <p:txBody>
          <a:bodyPr wrap="square" anchor="t" anchorCtr="0">
            <a:spAutoFit/>
          </a:bodyPr>
          <a:lstStyle/>
          <a:p>
            <a:pPr>
              <a:spcBef>
                <a:spcPct val="50000"/>
              </a:spcBef>
            </a:pPr>
            <a:r>
              <a:rPr lang="en-US" altLang="zh-CN" sz="2800" b="1" i="1" dirty="0">
                <a:solidFill>
                  <a:srgbClr val="FF3300"/>
                </a:solidFill>
                <a:latin typeface="Times New Roman" panose="02020603050405020304" pitchFamily="18" charset="0"/>
                <a:ea typeface="宋体" panose="02010600030101010101" pitchFamily="2" charset="-122"/>
              </a:rPr>
              <a:t>b</a:t>
            </a:r>
            <a:r>
              <a:rPr lang="en-US" altLang="zh-CN" sz="2800" b="1" baseline="30000" dirty="0">
                <a:solidFill>
                  <a:schemeClr val="tx2">
                    <a:lumMod val="60000"/>
                    <a:lumOff val="40000"/>
                  </a:schemeClr>
                </a:solidFill>
                <a:latin typeface="Times New Roman" panose="02020603050405020304" pitchFamily="18" charset="0"/>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a:t>
            </a:r>
            <a:r>
              <a:rPr lang="en-US" altLang="zh-CN" sz="2800" b="1" i="1" dirty="0">
                <a:solidFill>
                  <a:schemeClr val="accent1"/>
                </a:solidFill>
                <a:latin typeface="Times New Roman" panose="02020603050405020304" pitchFamily="18" charset="0"/>
                <a:ea typeface="宋体" panose="02010600030101010101" pitchFamily="2" charset="-122"/>
              </a:rPr>
              <a:t>a</a:t>
            </a:r>
            <a:r>
              <a:rPr lang="en-US" altLang="zh-CN" sz="2800" b="1" baseline="30000" dirty="0">
                <a:solidFill>
                  <a:schemeClr val="tx2">
                    <a:lumMod val="60000"/>
                    <a:lumOff val="40000"/>
                  </a:schemeClr>
                </a:solidFill>
                <a:latin typeface="Times New Roman" panose="02020603050405020304" pitchFamily="18" charset="0"/>
                <a:ea typeface="宋体" panose="02010600030101010101" pitchFamily="2" charset="-122"/>
              </a:rPr>
              <a:t>2</a:t>
            </a:r>
            <a:endParaRPr lang="en-US" altLang="zh-CN" sz="2800" b="1" baseline="30000" dirty="0">
              <a:solidFill>
                <a:schemeClr val="tx2">
                  <a:lumMod val="60000"/>
                  <a:lumOff val="40000"/>
                </a:schemeClr>
              </a:solidFill>
              <a:latin typeface="Times New Roman" panose="02020603050405020304" pitchFamily="18" charset="0"/>
              <a:ea typeface="宋体" panose="02010600030101010101" pitchFamily="2" charset="-122"/>
            </a:endParaRPr>
          </a:p>
        </p:txBody>
      </p:sp>
      <p:sp>
        <p:nvSpPr>
          <p:cNvPr id="12294" name="Rectangle 6"/>
          <p:cNvSpPr/>
          <p:nvPr/>
        </p:nvSpPr>
        <p:spPr>
          <a:xfrm>
            <a:off x="4956810" y="1611630"/>
            <a:ext cx="1269365" cy="521970"/>
          </a:xfrm>
          <a:prstGeom prst="rect">
            <a:avLst/>
          </a:prstGeom>
          <a:noFill/>
          <a:ln w="9525">
            <a:noFill/>
          </a:ln>
        </p:spPr>
        <p:txBody>
          <a:bodyPr wrap="square" anchor="t" anchorCtr="0">
            <a:spAutoFit/>
          </a:bodyPr>
          <a:lstStyle/>
          <a:p>
            <a:pPr>
              <a:spcBef>
                <a:spcPct val="50000"/>
              </a:spcBef>
            </a:pPr>
            <a:r>
              <a:rPr lang="en-US" altLang="zh-CN" sz="2800" b="1" i="1" dirty="0">
                <a:solidFill>
                  <a:srgbClr val="FF3300"/>
                </a:solidFill>
                <a:latin typeface="Times New Roman" panose="02020603050405020304" pitchFamily="18" charset="0"/>
                <a:ea typeface="宋体" panose="02010600030101010101" pitchFamily="2" charset="-122"/>
              </a:rPr>
              <a:t>b</a:t>
            </a:r>
            <a:r>
              <a:rPr lang="en-US" altLang="zh-CN" sz="2800" b="1" baseline="30000" dirty="0">
                <a:solidFill>
                  <a:schemeClr val="tx2">
                    <a:lumMod val="60000"/>
                    <a:lumOff val="40000"/>
                  </a:schemeClr>
                </a:solidFill>
                <a:latin typeface="Times New Roman" panose="02020603050405020304" pitchFamily="18" charset="0"/>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a:t>
            </a:r>
            <a:r>
              <a:rPr lang="en-US" altLang="zh-CN" sz="2800" b="1" i="1" dirty="0">
                <a:solidFill>
                  <a:schemeClr val="accent1"/>
                </a:solidFill>
                <a:latin typeface="Times New Roman" panose="02020603050405020304" pitchFamily="18" charset="0"/>
                <a:ea typeface="宋体" panose="02010600030101010101" pitchFamily="2" charset="-122"/>
              </a:rPr>
              <a:t>a</a:t>
            </a:r>
            <a:r>
              <a:rPr lang="en-US" altLang="zh-CN" sz="2800" b="1" baseline="30000" dirty="0">
                <a:solidFill>
                  <a:schemeClr val="tx2">
                    <a:lumMod val="60000"/>
                    <a:lumOff val="40000"/>
                  </a:schemeClr>
                </a:solidFill>
                <a:latin typeface="Times New Roman" panose="02020603050405020304" pitchFamily="18" charset="0"/>
                <a:ea typeface="宋体" panose="02010600030101010101" pitchFamily="2" charset="-122"/>
              </a:rPr>
              <a:t>2</a:t>
            </a:r>
            <a:endParaRPr lang="en-US" altLang="zh-CN" sz="2800" b="1" baseline="30000" dirty="0">
              <a:solidFill>
                <a:schemeClr val="tx2">
                  <a:lumMod val="60000"/>
                  <a:lumOff val="40000"/>
                </a:schemeClr>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linds(horizont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2294"/>
                                        </p:tgtEl>
                                        <p:attrNameLst>
                                          <p:attrName>style.visibility</p:attrName>
                                        </p:attrNameLst>
                                      </p:cBhvr>
                                      <p:to>
                                        <p:strVal val="visible"/>
                                      </p:to>
                                    </p:set>
                                    <p:animEffect transition="in" filter="slide(fromBottom)">
                                      <p:cBhvr>
                                        <p:cTn id="12" dur="500"/>
                                        <p:tgtEl>
                                          <p:spTgt spid="1229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2291"/>
                                        </p:tgtEl>
                                        <p:attrNameLst>
                                          <p:attrName>style.visibility</p:attrName>
                                        </p:attrNameLst>
                                      </p:cBhvr>
                                      <p:to>
                                        <p:strVal val="visible"/>
                                      </p:to>
                                    </p:set>
                                    <p:animEffect transition="in" filter="slide(fromBottom)">
                                      <p:cBhvr>
                                        <p:cTn id="17" dur="500"/>
                                        <p:tgtEl>
                                          <p:spTgt spid="12291"/>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2292"/>
                                        </p:tgtEl>
                                        <p:attrNameLst>
                                          <p:attrName>style.visibility</p:attrName>
                                        </p:attrNameLst>
                                      </p:cBhvr>
                                      <p:to>
                                        <p:strVal val="visible"/>
                                      </p:to>
                                    </p:set>
                                    <p:animEffect transition="in" filter="slide(fromBottom)">
                                      <p:cBhvr>
                                        <p:cTn id="22" dur="500"/>
                                        <p:tgtEl>
                                          <p:spTgt spid="12292"/>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2293"/>
                                        </p:tgtEl>
                                        <p:attrNameLst>
                                          <p:attrName>style.visibility</p:attrName>
                                        </p:attrNameLst>
                                      </p:cBhvr>
                                      <p:to>
                                        <p:strVal val="visible"/>
                                      </p:to>
                                    </p:set>
                                    <p:animEffect transition="in" filter="slide(fromBottom)">
                                      <p:cBhvr>
                                        <p:cTn id="27"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nimBg="1"/>
      <p:bldP spid="12291" grpId="0"/>
      <p:bldP spid="12292" grpId="0"/>
      <p:bldP spid="12293" grpId="0"/>
      <p:bldP spid="1229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内容占位符 2"/>
          <p:cNvSpPr/>
          <p:nvPr/>
        </p:nvSpPr>
        <p:spPr>
          <a:xfrm>
            <a:off x="2066925" y="2692414"/>
            <a:ext cx="2171700" cy="690563"/>
          </a:xfrm>
          <a:prstGeom prst="rect">
            <a:avLst/>
          </a:prstGeom>
          <a:noFill/>
          <a:ln w="9525">
            <a:noFill/>
          </a:ln>
        </p:spPr>
        <p:txBody>
          <a:bodyPr/>
          <a:lstStyle/>
          <a:p>
            <a:pPr marL="342900" indent="-342900" eaLnBrk="0" hangingPunct="0">
              <a:spcBef>
                <a:spcPct val="20000"/>
              </a:spcBef>
              <a:buFont typeface="Arial" panose="020B0604020202020204" pitchFamily="34" charset="0"/>
            </a:pPr>
            <a:r>
              <a:rPr lang="zh-CN" altLang="en-US" sz="2800" b="1" dirty="0" smtClean="0">
                <a:solidFill>
                  <a:srgbClr val="FF0000"/>
                </a:solidFill>
                <a:latin typeface="宋体" panose="02010600030101010101" pitchFamily="2" charset="-122"/>
              </a:rPr>
              <a:t>　解：（</a:t>
            </a:r>
            <a:r>
              <a:rPr lang="en-US" altLang="zh-CN" sz="2800" dirty="0">
                <a:solidFill>
                  <a:srgbClr val="FF0000"/>
                </a:solidFill>
                <a:latin typeface="Times New Roman" panose="02020603050405020304" pitchFamily="18" charset="0"/>
              </a:rPr>
              <a:t>1</a:t>
            </a:r>
            <a:r>
              <a:rPr lang="zh-CN" altLang="en-US" sz="2800" b="1" dirty="0" smtClean="0">
                <a:solidFill>
                  <a:srgbClr val="FF0000"/>
                </a:solidFill>
                <a:latin typeface="宋体" panose="02010600030101010101" pitchFamily="2" charset="-122"/>
              </a:rPr>
              <a:t>）   </a:t>
            </a:r>
            <a:endParaRPr lang="zh-CN" altLang="en-US" sz="2800" b="1" dirty="0">
              <a:solidFill>
                <a:srgbClr val="FF0000"/>
              </a:solidFill>
              <a:latin typeface="宋体" panose="02010600030101010101" pitchFamily="2" charset="-122"/>
            </a:endParaRPr>
          </a:p>
        </p:txBody>
      </p:sp>
      <p:graphicFrame>
        <p:nvGraphicFramePr>
          <p:cNvPr id="14" name="Object 5"/>
          <p:cNvGraphicFramePr/>
          <p:nvPr/>
        </p:nvGraphicFramePr>
        <p:xfrm>
          <a:off x="4179888" y="2630502"/>
          <a:ext cx="4462462" cy="1768475"/>
        </p:xfrm>
        <a:graphic>
          <a:graphicData uri="http://schemas.openxmlformats.org/presentationml/2006/ole">
            <mc:AlternateContent xmlns:mc="http://schemas.openxmlformats.org/markup-compatibility/2006">
              <mc:Choice xmlns:v="urn:schemas-microsoft-com:vml" Requires="v">
                <p:oleObj spid="_x0000_s1025" name="Equation" r:id="rId1" imgW="92354400" imgH="36880800" progId="Equation.DSMT4">
                  <p:embed/>
                </p:oleObj>
              </mc:Choice>
              <mc:Fallback>
                <p:oleObj name="Equation" r:id="rId1" imgW="92354400" imgH="36880800" progId="Equation.DSMT4">
                  <p:embed/>
                  <p:pic>
                    <p:nvPicPr>
                      <p:cNvPr id="0" name="图片 1024" descr="image14"/>
                      <p:cNvPicPr/>
                      <p:nvPr/>
                    </p:nvPicPr>
                    <p:blipFill>
                      <a:blip r:embed="rId2"/>
                      <a:stretch>
                        <a:fillRect/>
                      </a:stretch>
                    </p:blipFill>
                    <p:spPr>
                      <a:xfrm>
                        <a:off x="4179888" y="2630502"/>
                        <a:ext cx="4462462" cy="1768475"/>
                      </a:xfrm>
                      <a:prstGeom prst="rect">
                        <a:avLst/>
                      </a:prstGeom>
                      <a:noFill/>
                      <a:ln w="38100">
                        <a:noFill/>
                      </a:ln>
                    </p:spPr>
                  </p:pic>
                </p:oleObj>
              </mc:Fallback>
            </mc:AlternateContent>
          </a:graphicData>
        </a:graphic>
      </p:graphicFrame>
      <p:grpSp>
        <p:nvGrpSpPr>
          <p:cNvPr id="22" name="Group 60"/>
          <p:cNvGrpSpPr/>
          <p:nvPr/>
        </p:nvGrpSpPr>
        <p:grpSpPr>
          <a:xfrm>
            <a:off x="4498975" y="3149614"/>
            <a:ext cx="2357438" cy="2057400"/>
            <a:chOff x="1874" y="2560"/>
            <a:chExt cx="1485" cy="1296"/>
          </a:xfrm>
        </p:grpSpPr>
        <p:graphicFrame>
          <p:nvGraphicFramePr>
            <p:cNvPr id="23" name="Object 5"/>
            <p:cNvGraphicFramePr/>
            <p:nvPr/>
          </p:nvGraphicFramePr>
          <p:xfrm>
            <a:off x="1874" y="3561"/>
            <a:ext cx="649" cy="295"/>
          </p:xfrm>
          <a:graphic>
            <a:graphicData uri="http://schemas.openxmlformats.org/presentationml/2006/ole">
              <mc:AlternateContent xmlns:mc="http://schemas.openxmlformats.org/markup-compatibility/2006">
                <mc:Choice xmlns:v="urn:schemas-microsoft-com:vml" Requires="v">
                  <p:oleObj spid="_x0000_s1026" name="" r:id="rId3" imgW="21336000" imgH="9753600" progId="Equation.DSMT4">
                    <p:embed/>
                  </p:oleObj>
                </mc:Choice>
                <mc:Fallback>
                  <p:oleObj name="" r:id="rId3" imgW="21336000" imgH="9753600" progId="Equation.DSMT4">
                    <p:embed/>
                    <p:pic>
                      <p:nvPicPr>
                        <p:cNvPr id="0" name="图片 1025" descr="image15"/>
                        <p:cNvPicPr/>
                        <p:nvPr/>
                      </p:nvPicPr>
                      <p:blipFill>
                        <a:blip r:embed="rId4"/>
                        <a:stretch>
                          <a:fillRect/>
                        </a:stretch>
                      </p:blipFill>
                      <p:spPr>
                        <a:xfrm>
                          <a:off x="1874" y="3561"/>
                          <a:ext cx="649" cy="295"/>
                        </a:xfrm>
                        <a:prstGeom prst="rect">
                          <a:avLst/>
                        </a:prstGeom>
                        <a:noFill/>
                        <a:ln w="38100">
                          <a:noFill/>
                        </a:ln>
                      </p:spPr>
                    </p:pic>
                  </p:oleObj>
                </mc:Fallback>
              </mc:AlternateContent>
            </a:graphicData>
          </a:graphic>
        </p:graphicFrame>
        <p:graphicFrame>
          <p:nvGraphicFramePr>
            <p:cNvPr id="24" name="Object 5"/>
            <p:cNvGraphicFramePr/>
            <p:nvPr/>
          </p:nvGraphicFramePr>
          <p:xfrm>
            <a:off x="1933" y="2767"/>
            <a:ext cx="1426" cy="295"/>
          </p:xfrm>
          <a:graphic>
            <a:graphicData uri="http://schemas.openxmlformats.org/presentationml/2006/ole">
              <mc:AlternateContent xmlns:mc="http://schemas.openxmlformats.org/markup-compatibility/2006">
                <mc:Choice xmlns:v="urn:schemas-microsoft-com:vml" Requires="v">
                  <p:oleObj spid="_x0000_s1027" name="" r:id="rId5" imgW="46939200" imgH="9753600" progId="Equation.DSMT4">
                    <p:embed/>
                  </p:oleObj>
                </mc:Choice>
                <mc:Fallback>
                  <p:oleObj name="" r:id="rId5" imgW="46939200" imgH="9753600" progId="Equation.DSMT4">
                    <p:embed/>
                    <p:pic>
                      <p:nvPicPr>
                        <p:cNvPr id="0" name="图片 1026" descr="image16"/>
                        <p:cNvPicPr/>
                        <p:nvPr/>
                      </p:nvPicPr>
                      <p:blipFill>
                        <a:blip r:embed="rId6"/>
                        <a:stretch>
                          <a:fillRect/>
                        </a:stretch>
                      </p:blipFill>
                      <p:spPr>
                        <a:xfrm>
                          <a:off x="1933" y="2767"/>
                          <a:ext cx="1426" cy="295"/>
                        </a:xfrm>
                        <a:prstGeom prst="rect">
                          <a:avLst/>
                        </a:prstGeom>
                        <a:noFill/>
                        <a:ln w="38100">
                          <a:noFill/>
                        </a:ln>
                      </p:spPr>
                    </p:pic>
                  </p:oleObj>
                </mc:Fallback>
              </mc:AlternateContent>
            </a:graphicData>
          </a:graphic>
        </p:graphicFrame>
        <p:sp>
          <p:nvSpPr>
            <p:cNvPr id="25" name="Line 34"/>
            <p:cNvSpPr/>
            <p:nvPr/>
          </p:nvSpPr>
          <p:spPr>
            <a:xfrm>
              <a:off x="2104" y="2560"/>
              <a:ext cx="0" cy="208"/>
            </a:xfrm>
            <a:prstGeom prst="line">
              <a:avLst/>
            </a:prstGeom>
            <a:ln w="9525" cap="flat" cmpd="sng">
              <a:solidFill>
                <a:schemeClr val="hlink"/>
              </a:solidFill>
              <a:prstDash val="solid"/>
              <a:headEnd type="triangle" w="med" len="med"/>
              <a:tailEnd type="triangle" w="med" len="med"/>
            </a:ln>
          </p:spPr>
        </p:sp>
        <p:sp>
          <p:nvSpPr>
            <p:cNvPr id="26" name="Line 35"/>
            <p:cNvSpPr/>
            <p:nvPr/>
          </p:nvSpPr>
          <p:spPr>
            <a:xfrm>
              <a:off x="2394" y="2560"/>
              <a:ext cx="0" cy="208"/>
            </a:xfrm>
            <a:prstGeom prst="line">
              <a:avLst/>
            </a:prstGeom>
            <a:ln w="9525" cap="flat" cmpd="sng">
              <a:solidFill>
                <a:schemeClr val="hlink"/>
              </a:solidFill>
              <a:prstDash val="solid"/>
              <a:headEnd type="triangle" w="med" len="med"/>
              <a:tailEnd type="triangle" w="med" len="med"/>
            </a:ln>
          </p:spPr>
        </p:sp>
        <p:sp>
          <p:nvSpPr>
            <p:cNvPr id="27" name="Line 36"/>
            <p:cNvSpPr/>
            <p:nvPr/>
          </p:nvSpPr>
          <p:spPr>
            <a:xfrm>
              <a:off x="2837" y="2560"/>
              <a:ext cx="0" cy="208"/>
            </a:xfrm>
            <a:prstGeom prst="line">
              <a:avLst/>
            </a:prstGeom>
            <a:ln w="9525" cap="flat" cmpd="sng">
              <a:solidFill>
                <a:schemeClr val="hlink"/>
              </a:solidFill>
              <a:prstDash val="solid"/>
              <a:headEnd type="triangle" w="med" len="med"/>
              <a:tailEnd type="triangle" w="med" len="med"/>
            </a:ln>
          </p:spPr>
        </p:sp>
        <p:sp>
          <p:nvSpPr>
            <p:cNvPr id="28" name="Line 37"/>
            <p:cNvSpPr/>
            <p:nvPr/>
          </p:nvSpPr>
          <p:spPr>
            <a:xfrm>
              <a:off x="3136" y="2560"/>
              <a:ext cx="0" cy="208"/>
            </a:xfrm>
            <a:prstGeom prst="line">
              <a:avLst/>
            </a:prstGeom>
            <a:ln w="9525" cap="flat" cmpd="sng">
              <a:solidFill>
                <a:schemeClr val="hlink"/>
              </a:solidFill>
              <a:prstDash val="solid"/>
              <a:headEnd type="triangle" w="med" len="med"/>
              <a:tailEnd type="triangle" w="med" len="med"/>
            </a:ln>
          </p:spPr>
        </p:sp>
        <p:sp>
          <p:nvSpPr>
            <p:cNvPr id="29" name="Line 38"/>
            <p:cNvSpPr/>
            <p:nvPr/>
          </p:nvSpPr>
          <p:spPr>
            <a:xfrm>
              <a:off x="1949" y="3360"/>
              <a:ext cx="0" cy="208"/>
            </a:xfrm>
            <a:prstGeom prst="line">
              <a:avLst/>
            </a:prstGeom>
            <a:ln w="9525" cap="flat" cmpd="sng">
              <a:solidFill>
                <a:schemeClr val="hlink"/>
              </a:solidFill>
              <a:prstDash val="solid"/>
              <a:headEnd type="triangle" w="med" len="med"/>
              <a:tailEnd type="triangle" w="med" len="med"/>
            </a:ln>
          </p:spPr>
        </p:sp>
        <p:sp>
          <p:nvSpPr>
            <p:cNvPr id="30" name="Line 39"/>
            <p:cNvSpPr/>
            <p:nvPr/>
          </p:nvSpPr>
          <p:spPr>
            <a:xfrm>
              <a:off x="2408" y="3360"/>
              <a:ext cx="0" cy="208"/>
            </a:xfrm>
            <a:prstGeom prst="line">
              <a:avLst/>
            </a:prstGeom>
            <a:ln w="9525" cap="flat" cmpd="sng">
              <a:solidFill>
                <a:schemeClr val="hlink"/>
              </a:solidFill>
              <a:prstDash val="solid"/>
              <a:headEnd type="triangle" w="med" len="med"/>
              <a:tailEnd type="triangle" w="med" len="med"/>
            </a:ln>
          </p:spPr>
        </p:sp>
      </p:grpSp>
      <p:grpSp>
        <p:nvGrpSpPr>
          <p:cNvPr id="31" name="Group 62"/>
          <p:cNvGrpSpPr/>
          <p:nvPr/>
        </p:nvGrpSpPr>
        <p:grpSpPr>
          <a:xfrm>
            <a:off x="1752600" y="419114"/>
            <a:ext cx="8229600" cy="1808163"/>
            <a:chOff x="144" y="960"/>
            <a:chExt cx="5184" cy="1139"/>
          </a:xfrm>
        </p:grpSpPr>
        <p:sp>
          <p:nvSpPr>
            <p:cNvPr id="32" name="内容占位符 2"/>
            <p:cNvSpPr/>
            <p:nvPr/>
          </p:nvSpPr>
          <p:spPr>
            <a:xfrm>
              <a:off x="144" y="960"/>
              <a:ext cx="5184" cy="1139"/>
            </a:xfrm>
            <a:prstGeom prst="rect">
              <a:avLst/>
            </a:prstGeom>
            <a:noFill/>
            <a:ln w="9525">
              <a:noFill/>
            </a:ln>
          </p:spPr>
          <p:txBody>
            <a:bodyPr/>
            <a:lstStyle/>
            <a:p>
              <a:pPr marL="342900" indent="-342900" eaLnBrk="0" hangingPunct="0">
                <a:spcBef>
                  <a:spcPct val="20000"/>
                </a:spcBef>
                <a:buFont typeface="Arial" panose="020B0604020202020204" pitchFamily="34" charset="0"/>
              </a:pPr>
              <a:r>
                <a:rPr lang="zh-CN" altLang="en-US" sz="2800" dirty="0" smtClean="0">
                  <a:solidFill>
                    <a:schemeClr val="accent1"/>
                  </a:solidFill>
                  <a:latin typeface="Times New Roman" panose="02020603050405020304" pitchFamily="18" charset="0"/>
                  <a:ea typeface="黑体" panose="02010609060101010101" charset="-122"/>
                </a:rPr>
                <a:t>【例</a:t>
              </a:r>
              <a:r>
                <a:rPr lang="en-US" altLang="zh-CN" sz="2800" dirty="0" smtClean="0">
                  <a:solidFill>
                    <a:schemeClr val="accent1"/>
                  </a:solidFill>
                  <a:latin typeface="Times New Roman" panose="02020603050405020304" pitchFamily="18" charset="0"/>
                  <a:ea typeface="黑体" panose="02010609060101010101" charset="-122"/>
                </a:rPr>
                <a:t>1</a:t>
              </a:r>
              <a:r>
                <a:rPr lang="zh-CN" altLang="en-US" sz="2800" dirty="0" smtClean="0">
                  <a:solidFill>
                    <a:schemeClr val="accent1"/>
                  </a:solidFill>
                  <a:latin typeface="Times New Roman" panose="02020603050405020304" pitchFamily="18" charset="0"/>
                  <a:ea typeface="黑体" panose="02010609060101010101" charset="-122"/>
                </a:rPr>
                <a:t>】 </a:t>
              </a:r>
              <a:r>
                <a:rPr lang="zh-CN" altLang="en-US" sz="2800" b="1" dirty="0" smtClean="0">
                  <a:latin typeface="黑体" panose="02010609060101010101" charset="-122"/>
                  <a:ea typeface="黑体" panose="02010609060101010101" charset="-122"/>
                </a:rPr>
                <a:t>运用</a:t>
              </a:r>
              <a:r>
                <a:rPr lang="zh-CN" altLang="en-US" sz="2800" b="1" dirty="0">
                  <a:latin typeface="黑体" panose="02010609060101010101" charset="-122"/>
                  <a:ea typeface="黑体" panose="02010609060101010101" charset="-122"/>
                </a:rPr>
                <a:t>平方差公式计算：</a:t>
              </a:r>
              <a:endParaRPr lang="zh-CN" altLang="en-US" sz="2800" b="1" dirty="0">
                <a:latin typeface="黑体" panose="02010609060101010101" charset="-122"/>
                <a:ea typeface="黑体" panose="02010609060101010101" charset="-122"/>
              </a:endParaRPr>
            </a:p>
            <a:p>
              <a:pPr marL="342900" indent="-342900" eaLnBrk="0" hangingPunct="0">
                <a:spcBef>
                  <a:spcPct val="30000"/>
                </a:spcBef>
                <a:buFont typeface="Arial" panose="020B0604020202020204" pitchFamily="34" charset="0"/>
              </a:pPr>
              <a:r>
                <a:rPr lang="en-US" altLang="en-US" sz="2800" b="1" dirty="0">
                  <a:latin typeface="宋体" panose="02010600030101010101" pitchFamily="2" charset="-122"/>
                </a:rPr>
                <a:t>（</a:t>
              </a:r>
              <a:r>
                <a:rPr lang="en-US" altLang="zh-CN" sz="2800" dirty="0">
                  <a:latin typeface="Times New Roman" panose="02020603050405020304" pitchFamily="18" charset="0"/>
                </a:rPr>
                <a:t>1</a:t>
              </a:r>
              <a:r>
                <a:rPr lang="zh-CN" altLang="en-US" sz="2800" b="1" dirty="0">
                  <a:latin typeface="宋体" panose="02010600030101010101" pitchFamily="2" charset="-122"/>
                </a:rPr>
                <a:t>）             ；      </a:t>
              </a:r>
              <a:endParaRPr lang="zh-CN" altLang="en-US" sz="2800" b="1" dirty="0">
                <a:latin typeface="宋体" panose="02010600030101010101" pitchFamily="2" charset="-122"/>
              </a:endParaRPr>
            </a:p>
            <a:p>
              <a:pPr marL="342900" indent="-342900" eaLnBrk="0" hangingPunct="0">
                <a:spcBef>
                  <a:spcPct val="30000"/>
                </a:spcBef>
                <a:buFont typeface="Arial" panose="020B0604020202020204" pitchFamily="34" charset="0"/>
              </a:pPr>
              <a:r>
                <a:rPr lang="en-US" altLang="en-US" sz="2800" b="1" dirty="0">
                  <a:latin typeface="宋体" panose="02010600030101010101" pitchFamily="2" charset="-122"/>
                </a:rPr>
                <a:t>（</a:t>
              </a:r>
              <a:r>
                <a:rPr lang="en-US" altLang="zh-CN" sz="2800" dirty="0">
                  <a:latin typeface="Times New Roman" panose="02020603050405020304" pitchFamily="18" charset="0"/>
                </a:rPr>
                <a:t>2</a:t>
              </a:r>
              <a:r>
                <a:rPr lang="en-US" altLang="en-US" sz="2800" b="1" dirty="0">
                  <a:latin typeface="宋体" panose="02010600030101010101" pitchFamily="2" charset="-122"/>
                </a:rPr>
                <a:t>）</a:t>
              </a:r>
              <a:r>
                <a:rPr lang="en-US" altLang="zh-CN" sz="2800" b="1" dirty="0">
                  <a:latin typeface="宋体" panose="02010600030101010101" pitchFamily="2" charset="-122"/>
                </a:rPr>
                <a:t>               ．</a:t>
              </a:r>
              <a:endParaRPr lang="en-US" altLang="zh-CN" sz="2800" b="1" dirty="0">
                <a:latin typeface="宋体" panose="02010600030101010101" pitchFamily="2" charset="-122"/>
              </a:endParaRPr>
            </a:p>
          </p:txBody>
        </p:sp>
        <p:graphicFrame>
          <p:nvGraphicFramePr>
            <p:cNvPr id="33" name="Object 5"/>
            <p:cNvGraphicFramePr/>
            <p:nvPr/>
          </p:nvGraphicFramePr>
          <p:xfrm>
            <a:off x="749" y="1378"/>
            <a:ext cx="1446" cy="294"/>
          </p:xfrm>
          <a:graphic>
            <a:graphicData uri="http://schemas.openxmlformats.org/presentationml/2006/ole">
              <mc:AlternateContent xmlns:mc="http://schemas.openxmlformats.org/markup-compatibility/2006">
                <mc:Choice xmlns:v="urn:schemas-microsoft-com:vml" Requires="v">
                  <p:oleObj spid="_x0000_s1028" name="" r:id="rId7" imgW="47548800" imgH="9753600" progId="Equation.DSMT4">
                    <p:embed/>
                  </p:oleObj>
                </mc:Choice>
                <mc:Fallback>
                  <p:oleObj name="" r:id="rId7" imgW="47548800" imgH="9753600" progId="Equation.DSMT4">
                    <p:embed/>
                    <p:pic>
                      <p:nvPicPr>
                        <p:cNvPr id="0" name="图片 1027" descr="image17"/>
                        <p:cNvPicPr/>
                        <p:nvPr/>
                      </p:nvPicPr>
                      <p:blipFill>
                        <a:blip r:embed="rId8"/>
                        <a:stretch>
                          <a:fillRect/>
                        </a:stretch>
                      </p:blipFill>
                      <p:spPr>
                        <a:xfrm>
                          <a:off x="749" y="1378"/>
                          <a:ext cx="1446" cy="294"/>
                        </a:xfrm>
                        <a:prstGeom prst="rect">
                          <a:avLst/>
                        </a:prstGeom>
                        <a:noFill/>
                        <a:ln w="38100">
                          <a:noFill/>
                        </a:ln>
                      </p:spPr>
                    </p:pic>
                  </p:oleObj>
                </mc:Fallback>
              </mc:AlternateContent>
            </a:graphicData>
          </a:graphic>
        </p:graphicFrame>
        <p:graphicFrame>
          <p:nvGraphicFramePr>
            <p:cNvPr id="34" name="Object 5"/>
            <p:cNvGraphicFramePr/>
            <p:nvPr/>
          </p:nvGraphicFramePr>
          <p:xfrm>
            <a:off x="747" y="1715"/>
            <a:ext cx="2234" cy="340"/>
          </p:xfrm>
          <a:graphic>
            <a:graphicData uri="http://schemas.openxmlformats.org/presentationml/2006/ole">
              <mc:AlternateContent xmlns:mc="http://schemas.openxmlformats.org/markup-compatibility/2006">
                <mc:Choice xmlns:v="urn:schemas-microsoft-com:vml" Requires="v">
                  <p:oleObj spid="_x0000_s1029" name="" r:id="rId9" imgW="73456800" imgH="11277600" progId="Equation.DSMT4">
                    <p:embed/>
                  </p:oleObj>
                </mc:Choice>
                <mc:Fallback>
                  <p:oleObj name="" r:id="rId9" imgW="73456800" imgH="11277600" progId="Equation.DSMT4">
                    <p:embed/>
                    <p:pic>
                      <p:nvPicPr>
                        <p:cNvPr id="0" name="图片 1028" descr="image18"/>
                        <p:cNvPicPr/>
                        <p:nvPr/>
                      </p:nvPicPr>
                      <p:blipFill>
                        <a:blip r:embed="rId10"/>
                        <a:stretch>
                          <a:fillRect/>
                        </a:stretch>
                      </p:blipFill>
                      <p:spPr>
                        <a:xfrm>
                          <a:off x="747" y="1715"/>
                          <a:ext cx="2234" cy="340"/>
                        </a:xfrm>
                        <a:prstGeom prst="rect">
                          <a:avLst/>
                        </a:prstGeom>
                        <a:noFill/>
                        <a:ln w="38100">
                          <a:noFill/>
                        </a:ln>
                      </p:spPr>
                    </p:pic>
                  </p:oleObj>
                </mc:Fallback>
              </mc:AlternateContent>
            </a:graphicData>
          </a:graphic>
        </p:graphicFrame>
      </p:grpSp>
      <p:sp>
        <p:nvSpPr>
          <p:cNvPr id="36" name="TextBox 35"/>
          <p:cNvSpPr txBox="1">
            <a:spLocks noChangeArrowheads="1"/>
          </p:cNvSpPr>
          <p:nvPr/>
        </p:nvSpPr>
        <p:spPr bwMode="auto">
          <a:xfrm>
            <a:off x="6613456" y="4448765"/>
            <a:ext cx="3386725" cy="1476375"/>
          </a:xfrm>
          <a:prstGeom prst="rect">
            <a:avLst/>
          </a:prstGeom>
          <a:noFill/>
          <a:ln w="25400">
            <a:solidFill>
              <a:srgbClr val="404040">
                <a:alpha val="54117"/>
              </a:srgbClr>
            </a:solidFill>
            <a:round/>
          </a:ln>
        </p:spPr>
        <p:txBody>
          <a:bodyPr wrap="square">
            <a:spAutoFit/>
          </a:bodyPr>
          <a:lstStyle/>
          <a:p>
            <a:pPr eaLnBrk="0" hangingPunct="0">
              <a:spcBef>
                <a:spcPct val="50000"/>
              </a:spcBef>
            </a:pPr>
            <a:r>
              <a:rPr lang="zh-CN" altLang="en-US" sz="2000" b="1" dirty="0" smtClean="0">
                <a:solidFill>
                  <a:srgbClr val="0070C0"/>
                </a:solidFill>
                <a:latin typeface="黑体" panose="02010609060101010101" charset="-122"/>
                <a:ea typeface="黑体" panose="02010609060101010101" charset="-122"/>
              </a:rPr>
              <a:t>计算时注意：</a:t>
            </a:r>
            <a:endParaRPr lang="en-US" altLang="zh-CN" sz="2000" b="1" dirty="0" smtClean="0">
              <a:solidFill>
                <a:srgbClr val="0070C0"/>
              </a:solidFill>
              <a:latin typeface="黑体" panose="02010609060101010101" charset="-122"/>
              <a:ea typeface="黑体" panose="02010609060101010101" charset="-122"/>
            </a:endParaRPr>
          </a:p>
          <a:p>
            <a:pPr eaLnBrk="0" hangingPunct="0">
              <a:spcBef>
                <a:spcPct val="50000"/>
              </a:spcBef>
            </a:pPr>
            <a:r>
              <a:rPr lang="zh-CN" altLang="en-US" sz="2000" b="1" dirty="0" smtClean="0">
                <a:solidFill>
                  <a:srgbClr val="0070C0"/>
                </a:solidFill>
                <a:latin typeface="黑体" panose="02010609060101010101" charset="-122"/>
                <a:ea typeface="黑体" panose="02010609060101010101" charset="-122"/>
              </a:rPr>
              <a:t>一定要把要计算的式子与公式对照，找出哪个是</a:t>
            </a:r>
            <a:r>
              <a:rPr lang="en-US" altLang="zh-CN" sz="2000" b="1" dirty="0" smtClean="0">
                <a:solidFill>
                  <a:srgbClr val="0070C0"/>
                </a:solidFill>
                <a:latin typeface="黑体" panose="02010609060101010101" charset="-122"/>
                <a:ea typeface="黑体" panose="02010609060101010101" charset="-122"/>
              </a:rPr>
              <a:t>a </a:t>
            </a:r>
            <a:r>
              <a:rPr lang="zh-CN" altLang="en-US" sz="2000" b="1" dirty="0" smtClean="0">
                <a:solidFill>
                  <a:srgbClr val="0070C0"/>
                </a:solidFill>
                <a:latin typeface="黑体" panose="02010609060101010101" charset="-122"/>
                <a:ea typeface="黑体" panose="02010609060101010101" charset="-122"/>
              </a:rPr>
              <a:t>，哪个是</a:t>
            </a:r>
            <a:r>
              <a:rPr lang="en-US" altLang="zh-CN" sz="2000" b="1" dirty="0" smtClean="0">
                <a:solidFill>
                  <a:srgbClr val="0070C0"/>
                </a:solidFill>
                <a:latin typeface="黑体" panose="02010609060101010101" charset="-122"/>
                <a:ea typeface="黑体" panose="02010609060101010101" charset="-122"/>
              </a:rPr>
              <a:t>b.</a:t>
            </a:r>
            <a:endParaRPr lang="en-US" altLang="zh-CN" sz="2000" b="1" dirty="0" smtClean="0">
              <a:solidFill>
                <a:srgbClr val="0070C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checkerboard(across)">
                                      <p:cBhvr>
                                        <p:cTn id="1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37"/>
          <p:cNvGrpSpPr/>
          <p:nvPr/>
        </p:nvGrpSpPr>
        <p:grpSpPr>
          <a:xfrm>
            <a:off x="1841500" y="718469"/>
            <a:ext cx="8229600" cy="1809751"/>
            <a:chOff x="144" y="1023"/>
            <a:chExt cx="5184" cy="1140"/>
          </a:xfrm>
        </p:grpSpPr>
        <p:sp>
          <p:nvSpPr>
            <p:cNvPr id="6" name="内容占位符 2"/>
            <p:cNvSpPr/>
            <p:nvPr/>
          </p:nvSpPr>
          <p:spPr>
            <a:xfrm>
              <a:off x="144" y="1024"/>
              <a:ext cx="5184" cy="1139"/>
            </a:xfrm>
            <a:prstGeom prst="rect">
              <a:avLst/>
            </a:prstGeom>
            <a:noFill/>
            <a:ln w="9525">
              <a:noFill/>
            </a:ln>
          </p:spPr>
          <p:txBody>
            <a:bodyPr/>
            <a:lstStyle/>
            <a:p>
              <a:pPr marL="342900" indent="-342900" eaLnBrk="0" hangingPunct="0">
                <a:spcBef>
                  <a:spcPct val="20000"/>
                </a:spcBef>
                <a:buFont typeface="Arial" panose="020B0604020202020204" pitchFamily="34" charset="0"/>
              </a:pPr>
              <a:r>
                <a:rPr lang="en-US" altLang="en-US" sz="2800" b="1" dirty="0" smtClean="0">
                  <a:latin typeface="宋体" panose="02010600030101010101" pitchFamily="2" charset="-122"/>
                </a:rPr>
                <a:t>（</a:t>
              </a:r>
              <a:r>
                <a:rPr lang="en-US" altLang="zh-CN" sz="2800" dirty="0" smtClean="0">
                  <a:latin typeface="Times New Roman" panose="02020603050405020304" pitchFamily="18" charset="0"/>
                </a:rPr>
                <a:t>2</a:t>
              </a:r>
              <a:r>
                <a:rPr lang="en-US" altLang="en-US" sz="2800" b="1" dirty="0" smtClean="0">
                  <a:latin typeface="宋体" panose="02010600030101010101" pitchFamily="2" charset="-122"/>
                </a:rPr>
                <a:t>）</a:t>
              </a:r>
              <a:r>
                <a:rPr lang="en-US" altLang="zh-CN" sz="2800" b="1" dirty="0" smtClean="0">
                  <a:latin typeface="宋体" panose="02010600030101010101" pitchFamily="2" charset="-122"/>
                </a:rPr>
                <a:t>                ．</a:t>
              </a:r>
              <a:endParaRPr lang="en-US" altLang="zh-CN" sz="2800" b="1" dirty="0">
                <a:latin typeface="宋体" panose="02010600030101010101" pitchFamily="2" charset="-122"/>
              </a:endParaRPr>
            </a:p>
          </p:txBody>
        </p:sp>
        <p:graphicFrame>
          <p:nvGraphicFramePr>
            <p:cNvPr id="8" name="Object 5"/>
            <p:cNvGraphicFramePr/>
            <p:nvPr/>
          </p:nvGraphicFramePr>
          <p:xfrm>
            <a:off x="844" y="1023"/>
            <a:ext cx="2234" cy="340"/>
          </p:xfrm>
          <a:graphic>
            <a:graphicData uri="http://schemas.openxmlformats.org/presentationml/2006/ole">
              <mc:AlternateContent xmlns:mc="http://schemas.openxmlformats.org/markup-compatibility/2006">
                <mc:Choice xmlns:v="urn:schemas-microsoft-com:vml" Requires="v">
                  <p:oleObj spid="_x0000_s2049" name="" r:id="rId1" imgW="73456800" imgH="11277600" progId="Equation.DSMT4">
                    <p:embed/>
                  </p:oleObj>
                </mc:Choice>
                <mc:Fallback>
                  <p:oleObj name="" r:id="rId1" imgW="73456800" imgH="11277600" progId="Equation.DSMT4">
                    <p:embed/>
                    <p:pic>
                      <p:nvPicPr>
                        <p:cNvPr id="0" name="图片 2048" descr="image18"/>
                        <p:cNvPicPr/>
                        <p:nvPr/>
                      </p:nvPicPr>
                      <p:blipFill>
                        <a:blip r:embed="rId2"/>
                        <a:stretch>
                          <a:fillRect/>
                        </a:stretch>
                      </p:blipFill>
                      <p:spPr>
                        <a:xfrm>
                          <a:off x="844" y="1023"/>
                          <a:ext cx="2234" cy="340"/>
                        </a:xfrm>
                        <a:prstGeom prst="rect">
                          <a:avLst/>
                        </a:prstGeom>
                        <a:noFill/>
                        <a:ln w="38100">
                          <a:noFill/>
                        </a:ln>
                      </p:spPr>
                    </p:pic>
                  </p:oleObj>
                </mc:Fallback>
              </mc:AlternateContent>
            </a:graphicData>
          </a:graphic>
        </p:graphicFrame>
      </p:grpSp>
      <p:sp>
        <p:nvSpPr>
          <p:cNvPr id="9" name="内容占位符 2"/>
          <p:cNvSpPr/>
          <p:nvPr/>
        </p:nvSpPr>
        <p:spPr>
          <a:xfrm>
            <a:off x="2046377" y="1778028"/>
            <a:ext cx="2171700" cy="690563"/>
          </a:xfrm>
          <a:prstGeom prst="rect">
            <a:avLst/>
          </a:prstGeom>
          <a:noFill/>
          <a:ln w="9525">
            <a:noFill/>
          </a:ln>
        </p:spPr>
        <p:txBody>
          <a:bodyPr/>
          <a:lstStyle/>
          <a:p>
            <a:pPr marL="342900" indent="-342900" eaLnBrk="0" hangingPunct="0">
              <a:spcBef>
                <a:spcPct val="20000"/>
              </a:spcBef>
              <a:buFont typeface="Arial" panose="020B0604020202020204" pitchFamily="34" charset="0"/>
            </a:pPr>
            <a:r>
              <a:rPr lang="zh-CN" altLang="en-US" sz="2800" b="1" dirty="0">
                <a:solidFill>
                  <a:srgbClr val="FF0000"/>
                </a:solidFill>
                <a:latin typeface="宋体" panose="02010600030101010101" pitchFamily="2" charset="-122"/>
              </a:rPr>
              <a:t>　解：（</a:t>
            </a:r>
            <a:r>
              <a:rPr lang="en-US" altLang="zh-CN" sz="2800" dirty="0">
                <a:solidFill>
                  <a:srgbClr val="FF0000"/>
                </a:solidFill>
                <a:latin typeface="Times New Roman" panose="02020603050405020304" pitchFamily="18" charset="0"/>
              </a:rPr>
              <a:t>2</a:t>
            </a:r>
            <a:r>
              <a:rPr lang="zh-CN" altLang="en-US" sz="2800" b="1" dirty="0">
                <a:solidFill>
                  <a:srgbClr val="FF0000"/>
                </a:solidFill>
                <a:latin typeface="宋体" panose="02010600030101010101" pitchFamily="2" charset="-122"/>
              </a:rPr>
              <a:t>）   </a:t>
            </a:r>
            <a:endParaRPr lang="zh-CN" altLang="en-US" sz="2800" b="1" dirty="0">
              <a:solidFill>
                <a:srgbClr val="FF0000"/>
              </a:solidFill>
              <a:latin typeface="宋体" panose="02010600030101010101" pitchFamily="2" charset="-122"/>
            </a:endParaRPr>
          </a:p>
        </p:txBody>
      </p:sp>
      <p:graphicFrame>
        <p:nvGraphicFramePr>
          <p:cNvPr id="10" name="Object 5"/>
          <p:cNvGraphicFramePr/>
          <p:nvPr/>
        </p:nvGraphicFramePr>
        <p:xfrm>
          <a:off x="3992652" y="1763741"/>
          <a:ext cx="4078288" cy="1839912"/>
        </p:xfrm>
        <a:graphic>
          <a:graphicData uri="http://schemas.openxmlformats.org/presentationml/2006/ole">
            <mc:AlternateContent xmlns:mc="http://schemas.openxmlformats.org/markup-compatibility/2006">
              <mc:Choice xmlns:v="urn:schemas-microsoft-com:vml" Requires="v">
                <p:oleObj spid="_x0000_s2050" name="Equation" r:id="rId3" imgW="84429600" imgH="38404800" progId="Equation.DSMT4">
                  <p:embed/>
                </p:oleObj>
              </mc:Choice>
              <mc:Fallback>
                <p:oleObj name="Equation" r:id="rId3" imgW="84429600" imgH="38404800" progId="Equation.DSMT4">
                  <p:embed/>
                  <p:pic>
                    <p:nvPicPr>
                      <p:cNvPr id="0" name="图片 2049" descr="image19"/>
                      <p:cNvPicPr/>
                      <p:nvPr/>
                    </p:nvPicPr>
                    <p:blipFill>
                      <a:blip r:embed="rId4"/>
                      <a:stretch>
                        <a:fillRect/>
                      </a:stretch>
                    </p:blipFill>
                    <p:spPr>
                      <a:xfrm>
                        <a:off x="3992652" y="1763741"/>
                        <a:ext cx="4078288" cy="1839912"/>
                      </a:xfrm>
                      <a:prstGeom prst="rect">
                        <a:avLst/>
                      </a:prstGeom>
                      <a:noFill/>
                      <a:ln w="38100">
                        <a:noFill/>
                      </a:ln>
                    </p:spPr>
                  </p:pic>
                </p:oleObj>
              </mc:Fallback>
            </mc:AlternateContent>
          </a:graphicData>
        </a:graphic>
      </p:graphicFrame>
      <p:grpSp>
        <p:nvGrpSpPr>
          <p:cNvPr id="11" name="Group 38"/>
          <p:cNvGrpSpPr/>
          <p:nvPr/>
        </p:nvGrpSpPr>
        <p:grpSpPr>
          <a:xfrm>
            <a:off x="4472077" y="2197128"/>
            <a:ext cx="2779713" cy="2108200"/>
            <a:chOff x="1870" y="2536"/>
            <a:chExt cx="1751" cy="1328"/>
          </a:xfrm>
        </p:grpSpPr>
        <p:graphicFrame>
          <p:nvGraphicFramePr>
            <p:cNvPr id="12" name="Object 5"/>
            <p:cNvGraphicFramePr/>
            <p:nvPr/>
          </p:nvGraphicFramePr>
          <p:xfrm>
            <a:off x="1946" y="3569"/>
            <a:ext cx="1307" cy="295"/>
          </p:xfrm>
          <a:graphic>
            <a:graphicData uri="http://schemas.openxmlformats.org/presentationml/2006/ole">
              <mc:AlternateContent xmlns:mc="http://schemas.openxmlformats.org/markup-compatibility/2006">
                <mc:Choice xmlns:v="urn:schemas-microsoft-com:vml" Requires="v">
                  <p:oleObj spid="_x0000_s2051" name="" r:id="rId5" imgW="42976800" imgH="9753600" progId="Equation.DSMT4">
                    <p:embed/>
                  </p:oleObj>
                </mc:Choice>
                <mc:Fallback>
                  <p:oleObj name="" r:id="rId5" imgW="42976800" imgH="9753600" progId="Equation.DSMT4">
                    <p:embed/>
                    <p:pic>
                      <p:nvPicPr>
                        <p:cNvPr id="0" name="图片 2050" descr="image20"/>
                        <p:cNvPicPr/>
                        <p:nvPr/>
                      </p:nvPicPr>
                      <p:blipFill>
                        <a:blip r:embed="rId6"/>
                        <a:stretch>
                          <a:fillRect/>
                        </a:stretch>
                      </p:blipFill>
                      <p:spPr>
                        <a:xfrm>
                          <a:off x="1946" y="3569"/>
                          <a:ext cx="1307" cy="295"/>
                        </a:xfrm>
                        <a:prstGeom prst="rect">
                          <a:avLst/>
                        </a:prstGeom>
                        <a:noFill/>
                        <a:ln w="38100">
                          <a:noFill/>
                        </a:ln>
                      </p:spPr>
                    </p:pic>
                  </p:oleObj>
                </mc:Fallback>
              </mc:AlternateContent>
            </a:graphicData>
          </a:graphic>
        </p:graphicFrame>
        <p:graphicFrame>
          <p:nvGraphicFramePr>
            <p:cNvPr id="13" name="Object 5"/>
            <p:cNvGraphicFramePr/>
            <p:nvPr/>
          </p:nvGraphicFramePr>
          <p:xfrm>
            <a:off x="1870" y="2749"/>
            <a:ext cx="797" cy="267"/>
          </p:xfrm>
          <a:graphic>
            <a:graphicData uri="http://schemas.openxmlformats.org/presentationml/2006/ole">
              <mc:AlternateContent xmlns:mc="http://schemas.openxmlformats.org/markup-compatibility/2006">
                <mc:Choice xmlns:v="urn:schemas-microsoft-com:vml" Requires="v">
                  <p:oleObj spid="_x0000_s2052" name="" r:id="rId7" imgW="26212800" imgH="8839200" progId="Equation.DSMT4">
                    <p:embed/>
                  </p:oleObj>
                </mc:Choice>
                <mc:Fallback>
                  <p:oleObj name="" r:id="rId7" imgW="26212800" imgH="8839200" progId="Equation.DSMT4">
                    <p:embed/>
                    <p:pic>
                      <p:nvPicPr>
                        <p:cNvPr id="0" name="图片 2051" descr="image21"/>
                        <p:cNvPicPr/>
                        <p:nvPr/>
                      </p:nvPicPr>
                      <p:blipFill>
                        <a:blip r:embed="rId8"/>
                        <a:stretch>
                          <a:fillRect/>
                        </a:stretch>
                      </p:blipFill>
                      <p:spPr>
                        <a:xfrm>
                          <a:off x="1870" y="2749"/>
                          <a:ext cx="797" cy="267"/>
                        </a:xfrm>
                        <a:prstGeom prst="rect">
                          <a:avLst/>
                        </a:prstGeom>
                        <a:noFill/>
                        <a:ln w="38100">
                          <a:noFill/>
                        </a:ln>
                      </p:spPr>
                    </p:pic>
                  </p:oleObj>
                </mc:Fallback>
              </mc:AlternateContent>
            </a:graphicData>
          </a:graphic>
        </p:graphicFrame>
        <p:sp>
          <p:nvSpPr>
            <p:cNvPr id="14" name="Line 22"/>
            <p:cNvSpPr/>
            <p:nvPr/>
          </p:nvSpPr>
          <p:spPr>
            <a:xfrm>
              <a:off x="2040" y="2560"/>
              <a:ext cx="0" cy="208"/>
            </a:xfrm>
            <a:prstGeom prst="line">
              <a:avLst/>
            </a:prstGeom>
            <a:ln w="9525" cap="flat" cmpd="sng">
              <a:solidFill>
                <a:schemeClr val="hlink"/>
              </a:solidFill>
              <a:prstDash val="solid"/>
              <a:headEnd type="triangle" w="med" len="med"/>
              <a:tailEnd type="triangle" w="med" len="med"/>
            </a:ln>
          </p:spPr>
        </p:sp>
        <p:sp>
          <p:nvSpPr>
            <p:cNvPr id="15" name="Line 23"/>
            <p:cNvSpPr/>
            <p:nvPr/>
          </p:nvSpPr>
          <p:spPr>
            <a:xfrm>
              <a:off x="2322" y="2560"/>
              <a:ext cx="0" cy="208"/>
            </a:xfrm>
            <a:prstGeom prst="line">
              <a:avLst/>
            </a:prstGeom>
            <a:ln w="9525" cap="flat" cmpd="sng">
              <a:solidFill>
                <a:schemeClr val="hlink"/>
              </a:solidFill>
              <a:prstDash val="solid"/>
              <a:headEnd type="triangle" w="med" len="med"/>
              <a:tailEnd type="triangle" w="med" len="med"/>
            </a:ln>
          </p:spPr>
        </p:sp>
        <p:sp>
          <p:nvSpPr>
            <p:cNvPr id="16" name="Line 24"/>
            <p:cNvSpPr/>
            <p:nvPr/>
          </p:nvSpPr>
          <p:spPr>
            <a:xfrm>
              <a:off x="3301" y="2536"/>
              <a:ext cx="0" cy="208"/>
            </a:xfrm>
            <a:prstGeom prst="line">
              <a:avLst/>
            </a:prstGeom>
            <a:ln w="9525" cap="flat" cmpd="sng">
              <a:solidFill>
                <a:schemeClr val="hlink"/>
              </a:solidFill>
              <a:prstDash val="solid"/>
              <a:headEnd type="triangle" w="med" len="med"/>
              <a:tailEnd type="triangle" w="med" len="med"/>
            </a:ln>
          </p:spPr>
        </p:sp>
        <p:sp>
          <p:nvSpPr>
            <p:cNvPr id="17" name="Line 25"/>
            <p:cNvSpPr/>
            <p:nvPr/>
          </p:nvSpPr>
          <p:spPr>
            <a:xfrm>
              <a:off x="2968" y="2552"/>
              <a:ext cx="0" cy="208"/>
            </a:xfrm>
            <a:prstGeom prst="line">
              <a:avLst/>
            </a:prstGeom>
            <a:ln w="9525" cap="flat" cmpd="sng">
              <a:solidFill>
                <a:schemeClr val="hlink"/>
              </a:solidFill>
              <a:prstDash val="solid"/>
              <a:headEnd type="triangle" w="med" len="med"/>
              <a:tailEnd type="triangle" w="med" len="med"/>
            </a:ln>
          </p:spPr>
        </p:sp>
        <p:sp>
          <p:nvSpPr>
            <p:cNvPr id="18" name="Line 26"/>
            <p:cNvSpPr/>
            <p:nvPr/>
          </p:nvSpPr>
          <p:spPr>
            <a:xfrm>
              <a:off x="2061" y="3360"/>
              <a:ext cx="0" cy="208"/>
            </a:xfrm>
            <a:prstGeom prst="line">
              <a:avLst/>
            </a:prstGeom>
            <a:ln w="9525" cap="flat" cmpd="sng">
              <a:solidFill>
                <a:schemeClr val="hlink"/>
              </a:solidFill>
              <a:prstDash val="solid"/>
              <a:headEnd type="triangle" w="med" len="med"/>
              <a:tailEnd type="triangle" w="med" len="med"/>
            </a:ln>
          </p:spPr>
        </p:sp>
        <p:sp>
          <p:nvSpPr>
            <p:cNvPr id="19" name="Line 27"/>
            <p:cNvSpPr/>
            <p:nvPr/>
          </p:nvSpPr>
          <p:spPr>
            <a:xfrm>
              <a:off x="2784" y="3368"/>
              <a:ext cx="0" cy="208"/>
            </a:xfrm>
            <a:prstGeom prst="line">
              <a:avLst/>
            </a:prstGeom>
            <a:ln w="9525" cap="flat" cmpd="sng">
              <a:solidFill>
                <a:schemeClr val="hlink"/>
              </a:solidFill>
              <a:prstDash val="solid"/>
              <a:headEnd type="triangle" w="med" len="med"/>
              <a:tailEnd type="triangle" w="med" len="med"/>
            </a:ln>
          </p:spPr>
        </p:sp>
        <p:graphicFrame>
          <p:nvGraphicFramePr>
            <p:cNvPr id="20" name="Object 5"/>
            <p:cNvGraphicFramePr/>
            <p:nvPr/>
          </p:nvGraphicFramePr>
          <p:xfrm>
            <a:off x="2823" y="2742"/>
            <a:ext cx="798" cy="268"/>
          </p:xfrm>
          <a:graphic>
            <a:graphicData uri="http://schemas.openxmlformats.org/presentationml/2006/ole">
              <mc:AlternateContent xmlns:mc="http://schemas.openxmlformats.org/markup-compatibility/2006">
                <mc:Choice xmlns:v="urn:schemas-microsoft-com:vml" Requires="v">
                  <p:oleObj spid="_x0000_s2053" name="" r:id="rId9" imgW="26212800" imgH="8839200" progId="Equation.DSMT4">
                    <p:embed/>
                  </p:oleObj>
                </mc:Choice>
                <mc:Fallback>
                  <p:oleObj name="" r:id="rId9" imgW="26212800" imgH="8839200" progId="Equation.DSMT4">
                    <p:embed/>
                    <p:pic>
                      <p:nvPicPr>
                        <p:cNvPr id="0" name="图片 2052" descr="image22"/>
                        <p:cNvPicPr/>
                        <p:nvPr/>
                      </p:nvPicPr>
                      <p:blipFill>
                        <a:blip r:embed="rId10"/>
                        <a:stretch>
                          <a:fillRect/>
                        </a:stretch>
                      </p:blipFill>
                      <p:spPr>
                        <a:xfrm>
                          <a:off x="2823" y="2742"/>
                          <a:ext cx="798" cy="268"/>
                        </a:xfrm>
                        <a:prstGeom prst="rect">
                          <a:avLst/>
                        </a:prstGeom>
                        <a:noFill/>
                        <a:ln w="38100">
                          <a:noFill/>
                        </a:ln>
                      </p:spPr>
                    </p:pic>
                  </p:oleObj>
                </mc:Fallback>
              </mc:AlternateContent>
            </a:graphicData>
          </a:graphic>
        </p:graphicFrame>
      </p:grpSp>
      <p:sp>
        <p:nvSpPr>
          <p:cNvPr id="21" name="TextBox 20"/>
          <p:cNvSpPr txBox="1">
            <a:spLocks noChangeArrowheads="1"/>
          </p:cNvSpPr>
          <p:nvPr/>
        </p:nvSpPr>
        <p:spPr bwMode="auto">
          <a:xfrm>
            <a:off x="6685376" y="4099444"/>
            <a:ext cx="3386725" cy="1168400"/>
          </a:xfrm>
          <a:prstGeom prst="rect">
            <a:avLst/>
          </a:prstGeom>
          <a:noFill/>
          <a:ln w="25400">
            <a:solidFill>
              <a:srgbClr val="404040">
                <a:alpha val="54117"/>
              </a:srgbClr>
            </a:solidFill>
            <a:round/>
          </a:ln>
        </p:spPr>
        <p:txBody>
          <a:bodyPr wrap="square">
            <a:spAutoFit/>
          </a:bodyPr>
          <a:lstStyle/>
          <a:p>
            <a:pPr eaLnBrk="0" hangingPunct="0">
              <a:spcBef>
                <a:spcPct val="50000"/>
              </a:spcBef>
            </a:pPr>
            <a:r>
              <a:rPr lang="zh-CN" altLang="en-US" sz="2000" b="1" dirty="0" smtClean="0">
                <a:solidFill>
                  <a:srgbClr val="0070C0"/>
                </a:solidFill>
                <a:latin typeface="黑体" panose="02010609060101010101" charset="-122"/>
                <a:ea typeface="黑体" panose="02010609060101010101" charset="-122"/>
              </a:rPr>
              <a:t>在区分</a:t>
            </a:r>
            <a:r>
              <a:rPr lang="en-US" altLang="zh-CN" sz="2000" b="1" dirty="0" smtClean="0">
                <a:solidFill>
                  <a:srgbClr val="0070C0"/>
                </a:solidFill>
                <a:latin typeface="黑体" panose="02010609060101010101" charset="-122"/>
                <a:ea typeface="黑体" panose="02010609060101010101" charset="-122"/>
              </a:rPr>
              <a:t>a</a:t>
            </a:r>
            <a:r>
              <a:rPr lang="zh-CN" altLang="en-US" sz="2000" b="1" dirty="0" smtClean="0">
                <a:solidFill>
                  <a:srgbClr val="0070C0"/>
                </a:solidFill>
                <a:latin typeface="黑体" panose="02010609060101010101" charset="-122"/>
                <a:ea typeface="黑体" panose="02010609060101010101" charset="-122"/>
              </a:rPr>
              <a:t>，</a:t>
            </a:r>
            <a:r>
              <a:rPr lang="en-US" altLang="zh-CN" sz="2000" b="1" dirty="0" smtClean="0">
                <a:solidFill>
                  <a:srgbClr val="0070C0"/>
                </a:solidFill>
                <a:latin typeface="黑体" panose="02010609060101010101" charset="-122"/>
                <a:ea typeface="黑体" panose="02010609060101010101" charset="-122"/>
              </a:rPr>
              <a:t>b</a:t>
            </a:r>
            <a:r>
              <a:rPr lang="zh-CN" altLang="en-US" sz="2000" b="1" dirty="0" smtClean="0">
                <a:solidFill>
                  <a:srgbClr val="0070C0"/>
                </a:solidFill>
                <a:latin typeface="黑体" panose="02010609060101010101" charset="-122"/>
                <a:ea typeface="黑体" panose="02010609060101010101" charset="-122"/>
              </a:rPr>
              <a:t>时：</a:t>
            </a:r>
            <a:endParaRPr lang="en-US" altLang="zh-CN" sz="2000" b="1" dirty="0" smtClean="0">
              <a:solidFill>
                <a:srgbClr val="0070C0"/>
              </a:solidFill>
              <a:latin typeface="黑体" panose="02010609060101010101" charset="-122"/>
              <a:ea typeface="黑体" panose="02010609060101010101" charset="-122"/>
            </a:endParaRPr>
          </a:p>
          <a:p>
            <a:pPr eaLnBrk="0" hangingPunct="0">
              <a:spcBef>
                <a:spcPct val="50000"/>
              </a:spcBef>
            </a:pPr>
            <a:r>
              <a:rPr lang="zh-CN" altLang="en-US" sz="2000" b="1" dirty="0" smtClean="0">
                <a:solidFill>
                  <a:srgbClr val="0070C0"/>
                </a:solidFill>
                <a:latin typeface="黑体" panose="02010609060101010101" charset="-122"/>
                <a:ea typeface="黑体" panose="02010609060101010101" charset="-122"/>
              </a:rPr>
              <a:t>如果字母前面有负号的，同号为</a:t>
            </a:r>
            <a:r>
              <a:rPr lang="en-US" altLang="zh-CN" sz="2000" b="1" dirty="0" smtClean="0">
                <a:solidFill>
                  <a:srgbClr val="0070C0"/>
                </a:solidFill>
                <a:latin typeface="黑体" panose="02010609060101010101" charset="-122"/>
                <a:ea typeface="黑体" panose="02010609060101010101" charset="-122"/>
              </a:rPr>
              <a:t>a</a:t>
            </a:r>
            <a:r>
              <a:rPr lang="zh-CN" altLang="en-US" sz="2000" b="1" dirty="0" smtClean="0">
                <a:solidFill>
                  <a:srgbClr val="0070C0"/>
                </a:solidFill>
                <a:latin typeface="黑体" panose="02010609060101010101" charset="-122"/>
                <a:ea typeface="黑体" panose="02010609060101010101" charset="-122"/>
              </a:rPr>
              <a:t>，异号为</a:t>
            </a:r>
            <a:r>
              <a:rPr lang="en-US" altLang="zh-CN" sz="2000" b="1" dirty="0" smtClean="0">
                <a:solidFill>
                  <a:srgbClr val="0070C0"/>
                </a:solidFill>
                <a:latin typeface="黑体" panose="02010609060101010101" charset="-122"/>
                <a:ea typeface="黑体" panose="02010609060101010101" charset="-122"/>
              </a:rPr>
              <a:t>b</a:t>
            </a:r>
            <a:r>
              <a:rPr lang="zh-CN" altLang="en-US" sz="2000" b="1" dirty="0" smtClean="0">
                <a:solidFill>
                  <a:srgbClr val="0070C0"/>
                </a:solidFill>
                <a:latin typeface="黑体" panose="02010609060101010101" charset="-122"/>
                <a:ea typeface="黑体" panose="02010609060101010101" charset="-122"/>
              </a:rPr>
              <a:t>。</a:t>
            </a:r>
            <a:endParaRPr lang="en-US" altLang="zh-CN" sz="2000" b="1" dirty="0" smtClean="0">
              <a:solidFill>
                <a:srgbClr val="0070C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checkerboard(across)">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Text Box 13" descr="PE03255_"/>
          <p:cNvSpPr txBox="1"/>
          <p:nvPr/>
        </p:nvSpPr>
        <p:spPr>
          <a:xfrm>
            <a:off x="1920240" y="1627188"/>
            <a:ext cx="8342313" cy="3449955"/>
          </a:xfrm>
          <a:prstGeom prst="rect">
            <a:avLst/>
          </a:prstGeom>
          <a:noFill/>
          <a:ln w="28575" cap="flat" cmpd="sng">
            <a:solidFill>
              <a:schemeClr val="accent1"/>
            </a:solidFill>
            <a:prstDash val="sysDash"/>
            <a:bevel/>
            <a:headEnd type="none" w="med" len="med"/>
            <a:tailEnd type="none" w="med" len="med"/>
          </a:ln>
        </p:spPr>
        <p:txBody>
          <a:bodyPr wrap="square" anchor="t" anchorCtr="0">
            <a:spAutoFit/>
          </a:bodyPr>
          <a:lstStyle/>
          <a:p>
            <a:pPr eaLnBrk="0" hangingPunct="0">
              <a:lnSpc>
                <a:spcPct val="130000"/>
              </a:lnSpc>
            </a:pPr>
            <a:r>
              <a:rPr lang="zh-CN" altLang="en-US" sz="2800" dirty="0">
                <a:latin typeface="Times New Roman" panose="02020603050405020304" pitchFamily="18" charset="0"/>
                <a:ea typeface="黑体" panose="02010609060101010101" charset="-122"/>
              </a:rPr>
              <a:t>应用平方差公式计算时，应注意以下几个问题：</a:t>
            </a:r>
            <a:endParaRPr lang="zh-CN" altLang="en-US" sz="2800" dirty="0">
              <a:latin typeface="Times New Roman" panose="02020603050405020304" pitchFamily="18" charset="0"/>
              <a:ea typeface="黑体" panose="02010609060101010101" charset="-122"/>
            </a:endParaRPr>
          </a:p>
          <a:p>
            <a:pPr eaLnBrk="0" hangingPunct="0">
              <a:lnSpc>
                <a:spcPct val="130000"/>
              </a:lnSpc>
            </a:pPr>
            <a:r>
              <a:rPr lang="zh-CN" altLang="en-US" sz="2800" dirty="0">
                <a:solidFill>
                  <a:srgbClr val="FF0000"/>
                </a:solidFill>
                <a:latin typeface="Times New Roman" panose="02020603050405020304" pitchFamily="18" charset="0"/>
                <a:ea typeface="黑体" panose="02010609060101010101" charset="-122"/>
              </a:rPr>
              <a:t>(1)左边是两个二项式相乘，并且这两个二项式中有</a:t>
            </a:r>
            <a:r>
              <a:rPr lang="en-US" altLang="zh-CN" sz="2800" dirty="0">
                <a:solidFill>
                  <a:srgbClr val="FF0000"/>
                </a:solidFill>
                <a:latin typeface="Times New Roman" panose="02020603050405020304" pitchFamily="18" charset="0"/>
                <a:ea typeface="黑体" panose="02010609060101010101" charset="-122"/>
              </a:rPr>
              <a:t>     </a:t>
            </a:r>
            <a:r>
              <a:rPr lang="zh-CN" altLang="en-US" sz="2800" dirty="0">
                <a:solidFill>
                  <a:srgbClr val="FF0000"/>
                </a:solidFill>
                <a:latin typeface="Times New Roman" panose="02020603050405020304" pitchFamily="18" charset="0"/>
                <a:ea typeface="黑体" panose="02010609060101010101" charset="-122"/>
              </a:rPr>
              <a:t>一项完全相同，另一项互为相反数；</a:t>
            </a:r>
            <a:endParaRPr lang="zh-CN" altLang="en-US" sz="2800" dirty="0">
              <a:solidFill>
                <a:srgbClr val="FF0000"/>
              </a:solidFill>
              <a:latin typeface="Times New Roman" panose="02020603050405020304" pitchFamily="18" charset="0"/>
              <a:ea typeface="黑体" panose="02010609060101010101" charset="-122"/>
            </a:endParaRPr>
          </a:p>
          <a:p>
            <a:pPr eaLnBrk="0" hangingPunct="0">
              <a:lnSpc>
                <a:spcPct val="130000"/>
              </a:lnSpc>
            </a:pPr>
            <a:r>
              <a:rPr lang="zh-CN" altLang="en-US" sz="2800" dirty="0">
                <a:solidFill>
                  <a:srgbClr val="FF0000"/>
                </a:solidFill>
                <a:latin typeface="Times New Roman" panose="02020603050405020304" pitchFamily="18" charset="0"/>
                <a:ea typeface="黑体" panose="02010609060101010101" charset="-122"/>
              </a:rPr>
              <a:t>(2)右边是相同项的平方减去相反项的平方；</a:t>
            </a:r>
            <a:endParaRPr lang="zh-CN" altLang="en-US" sz="2800" dirty="0">
              <a:solidFill>
                <a:srgbClr val="FF0000"/>
              </a:solidFill>
              <a:latin typeface="Times New Roman" panose="02020603050405020304" pitchFamily="18" charset="0"/>
              <a:ea typeface="黑体" panose="02010609060101010101" charset="-122"/>
            </a:endParaRPr>
          </a:p>
          <a:p>
            <a:pPr eaLnBrk="0" hangingPunct="0">
              <a:lnSpc>
                <a:spcPct val="130000"/>
              </a:lnSpc>
            </a:pPr>
            <a:r>
              <a:rPr lang="zh-CN" altLang="en-US" sz="2800" dirty="0">
                <a:solidFill>
                  <a:srgbClr val="FF0000"/>
                </a:solidFill>
                <a:latin typeface="Times New Roman" panose="02020603050405020304" pitchFamily="18" charset="0"/>
                <a:ea typeface="黑体" panose="02010609060101010101" charset="-122"/>
              </a:rPr>
              <a:t>(3)公式中的</a:t>
            </a:r>
            <a:r>
              <a:rPr lang="zh-CN" altLang="en-US" sz="2800" i="1" dirty="0">
                <a:solidFill>
                  <a:srgbClr val="FF0000"/>
                </a:solidFill>
                <a:latin typeface="Times New Roman" panose="02020603050405020304" pitchFamily="18" charset="0"/>
                <a:ea typeface="黑体" panose="02010609060101010101" charset="-122"/>
              </a:rPr>
              <a:t>a</a:t>
            </a:r>
            <a:r>
              <a:rPr lang="zh-CN" altLang="en-US" sz="2800" dirty="0">
                <a:solidFill>
                  <a:srgbClr val="FF0000"/>
                </a:solidFill>
                <a:latin typeface="Times New Roman" panose="02020603050405020304" pitchFamily="18" charset="0"/>
                <a:ea typeface="黑体" panose="02010609060101010101" charset="-122"/>
              </a:rPr>
              <a:t>和</a:t>
            </a:r>
            <a:r>
              <a:rPr lang="zh-CN" altLang="en-US" sz="2800" i="1" dirty="0">
                <a:solidFill>
                  <a:srgbClr val="FF0000"/>
                </a:solidFill>
                <a:latin typeface="Times New Roman" panose="02020603050405020304" pitchFamily="18" charset="0"/>
                <a:ea typeface="黑体" panose="02010609060101010101" charset="-122"/>
              </a:rPr>
              <a:t>b</a:t>
            </a:r>
            <a:r>
              <a:rPr lang="zh-CN" altLang="en-US" sz="2800" dirty="0">
                <a:solidFill>
                  <a:srgbClr val="FF0000"/>
                </a:solidFill>
                <a:latin typeface="Times New Roman" panose="02020603050405020304" pitchFamily="18" charset="0"/>
                <a:ea typeface="黑体" panose="02010609060101010101" charset="-122"/>
              </a:rPr>
              <a:t>可以是具体数，也可以是单项式或</a:t>
            </a:r>
            <a:r>
              <a:rPr lang="en-US" altLang="zh-CN" sz="2800" dirty="0">
                <a:solidFill>
                  <a:srgbClr val="FF0000"/>
                </a:solidFill>
                <a:latin typeface="Times New Roman" panose="02020603050405020304" pitchFamily="18" charset="0"/>
                <a:ea typeface="黑体" panose="02010609060101010101" charset="-122"/>
              </a:rPr>
              <a:t>  </a:t>
            </a:r>
            <a:r>
              <a:rPr lang="zh-CN" altLang="en-US" sz="2800" dirty="0">
                <a:solidFill>
                  <a:srgbClr val="FF0000"/>
                </a:solidFill>
                <a:latin typeface="Times New Roman" panose="02020603050405020304" pitchFamily="18" charset="0"/>
                <a:ea typeface="黑体" panose="02010609060101010101" charset="-122"/>
              </a:rPr>
              <a:t>多项式．</a:t>
            </a:r>
            <a:endParaRPr lang="zh-CN" altLang="en-US" sz="2800" dirty="0">
              <a:solidFill>
                <a:srgbClr val="FF0000"/>
              </a:solidFill>
              <a:latin typeface="Times New Roman" panose="02020603050405020304" pitchFamily="18" charset="0"/>
              <a:ea typeface="黑体" panose="02010609060101010101" charset="-122"/>
            </a:endParaRPr>
          </a:p>
        </p:txBody>
      </p:sp>
      <p:grpSp>
        <p:nvGrpSpPr>
          <p:cNvPr id="14339" name="组合 17"/>
          <p:cNvGrpSpPr/>
          <p:nvPr/>
        </p:nvGrpSpPr>
        <p:grpSpPr>
          <a:xfrm>
            <a:off x="1920240" y="803275"/>
            <a:ext cx="1539875" cy="460375"/>
            <a:chOff x="0" y="0"/>
            <a:chExt cx="4104799" cy="469646"/>
          </a:xfrm>
        </p:grpSpPr>
        <p:sp>
          <p:nvSpPr>
            <p:cNvPr id="14340" name="圆角矩形 31"/>
            <p:cNvSpPr/>
            <p:nvPr/>
          </p:nvSpPr>
          <p:spPr>
            <a:xfrm>
              <a:off x="343" y="251"/>
              <a:ext cx="4104456" cy="469395"/>
            </a:xfrm>
            <a:prstGeom prst="roundRect">
              <a:avLst>
                <a:gd name="adj" fmla="val 16667"/>
              </a:avLst>
            </a:prstGeom>
            <a:solidFill>
              <a:srgbClr val="FFFFD9"/>
            </a:solidFill>
            <a:ln w="25400" cap="flat" cmpd="sng">
              <a:solidFill>
                <a:schemeClr val="accent2"/>
              </a:solidFill>
              <a:prstDash val="solid"/>
              <a:bevel/>
              <a:headEnd type="none" w="med" len="med"/>
              <a:tailEnd type="none" w="med" len="med"/>
            </a:ln>
          </p:spPr>
          <p:txBody>
            <a:bodyPr anchor="t" anchorCtr="0"/>
            <a:lstStyle/>
            <a:p>
              <a:pPr algn="ctr" eaLnBrk="0" hangingPunct="0"/>
              <a:endParaRPr lang="zh-CN" altLang="en-US" sz="24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4341" name="文本框 19"/>
            <p:cNvSpPr/>
            <p:nvPr/>
          </p:nvSpPr>
          <p:spPr>
            <a:xfrm>
              <a:off x="0" y="0"/>
              <a:ext cx="4032016" cy="469646"/>
            </a:xfrm>
            <a:prstGeom prst="rect">
              <a:avLst/>
            </a:prstGeom>
            <a:noFill/>
            <a:ln w="9525">
              <a:noFill/>
            </a:ln>
          </p:spPr>
          <p:txBody>
            <a:bodyPr anchor="t" anchorCtr="0">
              <a:spAutoFit/>
            </a:bodyPr>
            <a:lstStyle/>
            <a:p>
              <a:pPr algn="ctr"/>
              <a:r>
                <a:rPr lang="zh-CN" altLang="en-US" sz="2400" b="1" dirty="0">
                  <a:latin typeface="微软雅黑" panose="020B0503020204020204" charset="-122"/>
                  <a:ea typeface="微软雅黑" panose="020B0503020204020204" charset="-122"/>
                </a:rPr>
                <a:t>方法总结</a:t>
              </a:r>
              <a:endParaRPr lang="zh-CN" altLang="en-US" sz="2400" b="1" dirty="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left)">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文本框 99"/>
          <p:cNvSpPr txBox="1"/>
          <p:nvPr/>
        </p:nvSpPr>
        <p:spPr>
          <a:xfrm>
            <a:off x="1762125" y="849313"/>
            <a:ext cx="8739188" cy="1899285"/>
          </a:xfrm>
          <a:prstGeom prst="rect">
            <a:avLst/>
          </a:prstGeom>
          <a:noFill/>
          <a:ln w="9525">
            <a:noFill/>
          </a:ln>
        </p:spPr>
        <p:txBody>
          <a:bodyPr wrap="square" anchor="t" anchorCtr="0">
            <a:spAutoFit/>
          </a:bodyPr>
          <a:lstStyle/>
          <a:p>
            <a:pPr indent="266700">
              <a:lnSpc>
                <a:spcPct val="140000"/>
              </a:lnSpc>
            </a:pPr>
            <a:r>
              <a:rPr lang="zh-CN" altLang="en-US" sz="2800" dirty="0">
                <a:latin typeface="Times New Roman" panose="02020603050405020304" pitchFamily="18" charset="0"/>
                <a:ea typeface="黑体" panose="02010609060101010101" charset="-122"/>
              </a:rPr>
              <a:t>利用平方差公式计算：</a:t>
            </a:r>
            <a:endParaRPr lang="zh-CN" altLang="en-US" sz="2800" dirty="0">
              <a:latin typeface="Times New Roman" panose="02020603050405020304" pitchFamily="18" charset="0"/>
              <a:ea typeface="黑体" panose="02010609060101010101" charset="-122"/>
            </a:endParaRPr>
          </a:p>
          <a:p>
            <a:pPr indent="266700">
              <a:lnSpc>
                <a:spcPct val="140000"/>
              </a:lnSpc>
            </a:pPr>
            <a:r>
              <a:rPr lang="en-US" altLang="zh-CN" sz="2800" dirty="0">
                <a:latin typeface="Times New Roman" panose="02020603050405020304" pitchFamily="18" charset="0"/>
                <a:ea typeface="黑体" panose="02010609060101010101" charset="-122"/>
              </a:rPr>
              <a:t>(1)(3</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5)(3</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5)</a:t>
            </a:r>
            <a:r>
              <a:rPr lang="zh-CN" altLang="en-US" sz="2800" dirty="0">
                <a:latin typeface="Times New Roman" panose="02020603050405020304" pitchFamily="18" charset="0"/>
                <a:ea typeface="黑体" panose="02010609060101010101" charset="-122"/>
              </a:rPr>
              <a:t>；   </a:t>
            </a:r>
            <a:r>
              <a:rPr lang="en-US" altLang="zh-CN" sz="28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r>
              <a:rPr lang="en-US" altLang="zh-CN" sz="2800" i="1" dirty="0">
                <a:latin typeface="Times New Roman" panose="02020603050405020304" pitchFamily="18" charset="0"/>
                <a:ea typeface="黑体" panose="02010609060101010101" charset="-122"/>
              </a:rPr>
              <a:t>a</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b</a:t>
            </a:r>
            <a:r>
              <a:rPr lang="en-US" altLang="zh-CN"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b</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r>
              <a:rPr lang="en-US" altLang="zh-CN" sz="2800" i="1" dirty="0">
                <a:latin typeface="Times New Roman" panose="02020603050405020304" pitchFamily="18" charset="0"/>
                <a:ea typeface="黑体" panose="02010609060101010101" charset="-122"/>
              </a:rPr>
              <a:t>a</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a:p>
            <a:pPr indent="266700">
              <a:lnSpc>
                <a:spcPct val="140000"/>
              </a:lnSpc>
            </a:pPr>
            <a:r>
              <a:rPr lang="en-US" altLang="zh-CN" sz="2800" dirty="0">
                <a:latin typeface="Times New Roman" panose="02020603050405020304" pitchFamily="18" charset="0"/>
                <a:ea typeface="黑体" panose="02010609060101010101" charset="-122"/>
              </a:rPr>
              <a:t>(3)(</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7</a:t>
            </a:r>
            <a:r>
              <a:rPr lang="en-US" altLang="zh-CN" sz="2800" i="1" dirty="0">
                <a:latin typeface="Times New Roman" panose="02020603050405020304" pitchFamily="18" charset="0"/>
                <a:ea typeface="黑体" panose="02010609060101010101" charset="-122"/>
              </a:rPr>
              <a:t>m</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8</a:t>
            </a:r>
            <a:r>
              <a:rPr lang="en-US" altLang="zh-CN" sz="2800" i="1" dirty="0">
                <a:latin typeface="Times New Roman" panose="02020603050405020304" pitchFamily="18" charset="0"/>
                <a:ea typeface="黑体" panose="02010609060101010101" charset="-122"/>
              </a:rPr>
              <a:t>n</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8</a:t>
            </a:r>
            <a:r>
              <a:rPr lang="en-US" altLang="zh-CN" sz="2800" i="1" dirty="0">
                <a:latin typeface="Times New Roman" panose="02020603050405020304" pitchFamily="18" charset="0"/>
                <a:ea typeface="黑体" panose="02010609060101010101" charset="-122"/>
              </a:rPr>
              <a:t>n</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7</a:t>
            </a:r>
            <a:r>
              <a:rPr lang="en-US" altLang="zh-CN" sz="2800" i="1" dirty="0">
                <a:latin typeface="Times New Roman" panose="02020603050405020304" pitchFamily="18" charset="0"/>
                <a:ea typeface="黑体" panose="02010609060101010101" charset="-122"/>
              </a:rPr>
              <a:t>m</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p:txBody>
      </p:sp>
      <p:sp>
        <p:nvSpPr>
          <p:cNvPr id="15363" name="文本框 1"/>
          <p:cNvSpPr txBox="1"/>
          <p:nvPr/>
        </p:nvSpPr>
        <p:spPr>
          <a:xfrm>
            <a:off x="1762125" y="393700"/>
            <a:ext cx="1605280" cy="521970"/>
          </a:xfrm>
          <a:prstGeom prst="rect">
            <a:avLst/>
          </a:prstGeom>
          <a:noFill/>
          <a:ln w="9525">
            <a:noFill/>
          </a:ln>
        </p:spPr>
        <p:txBody>
          <a:bodyPr wrap="none" anchor="t" anchorCtr="0">
            <a:spAutoFit/>
          </a:bodyPr>
          <a:lstStyle/>
          <a:p>
            <a:r>
              <a:rPr lang="zh-CN" altLang="en-US" sz="2800" dirty="0">
                <a:solidFill>
                  <a:schemeClr val="accent1"/>
                </a:solidFill>
                <a:latin typeface="Times New Roman" panose="02020603050405020304" pitchFamily="18" charset="0"/>
                <a:ea typeface="黑体" panose="02010609060101010101" charset="-122"/>
              </a:rPr>
              <a:t>针对训练</a:t>
            </a:r>
            <a:endParaRPr lang="zh-CN" altLang="en-US" sz="2800" dirty="0">
              <a:solidFill>
                <a:schemeClr val="accent1"/>
              </a:solidFill>
              <a:latin typeface="Times New Roman" panose="02020603050405020304" pitchFamily="18" charset="0"/>
              <a:ea typeface="黑体" panose="02010609060101010101" charset="-122"/>
            </a:endParaRPr>
          </a:p>
        </p:txBody>
      </p:sp>
      <p:sp>
        <p:nvSpPr>
          <p:cNvPr id="15364" name="文本框 3"/>
          <p:cNvSpPr txBox="1"/>
          <p:nvPr/>
        </p:nvSpPr>
        <p:spPr>
          <a:xfrm>
            <a:off x="2112963" y="2732088"/>
            <a:ext cx="5430520" cy="521970"/>
          </a:xfrm>
          <a:prstGeom prst="rect">
            <a:avLst/>
          </a:prstGeom>
          <a:noFill/>
          <a:ln w="9525">
            <a:noFill/>
          </a:ln>
        </p:spPr>
        <p:txBody>
          <a:bodyPr wrap="none" anchor="t" anchorCtr="0">
            <a:spAutoFit/>
          </a:bodyPr>
          <a:lstStyle/>
          <a:p>
            <a:r>
              <a:rPr lang="zh-CN" altLang="en-US" sz="2800" dirty="0">
                <a:solidFill>
                  <a:srgbClr val="FF0000"/>
                </a:solidFill>
                <a:latin typeface="Times New Roman" panose="02020603050405020304" pitchFamily="18" charset="0"/>
                <a:ea typeface="黑体" panose="02010609060101010101" charset="-122"/>
              </a:rPr>
              <a:t>解：</a:t>
            </a:r>
            <a:r>
              <a:rPr lang="en-US" altLang="zh-CN" sz="2800" dirty="0">
                <a:solidFill>
                  <a:srgbClr val="FF0000"/>
                </a:solidFill>
                <a:latin typeface="Times New Roman" panose="02020603050405020304" pitchFamily="18" charset="0"/>
                <a:ea typeface="黑体" panose="02010609060101010101" charset="-122"/>
              </a:rPr>
              <a:t>(1)</a:t>
            </a:r>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原式</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charset="-122"/>
              </a:rPr>
              <a:t>(3</a:t>
            </a:r>
            <a:r>
              <a:rPr lang="en-US" altLang="zh-CN" sz="2800" i="1" dirty="0">
                <a:solidFill>
                  <a:srgbClr val="FF0000"/>
                </a:solidFill>
                <a:latin typeface="Times New Roman" panose="02020603050405020304" pitchFamily="18" charset="0"/>
                <a:ea typeface="黑体" panose="02010609060101010101" charset="-122"/>
              </a:rPr>
              <a:t>x</a:t>
            </a:r>
            <a:r>
              <a:rPr lang="en-US" altLang="zh-CN" sz="2800" dirty="0">
                <a:solidFill>
                  <a:srgbClr val="FF0000"/>
                </a:solidFill>
                <a:latin typeface="Times New Roman" panose="02020603050405020304" pitchFamily="18" charset="0"/>
                <a:ea typeface="黑体" panose="02010609060101010101" charset="-122"/>
              </a:rPr>
              <a:t>)</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5</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9</a:t>
            </a:r>
            <a:r>
              <a:rPr lang="en-US" altLang="zh-CN" sz="2800" i="1" dirty="0">
                <a:solidFill>
                  <a:srgbClr val="FF0000"/>
                </a:solidFill>
                <a:latin typeface="Times New Roman" panose="02020603050405020304" pitchFamily="18" charset="0"/>
                <a:ea typeface="黑体" panose="02010609060101010101" charset="-122"/>
              </a:rPr>
              <a:t>x</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25</a:t>
            </a:r>
            <a:r>
              <a:rPr lang="zh-CN" altLang="en-US" sz="2800" dirty="0">
                <a:solidFill>
                  <a:srgbClr val="FF0000"/>
                </a:solidFill>
                <a:latin typeface="Times New Roman" panose="02020603050405020304" pitchFamily="18" charset="0"/>
                <a:ea typeface="黑体" panose="02010609060101010101" charset="-122"/>
              </a:rPr>
              <a:t>；</a:t>
            </a:r>
            <a:endParaRPr lang="en-US" altLang="zh-CN" sz="2800" dirty="0">
              <a:solidFill>
                <a:srgbClr val="FF0000"/>
              </a:solidFill>
              <a:latin typeface="Times New Roman" panose="02020603050405020304" pitchFamily="18" charset="0"/>
              <a:ea typeface="黑体" panose="02010609060101010101" charset="-122"/>
            </a:endParaRPr>
          </a:p>
        </p:txBody>
      </p:sp>
      <p:sp>
        <p:nvSpPr>
          <p:cNvPr id="15365" name="文本框 4"/>
          <p:cNvSpPr txBox="1"/>
          <p:nvPr/>
        </p:nvSpPr>
        <p:spPr>
          <a:xfrm>
            <a:off x="2828925" y="3441700"/>
            <a:ext cx="5052060" cy="521970"/>
          </a:xfrm>
          <a:prstGeom prst="rect">
            <a:avLst/>
          </a:prstGeom>
          <a:noFill/>
          <a:ln w="9525">
            <a:noFill/>
          </a:ln>
        </p:spPr>
        <p:txBody>
          <a:bodyPr wrap="none" anchor="t" anchorCtr="0">
            <a:spAutoFit/>
          </a:bodyPr>
          <a:lstStyle/>
          <a:p>
            <a:r>
              <a:rPr lang="en-US" altLang="zh-CN" sz="28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原式</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charset="-122"/>
              </a:rPr>
              <a:t>(</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2</a:t>
            </a:r>
            <a:r>
              <a:rPr lang="en-US" altLang="zh-CN" sz="2800" i="1" dirty="0">
                <a:solidFill>
                  <a:srgbClr val="FF0000"/>
                </a:solidFill>
                <a:latin typeface="Times New Roman" panose="02020603050405020304" pitchFamily="18" charset="0"/>
                <a:ea typeface="黑体" panose="02010609060101010101" charset="-122"/>
              </a:rPr>
              <a:t>a</a:t>
            </a:r>
            <a:r>
              <a:rPr lang="en-US" altLang="zh-CN" sz="2800" dirty="0">
                <a:solidFill>
                  <a:srgbClr val="FF0000"/>
                </a:solidFill>
                <a:latin typeface="Times New Roman" panose="02020603050405020304" pitchFamily="18" charset="0"/>
                <a:ea typeface="黑体" panose="02010609060101010101" charset="-122"/>
              </a:rPr>
              <a:t>)</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b</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4</a:t>
            </a:r>
            <a:r>
              <a:rPr lang="en-US" altLang="zh-CN" sz="2800" i="1" dirty="0">
                <a:solidFill>
                  <a:srgbClr val="FF0000"/>
                </a:solidFill>
                <a:latin typeface="Times New Roman" panose="02020603050405020304" pitchFamily="18" charset="0"/>
                <a:ea typeface="黑体" panose="02010609060101010101" charset="-122"/>
              </a:rPr>
              <a:t>a</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b</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endParaRPr lang="en-US" altLang="zh-CN" sz="2800" dirty="0">
              <a:solidFill>
                <a:srgbClr val="FF0000"/>
              </a:solidFill>
              <a:latin typeface="Times New Roman" panose="02020603050405020304" pitchFamily="18" charset="0"/>
              <a:ea typeface="黑体" panose="02010609060101010101" charset="-122"/>
            </a:endParaRPr>
          </a:p>
        </p:txBody>
      </p:sp>
      <p:sp>
        <p:nvSpPr>
          <p:cNvPr id="15366" name="文本框 5"/>
          <p:cNvSpPr txBox="1"/>
          <p:nvPr/>
        </p:nvSpPr>
        <p:spPr>
          <a:xfrm>
            <a:off x="2828925" y="4249738"/>
            <a:ext cx="6156960" cy="521970"/>
          </a:xfrm>
          <a:prstGeom prst="rect">
            <a:avLst/>
          </a:prstGeom>
          <a:noFill/>
          <a:ln w="9525">
            <a:noFill/>
          </a:ln>
        </p:spPr>
        <p:txBody>
          <a:bodyPr wrap="none" anchor="t" anchorCtr="0">
            <a:spAutoFit/>
          </a:bodyPr>
          <a:lstStyle/>
          <a:p>
            <a:r>
              <a:rPr lang="en-US" altLang="zh-CN" sz="2800" dirty="0">
                <a:solidFill>
                  <a:srgbClr val="FF0000"/>
                </a:solidFill>
                <a:latin typeface="Times New Roman" panose="02020603050405020304" pitchFamily="18" charset="0"/>
                <a:ea typeface="黑体" panose="02010609060101010101" charset="-122"/>
              </a:rPr>
              <a:t>(3)</a:t>
            </a:r>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原式</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charset="-122"/>
              </a:rPr>
              <a:t>(</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7</a:t>
            </a:r>
            <a:r>
              <a:rPr lang="en-US" altLang="zh-CN" sz="2800" i="1" dirty="0">
                <a:solidFill>
                  <a:srgbClr val="FF0000"/>
                </a:solidFill>
                <a:latin typeface="Times New Roman" panose="02020603050405020304" pitchFamily="18" charset="0"/>
                <a:ea typeface="黑体" panose="02010609060101010101" charset="-122"/>
              </a:rPr>
              <a:t>m</a:t>
            </a:r>
            <a:r>
              <a:rPr lang="en-US" altLang="zh-CN" sz="2800" dirty="0">
                <a:solidFill>
                  <a:srgbClr val="FF0000"/>
                </a:solidFill>
                <a:latin typeface="Times New Roman" panose="02020603050405020304" pitchFamily="18" charset="0"/>
                <a:ea typeface="黑体" panose="02010609060101010101" charset="-122"/>
              </a:rPr>
              <a:t>)</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(8</a:t>
            </a:r>
            <a:r>
              <a:rPr lang="en-US" altLang="zh-CN" sz="2800" i="1" dirty="0">
                <a:solidFill>
                  <a:srgbClr val="FF0000"/>
                </a:solidFill>
                <a:latin typeface="Times New Roman" panose="02020603050405020304" pitchFamily="18" charset="0"/>
                <a:ea typeface="黑体" panose="02010609060101010101" charset="-122"/>
              </a:rPr>
              <a:t>n</a:t>
            </a:r>
            <a:r>
              <a:rPr lang="en-US" altLang="zh-CN" sz="2800" dirty="0">
                <a:solidFill>
                  <a:srgbClr val="FF0000"/>
                </a:solidFill>
                <a:latin typeface="Times New Roman" panose="02020603050405020304" pitchFamily="18" charset="0"/>
                <a:ea typeface="黑体" panose="02010609060101010101" charset="-122"/>
              </a:rPr>
              <a:t>)</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49</a:t>
            </a:r>
            <a:r>
              <a:rPr lang="en-US" altLang="zh-CN" sz="2800" i="1" dirty="0">
                <a:solidFill>
                  <a:srgbClr val="FF0000"/>
                </a:solidFill>
                <a:latin typeface="Times New Roman" panose="02020603050405020304" pitchFamily="18" charset="0"/>
                <a:ea typeface="黑体" panose="02010609060101010101" charset="-122"/>
              </a:rPr>
              <a:t>m</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64</a:t>
            </a:r>
            <a:r>
              <a:rPr lang="en-US" altLang="zh-CN" sz="2800" i="1" dirty="0">
                <a:solidFill>
                  <a:srgbClr val="FF0000"/>
                </a:solidFill>
                <a:latin typeface="Times New Roman" panose="02020603050405020304" pitchFamily="18" charset="0"/>
                <a:ea typeface="黑体" panose="02010609060101010101" charset="-122"/>
              </a:rPr>
              <a:t>n</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endParaRPr lang="en-US" altLang="zh-CN" sz="2800" dirty="0">
              <a:solidFill>
                <a:srgbClr val="FF0000"/>
              </a:solidFill>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wipe(left)">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wipe(left)">
                                      <p:cBhvr>
                                        <p:cTn id="12" dur="500"/>
                                        <p:tgtEl>
                                          <p:spTgt spid="153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366"/>
                                        </p:tgtEl>
                                        <p:attrNameLst>
                                          <p:attrName>style.visibility</p:attrName>
                                        </p:attrNameLst>
                                      </p:cBhvr>
                                      <p:to>
                                        <p:strVal val="visible"/>
                                      </p:to>
                                    </p:set>
                                    <p:animEffect transition="in" filter="wipe(left)">
                                      <p:cBhvr>
                                        <p:cTn id="17" dur="5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65" grpId="0"/>
      <p:bldP spid="1536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Text Box 2"/>
          <p:cNvSpPr txBox="1"/>
          <p:nvPr/>
        </p:nvSpPr>
        <p:spPr>
          <a:xfrm>
            <a:off x="1905953" y="396240"/>
            <a:ext cx="6265862" cy="1555115"/>
          </a:xfrm>
          <a:prstGeom prst="rect">
            <a:avLst/>
          </a:prstGeom>
          <a:noFill/>
          <a:ln w="9525">
            <a:noFill/>
          </a:ln>
        </p:spPr>
        <p:txBody>
          <a:bodyPr anchor="t" anchorCtr="0">
            <a:spAutoFit/>
          </a:bodyPr>
          <a:lstStyle/>
          <a:p>
            <a:pPr>
              <a:lnSpc>
                <a:spcPct val="80000"/>
              </a:lnSpc>
              <a:spcBef>
                <a:spcPct val="50000"/>
              </a:spcBef>
            </a:pPr>
            <a:r>
              <a:rPr lang="zh-CN" altLang="en-US" sz="2800" dirty="0" smtClean="0">
                <a:solidFill>
                  <a:schemeClr val="accent1"/>
                </a:solidFill>
                <a:latin typeface="Times New Roman" panose="02020603050405020304" pitchFamily="18" charset="0"/>
                <a:ea typeface="黑体" panose="02010609060101010101" charset="-122"/>
                <a:sym typeface="+mn-ea"/>
              </a:rPr>
              <a:t>【例</a:t>
            </a:r>
            <a:r>
              <a:rPr lang="en-US" altLang="zh-CN" sz="2800" dirty="0" smtClean="0">
                <a:solidFill>
                  <a:schemeClr val="accent1"/>
                </a:solidFill>
                <a:latin typeface="Times New Roman" panose="02020603050405020304" pitchFamily="18" charset="0"/>
                <a:ea typeface="黑体" panose="02010609060101010101" charset="-122"/>
                <a:sym typeface="+mn-ea"/>
              </a:rPr>
              <a:t>2</a:t>
            </a:r>
            <a:r>
              <a:rPr lang="zh-CN" altLang="en-US" sz="2800" dirty="0" smtClean="0">
                <a:solidFill>
                  <a:schemeClr val="accent1"/>
                </a:solidFill>
                <a:latin typeface="Times New Roman" panose="02020603050405020304" pitchFamily="18" charset="0"/>
                <a:ea typeface="黑体" panose="02010609060101010101" charset="-122"/>
                <a:sym typeface="+mn-ea"/>
              </a:rPr>
              <a:t>】</a:t>
            </a:r>
            <a:r>
              <a:rPr lang="zh-CN" altLang="en-US" sz="2800" dirty="0">
                <a:latin typeface="黑体" panose="02010609060101010101" charset="-122"/>
                <a:ea typeface="黑体" panose="02010609060101010101" charset="-122"/>
              </a:rPr>
              <a:t>计算</a:t>
            </a:r>
            <a:r>
              <a:rPr lang="en-US" altLang="zh-CN" sz="2800" dirty="0">
                <a:latin typeface="黑体" panose="02010609060101010101" charset="-122"/>
                <a:ea typeface="黑体" panose="02010609060101010101" charset="-122"/>
              </a:rPr>
              <a:t>:</a:t>
            </a:r>
            <a:endParaRPr lang="en-US" altLang="zh-CN" sz="2800" dirty="0">
              <a:latin typeface="黑体" panose="02010609060101010101" charset="-122"/>
              <a:ea typeface="黑体" panose="02010609060101010101" charset="-122"/>
            </a:endParaRPr>
          </a:p>
          <a:p>
            <a:pPr>
              <a:lnSpc>
                <a:spcPct val="80000"/>
              </a:lnSpc>
              <a:spcBef>
                <a:spcPct val="50000"/>
              </a:spcBef>
            </a:pPr>
            <a:r>
              <a:rPr lang="en-US" altLang="zh-CN" sz="2800" b="1" dirty="0">
                <a:latin typeface="Times New Roman" panose="02020603050405020304" pitchFamily="18" charset="0"/>
                <a:ea typeface="宋体" panose="02010600030101010101" pitchFamily="2" charset="-122"/>
              </a:rPr>
              <a:t>(1)  102×98</a:t>
            </a:r>
            <a:r>
              <a:rPr lang="en-US" altLang="zh-CN" sz="2800" b="1" dirty="0">
                <a:latin typeface="Arial" panose="020B0604020202020204" pitchFamily="34" charset="0"/>
                <a:ea typeface="宋体" panose="02010600030101010101" pitchFamily="2" charset="-122"/>
              </a:rPr>
              <a:t>;</a:t>
            </a:r>
            <a:endParaRPr lang="en-US" altLang="zh-CN" sz="2800" b="1" dirty="0">
              <a:latin typeface="Arial" panose="020B0604020202020204" pitchFamily="34" charset="0"/>
              <a:ea typeface="宋体" panose="02010600030101010101" pitchFamily="2" charset="-122"/>
            </a:endParaRPr>
          </a:p>
          <a:p>
            <a:pPr>
              <a:lnSpc>
                <a:spcPct val="80000"/>
              </a:lnSpc>
              <a:spcBef>
                <a:spcPct val="50000"/>
              </a:spcBef>
            </a:pPr>
            <a:r>
              <a:rPr lang="en-US" altLang="zh-CN" sz="2800" b="1" dirty="0">
                <a:latin typeface="Times New Roman" panose="02020603050405020304" pitchFamily="18" charset="0"/>
                <a:ea typeface="宋体" panose="02010600030101010101" pitchFamily="2" charset="-122"/>
              </a:rPr>
              <a:t>(2) (</a:t>
            </a:r>
            <a:r>
              <a:rPr lang="en-US" altLang="zh-CN" sz="2800" b="1" i="1" dirty="0">
                <a:latin typeface="Times New Roman" panose="02020603050405020304" pitchFamily="18" charset="0"/>
                <a:ea typeface="宋体" panose="02010600030101010101" pitchFamily="2" charset="-122"/>
              </a:rPr>
              <a:t>y</a:t>
            </a:r>
            <a:r>
              <a:rPr lang="en-US" altLang="zh-CN" sz="2800" b="1" dirty="0">
                <a:latin typeface="Times New Roman" panose="02020603050405020304" pitchFamily="18" charset="0"/>
                <a:ea typeface="宋体" panose="02010600030101010101" pitchFamily="2" charset="-122"/>
              </a:rPr>
              <a:t>+2) (</a:t>
            </a:r>
            <a:r>
              <a:rPr lang="en-US" altLang="zh-CN" sz="2800" b="1" i="1" dirty="0">
                <a:latin typeface="Times New Roman" panose="02020603050405020304" pitchFamily="18" charset="0"/>
                <a:ea typeface="宋体" panose="02010600030101010101" pitchFamily="2" charset="-122"/>
              </a:rPr>
              <a:t>y</a:t>
            </a:r>
            <a:r>
              <a:rPr lang="en-US" altLang="zh-CN" sz="2800" b="1" dirty="0">
                <a:latin typeface="Times New Roman" panose="02020603050405020304" pitchFamily="18" charset="0"/>
                <a:ea typeface="宋体" panose="02010600030101010101" pitchFamily="2" charset="-122"/>
              </a:rPr>
              <a:t>-2) – (</a:t>
            </a:r>
            <a:r>
              <a:rPr lang="en-US" altLang="zh-CN" sz="2800" b="1" i="1" dirty="0">
                <a:latin typeface="Times New Roman" panose="02020603050405020304" pitchFamily="18" charset="0"/>
                <a:ea typeface="宋体" panose="02010600030101010101" pitchFamily="2" charset="-122"/>
              </a:rPr>
              <a:t>y</a:t>
            </a:r>
            <a:r>
              <a:rPr lang="en-US" altLang="zh-CN" sz="2800" b="1" dirty="0">
                <a:latin typeface="Times New Roman" panose="02020603050405020304" pitchFamily="18" charset="0"/>
                <a:ea typeface="宋体" panose="02010600030101010101" pitchFamily="2" charset="-122"/>
              </a:rPr>
              <a:t>-1) (</a:t>
            </a:r>
            <a:r>
              <a:rPr lang="en-US" altLang="zh-CN" sz="2800" b="1" i="1" dirty="0">
                <a:latin typeface="Times New Roman" panose="02020603050405020304" pitchFamily="18" charset="0"/>
                <a:ea typeface="宋体" panose="02010600030101010101" pitchFamily="2" charset="-122"/>
              </a:rPr>
              <a:t>y</a:t>
            </a:r>
            <a:r>
              <a:rPr lang="en-US" altLang="zh-CN" sz="2800" b="1" dirty="0">
                <a:latin typeface="Times New Roman" panose="02020603050405020304" pitchFamily="18" charset="0"/>
                <a:ea typeface="宋体" panose="02010600030101010101" pitchFamily="2" charset="-122"/>
              </a:rPr>
              <a:t>+5) .</a:t>
            </a:r>
            <a:endParaRPr lang="zh-CN" altLang="en-US" sz="2800" b="1" dirty="0">
              <a:latin typeface="Times New Roman" panose="02020603050405020304" pitchFamily="18" charset="0"/>
              <a:ea typeface="Arial" panose="020B0604020202020204" pitchFamily="34" charset="0"/>
            </a:endParaRPr>
          </a:p>
        </p:txBody>
      </p:sp>
      <p:sp>
        <p:nvSpPr>
          <p:cNvPr id="16387" name="Text Box 3"/>
          <p:cNvSpPr txBox="1"/>
          <p:nvPr/>
        </p:nvSpPr>
        <p:spPr>
          <a:xfrm>
            <a:off x="2175828" y="2136140"/>
            <a:ext cx="6553200" cy="521970"/>
          </a:xfrm>
          <a:prstGeom prst="rect">
            <a:avLst/>
          </a:prstGeom>
          <a:noFill/>
          <a:ln w="9525">
            <a:noFill/>
          </a:ln>
        </p:spPr>
        <p:txBody>
          <a:bodyPr anchor="t" anchorCtr="0">
            <a:spAutoFit/>
          </a:bodyPr>
          <a:lstStyle/>
          <a:p>
            <a:pPr>
              <a:spcBef>
                <a:spcPct val="50000"/>
              </a:spcBef>
            </a:pPr>
            <a:r>
              <a:rPr lang="zh-CN" altLang="en-US" sz="2800" dirty="0">
                <a:solidFill>
                  <a:srgbClr val="FF0000"/>
                </a:solidFill>
                <a:latin typeface="黑体" panose="02010609060101010101" charset="-122"/>
                <a:ea typeface="黑体" panose="02010609060101010101" charset="-122"/>
              </a:rPr>
              <a:t>解</a:t>
            </a:r>
            <a:r>
              <a:rPr lang="en-US" altLang="zh-CN" sz="2800" dirty="0">
                <a:solidFill>
                  <a:srgbClr val="FF0000"/>
                </a:solidFill>
                <a:latin typeface="黑体" panose="02010609060101010101" charset="-122"/>
                <a:ea typeface="黑体" panose="02010609060101010101" charset="-122"/>
              </a:rPr>
              <a:t>: </a:t>
            </a:r>
            <a:r>
              <a:rPr lang="en-US" altLang="zh-CN" sz="2800" b="1" dirty="0">
                <a:solidFill>
                  <a:srgbClr val="FF0000"/>
                </a:solidFill>
                <a:latin typeface="Times New Roman" panose="02020603050405020304" pitchFamily="18" charset="0"/>
                <a:ea typeface="宋体" panose="02010600030101010101" pitchFamily="2" charset="-122"/>
              </a:rPr>
              <a:t>(1)  102×98</a:t>
            </a:r>
            <a:endParaRPr lang="en-US" altLang="zh-CN" sz="2800" b="1" dirty="0">
              <a:solidFill>
                <a:srgbClr val="FF0000"/>
              </a:solidFill>
              <a:latin typeface="Times New Roman" panose="02020603050405020304" pitchFamily="18" charset="0"/>
              <a:ea typeface="Arial" panose="020B0604020202020204" pitchFamily="34" charset="0"/>
            </a:endParaRPr>
          </a:p>
        </p:txBody>
      </p:sp>
      <p:sp>
        <p:nvSpPr>
          <p:cNvPr id="16388" name="Text Box 4"/>
          <p:cNvSpPr txBox="1"/>
          <p:nvPr/>
        </p:nvSpPr>
        <p:spPr>
          <a:xfrm>
            <a:off x="2894965" y="4368165"/>
            <a:ext cx="4640263" cy="521970"/>
          </a:xfrm>
          <a:prstGeom prst="rect">
            <a:avLst/>
          </a:prstGeom>
          <a:noFill/>
          <a:ln w="9525">
            <a:noFill/>
          </a:ln>
        </p:spPr>
        <p:txBody>
          <a:bodyPr wrap="square" anchor="t" anchorCtr="0">
            <a:spAutoFit/>
          </a:bodyPr>
          <a:lstStyle/>
          <a:p>
            <a:pPr>
              <a:spcBef>
                <a:spcPct val="50000"/>
              </a:spcBef>
            </a:pPr>
            <a:r>
              <a:rPr lang="zh-CN" altLang="en-US" sz="2800" b="1" dirty="0">
                <a:solidFill>
                  <a:srgbClr val="FF0000"/>
                </a:solidFill>
                <a:latin typeface="Times New Roman" panose="02020603050405020304" pitchFamily="18"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2</a:t>
            </a:r>
            <a:r>
              <a:rPr lang="zh-CN" altLang="en-US" sz="2800" b="1" dirty="0">
                <a:solidFill>
                  <a:srgbClr val="FF0000"/>
                </a:solidFill>
                <a:latin typeface="Times New Roman" panose="02020603050405020304" pitchFamily="18"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dirty="0">
                <a:solidFill>
                  <a:srgbClr val="FF0000"/>
                </a:solidFill>
                <a:latin typeface="Times New Roman" panose="02020603050405020304" pitchFamily="18" charset="0"/>
                <a:ea typeface="宋体" panose="02010600030101010101" pitchFamily="2" charset="-122"/>
              </a:rPr>
              <a:t>+2)(</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dirty="0">
                <a:solidFill>
                  <a:srgbClr val="FF0000"/>
                </a:solidFill>
                <a:latin typeface="Times New Roman" panose="02020603050405020304" pitchFamily="18" charset="0"/>
                <a:ea typeface="宋体" panose="02010600030101010101" pitchFamily="2" charset="-122"/>
              </a:rPr>
              <a:t>-2)- (</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dirty="0">
                <a:solidFill>
                  <a:srgbClr val="FF0000"/>
                </a:solidFill>
                <a:latin typeface="Times New Roman" panose="02020603050405020304" pitchFamily="18" charset="0"/>
                <a:ea typeface="宋体" panose="02010600030101010101" pitchFamily="2" charset="-122"/>
              </a:rPr>
              <a:t>-1)(</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dirty="0">
                <a:solidFill>
                  <a:srgbClr val="FF0000"/>
                </a:solidFill>
                <a:latin typeface="Times New Roman" panose="02020603050405020304" pitchFamily="18" charset="0"/>
                <a:ea typeface="宋体" panose="02010600030101010101" pitchFamily="2" charset="-122"/>
              </a:rPr>
              <a:t>+5)</a:t>
            </a:r>
            <a:endParaRPr lang="en-US" altLang="zh-CN" sz="2800" b="1" dirty="0">
              <a:solidFill>
                <a:srgbClr val="FF0000"/>
              </a:solidFill>
              <a:latin typeface="Times New Roman" panose="02020603050405020304" pitchFamily="18" charset="0"/>
              <a:ea typeface="宋体" panose="02010600030101010101" pitchFamily="2" charset="-122"/>
            </a:endParaRPr>
          </a:p>
        </p:txBody>
      </p:sp>
      <p:sp>
        <p:nvSpPr>
          <p:cNvPr id="16389" name="Text Box 5"/>
          <p:cNvSpPr txBox="1"/>
          <p:nvPr/>
        </p:nvSpPr>
        <p:spPr>
          <a:xfrm>
            <a:off x="2725103" y="3001328"/>
            <a:ext cx="2376487" cy="521970"/>
          </a:xfrm>
          <a:prstGeom prst="rect">
            <a:avLst/>
          </a:prstGeom>
          <a:noFill/>
          <a:ln w="9525">
            <a:noFill/>
          </a:ln>
        </p:spPr>
        <p:txBody>
          <a:bodyPr anchor="t" anchorCtr="0">
            <a:spAutoFit/>
          </a:bodyPr>
          <a:lstStyle/>
          <a:p>
            <a:pPr>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 100</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-2</a:t>
            </a:r>
            <a:r>
              <a:rPr lang="en-US" altLang="zh-CN" sz="2800" b="1" baseline="30000" dirty="0">
                <a:solidFill>
                  <a:srgbClr val="FF0000"/>
                </a:solidFill>
                <a:latin typeface="Times New Roman" panose="02020603050405020304" pitchFamily="18" charset="0"/>
                <a:ea typeface="宋体" panose="02010600030101010101" pitchFamily="2" charset="-122"/>
              </a:rPr>
              <a:t>2</a:t>
            </a:r>
            <a:endParaRPr lang="el-GR" altLang="en-US" sz="2800" b="1" dirty="0">
              <a:solidFill>
                <a:srgbClr val="FF0000"/>
              </a:solidFill>
              <a:latin typeface="Arial" panose="020B0604020202020204" pitchFamily="34" charset="0"/>
              <a:ea typeface="Arial" panose="020B0604020202020204" pitchFamily="34" charset="0"/>
            </a:endParaRPr>
          </a:p>
        </p:txBody>
      </p:sp>
      <p:sp>
        <p:nvSpPr>
          <p:cNvPr id="16390" name="Text Box 6"/>
          <p:cNvSpPr txBox="1"/>
          <p:nvPr/>
        </p:nvSpPr>
        <p:spPr>
          <a:xfrm>
            <a:off x="2725103" y="3433128"/>
            <a:ext cx="3527425" cy="521970"/>
          </a:xfrm>
          <a:prstGeom prst="rect">
            <a:avLst/>
          </a:prstGeom>
          <a:noFill/>
          <a:ln w="9525">
            <a:noFill/>
          </a:ln>
        </p:spPr>
        <p:txBody>
          <a:bodyPr anchor="t" anchorCtr="0">
            <a:spAutoFit/>
          </a:bodyPr>
          <a:lstStyle/>
          <a:p>
            <a:pPr>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=10000 – 4 </a:t>
            </a:r>
            <a:endParaRPr lang="en-US" altLang="zh-CN" sz="2800" b="1" dirty="0">
              <a:solidFill>
                <a:srgbClr val="FF0000"/>
              </a:solidFill>
              <a:latin typeface="Times New Roman" panose="02020603050405020304" pitchFamily="18" charset="0"/>
              <a:ea typeface="Arial" panose="020B0604020202020204" pitchFamily="34" charset="0"/>
            </a:endParaRPr>
          </a:p>
        </p:txBody>
      </p:sp>
      <p:sp>
        <p:nvSpPr>
          <p:cNvPr id="16391" name="Text Box 7"/>
          <p:cNvSpPr txBox="1"/>
          <p:nvPr/>
        </p:nvSpPr>
        <p:spPr>
          <a:xfrm>
            <a:off x="2750503" y="2640965"/>
            <a:ext cx="3817937" cy="521970"/>
          </a:xfrm>
          <a:prstGeom prst="rect">
            <a:avLst/>
          </a:prstGeom>
          <a:noFill/>
          <a:ln w="9525">
            <a:noFill/>
          </a:ln>
        </p:spPr>
        <p:txBody>
          <a:bodyPr anchor="t" anchorCtr="0">
            <a:spAutoFit/>
          </a:bodyPr>
          <a:lstStyle/>
          <a:p>
            <a:r>
              <a:rPr lang="en-US" altLang="zh-CN" sz="2800" b="1" dirty="0">
                <a:solidFill>
                  <a:srgbClr val="FF0000"/>
                </a:solidFill>
                <a:latin typeface="Times New Roman" panose="02020603050405020304" pitchFamily="18" charset="0"/>
                <a:ea typeface="宋体" panose="02010600030101010101" pitchFamily="2" charset="-122"/>
              </a:rPr>
              <a:t>=</a:t>
            </a:r>
            <a:r>
              <a:rPr lang="zh-CN" altLang="en-US" sz="2800" b="1" dirty="0">
                <a:solidFill>
                  <a:srgbClr val="FF0000"/>
                </a:solidFill>
                <a:latin typeface="Times New Roman" panose="02020603050405020304" pitchFamily="18"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100</a:t>
            </a:r>
            <a:r>
              <a:rPr lang="zh-CN" altLang="en-US" sz="2800" b="1" dirty="0">
                <a:solidFill>
                  <a:srgbClr val="FF0000"/>
                </a:solidFill>
                <a:latin typeface="Times New Roman" panose="02020603050405020304" pitchFamily="18"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2</a:t>
            </a:r>
            <a:r>
              <a:rPr lang="zh-CN" altLang="en-US" sz="2800" b="1" dirty="0">
                <a:solidFill>
                  <a:srgbClr val="FF0000"/>
                </a:solidFill>
                <a:latin typeface="Times New Roman" panose="02020603050405020304" pitchFamily="18"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(100</a:t>
            </a:r>
            <a:r>
              <a:rPr lang="zh-CN" altLang="en-US" sz="2800" b="1" dirty="0">
                <a:solidFill>
                  <a:srgbClr val="FF0000"/>
                </a:solidFill>
                <a:latin typeface="Times New Roman" panose="02020603050405020304" pitchFamily="18"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2)</a:t>
            </a:r>
            <a:endParaRPr lang="en-US" altLang="zh-CN" sz="2800" b="1" dirty="0">
              <a:solidFill>
                <a:srgbClr val="FF0000"/>
              </a:solidFill>
              <a:latin typeface="Times New Roman" panose="02020603050405020304" pitchFamily="18" charset="0"/>
              <a:ea typeface="Times New Roman" panose="02020603050405020304" pitchFamily="18" charset="0"/>
            </a:endParaRPr>
          </a:p>
        </p:txBody>
      </p:sp>
      <p:sp>
        <p:nvSpPr>
          <p:cNvPr id="16392" name="Text Box 8"/>
          <p:cNvSpPr txBox="1"/>
          <p:nvPr/>
        </p:nvSpPr>
        <p:spPr>
          <a:xfrm>
            <a:off x="2725103" y="3936365"/>
            <a:ext cx="1454150" cy="521970"/>
          </a:xfrm>
          <a:prstGeom prst="rect">
            <a:avLst/>
          </a:prstGeom>
          <a:noFill/>
          <a:ln w="9525">
            <a:noFill/>
          </a:ln>
        </p:spPr>
        <p:txBody>
          <a:bodyPr wrap="none" anchor="t" anchorCtr="0">
            <a:spAutoFit/>
          </a:bodyPr>
          <a:lstStyle/>
          <a:p>
            <a:r>
              <a:rPr lang="en-US" altLang="zh-CN" sz="2800" b="1" dirty="0">
                <a:solidFill>
                  <a:srgbClr val="FF0000"/>
                </a:solidFill>
                <a:latin typeface="Times New Roman" panose="02020603050405020304" pitchFamily="18" charset="0"/>
                <a:ea typeface="宋体" panose="02010600030101010101" pitchFamily="2" charset="-122"/>
              </a:rPr>
              <a:t>=9996</a:t>
            </a:r>
            <a:r>
              <a:rPr lang="zh-CN" altLang="en-US" sz="2800" b="1" dirty="0">
                <a:solidFill>
                  <a:srgbClr val="FF0000"/>
                </a:solidFill>
                <a:latin typeface="Times New Roman" panose="02020603050405020304" pitchFamily="18" charset="0"/>
                <a:ea typeface="宋体" panose="02010600030101010101" pitchFamily="2" charset="-122"/>
              </a:rPr>
              <a:t>；</a:t>
            </a:r>
            <a:endParaRPr lang="zh-CN" altLang="en-US" sz="2800" b="1" dirty="0">
              <a:solidFill>
                <a:srgbClr val="FF0000"/>
              </a:solidFill>
              <a:latin typeface="Times New Roman" panose="02020603050405020304" pitchFamily="18" charset="0"/>
              <a:ea typeface="宋体" panose="02010600030101010101" pitchFamily="2" charset="-122"/>
            </a:endParaRPr>
          </a:p>
        </p:txBody>
      </p:sp>
      <p:sp>
        <p:nvSpPr>
          <p:cNvPr id="16393" name="Text Box 9"/>
          <p:cNvSpPr txBox="1"/>
          <p:nvPr/>
        </p:nvSpPr>
        <p:spPr>
          <a:xfrm>
            <a:off x="2823528" y="4872990"/>
            <a:ext cx="3673475" cy="521970"/>
          </a:xfrm>
          <a:prstGeom prst="rect">
            <a:avLst/>
          </a:prstGeom>
          <a:noFill/>
          <a:ln w="9525">
            <a:noFill/>
          </a:ln>
        </p:spPr>
        <p:txBody>
          <a:bodyPr anchor="t" anchorCtr="0">
            <a:spAutoFit/>
          </a:bodyPr>
          <a:lstStyle/>
          <a:p>
            <a:pPr marL="342900" indent="-342900">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 </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-2</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+4</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dirty="0">
                <a:solidFill>
                  <a:srgbClr val="FF0000"/>
                </a:solidFill>
                <a:latin typeface="Times New Roman" panose="02020603050405020304" pitchFamily="18" charset="0"/>
                <a:ea typeface="宋体" panose="02010600030101010101" pitchFamily="2" charset="-122"/>
              </a:rPr>
              <a:t>-5)</a:t>
            </a:r>
            <a:endParaRPr lang="en-US" altLang="zh-CN" sz="2800" b="1" dirty="0">
              <a:solidFill>
                <a:srgbClr val="FF0000"/>
              </a:solidFill>
              <a:latin typeface="Times New Roman" panose="02020603050405020304" pitchFamily="18" charset="0"/>
              <a:ea typeface="宋体" panose="02010600030101010101" pitchFamily="2" charset="-122"/>
            </a:endParaRPr>
          </a:p>
        </p:txBody>
      </p:sp>
      <p:sp>
        <p:nvSpPr>
          <p:cNvPr id="16394" name="Text Box 10"/>
          <p:cNvSpPr txBox="1"/>
          <p:nvPr/>
        </p:nvSpPr>
        <p:spPr>
          <a:xfrm>
            <a:off x="2823528" y="5376228"/>
            <a:ext cx="3673475" cy="521970"/>
          </a:xfrm>
          <a:prstGeom prst="rect">
            <a:avLst/>
          </a:prstGeom>
          <a:noFill/>
          <a:ln w="9525">
            <a:noFill/>
          </a:ln>
        </p:spPr>
        <p:txBody>
          <a:bodyPr anchor="t" anchorCtr="0">
            <a:spAutoFit/>
          </a:bodyPr>
          <a:lstStyle/>
          <a:p>
            <a:pPr marL="342900" indent="-342900">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 </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-4-</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-4</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dirty="0">
                <a:solidFill>
                  <a:srgbClr val="FF0000"/>
                </a:solidFill>
                <a:latin typeface="Times New Roman" panose="02020603050405020304" pitchFamily="18" charset="0"/>
                <a:ea typeface="宋体" panose="02010600030101010101" pitchFamily="2" charset="-122"/>
              </a:rPr>
              <a:t>+5</a:t>
            </a:r>
            <a:endParaRPr lang="en-US" altLang="zh-CN" sz="2800" b="1" dirty="0">
              <a:solidFill>
                <a:srgbClr val="FF0000"/>
              </a:solidFill>
              <a:latin typeface="Times New Roman" panose="02020603050405020304" pitchFamily="18" charset="0"/>
              <a:ea typeface="宋体" panose="02010600030101010101" pitchFamily="2" charset="-122"/>
            </a:endParaRPr>
          </a:p>
        </p:txBody>
      </p:sp>
      <p:sp>
        <p:nvSpPr>
          <p:cNvPr id="16395" name="Text Box 11"/>
          <p:cNvSpPr txBox="1"/>
          <p:nvPr/>
        </p:nvSpPr>
        <p:spPr>
          <a:xfrm>
            <a:off x="2823528" y="5925503"/>
            <a:ext cx="3673475" cy="521970"/>
          </a:xfrm>
          <a:prstGeom prst="rect">
            <a:avLst/>
          </a:prstGeom>
          <a:noFill/>
          <a:ln w="9525">
            <a:noFill/>
          </a:ln>
        </p:spPr>
        <p:txBody>
          <a:bodyPr anchor="t" anchorCtr="0">
            <a:spAutoFit/>
          </a:bodyPr>
          <a:lstStyle/>
          <a:p>
            <a:pPr marL="342900" indent="-342900">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 - 4</a:t>
            </a:r>
            <a:r>
              <a:rPr lang="en-US" altLang="zh-CN" sz="2800" b="1" i="1" dirty="0">
                <a:solidFill>
                  <a:srgbClr val="FF0000"/>
                </a:solidFill>
                <a:latin typeface="Times New Roman" panose="02020603050405020304" pitchFamily="18" charset="0"/>
                <a:ea typeface="宋体" panose="02010600030101010101" pitchFamily="2" charset="-122"/>
              </a:rPr>
              <a:t>y </a:t>
            </a:r>
            <a:r>
              <a:rPr lang="en-US" altLang="zh-CN" sz="2800" b="1" dirty="0">
                <a:solidFill>
                  <a:srgbClr val="FF0000"/>
                </a:solidFill>
                <a:latin typeface="Times New Roman" panose="02020603050405020304" pitchFamily="18" charset="0"/>
                <a:ea typeface="宋体" panose="02010600030101010101" pitchFamily="2" charset="-122"/>
              </a:rPr>
              <a:t>+ 1.</a:t>
            </a:r>
            <a:endParaRPr lang="en-US" altLang="zh-CN" sz="2800" b="1" dirty="0">
              <a:solidFill>
                <a:srgbClr val="FF0000"/>
              </a:solidFill>
              <a:latin typeface="Times New Roman" panose="02020603050405020304" pitchFamily="18" charset="0"/>
              <a:ea typeface="宋体" panose="02010600030101010101" pitchFamily="2" charset="-122"/>
            </a:endParaRPr>
          </a:p>
        </p:txBody>
      </p:sp>
      <p:grpSp>
        <p:nvGrpSpPr>
          <p:cNvPr id="16396" name="组合 3"/>
          <p:cNvGrpSpPr/>
          <p:nvPr/>
        </p:nvGrpSpPr>
        <p:grpSpPr>
          <a:xfrm>
            <a:off x="7503496" y="1286193"/>
            <a:ext cx="2897187" cy="1872297"/>
            <a:chOff x="255" y="-1"/>
            <a:chExt cx="4562" cy="2949"/>
          </a:xfrm>
          <a:solidFill>
            <a:schemeClr val="accent2">
              <a:lumMod val="20000"/>
              <a:lumOff val="80000"/>
            </a:schemeClr>
          </a:solidFill>
        </p:grpSpPr>
        <p:sp>
          <p:nvSpPr>
            <p:cNvPr id="16397" name="云形标注 1"/>
            <p:cNvSpPr/>
            <p:nvPr/>
          </p:nvSpPr>
          <p:spPr>
            <a:xfrm>
              <a:off x="255" y="-1"/>
              <a:ext cx="4562" cy="2949"/>
            </a:xfrm>
            <a:prstGeom prst="cloudCallout">
              <a:avLst>
                <a:gd name="adj1" fmla="val -95775"/>
                <a:gd name="adj2" fmla="val 19849"/>
              </a:avLst>
            </a:prstGeom>
            <a:grpFill/>
            <a:ln w="9525" cap="flat" cmpd="sng">
              <a:solidFill>
                <a:schemeClr val="accent2"/>
              </a:solidFill>
              <a:prstDash val="solid"/>
              <a:bevel/>
              <a:headEnd type="none" w="med" len="med"/>
              <a:tailEnd type="none" w="med" len="med"/>
            </a:ln>
          </p:spPr>
          <p:txBody>
            <a:bodyPr wrap="square" anchor="t" anchorCtr="0"/>
            <a:lstStyle/>
            <a:p>
              <a:pPr defTabSz="914400"/>
              <a:endParaRPr lang="zh-CN" altLang="en-US" dirty="0">
                <a:latin typeface="Arial" panose="020B0604020202020204" pitchFamily="34" charset="0"/>
                <a:ea typeface="宋体" panose="02010600030101010101" pitchFamily="2" charset="-122"/>
              </a:endParaRPr>
            </a:p>
          </p:txBody>
        </p:sp>
        <p:sp>
          <p:nvSpPr>
            <p:cNvPr id="16398" name="文本框 2"/>
            <p:cNvSpPr txBox="1"/>
            <p:nvPr/>
          </p:nvSpPr>
          <p:spPr>
            <a:xfrm>
              <a:off x="602" y="453"/>
              <a:ext cx="4215" cy="2061"/>
            </a:xfrm>
            <a:prstGeom prst="rect">
              <a:avLst/>
            </a:prstGeom>
            <a:noFill/>
            <a:ln w="9525">
              <a:noFill/>
            </a:ln>
            <a:extLst>
              <a:ext uri="{909E8E84-426E-40DD-AFC4-6F175D3DCCD1}">
                <a14:hiddenFill xmlns:a14="http://schemas.microsoft.com/office/drawing/2010/main">
                  <a:grpFill/>
                </a14:hiddenFill>
              </a:ext>
            </a:extLst>
          </p:spPr>
          <p:txBody>
            <a:bodyPr wrap="square" anchor="t" anchorCtr="0">
              <a:spAutoFit/>
            </a:bodyPr>
            <a:lstStyle/>
            <a:p>
              <a:pPr>
                <a:lnSpc>
                  <a:spcPct val="110000"/>
                </a:lnSpc>
              </a:pPr>
              <a:r>
                <a:rPr lang="zh-CN" altLang="en-US" sz="2400" dirty="0">
                  <a:latin typeface="黑体" panose="02010609060101010101" charset="-122"/>
                  <a:ea typeface="黑体" panose="02010609060101010101" charset="-122"/>
                </a:rPr>
                <a:t>通过合理变形，利用平方差公式，可以简化运算</a:t>
              </a:r>
              <a:r>
                <a:rPr lang="en-US" altLang="zh-CN" sz="2400" dirty="0">
                  <a:latin typeface="黑体" panose="02010609060101010101" charset="-122"/>
                  <a:ea typeface="黑体" panose="02010609060101010101" charset="-122"/>
                </a:rPr>
                <a:t>.</a:t>
              </a:r>
              <a:endParaRPr lang="en-US" altLang="zh-CN" sz="2400" dirty="0">
                <a:latin typeface="黑体" panose="02010609060101010101" charset="-122"/>
                <a:ea typeface="黑体" panose="02010609060101010101" charset="-122"/>
              </a:endParaRPr>
            </a:p>
          </p:txBody>
        </p:sp>
      </p:grpSp>
      <p:grpSp>
        <p:nvGrpSpPr>
          <p:cNvPr id="16399" name="组合 4"/>
          <p:cNvGrpSpPr/>
          <p:nvPr/>
        </p:nvGrpSpPr>
        <p:grpSpPr>
          <a:xfrm>
            <a:off x="6758662" y="4576359"/>
            <a:ext cx="3817286" cy="1868170"/>
            <a:chOff x="47" y="57"/>
            <a:chExt cx="5275" cy="2949"/>
          </a:xfrm>
          <a:solidFill>
            <a:schemeClr val="accent1">
              <a:lumMod val="20000"/>
              <a:lumOff val="80000"/>
            </a:schemeClr>
          </a:solidFill>
        </p:grpSpPr>
        <p:sp>
          <p:nvSpPr>
            <p:cNvPr id="16400" name="云形标注 5"/>
            <p:cNvSpPr/>
            <p:nvPr/>
          </p:nvSpPr>
          <p:spPr>
            <a:xfrm>
              <a:off x="47" y="57"/>
              <a:ext cx="5033" cy="2949"/>
            </a:xfrm>
            <a:prstGeom prst="cloudCallout">
              <a:avLst>
                <a:gd name="adj1" fmla="val -71367"/>
                <a:gd name="adj2" fmla="val -26643"/>
              </a:avLst>
            </a:prstGeom>
            <a:grpFill/>
            <a:ln w="9525" cap="flat" cmpd="sng">
              <a:solidFill>
                <a:schemeClr val="accent1"/>
              </a:solidFill>
              <a:prstDash val="solid"/>
              <a:bevel/>
              <a:headEnd type="none" w="med" len="med"/>
              <a:tailEnd type="none" w="med" len="med"/>
            </a:ln>
          </p:spPr>
          <p:txBody>
            <a:bodyPr wrap="square" anchor="t" anchorCtr="0"/>
            <a:lstStyle/>
            <a:p>
              <a:pPr defTabSz="914400"/>
              <a:endParaRPr lang="zh-CN" altLang="en-US" dirty="0">
                <a:latin typeface="Arial" panose="020B0604020202020204" pitchFamily="34" charset="0"/>
                <a:ea typeface="宋体" panose="02010600030101010101" pitchFamily="2" charset="-122"/>
              </a:endParaRPr>
            </a:p>
          </p:txBody>
        </p:sp>
        <p:sp>
          <p:nvSpPr>
            <p:cNvPr id="16401" name="文本框 6"/>
            <p:cNvSpPr txBox="1"/>
            <p:nvPr/>
          </p:nvSpPr>
          <p:spPr>
            <a:xfrm>
              <a:off x="460" y="511"/>
              <a:ext cx="4862" cy="2066"/>
            </a:xfrm>
            <a:prstGeom prst="rect">
              <a:avLst/>
            </a:prstGeom>
            <a:noFill/>
            <a:ln w="9525">
              <a:noFill/>
            </a:ln>
            <a:extLst>
              <a:ext uri="{909E8E84-426E-40DD-AFC4-6F175D3DCCD1}">
                <a14:hiddenFill xmlns:a14="http://schemas.microsoft.com/office/drawing/2010/main">
                  <a:grpFill/>
                </a14:hiddenFill>
              </a:ext>
            </a:extLst>
          </p:spPr>
          <p:txBody>
            <a:bodyPr wrap="square" anchor="t" anchorCtr="0">
              <a:spAutoFit/>
            </a:bodyPr>
            <a:lstStyle/>
            <a:p>
              <a:pPr>
                <a:lnSpc>
                  <a:spcPct val="110000"/>
                </a:lnSpc>
              </a:pPr>
              <a:r>
                <a:rPr lang="zh-CN" altLang="en-US" sz="2400" dirty="0">
                  <a:latin typeface="黑体" panose="02010609060101010101" charset="-122"/>
                  <a:ea typeface="黑体" panose="02010609060101010101" charset="-122"/>
                </a:rPr>
                <a:t>不符合平方差公式运算条件的乘法，按乘法法则进行运算</a:t>
              </a:r>
              <a:r>
                <a:rPr lang="en-US" altLang="zh-CN" sz="2400" dirty="0">
                  <a:latin typeface="黑体" panose="02010609060101010101" charset="-122"/>
                  <a:ea typeface="黑体" panose="02010609060101010101" charset="-122"/>
                </a:rPr>
                <a:t>.</a:t>
              </a:r>
              <a:endParaRPr lang="en-US" altLang="zh-CN" sz="2400" dirty="0">
                <a:latin typeface="黑体" panose="02010609060101010101" charset="-122"/>
                <a:ea typeface="黑体" panose="0201060906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0-#ppt_w/2"/>
                                          </p:val>
                                        </p:tav>
                                        <p:tav tm="100000">
                                          <p:val>
                                            <p:strVal val="#ppt_x"/>
                                          </p:val>
                                        </p:tav>
                                      </p:tavLst>
                                    </p:anim>
                                    <p:anim calcmode="lin" valueType="num">
                                      <p:cBhvr additive="base">
                                        <p:cTn id="8" dur="500" fill="hold"/>
                                        <p:tgtEl>
                                          <p:spTgt spid="1638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5" presetClass="entr" presetSubtype="0" fill="hold" nodeType="clickEffect">
                                  <p:stCondLst>
                                    <p:cond delay="0"/>
                                  </p:stCondLst>
                                  <p:childTnLst>
                                    <p:set>
                                      <p:cBhvr>
                                        <p:cTn id="12" dur="1" fill="hold">
                                          <p:stCondLst>
                                            <p:cond delay="0"/>
                                          </p:stCondLst>
                                        </p:cTn>
                                        <p:tgtEl>
                                          <p:spTgt spid="16396"/>
                                        </p:tgtEl>
                                        <p:attrNameLst>
                                          <p:attrName>style.visibility</p:attrName>
                                        </p:attrNameLst>
                                      </p:cBhvr>
                                      <p:to>
                                        <p:strVal val="visible"/>
                                      </p:to>
                                    </p:set>
                                    <p:anim calcmode="lin" valueType="num">
                                      <p:cBhvr>
                                        <p:cTn id="13" dur="500" decel="50000" fill="hold">
                                          <p:stCondLst>
                                            <p:cond delay="0"/>
                                          </p:stCondLst>
                                        </p:cTn>
                                        <p:tgtEl>
                                          <p:spTgt spid="16396"/>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16396"/>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16396"/>
                                        </p:tgtEl>
                                        <p:attrNameLst>
                                          <p:attrName>ppt_w</p:attrName>
                                        </p:attrNameLst>
                                      </p:cBhvr>
                                      <p:tavLst>
                                        <p:tav tm="0">
                                          <p:val>
                                            <p:strVal val="#ppt_w*.05"/>
                                          </p:val>
                                        </p:tav>
                                        <p:tav tm="100000">
                                          <p:val>
                                            <p:strVal val="#ppt_w"/>
                                          </p:val>
                                        </p:tav>
                                      </p:tavLst>
                                    </p:anim>
                                    <p:anim calcmode="lin" valueType="num">
                                      <p:cBhvr>
                                        <p:cTn id="16" dur="1000" fill="hold"/>
                                        <p:tgtEl>
                                          <p:spTgt spid="16396"/>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16396"/>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16396"/>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16396"/>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1639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391"/>
                                        </p:tgtEl>
                                        <p:attrNameLst>
                                          <p:attrName>style.visibility</p:attrName>
                                        </p:attrNameLst>
                                      </p:cBhvr>
                                      <p:to>
                                        <p:strVal val="visible"/>
                                      </p:to>
                                    </p:set>
                                    <p:anim calcmode="lin" valueType="num">
                                      <p:cBhvr additive="base">
                                        <p:cTn id="25" dur="500" fill="hold"/>
                                        <p:tgtEl>
                                          <p:spTgt spid="16391"/>
                                        </p:tgtEl>
                                        <p:attrNameLst>
                                          <p:attrName>ppt_x</p:attrName>
                                        </p:attrNameLst>
                                      </p:cBhvr>
                                      <p:tavLst>
                                        <p:tav tm="0">
                                          <p:val>
                                            <p:strVal val="#ppt_x"/>
                                          </p:val>
                                        </p:tav>
                                        <p:tav tm="100000">
                                          <p:val>
                                            <p:strVal val="#ppt_x"/>
                                          </p:val>
                                        </p:tav>
                                      </p:tavLst>
                                    </p:anim>
                                    <p:anim calcmode="lin" valueType="num">
                                      <p:cBhvr additive="base">
                                        <p:cTn id="26" dur="500" fill="hold"/>
                                        <p:tgtEl>
                                          <p:spTgt spid="1639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6389"/>
                                        </p:tgtEl>
                                        <p:attrNameLst>
                                          <p:attrName>style.visibility</p:attrName>
                                        </p:attrNameLst>
                                      </p:cBhvr>
                                      <p:to>
                                        <p:strVal val="visible"/>
                                      </p:to>
                                    </p:set>
                                    <p:anim calcmode="lin" valueType="num">
                                      <p:cBhvr additive="base">
                                        <p:cTn id="31" dur="500" fill="hold"/>
                                        <p:tgtEl>
                                          <p:spTgt spid="16389"/>
                                        </p:tgtEl>
                                        <p:attrNameLst>
                                          <p:attrName>ppt_x</p:attrName>
                                        </p:attrNameLst>
                                      </p:cBhvr>
                                      <p:tavLst>
                                        <p:tav tm="0">
                                          <p:val>
                                            <p:strVal val="0-#ppt_w/2"/>
                                          </p:val>
                                        </p:tav>
                                        <p:tav tm="100000">
                                          <p:val>
                                            <p:strVal val="#ppt_x"/>
                                          </p:val>
                                        </p:tav>
                                      </p:tavLst>
                                    </p:anim>
                                    <p:anim calcmode="lin" valueType="num">
                                      <p:cBhvr additive="base">
                                        <p:cTn id="32" dur="500" fill="hold"/>
                                        <p:tgtEl>
                                          <p:spTgt spid="1638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6390"/>
                                        </p:tgtEl>
                                        <p:attrNameLst>
                                          <p:attrName>style.visibility</p:attrName>
                                        </p:attrNameLst>
                                      </p:cBhvr>
                                      <p:to>
                                        <p:strVal val="visible"/>
                                      </p:to>
                                    </p:set>
                                    <p:anim calcmode="lin" valueType="num">
                                      <p:cBhvr additive="base">
                                        <p:cTn id="37" dur="500" fill="hold"/>
                                        <p:tgtEl>
                                          <p:spTgt spid="16390"/>
                                        </p:tgtEl>
                                        <p:attrNameLst>
                                          <p:attrName>ppt_x</p:attrName>
                                        </p:attrNameLst>
                                      </p:cBhvr>
                                      <p:tavLst>
                                        <p:tav tm="0">
                                          <p:val>
                                            <p:strVal val="0-#ppt_w/2"/>
                                          </p:val>
                                        </p:tav>
                                        <p:tav tm="100000">
                                          <p:val>
                                            <p:strVal val="#ppt_x"/>
                                          </p:val>
                                        </p:tav>
                                      </p:tavLst>
                                    </p:anim>
                                    <p:anim calcmode="lin" valueType="num">
                                      <p:cBhvr additive="base">
                                        <p:cTn id="38" dur="500" fill="hold"/>
                                        <p:tgtEl>
                                          <p:spTgt spid="1639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392"/>
                                        </p:tgtEl>
                                        <p:attrNameLst>
                                          <p:attrName>style.visibility</p:attrName>
                                        </p:attrNameLst>
                                      </p:cBhvr>
                                      <p:to>
                                        <p:strVal val="visible"/>
                                      </p:to>
                                    </p:set>
                                    <p:anim calcmode="lin" valueType="num">
                                      <p:cBhvr additive="base">
                                        <p:cTn id="43" dur="500" fill="hold"/>
                                        <p:tgtEl>
                                          <p:spTgt spid="16392"/>
                                        </p:tgtEl>
                                        <p:attrNameLst>
                                          <p:attrName>ppt_x</p:attrName>
                                        </p:attrNameLst>
                                      </p:cBhvr>
                                      <p:tavLst>
                                        <p:tav tm="0">
                                          <p:val>
                                            <p:strVal val="#ppt_x"/>
                                          </p:val>
                                        </p:tav>
                                        <p:tav tm="100000">
                                          <p:val>
                                            <p:strVal val="#ppt_x"/>
                                          </p:val>
                                        </p:tav>
                                      </p:tavLst>
                                    </p:anim>
                                    <p:anim calcmode="lin" valueType="num">
                                      <p:cBhvr additive="base">
                                        <p:cTn id="44" dur="500" fill="hold"/>
                                        <p:tgtEl>
                                          <p:spTgt spid="1639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388"/>
                                        </p:tgtEl>
                                        <p:attrNameLst>
                                          <p:attrName>style.visibility</p:attrName>
                                        </p:attrNameLst>
                                      </p:cBhvr>
                                      <p:to>
                                        <p:strVal val="visible"/>
                                      </p:to>
                                    </p:set>
                                    <p:anim calcmode="lin" valueType="num">
                                      <p:cBhvr additive="base">
                                        <p:cTn id="49" dur="500" fill="hold"/>
                                        <p:tgtEl>
                                          <p:spTgt spid="16388"/>
                                        </p:tgtEl>
                                        <p:attrNameLst>
                                          <p:attrName>ppt_x</p:attrName>
                                        </p:attrNameLst>
                                      </p:cBhvr>
                                      <p:tavLst>
                                        <p:tav tm="0">
                                          <p:val>
                                            <p:strVal val="#ppt_x"/>
                                          </p:val>
                                        </p:tav>
                                        <p:tav tm="100000">
                                          <p:val>
                                            <p:strVal val="#ppt_x"/>
                                          </p:val>
                                        </p:tav>
                                      </p:tavLst>
                                    </p:anim>
                                    <p:anim calcmode="lin" valueType="num">
                                      <p:cBhvr additive="base">
                                        <p:cTn id="50"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16399"/>
                                        </p:tgtEl>
                                        <p:attrNameLst>
                                          <p:attrName>style.visibility</p:attrName>
                                        </p:attrNameLst>
                                      </p:cBhvr>
                                      <p:to>
                                        <p:strVal val="visible"/>
                                      </p:to>
                                    </p:set>
                                    <p:anim calcmode="lin" valueType="num">
                                      <p:cBhvr>
                                        <p:cTn id="55" dur="500" decel="50000" fill="hold">
                                          <p:stCondLst>
                                            <p:cond delay="0"/>
                                          </p:stCondLst>
                                        </p:cTn>
                                        <p:tgtEl>
                                          <p:spTgt spid="16399"/>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6399"/>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6399"/>
                                        </p:tgtEl>
                                        <p:attrNameLst>
                                          <p:attrName>ppt_w</p:attrName>
                                        </p:attrNameLst>
                                      </p:cBhvr>
                                      <p:tavLst>
                                        <p:tav tm="0">
                                          <p:val>
                                            <p:strVal val="#ppt_w*.05"/>
                                          </p:val>
                                        </p:tav>
                                        <p:tav tm="100000">
                                          <p:val>
                                            <p:strVal val="#ppt_w"/>
                                          </p:val>
                                        </p:tav>
                                      </p:tavLst>
                                    </p:anim>
                                    <p:anim calcmode="lin" valueType="num">
                                      <p:cBhvr>
                                        <p:cTn id="58" dur="1000" fill="hold"/>
                                        <p:tgtEl>
                                          <p:spTgt spid="16399"/>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6399"/>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6399"/>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6399"/>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6399"/>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6393"/>
                                        </p:tgtEl>
                                        <p:attrNameLst>
                                          <p:attrName>style.visibility</p:attrName>
                                        </p:attrNameLst>
                                      </p:cBhvr>
                                      <p:to>
                                        <p:strVal val="visible"/>
                                      </p:to>
                                    </p:set>
                                    <p:anim calcmode="lin" valueType="num">
                                      <p:cBhvr additive="base">
                                        <p:cTn id="67" dur="500" fill="hold"/>
                                        <p:tgtEl>
                                          <p:spTgt spid="16393"/>
                                        </p:tgtEl>
                                        <p:attrNameLst>
                                          <p:attrName>ppt_x</p:attrName>
                                        </p:attrNameLst>
                                      </p:cBhvr>
                                      <p:tavLst>
                                        <p:tav tm="0">
                                          <p:val>
                                            <p:strVal val="#ppt_x"/>
                                          </p:val>
                                        </p:tav>
                                        <p:tav tm="100000">
                                          <p:val>
                                            <p:strVal val="#ppt_x"/>
                                          </p:val>
                                        </p:tav>
                                      </p:tavLst>
                                    </p:anim>
                                    <p:anim calcmode="lin" valueType="num">
                                      <p:cBhvr additive="base">
                                        <p:cTn id="68" dur="500" fill="hold"/>
                                        <p:tgtEl>
                                          <p:spTgt spid="1639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394"/>
                                        </p:tgtEl>
                                        <p:attrNameLst>
                                          <p:attrName>style.visibility</p:attrName>
                                        </p:attrNameLst>
                                      </p:cBhvr>
                                      <p:to>
                                        <p:strVal val="visible"/>
                                      </p:to>
                                    </p:set>
                                    <p:anim calcmode="lin" valueType="num">
                                      <p:cBhvr additive="base">
                                        <p:cTn id="73" dur="500" fill="hold"/>
                                        <p:tgtEl>
                                          <p:spTgt spid="16394"/>
                                        </p:tgtEl>
                                        <p:attrNameLst>
                                          <p:attrName>ppt_x</p:attrName>
                                        </p:attrNameLst>
                                      </p:cBhvr>
                                      <p:tavLst>
                                        <p:tav tm="0">
                                          <p:val>
                                            <p:strVal val="#ppt_x"/>
                                          </p:val>
                                        </p:tav>
                                        <p:tav tm="100000">
                                          <p:val>
                                            <p:strVal val="#ppt_x"/>
                                          </p:val>
                                        </p:tav>
                                      </p:tavLst>
                                    </p:anim>
                                    <p:anim calcmode="lin" valueType="num">
                                      <p:cBhvr additive="base">
                                        <p:cTn id="74" dur="500" fill="hold"/>
                                        <p:tgtEl>
                                          <p:spTgt spid="16394"/>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6395"/>
                                        </p:tgtEl>
                                        <p:attrNameLst>
                                          <p:attrName>style.visibility</p:attrName>
                                        </p:attrNameLst>
                                      </p:cBhvr>
                                      <p:to>
                                        <p:strVal val="visible"/>
                                      </p:to>
                                    </p:set>
                                    <p:anim calcmode="lin" valueType="num">
                                      <p:cBhvr additive="base">
                                        <p:cTn id="79" dur="500" fill="hold"/>
                                        <p:tgtEl>
                                          <p:spTgt spid="16395"/>
                                        </p:tgtEl>
                                        <p:attrNameLst>
                                          <p:attrName>ppt_x</p:attrName>
                                        </p:attrNameLst>
                                      </p:cBhvr>
                                      <p:tavLst>
                                        <p:tav tm="0">
                                          <p:val>
                                            <p:strVal val="#ppt_x"/>
                                          </p:val>
                                        </p:tav>
                                        <p:tav tm="100000">
                                          <p:val>
                                            <p:strVal val="#ppt_x"/>
                                          </p:val>
                                        </p:tav>
                                      </p:tavLst>
                                    </p:anim>
                                    <p:anim calcmode="lin" valueType="num">
                                      <p:cBhvr additive="base">
                                        <p:cTn id="80" dur="500" fill="hold"/>
                                        <p:tgtEl>
                                          <p:spTgt spid="163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P spid="16389" grpId="0"/>
      <p:bldP spid="16390" grpId="0"/>
      <p:bldP spid="16391" grpId="0"/>
      <p:bldP spid="16392" grpId="0"/>
      <p:bldP spid="16393" grpId="0"/>
      <p:bldP spid="16394" grpId="0"/>
      <p:bldP spid="1639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文本框 1"/>
          <p:cNvSpPr txBox="1"/>
          <p:nvPr/>
        </p:nvSpPr>
        <p:spPr>
          <a:xfrm>
            <a:off x="1793240" y="434975"/>
            <a:ext cx="1605280" cy="521970"/>
          </a:xfrm>
          <a:prstGeom prst="rect">
            <a:avLst/>
          </a:prstGeom>
          <a:noFill/>
          <a:ln w="9525">
            <a:noFill/>
          </a:ln>
        </p:spPr>
        <p:txBody>
          <a:bodyPr wrap="none" anchor="t" anchorCtr="0">
            <a:spAutoFit/>
          </a:bodyPr>
          <a:lstStyle/>
          <a:p>
            <a:r>
              <a:rPr lang="zh-CN" altLang="en-US" sz="2800" dirty="0">
                <a:solidFill>
                  <a:schemeClr val="accent1"/>
                </a:solidFill>
                <a:latin typeface="Times New Roman" panose="02020603050405020304" pitchFamily="18" charset="0"/>
                <a:ea typeface="黑体" panose="02010609060101010101" charset="-122"/>
              </a:rPr>
              <a:t>针对训练</a:t>
            </a:r>
            <a:endParaRPr lang="zh-CN" altLang="en-US" sz="2800" dirty="0">
              <a:solidFill>
                <a:schemeClr val="accent1"/>
              </a:solidFill>
              <a:latin typeface="Times New Roman" panose="02020603050405020304" pitchFamily="18" charset="0"/>
              <a:ea typeface="黑体" panose="02010609060101010101" charset="-122"/>
            </a:endParaRPr>
          </a:p>
        </p:txBody>
      </p:sp>
      <p:sp>
        <p:nvSpPr>
          <p:cNvPr id="17411" name="文本框 2"/>
          <p:cNvSpPr txBox="1"/>
          <p:nvPr/>
        </p:nvSpPr>
        <p:spPr>
          <a:xfrm>
            <a:off x="1825625" y="1030605"/>
            <a:ext cx="8540750" cy="1191260"/>
          </a:xfrm>
          <a:prstGeom prst="rect">
            <a:avLst/>
          </a:prstGeom>
          <a:noFill/>
          <a:ln w="9525">
            <a:noFill/>
          </a:ln>
        </p:spPr>
        <p:txBody>
          <a:bodyPr wrap="square" anchor="t" anchorCtr="0">
            <a:spAutoFit/>
          </a:bodyPr>
          <a:lstStyle/>
          <a:p>
            <a:pPr marL="457200" indent="-457200" eaLnBrk="0" hangingPunct="0">
              <a:lnSpc>
                <a:spcPct val="120000"/>
              </a:lnSpc>
              <a:spcAft>
                <a:spcPct val="15000"/>
              </a:spcAft>
            </a:pPr>
            <a:r>
              <a:rPr lang="zh-CN" altLang="en-US" sz="2800" dirty="0">
                <a:latin typeface="黑体" panose="02010609060101010101" charset="-122"/>
                <a:ea typeface="黑体" panose="02010609060101010101" charset="-122"/>
              </a:rPr>
              <a:t>计算</a:t>
            </a:r>
            <a:r>
              <a:rPr lang="en-US" altLang="zh-CN" sz="2800" dirty="0">
                <a:latin typeface="黑体" panose="02010609060101010101" charset="-122"/>
                <a:ea typeface="黑体" panose="02010609060101010101" charset="-122"/>
              </a:rPr>
              <a:t>:</a:t>
            </a:r>
            <a:endParaRPr lang="en-US" altLang="zh-CN" sz="2800" dirty="0">
              <a:latin typeface="黑体" panose="02010609060101010101" charset="-122"/>
              <a:ea typeface="黑体" panose="02010609060101010101" charset="-122"/>
            </a:endParaRPr>
          </a:p>
          <a:p>
            <a:pPr marL="457200" indent="-457200" eaLnBrk="0" hangingPunct="0">
              <a:lnSpc>
                <a:spcPct val="120000"/>
              </a:lnSpc>
              <a:spcAft>
                <a:spcPct val="15000"/>
              </a:spcAft>
            </a:pPr>
            <a:r>
              <a:rPr lang="zh-CN" altLang="en-US" sz="2800" b="1" dirty="0">
                <a:latin typeface="Times New Roman" panose="02020603050405020304" pitchFamily="18" charset="0"/>
                <a:ea typeface="楷体_GB2312" panose="02010609030101010101" pitchFamily="1" charset="-122"/>
              </a:rPr>
              <a:t>(1) 51</a:t>
            </a:r>
            <a:r>
              <a:rPr lang="zh-CN" altLang="en-US" sz="2800" b="1" dirty="0">
                <a:latin typeface="Times New Roman" panose="02020603050405020304" pitchFamily="18" charset="0"/>
                <a:ea typeface="楷体_GB2312" panose="02010609030101010101" pitchFamily="1" charset="-122"/>
                <a:sym typeface="Arial" panose="020B0604020202020204" pitchFamily="34" charset="0"/>
              </a:rPr>
              <a:t>×49</a:t>
            </a:r>
            <a:r>
              <a:rPr lang="zh-CN" altLang="en-US" sz="2800" b="1" dirty="0">
                <a:latin typeface="Times New Roman" panose="02020603050405020304" pitchFamily="18" charset="0"/>
                <a:ea typeface="楷体_GB2312" panose="02010609030101010101" pitchFamily="1" charset="-122"/>
              </a:rPr>
              <a:t>;     (2)</a:t>
            </a:r>
            <a:r>
              <a:rPr lang="zh-CN" altLang="en-US" sz="2800" b="1" dirty="0">
                <a:latin typeface="Times New Roman" panose="02020603050405020304" pitchFamily="18" charset="0"/>
                <a:ea typeface="宋体" panose="02010600030101010101" pitchFamily="2" charset="-122"/>
              </a:rPr>
              <a:t>(3</a:t>
            </a:r>
            <a:r>
              <a:rPr lang="zh-CN" altLang="en-US" sz="2800" b="1" i="1" dirty="0">
                <a:latin typeface="Times New Roman" panose="02020603050405020304" pitchFamily="18" charset="0"/>
                <a:ea typeface="宋体" panose="02010600030101010101" pitchFamily="2" charset="-122"/>
              </a:rPr>
              <a:t>x</a:t>
            </a:r>
            <a:r>
              <a:rPr lang="zh-CN" altLang="en-US" sz="2800" b="1" dirty="0">
                <a:latin typeface="Times New Roman" panose="02020603050405020304" pitchFamily="18" charset="0"/>
                <a:ea typeface="宋体" panose="02010600030101010101" pitchFamily="2" charset="-122"/>
              </a:rPr>
              <a:t>+4)(3</a:t>
            </a:r>
            <a:r>
              <a:rPr lang="zh-CN" altLang="en-US" sz="2800" b="1" i="1" dirty="0">
                <a:latin typeface="Times New Roman" panose="02020603050405020304" pitchFamily="18" charset="0"/>
                <a:ea typeface="宋体" panose="02010600030101010101" pitchFamily="2" charset="-122"/>
              </a:rPr>
              <a:t>x</a:t>
            </a:r>
            <a:r>
              <a:rPr lang="zh-CN" altLang="en-US" sz="2800" b="1" dirty="0">
                <a:latin typeface="Times New Roman" panose="02020603050405020304" pitchFamily="18" charset="0"/>
                <a:ea typeface="宋体" panose="02010600030101010101" pitchFamily="2" charset="-122"/>
              </a:rPr>
              <a:t>-4)-(2</a:t>
            </a:r>
            <a:r>
              <a:rPr lang="zh-CN" altLang="en-US" sz="2800" b="1" i="1" dirty="0">
                <a:latin typeface="Times New Roman" panose="02020603050405020304" pitchFamily="18" charset="0"/>
                <a:ea typeface="宋体" panose="02010600030101010101" pitchFamily="2" charset="-122"/>
              </a:rPr>
              <a:t>x</a:t>
            </a:r>
            <a:r>
              <a:rPr lang="zh-CN" altLang="en-US" sz="2800" b="1" dirty="0">
                <a:latin typeface="Times New Roman" panose="02020603050405020304" pitchFamily="18" charset="0"/>
                <a:ea typeface="宋体" panose="02010600030101010101" pitchFamily="2" charset="-122"/>
              </a:rPr>
              <a:t>+3)(3</a:t>
            </a:r>
            <a:r>
              <a:rPr lang="zh-CN" altLang="en-US" sz="2800" b="1" i="1" dirty="0">
                <a:latin typeface="Times New Roman" panose="02020603050405020304" pitchFamily="18" charset="0"/>
                <a:ea typeface="宋体" panose="02010600030101010101" pitchFamily="2" charset="-122"/>
              </a:rPr>
              <a:t>x</a:t>
            </a:r>
            <a:r>
              <a:rPr lang="zh-CN" altLang="en-US" sz="2800" b="1" dirty="0">
                <a:latin typeface="Times New Roman" panose="02020603050405020304" pitchFamily="18" charset="0"/>
                <a:ea typeface="宋体" panose="02010600030101010101" pitchFamily="2" charset="-122"/>
              </a:rPr>
              <a:t>-2) </a:t>
            </a:r>
            <a:r>
              <a:rPr lang="en-US" altLang="zh-CN" sz="2800" b="1" dirty="0">
                <a:latin typeface="Times New Roman" panose="02020603050405020304" pitchFamily="18" charset="0"/>
                <a:ea typeface="宋体" panose="02010600030101010101" pitchFamily="2" charset="-122"/>
              </a:rPr>
              <a:t>.</a:t>
            </a:r>
            <a:endParaRPr lang="en-US" altLang="zh-CN" sz="2800" dirty="0">
              <a:latin typeface="Arial" panose="020B0604020202020204" pitchFamily="34" charset="0"/>
              <a:ea typeface="宋体" panose="02010600030101010101" pitchFamily="2" charset="-122"/>
            </a:endParaRPr>
          </a:p>
        </p:txBody>
      </p:sp>
      <p:sp>
        <p:nvSpPr>
          <p:cNvPr id="17412" name="Text Box 3"/>
          <p:cNvSpPr txBox="1"/>
          <p:nvPr/>
        </p:nvSpPr>
        <p:spPr>
          <a:xfrm>
            <a:off x="2065338" y="2211705"/>
            <a:ext cx="6553200" cy="521970"/>
          </a:xfrm>
          <a:prstGeom prst="rect">
            <a:avLst/>
          </a:prstGeom>
          <a:noFill/>
          <a:ln w="9525">
            <a:noFill/>
          </a:ln>
        </p:spPr>
        <p:txBody>
          <a:bodyPr anchor="t" anchorCtr="0">
            <a:spAutoFit/>
          </a:bodyPr>
          <a:lstStyle/>
          <a:p>
            <a:pPr>
              <a:spcBef>
                <a:spcPct val="50000"/>
              </a:spcBef>
            </a:pPr>
            <a:r>
              <a:rPr lang="zh-CN" altLang="en-US" sz="2800" dirty="0">
                <a:solidFill>
                  <a:srgbClr val="FF0000"/>
                </a:solidFill>
                <a:latin typeface="Times New Roman" panose="02020603050405020304" pitchFamily="18" charset="0"/>
                <a:ea typeface="黑体" panose="02010609060101010101" charset="-122"/>
              </a:rPr>
              <a:t>解</a:t>
            </a:r>
            <a:r>
              <a:rPr lang="en-US" altLang="zh-CN" sz="2800" dirty="0">
                <a:solidFill>
                  <a:srgbClr val="FF0000"/>
                </a:solidFill>
                <a:latin typeface="Times New Roman" panose="02020603050405020304" pitchFamily="18" charset="0"/>
                <a:ea typeface="黑体" panose="02010609060101010101" charset="-122"/>
              </a:rPr>
              <a:t>: </a:t>
            </a:r>
            <a:r>
              <a:rPr lang="en-US" altLang="zh-CN" sz="2800" b="1" dirty="0">
                <a:solidFill>
                  <a:srgbClr val="FF0000"/>
                </a:solidFill>
                <a:latin typeface="Times New Roman" panose="02020603050405020304" pitchFamily="18" charset="0"/>
                <a:ea typeface="黑体" panose="02010609060101010101" charset="-122"/>
              </a:rPr>
              <a:t>(1)  </a:t>
            </a:r>
            <a:r>
              <a:rPr lang="zh-CN" altLang="en-US" sz="2800" dirty="0">
                <a:solidFill>
                  <a:srgbClr val="FF0000"/>
                </a:solidFill>
                <a:latin typeface="Times New Roman" panose="02020603050405020304" pitchFamily="18" charset="0"/>
                <a:ea typeface="黑体" panose="02010609060101010101" charset="-122"/>
              </a:rPr>
              <a:t>原式</a:t>
            </a:r>
            <a:r>
              <a:rPr lang="en-US" altLang="zh-CN" sz="2800" b="1" dirty="0">
                <a:solidFill>
                  <a:srgbClr val="FF0000"/>
                </a:solidFill>
                <a:latin typeface="Times New Roman" panose="02020603050405020304" pitchFamily="18" charset="0"/>
                <a:ea typeface="黑体" panose="02010609060101010101" charset="-122"/>
              </a:rPr>
              <a:t>=</a:t>
            </a:r>
            <a:r>
              <a:rPr lang="zh-CN" altLang="en-US" sz="2800" b="1" dirty="0">
                <a:solidFill>
                  <a:srgbClr val="FF0000"/>
                </a:solidFill>
                <a:latin typeface="Times New Roman" panose="02020603050405020304" pitchFamily="18"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50</a:t>
            </a:r>
            <a:r>
              <a:rPr lang="zh-CN" altLang="en-US" sz="2800" b="1" dirty="0">
                <a:solidFill>
                  <a:srgbClr val="FF0000"/>
                </a:solidFill>
                <a:latin typeface="Times New Roman" panose="02020603050405020304" pitchFamily="18"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1</a:t>
            </a:r>
            <a:r>
              <a:rPr lang="zh-CN" altLang="en-US" sz="2800" b="1" dirty="0">
                <a:solidFill>
                  <a:srgbClr val="FF0000"/>
                </a:solidFill>
                <a:latin typeface="Times New Roman" panose="02020603050405020304" pitchFamily="18"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(50</a:t>
            </a:r>
            <a:r>
              <a:rPr lang="zh-CN" altLang="en-US" sz="2800" b="1" dirty="0">
                <a:solidFill>
                  <a:srgbClr val="FF0000"/>
                </a:solidFill>
                <a:latin typeface="Times New Roman" panose="02020603050405020304" pitchFamily="18"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1)</a:t>
            </a:r>
            <a:endParaRPr lang="en-US" altLang="zh-CN" sz="2800" b="1" dirty="0">
              <a:solidFill>
                <a:srgbClr val="FF0000"/>
              </a:solidFill>
              <a:latin typeface="Times New Roman" panose="02020603050405020304" pitchFamily="18" charset="0"/>
              <a:ea typeface="黑体" panose="02010609060101010101" charset="-122"/>
            </a:endParaRPr>
          </a:p>
        </p:txBody>
      </p:sp>
      <p:sp>
        <p:nvSpPr>
          <p:cNvPr id="17413" name="Text Box 5"/>
          <p:cNvSpPr txBox="1"/>
          <p:nvPr/>
        </p:nvSpPr>
        <p:spPr>
          <a:xfrm>
            <a:off x="3941763" y="2730818"/>
            <a:ext cx="2376487" cy="521970"/>
          </a:xfrm>
          <a:prstGeom prst="rect">
            <a:avLst/>
          </a:prstGeom>
          <a:noFill/>
          <a:ln w="9525">
            <a:noFill/>
          </a:ln>
        </p:spPr>
        <p:txBody>
          <a:bodyPr anchor="t" anchorCtr="0">
            <a:spAutoFit/>
          </a:bodyPr>
          <a:lstStyle/>
          <a:p>
            <a:pPr>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 50</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-1</a:t>
            </a:r>
            <a:r>
              <a:rPr lang="en-US" altLang="zh-CN" sz="2800" b="1" baseline="30000" dirty="0">
                <a:solidFill>
                  <a:srgbClr val="FF0000"/>
                </a:solidFill>
                <a:latin typeface="Times New Roman" panose="02020603050405020304" pitchFamily="18" charset="0"/>
                <a:ea typeface="宋体" panose="02010600030101010101" pitchFamily="2" charset="-122"/>
              </a:rPr>
              <a:t>2</a:t>
            </a:r>
            <a:endParaRPr lang="el-GR" altLang="en-US" sz="2800" b="1" dirty="0">
              <a:solidFill>
                <a:srgbClr val="FF0000"/>
              </a:solidFill>
              <a:latin typeface="Arial" panose="020B0604020202020204" pitchFamily="34" charset="0"/>
              <a:ea typeface="Arial" panose="020B0604020202020204" pitchFamily="34" charset="0"/>
            </a:endParaRPr>
          </a:p>
        </p:txBody>
      </p:sp>
      <p:sp>
        <p:nvSpPr>
          <p:cNvPr id="17414" name="Text Box 6"/>
          <p:cNvSpPr txBox="1"/>
          <p:nvPr/>
        </p:nvSpPr>
        <p:spPr>
          <a:xfrm>
            <a:off x="3941763" y="3248343"/>
            <a:ext cx="3527425" cy="521970"/>
          </a:xfrm>
          <a:prstGeom prst="rect">
            <a:avLst/>
          </a:prstGeom>
          <a:noFill/>
          <a:ln w="9525">
            <a:noFill/>
          </a:ln>
        </p:spPr>
        <p:txBody>
          <a:bodyPr anchor="t" anchorCtr="0">
            <a:spAutoFit/>
          </a:bodyPr>
          <a:lstStyle/>
          <a:p>
            <a:pPr>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=2500 – 1</a:t>
            </a:r>
            <a:endParaRPr lang="en-US" altLang="zh-CN" sz="2800" b="1" dirty="0">
              <a:solidFill>
                <a:srgbClr val="FF0000"/>
              </a:solidFill>
              <a:latin typeface="Times New Roman" panose="02020603050405020304" pitchFamily="18" charset="0"/>
              <a:ea typeface="Arial" panose="020B0604020202020204" pitchFamily="34" charset="0"/>
            </a:endParaRPr>
          </a:p>
        </p:txBody>
      </p:sp>
      <p:sp>
        <p:nvSpPr>
          <p:cNvPr id="17415" name="Text Box 8"/>
          <p:cNvSpPr txBox="1"/>
          <p:nvPr/>
        </p:nvSpPr>
        <p:spPr>
          <a:xfrm>
            <a:off x="3941763" y="3767455"/>
            <a:ext cx="1454150" cy="521970"/>
          </a:xfrm>
          <a:prstGeom prst="rect">
            <a:avLst/>
          </a:prstGeom>
          <a:noFill/>
          <a:ln w="9525">
            <a:noFill/>
          </a:ln>
        </p:spPr>
        <p:txBody>
          <a:bodyPr wrap="none" anchor="t" anchorCtr="0">
            <a:spAutoFit/>
          </a:bodyPr>
          <a:lstStyle/>
          <a:p>
            <a:r>
              <a:rPr lang="en-US" altLang="zh-CN" sz="2800" b="1" dirty="0">
                <a:solidFill>
                  <a:srgbClr val="FF0000"/>
                </a:solidFill>
                <a:latin typeface="Times New Roman" panose="02020603050405020304" pitchFamily="18" charset="0"/>
                <a:ea typeface="宋体" panose="02010600030101010101" pitchFamily="2" charset="-122"/>
              </a:rPr>
              <a:t>=2499</a:t>
            </a:r>
            <a:r>
              <a:rPr lang="zh-CN" altLang="en-US" sz="2800" b="1" dirty="0">
                <a:solidFill>
                  <a:srgbClr val="FF0000"/>
                </a:solidFill>
                <a:latin typeface="Times New Roman" panose="02020603050405020304" pitchFamily="18" charset="0"/>
                <a:ea typeface="宋体" panose="02010600030101010101" pitchFamily="2" charset="-122"/>
              </a:rPr>
              <a:t>；</a:t>
            </a:r>
            <a:endParaRPr lang="zh-CN" altLang="en-US" sz="2800" b="1" dirty="0">
              <a:solidFill>
                <a:srgbClr val="FF0000"/>
              </a:solidFill>
              <a:latin typeface="Times New Roman" panose="02020603050405020304" pitchFamily="18" charset="0"/>
              <a:ea typeface="宋体" panose="02010600030101010101" pitchFamily="2" charset="-122"/>
            </a:endParaRPr>
          </a:p>
        </p:txBody>
      </p:sp>
      <p:sp>
        <p:nvSpPr>
          <p:cNvPr id="17416" name="Text Box 3"/>
          <p:cNvSpPr txBox="1"/>
          <p:nvPr/>
        </p:nvSpPr>
        <p:spPr>
          <a:xfrm>
            <a:off x="2255838" y="4356418"/>
            <a:ext cx="6553200" cy="521970"/>
          </a:xfrm>
          <a:prstGeom prst="rect">
            <a:avLst/>
          </a:prstGeom>
          <a:noFill/>
          <a:ln w="9525">
            <a:noFill/>
          </a:ln>
        </p:spPr>
        <p:txBody>
          <a:bodyPr anchor="t" anchorCtr="0">
            <a:spAutoFit/>
          </a:bodyPr>
          <a:lstStyle/>
          <a:p>
            <a:pPr>
              <a:spcBef>
                <a:spcPct val="50000"/>
              </a:spcBef>
            </a:pPr>
            <a:r>
              <a:rPr lang="en-US" altLang="zh-CN" sz="2800" dirty="0">
                <a:solidFill>
                  <a:srgbClr val="FF0000"/>
                </a:solidFill>
                <a:latin typeface="Times New Roman" panose="02020603050405020304" pitchFamily="18" charset="0"/>
                <a:ea typeface="黑体" panose="02010609060101010101" charset="-122"/>
              </a:rPr>
              <a:t> </a:t>
            </a:r>
            <a:r>
              <a:rPr lang="en-US" altLang="zh-CN" sz="2800" b="1" dirty="0">
                <a:solidFill>
                  <a:srgbClr val="FF0000"/>
                </a:solidFill>
                <a:latin typeface="Times New Roman" panose="02020603050405020304" pitchFamily="18" charset="0"/>
                <a:ea typeface="黑体" panose="02010609060101010101" charset="-122"/>
              </a:rPr>
              <a:t>(2)  </a:t>
            </a:r>
            <a:r>
              <a:rPr lang="zh-CN" altLang="en-US" sz="2800" dirty="0">
                <a:solidFill>
                  <a:srgbClr val="FF0000"/>
                </a:solidFill>
                <a:latin typeface="Times New Roman" panose="02020603050405020304" pitchFamily="18" charset="0"/>
                <a:ea typeface="黑体" panose="02010609060101010101" charset="-122"/>
              </a:rPr>
              <a:t>原式</a:t>
            </a:r>
            <a:r>
              <a:rPr lang="en-US" altLang="zh-CN" sz="2800" b="1" dirty="0">
                <a:solidFill>
                  <a:srgbClr val="FF0000"/>
                </a:solidFill>
                <a:latin typeface="Times New Roman" panose="02020603050405020304" pitchFamily="18" charset="0"/>
                <a:ea typeface="黑体" panose="02010609060101010101" charset="-122"/>
              </a:rPr>
              <a:t>=(</a:t>
            </a:r>
            <a:r>
              <a:rPr lang="zh-CN" altLang="en-US" sz="2800" b="1" dirty="0">
                <a:solidFill>
                  <a:srgbClr val="FF0000"/>
                </a:solidFill>
                <a:latin typeface="Times New Roman" panose="02020603050405020304" pitchFamily="18" charset="0"/>
                <a:ea typeface="宋体" panose="02010600030101010101" pitchFamily="2" charset="-122"/>
                <a:sym typeface="宋体" panose="02010600030101010101" pitchFamily="2" charset="-122"/>
              </a:rPr>
              <a:t>3</a:t>
            </a:r>
            <a:r>
              <a:rPr lang="zh-CN" altLang="en-US" sz="2800" b="1" i="1" dirty="0">
                <a:solidFill>
                  <a:srgbClr val="FF0000"/>
                </a:solidFill>
                <a:latin typeface="Times New Roman" panose="02020603050405020304" pitchFamily="18" charset="0"/>
                <a:ea typeface="宋体" panose="02010600030101010101" pitchFamily="2" charset="-122"/>
                <a:sym typeface="宋体" panose="02010600030101010101" pitchFamily="2" charset="-122"/>
              </a:rPr>
              <a:t>x</a:t>
            </a:r>
            <a:r>
              <a:rPr lang="en-US" altLang="zh-CN" sz="2800" b="1" dirty="0">
                <a:solidFill>
                  <a:srgbClr val="FF0000"/>
                </a:solidFill>
                <a:latin typeface="Times New Roman" panose="02020603050405020304" pitchFamily="18" charset="0"/>
                <a:ea typeface="黑体" panose="02010609060101010101" charset="-122"/>
              </a:rPr>
              <a:t>)</a:t>
            </a:r>
            <a:r>
              <a:rPr lang="en-US" altLang="zh-CN" sz="2800" b="1" baseline="30000" dirty="0">
                <a:solidFill>
                  <a:srgbClr val="FF0000"/>
                </a:solidFill>
                <a:latin typeface="Times New Roman" panose="02020603050405020304" pitchFamily="18" charset="0"/>
                <a:ea typeface="宋体" panose="02010600030101010101" pitchFamily="2" charset="-122"/>
                <a:sym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sym typeface="宋体" panose="02010600030101010101" pitchFamily="2" charset="-122"/>
              </a:rPr>
              <a:t>-4</a:t>
            </a:r>
            <a:r>
              <a:rPr lang="en-US" altLang="zh-CN" sz="2800" b="1" baseline="30000" dirty="0">
                <a:solidFill>
                  <a:srgbClr val="FF0000"/>
                </a:solidFill>
                <a:latin typeface="Times New Roman" panose="02020603050405020304" pitchFamily="18" charset="0"/>
                <a:ea typeface="宋体" panose="02010600030101010101" pitchFamily="2" charset="-122"/>
                <a:sym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sym typeface="宋体" panose="02010600030101010101" pitchFamily="2" charset="-122"/>
              </a:rPr>
              <a:t>-(6</a:t>
            </a:r>
            <a:r>
              <a:rPr lang="en-US" altLang="zh-CN" sz="2800" b="1" i="1" dirty="0">
                <a:solidFill>
                  <a:srgbClr val="FF0000"/>
                </a:solidFill>
                <a:latin typeface="Times New Roman" panose="02020603050405020304" pitchFamily="18" charset="0"/>
                <a:ea typeface="宋体" panose="02010600030101010101" pitchFamily="2" charset="-122"/>
                <a:sym typeface="宋体" panose="02010600030101010101" pitchFamily="2" charset="-122"/>
              </a:rPr>
              <a:t>x</a:t>
            </a:r>
            <a:r>
              <a:rPr lang="en-US" altLang="zh-CN" sz="2800" b="1" baseline="30000" dirty="0">
                <a:solidFill>
                  <a:srgbClr val="FF0000"/>
                </a:solidFill>
                <a:latin typeface="Times New Roman" panose="02020603050405020304" pitchFamily="18" charset="0"/>
                <a:ea typeface="宋体" panose="02010600030101010101" pitchFamily="2" charset="-122"/>
                <a:sym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sym typeface="宋体" panose="02010600030101010101" pitchFamily="2" charset="-122"/>
              </a:rPr>
              <a:t>+5</a:t>
            </a:r>
            <a:r>
              <a:rPr lang="en-US" altLang="zh-CN" sz="2800" b="1" i="1" dirty="0">
                <a:solidFill>
                  <a:srgbClr val="FF0000"/>
                </a:solidFill>
                <a:latin typeface="Times New Roman" panose="02020603050405020304" pitchFamily="18" charset="0"/>
                <a:ea typeface="宋体" panose="02010600030101010101" pitchFamily="2" charset="-122"/>
                <a:sym typeface="宋体" panose="02010600030101010101" pitchFamily="2" charset="-122"/>
              </a:rPr>
              <a:t>x</a:t>
            </a:r>
            <a:r>
              <a:rPr lang="en-US" altLang="zh-CN" sz="2800" b="1" dirty="0">
                <a:solidFill>
                  <a:srgbClr val="FF0000"/>
                </a:solidFill>
                <a:latin typeface="Times New Roman" panose="02020603050405020304" pitchFamily="18" charset="0"/>
                <a:ea typeface="宋体" panose="02010600030101010101" pitchFamily="2" charset="-122"/>
                <a:sym typeface="宋体" panose="02010600030101010101" pitchFamily="2" charset="-122"/>
              </a:rPr>
              <a:t>-6)</a:t>
            </a:r>
            <a:endParaRPr lang="en-US" altLang="zh-CN" sz="2800" b="1" dirty="0">
              <a:solidFill>
                <a:srgbClr val="FF0000"/>
              </a:solidFill>
              <a:latin typeface="Times New Roman" panose="02020603050405020304" pitchFamily="18" charset="0"/>
              <a:ea typeface="Times New Roman" panose="02020603050405020304" pitchFamily="18" charset="0"/>
              <a:sym typeface="宋体" panose="02010600030101010101" pitchFamily="2" charset="-122"/>
            </a:endParaRPr>
          </a:p>
        </p:txBody>
      </p:sp>
      <p:sp>
        <p:nvSpPr>
          <p:cNvPr id="17417" name="Text Box 5"/>
          <p:cNvSpPr txBox="1"/>
          <p:nvPr/>
        </p:nvSpPr>
        <p:spPr>
          <a:xfrm>
            <a:off x="3709988" y="4967605"/>
            <a:ext cx="4552950" cy="521970"/>
          </a:xfrm>
          <a:prstGeom prst="rect">
            <a:avLst/>
          </a:prstGeom>
          <a:noFill/>
          <a:ln w="9525">
            <a:noFill/>
          </a:ln>
        </p:spPr>
        <p:txBody>
          <a:bodyPr wrap="square" anchor="t" anchorCtr="0">
            <a:spAutoFit/>
          </a:bodyPr>
          <a:lstStyle/>
          <a:p>
            <a:pPr>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 9</a:t>
            </a:r>
            <a:r>
              <a:rPr lang="en-US" altLang="zh-CN" sz="2800" b="1" i="1" dirty="0">
                <a:solidFill>
                  <a:srgbClr val="FF0000"/>
                </a:solidFill>
                <a:latin typeface="Times New Roman" panose="02020603050405020304" pitchFamily="18" charset="0"/>
                <a:ea typeface="宋体" panose="02010600030101010101" pitchFamily="2" charset="-122"/>
              </a:rPr>
              <a:t>x</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-16-6</a:t>
            </a:r>
            <a:r>
              <a:rPr lang="en-US" altLang="zh-CN" sz="2800" b="1" i="1" dirty="0">
                <a:solidFill>
                  <a:srgbClr val="FF0000"/>
                </a:solidFill>
                <a:latin typeface="Times New Roman" panose="02020603050405020304" pitchFamily="18" charset="0"/>
                <a:ea typeface="宋体" panose="02010600030101010101" pitchFamily="2" charset="-122"/>
                <a:sym typeface="宋体" panose="02010600030101010101" pitchFamily="2" charset="-122"/>
              </a:rPr>
              <a:t>x</a:t>
            </a:r>
            <a:r>
              <a:rPr lang="en-US" altLang="zh-CN" sz="2800" b="1" baseline="30000" dirty="0">
                <a:solidFill>
                  <a:srgbClr val="FF0000"/>
                </a:solidFill>
                <a:latin typeface="Times New Roman" panose="02020603050405020304" pitchFamily="18" charset="0"/>
                <a:ea typeface="宋体" panose="02010600030101010101" pitchFamily="2" charset="-122"/>
                <a:sym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sym typeface="宋体" panose="02010600030101010101" pitchFamily="2" charset="-122"/>
              </a:rPr>
              <a:t>-5</a:t>
            </a:r>
            <a:r>
              <a:rPr lang="en-US" altLang="zh-CN" sz="2800" b="1" i="1" dirty="0">
                <a:solidFill>
                  <a:srgbClr val="FF0000"/>
                </a:solidFill>
                <a:latin typeface="Times New Roman" panose="02020603050405020304" pitchFamily="18" charset="0"/>
                <a:ea typeface="宋体" panose="02010600030101010101" pitchFamily="2" charset="-122"/>
                <a:sym typeface="宋体" panose="02010600030101010101" pitchFamily="2" charset="-122"/>
              </a:rPr>
              <a:t>x</a:t>
            </a:r>
            <a:r>
              <a:rPr lang="en-US" altLang="zh-CN" sz="2800" b="1" dirty="0">
                <a:solidFill>
                  <a:srgbClr val="FF0000"/>
                </a:solidFill>
                <a:latin typeface="Times New Roman" panose="02020603050405020304" pitchFamily="18" charset="0"/>
                <a:ea typeface="宋体" panose="02010600030101010101" pitchFamily="2" charset="-122"/>
                <a:sym typeface="宋体" panose="02010600030101010101" pitchFamily="2" charset="-122"/>
              </a:rPr>
              <a:t>+6</a:t>
            </a:r>
            <a:endParaRPr lang="el-GR" altLang="en-US" sz="2800" b="1" dirty="0">
              <a:solidFill>
                <a:srgbClr val="FF0000"/>
              </a:solidFill>
              <a:latin typeface="Arial" panose="020B0604020202020204" pitchFamily="34" charset="0"/>
              <a:ea typeface="Arial" panose="020B0604020202020204" pitchFamily="34" charset="0"/>
            </a:endParaRPr>
          </a:p>
        </p:txBody>
      </p:sp>
      <p:sp>
        <p:nvSpPr>
          <p:cNvPr id="17418" name="Text Box 5"/>
          <p:cNvSpPr txBox="1"/>
          <p:nvPr/>
        </p:nvSpPr>
        <p:spPr>
          <a:xfrm>
            <a:off x="3641725" y="5621655"/>
            <a:ext cx="4552950" cy="521970"/>
          </a:xfrm>
          <a:prstGeom prst="rect">
            <a:avLst/>
          </a:prstGeom>
          <a:noFill/>
          <a:ln w="9525">
            <a:noFill/>
          </a:ln>
        </p:spPr>
        <p:txBody>
          <a:bodyPr wrap="square" anchor="t" anchorCtr="0">
            <a:spAutoFit/>
          </a:bodyPr>
          <a:lstStyle/>
          <a:p>
            <a:pPr>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 3</a:t>
            </a:r>
            <a:r>
              <a:rPr lang="en-US" altLang="zh-CN" sz="2800" b="1" i="1" dirty="0">
                <a:solidFill>
                  <a:srgbClr val="FF0000"/>
                </a:solidFill>
                <a:latin typeface="Times New Roman" panose="02020603050405020304" pitchFamily="18" charset="0"/>
                <a:ea typeface="宋体" panose="02010600030101010101" pitchFamily="2" charset="-122"/>
              </a:rPr>
              <a:t>x</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sym typeface="宋体" panose="02010600030101010101" pitchFamily="2" charset="-122"/>
              </a:rPr>
              <a:t>-5</a:t>
            </a:r>
            <a:r>
              <a:rPr lang="en-US" altLang="zh-CN" sz="2800" b="1" i="1" dirty="0">
                <a:solidFill>
                  <a:srgbClr val="FF0000"/>
                </a:solidFill>
                <a:latin typeface="Times New Roman" panose="02020603050405020304" pitchFamily="18" charset="0"/>
                <a:ea typeface="宋体" panose="02010600030101010101" pitchFamily="2" charset="-122"/>
                <a:sym typeface="宋体" panose="02010600030101010101" pitchFamily="2" charset="-122"/>
              </a:rPr>
              <a:t>x</a:t>
            </a:r>
            <a:r>
              <a:rPr lang="en-US" altLang="zh-CN" sz="2800" b="1" dirty="0">
                <a:solidFill>
                  <a:srgbClr val="FF0000"/>
                </a:solidFill>
                <a:latin typeface="Times New Roman" panose="02020603050405020304" pitchFamily="18" charset="0"/>
                <a:ea typeface="宋体" panose="02010600030101010101" pitchFamily="2" charset="-122"/>
                <a:sym typeface="宋体" panose="02010600030101010101" pitchFamily="2" charset="-122"/>
              </a:rPr>
              <a:t>-10.</a:t>
            </a:r>
            <a:endParaRPr lang="el-GR" altLang="en-US" sz="2800" b="1" dirty="0">
              <a:solidFill>
                <a:srgbClr val="FF0000"/>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p:cTn id="7" dur="500" fill="hold"/>
                                        <p:tgtEl>
                                          <p:spTgt spid="17412"/>
                                        </p:tgtEl>
                                        <p:attrNameLst>
                                          <p:attrName>ppt_x</p:attrName>
                                        </p:attrNameLst>
                                      </p:cBhvr>
                                      <p:tavLst>
                                        <p:tav tm="0">
                                          <p:val>
                                            <p:strVal val="0-#ppt_w/2"/>
                                          </p:val>
                                        </p:tav>
                                        <p:tav tm="100000">
                                          <p:val>
                                            <p:strVal val="#ppt_x"/>
                                          </p:val>
                                        </p:tav>
                                      </p:tavLst>
                                    </p:anim>
                                    <p:anim calcmode="lin" valueType="num">
                                      <p:cBhvr>
                                        <p:cTn id="8" dur="500" fill="hold"/>
                                        <p:tgtEl>
                                          <p:spTgt spid="174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413"/>
                                        </p:tgtEl>
                                        <p:attrNameLst>
                                          <p:attrName>style.visibility</p:attrName>
                                        </p:attrNameLst>
                                      </p:cBhvr>
                                      <p:to>
                                        <p:strVal val="visible"/>
                                      </p:to>
                                    </p:set>
                                    <p:anim calcmode="lin" valueType="num">
                                      <p:cBhvr>
                                        <p:cTn id="13" dur="500" fill="hold"/>
                                        <p:tgtEl>
                                          <p:spTgt spid="17413"/>
                                        </p:tgtEl>
                                        <p:attrNameLst>
                                          <p:attrName>ppt_x</p:attrName>
                                        </p:attrNameLst>
                                      </p:cBhvr>
                                      <p:tavLst>
                                        <p:tav tm="0">
                                          <p:val>
                                            <p:strVal val="0-#ppt_w/2"/>
                                          </p:val>
                                        </p:tav>
                                        <p:tav tm="100000">
                                          <p:val>
                                            <p:strVal val="#ppt_x"/>
                                          </p:val>
                                        </p:tav>
                                      </p:tavLst>
                                    </p:anim>
                                    <p:anim calcmode="lin" valueType="num">
                                      <p:cBhvr>
                                        <p:cTn id="14" dur="500" fill="hold"/>
                                        <p:tgtEl>
                                          <p:spTgt spid="1741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7414"/>
                                        </p:tgtEl>
                                        <p:attrNameLst>
                                          <p:attrName>style.visibility</p:attrName>
                                        </p:attrNameLst>
                                      </p:cBhvr>
                                      <p:to>
                                        <p:strVal val="visible"/>
                                      </p:to>
                                    </p:set>
                                    <p:anim calcmode="lin" valueType="num">
                                      <p:cBhvr>
                                        <p:cTn id="19" dur="500" fill="hold"/>
                                        <p:tgtEl>
                                          <p:spTgt spid="17414"/>
                                        </p:tgtEl>
                                        <p:attrNameLst>
                                          <p:attrName>ppt_x</p:attrName>
                                        </p:attrNameLst>
                                      </p:cBhvr>
                                      <p:tavLst>
                                        <p:tav tm="0">
                                          <p:val>
                                            <p:strVal val="0-#ppt_w/2"/>
                                          </p:val>
                                        </p:tav>
                                        <p:tav tm="100000">
                                          <p:val>
                                            <p:strVal val="#ppt_x"/>
                                          </p:val>
                                        </p:tav>
                                      </p:tavLst>
                                    </p:anim>
                                    <p:anim calcmode="lin" valueType="num">
                                      <p:cBhvr>
                                        <p:cTn id="20" dur="500" fill="hold"/>
                                        <p:tgtEl>
                                          <p:spTgt spid="174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7415"/>
                                        </p:tgtEl>
                                        <p:attrNameLst>
                                          <p:attrName>style.visibility</p:attrName>
                                        </p:attrNameLst>
                                      </p:cBhvr>
                                      <p:to>
                                        <p:strVal val="visible"/>
                                      </p:to>
                                    </p:set>
                                    <p:anim calcmode="lin" valueType="num">
                                      <p:cBhvr>
                                        <p:cTn id="25" dur="500" fill="hold"/>
                                        <p:tgtEl>
                                          <p:spTgt spid="17415"/>
                                        </p:tgtEl>
                                        <p:attrNameLst>
                                          <p:attrName>ppt_x</p:attrName>
                                        </p:attrNameLst>
                                      </p:cBhvr>
                                      <p:tavLst>
                                        <p:tav tm="0">
                                          <p:val>
                                            <p:strVal val="0-#ppt_w/2"/>
                                          </p:val>
                                        </p:tav>
                                        <p:tav tm="100000">
                                          <p:val>
                                            <p:strVal val="#ppt_x"/>
                                          </p:val>
                                        </p:tav>
                                      </p:tavLst>
                                    </p:anim>
                                    <p:anim calcmode="lin" valueType="num">
                                      <p:cBhvr>
                                        <p:cTn id="26" dur="500" fill="hold"/>
                                        <p:tgtEl>
                                          <p:spTgt spid="174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7416"/>
                                        </p:tgtEl>
                                        <p:attrNameLst>
                                          <p:attrName>style.visibility</p:attrName>
                                        </p:attrNameLst>
                                      </p:cBhvr>
                                      <p:to>
                                        <p:strVal val="visible"/>
                                      </p:to>
                                    </p:set>
                                    <p:anim calcmode="lin" valueType="num">
                                      <p:cBhvr>
                                        <p:cTn id="31" dur="500" fill="hold"/>
                                        <p:tgtEl>
                                          <p:spTgt spid="17416"/>
                                        </p:tgtEl>
                                        <p:attrNameLst>
                                          <p:attrName>ppt_x</p:attrName>
                                        </p:attrNameLst>
                                      </p:cBhvr>
                                      <p:tavLst>
                                        <p:tav tm="0">
                                          <p:val>
                                            <p:strVal val="0-#ppt_w/2"/>
                                          </p:val>
                                        </p:tav>
                                        <p:tav tm="100000">
                                          <p:val>
                                            <p:strVal val="#ppt_x"/>
                                          </p:val>
                                        </p:tav>
                                      </p:tavLst>
                                    </p:anim>
                                    <p:anim calcmode="lin" valueType="num">
                                      <p:cBhvr>
                                        <p:cTn id="32" dur="500" fill="hold"/>
                                        <p:tgtEl>
                                          <p:spTgt spid="1741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7417"/>
                                        </p:tgtEl>
                                        <p:attrNameLst>
                                          <p:attrName>style.visibility</p:attrName>
                                        </p:attrNameLst>
                                      </p:cBhvr>
                                      <p:to>
                                        <p:strVal val="visible"/>
                                      </p:to>
                                    </p:set>
                                    <p:anim calcmode="lin" valueType="num">
                                      <p:cBhvr>
                                        <p:cTn id="37" dur="500" fill="hold"/>
                                        <p:tgtEl>
                                          <p:spTgt spid="17417"/>
                                        </p:tgtEl>
                                        <p:attrNameLst>
                                          <p:attrName>ppt_x</p:attrName>
                                        </p:attrNameLst>
                                      </p:cBhvr>
                                      <p:tavLst>
                                        <p:tav tm="0">
                                          <p:val>
                                            <p:strVal val="0-#ppt_w/2"/>
                                          </p:val>
                                        </p:tav>
                                        <p:tav tm="100000">
                                          <p:val>
                                            <p:strVal val="#ppt_x"/>
                                          </p:val>
                                        </p:tav>
                                      </p:tavLst>
                                    </p:anim>
                                    <p:anim calcmode="lin" valueType="num">
                                      <p:cBhvr>
                                        <p:cTn id="38" dur="500" fill="hold"/>
                                        <p:tgtEl>
                                          <p:spTgt spid="1741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7418"/>
                                        </p:tgtEl>
                                        <p:attrNameLst>
                                          <p:attrName>style.visibility</p:attrName>
                                        </p:attrNameLst>
                                      </p:cBhvr>
                                      <p:to>
                                        <p:strVal val="visible"/>
                                      </p:to>
                                    </p:set>
                                    <p:anim calcmode="lin" valueType="num">
                                      <p:cBhvr>
                                        <p:cTn id="43" dur="500" fill="hold"/>
                                        <p:tgtEl>
                                          <p:spTgt spid="17418"/>
                                        </p:tgtEl>
                                        <p:attrNameLst>
                                          <p:attrName>ppt_x</p:attrName>
                                        </p:attrNameLst>
                                      </p:cBhvr>
                                      <p:tavLst>
                                        <p:tav tm="0">
                                          <p:val>
                                            <p:strVal val="0-#ppt_w/2"/>
                                          </p:val>
                                        </p:tav>
                                        <p:tav tm="100000">
                                          <p:val>
                                            <p:strVal val="#ppt_x"/>
                                          </p:val>
                                        </p:tav>
                                      </p:tavLst>
                                    </p:anim>
                                    <p:anim calcmode="lin" valueType="num">
                                      <p:cBhvr>
                                        <p:cTn id="44" dur="500" fill="hold"/>
                                        <p:tgtEl>
                                          <p:spTgt spid="174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3" grpId="0"/>
      <p:bldP spid="17414" grpId="0"/>
      <p:bldP spid="17415" grpId="0"/>
      <p:bldP spid="17416" grpId="0"/>
      <p:bldP spid="17417" grpId="0"/>
      <p:bldP spid="1741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文本框 1"/>
          <p:cNvSpPr txBox="1"/>
          <p:nvPr/>
        </p:nvSpPr>
        <p:spPr>
          <a:xfrm>
            <a:off x="1936750" y="663575"/>
            <a:ext cx="8501380" cy="1210945"/>
          </a:xfrm>
          <a:prstGeom prst="rect">
            <a:avLst/>
          </a:prstGeom>
          <a:noFill/>
          <a:ln w="9525">
            <a:noFill/>
          </a:ln>
        </p:spPr>
        <p:txBody>
          <a:bodyPr wrap="square" anchor="t" anchorCtr="0">
            <a:spAutoFit/>
          </a:bodyPr>
          <a:lstStyle/>
          <a:p>
            <a:pPr>
              <a:lnSpc>
                <a:spcPct val="130000"/>
              </a:lnSpc>
            </a:pPr>
            <a:r>
              <a:rPr lang="zh-CN" altLang="en-US" sz="2800" dirty="0" smtClean="0">
                <a:solidFill>
                  <a:schemeClr val="accent1"/>
                </a:solidFill>
                <a:latin typeface="Times New Roman" panose="02020603050405020304" pitchFamily="18" charset="0"/>
                <a:ea typeface="黑体" panose="02010609060101010101" charset="-122"/>
                <a:sym typeface="+mn-ea"/>
              </a:rPr>
              <a:t>【例</a:t>
            </a:r>
            <a:r>
              <a:rPr lang="en-US" altLang="zh-CN" sz="2800" dirty="0" smtClean="0">
                <a:solidFill>
                  <a:schemeClr val="accent1"/>
                </a:solidFill>
                <a:latin typeface="Times New Roman" panose="02020603050405020304" pitchFamily="18" charset="0"/>
                <a:ea typeface="黑体" panose="02010609060101010101" charset="-122"/>
                <a:sym typeface="+mn-ea"/>
              </a:rPr>
              <a:t>3</a:t>
            </a:r>
            <a:r>
              <a:rPr lang="zh-CN" altLang="en-US" sz="2800" dirty="0" smtClean="0">
                <a:solidFill>
                  <a:schemeClr val="accent1"/>
                </a:solidFill>
                <a:latin typeface="Times New Roman" panose="02020603050405020304" pitchFamily="18" charset="0"/>
                <a:ea typeface="黑体" panose="02010609060101010101" charset="-122"/>
                <a:sym typeface="+mn-ea"/>
              </a:rPr>
              <a:t>】</a:t>
            </a:r>
            <a:r>
              <a:rPr lang="zh-CN" altLang="en-US" sz="2800" dirty="0">
                <a:latin typeface="Times New Roman" panose="02020603050405020304" pitchFamily="18" charset="0"/>
                <a:ea typeface="黑体" panose="02010609060101010101" charset="-122"/>
              </a:rPr>
              <a:t>先化简，再求值：</a:t>
            </a:r>
            <a:r>
              <a:rPr lang="en-US" altLang="zh-CN" sz="2800" dirty="0">
                <a:latin typeface="Times New Roman" panose="02020603050405020304" pitchFamily="18" charset="0"/>
                <a:ea typeface="黑体" panose="02010609060101010101" charset="-122"/>
              </a:rPr>
              <a:t>(2</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y</a:t>
            </a:r>
            <a:r>
              <a:rPr lang="en-US" altLang="zh-CN"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y</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r>
              <a:rPr lang="en-US" altLang="zh-CN" sz="2800" i="1" dirty="0">
                <a:latin typeface="Times New Roman" panose="02020603050405020304" pitchFamily="18" charset="0"/>
                <a:ea typeface="黑体" panose="02010609060101010101" charset="-122"/>
              </a:rPr>
              <a:t>x</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r>
              <a:rPr lang="en-US" altLang="zh-CN" sz="2800" i="1" dirty="0">
                <a:latin typeface="Times New Roman" panose="02020603050405020304" pitchFamily="18" charset="0"/>
                <a:ea typeface="黑体" panose="02010609060101010101" charset="-122"/>
              </a:rPr>
              <a:t>y</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dirty="0">
                <a:latin typeface="Times New Roman" panose="02020603050405020304" pitchFamily="18" charset="0"/>
                <a:ea typeface="黑体" panose="02010609060101010101" charset="-122"/>
              </a:rPr>
              <a:t>)(2</a:t>
            </a:r>
            <a:r>
              <a:rPr lang="en-US" altLang="zh-CN" sz="2800" i="1" dirty="0">
                <a:latin typeface="Times New Roman" panose="02020603050405020304" pitchFamily="18" charset="0"/>
                <a:ea typeface="黑体" panose="02010609060101010101" charset="-122"/>
              </a:rPr>
              <a:t>y</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，其中</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y</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endParaRPr lang="zh-CN" altLang="en-US" sz="2800" dirty="0">
              <a:latin typeface="Times New Roman" panose="02020603050405020304" pitchFamily="18" charset="0"/>
              <a:ea typeface="黑体" panose="02010609060101010101" charset="-122"/>
            </a:endParaRPr>
          </a:p>
        </p:txBody>
      </p:sp>
      <p:sp>
        <p:nvSpPr>
          <p:cNvPr id="18435" name="文本框 2"/>
          <p:cNvSpPr txBox="1"/>
          <p:nvPr/>
        </p:nvSpPr>
        <p:spPr>
          <a:xfrm>
            <a:off x="2884488" y="4530725"/>
            <a:ext cx="4889500" cy="521970"/>
          </a:xfrm>
          <a:prstGeom prst="rect">
            <a:avLst/>
          </a:prstGeom>
          <a:noFill/>
          <a:ln w="9525">
            <a:noFill/>
          </a:ln>
        </p:spPr>
        <p:txBody>
          <a:bodyPr wrap="square" anchor="t" anchorCtr="0">
            <a:spAutoFit/>
          </a:bodyPr>
          <a:lstStyle/>
          <a:p>
            <a:pPr indent="266700"/>
            <a:r>
              <a:rPr lang="zh-CN" altLang="en-US" sz="2800" dirty="0">
                <a:solidFill>
                  <a:srgbClr val="FF0000"/>
                </a:solidFill>
                <a:latin typeface="Times New Roman" panose="02020603050405020304" pitchFamily="18" charset="0"/>
                <a:ea typeface="黑体" panose="02010609060101010101" charset="-122"/>
              </a:rPr>
              <a:t>原式＝</a:t>
            </a:r>
            <a:r>
              <a:rPr lang="en-US" altLang="zh-CN" sz="2800" dirty="0">
                <a:solidFill>
                  <a:srgbClr val="FF0000"/>
                </a:solidFill>
                <a:latin typeface="Times New Roman" panose="02020603050405020304" pitchFamily="18" charset="0"/>
                <a:ea typeface="黑体" panose="02010609060101010101" charset="-122"/>
              </a:rPr>
              <a:t>5×1</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5×2</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15.</a:t>
            </a:r>
            <a:endParaRPr lang="en-US" altLang="zh-CN" sz="2800" dirty="0">
              <a:solidFill>
                <a:srgbClr val="FF0000"/>
              </a:solidFill>
              <a:latin typeface="Times New Roman" panose="02020603050405020304" pitchFamily="18" charset="0"/>
              <a:ea typeface="黑体" panose="02010609060101010101" charset="-122"/>
            </a:endParaRPr>
          </a:p>
        </p:txBody>
      </p:sp>
      <p:sp>
        <p:nvSpPr>
          <p:cNvPr id="18436" name="文本框 3"/>
          <p:cNvSpPr txBox="1"/>
          <p:nvPr/>
        </p:nvSpPr>
        <p:spPr>
          <a:xfrm>
            <a:off x="2441575" y="1985963"/>
            <a:ext cx="4714240" cy="521970"/>
          </a:xfrm>
          <a:prstGeom prst="rect">
            <a:avLst/>
          </a:prstGeom>
          <a:noFill/>
          <a:ln w="9525">
            <a:noFill/>
          </a:ln>
        </p:spPr>
        <p:txBody>
          <a:bodyPr wrap="none" anchor="t" anchorCtr="0">
            <a:spAutoFit/>
          </a:bodyPr>
          <a:lstStyle/>
          <a:p>
            <a:r>
              <a:rPr lang="zh-CN" altLang="en-US" sz="2800" dirty="0">
                <a:solidFill>
                  <a:srgbClr val="FF0000"/>
                </a:solidFill>
                <a:latin typeface="Times New Roman" panose="02020603050405020304" pitchFamily="18" charset="0"/>
                <a:ea typeface="黑体" panose="02010609060101010101" charset="-122"/>
              </a:rPr>
              <a:t>解：原式＝</a:t>
            </a:r>
            <a:r>
              <a:rPr lang="en-US" altLang="zh-CN" sz="2800" dirty="0">
                <a:solidFill>
                  <a:srgbClr val="FF0000"/>
                </a:solidFill>
                <a:latin typeface="Times New Roman" panose="02020603050405020304" pitchFamily="18" charset="0"/>
                <a:ea typeface="黑体" panose="02010609060101010101" charset="-122"/>
              </a:rPr>
              <a:t>4</a:t>
            </a:r>
            <a:r>
              <a:rPr lang="en-US" altLang="zh-CN" sz="2800" i="1" dirty="0">
                <a:solidFill>
                  <a:srgbClr val="FF0000"/>
                </a:solidFill>
                <a:latin typeface="Times New Roman" panose="02020603050405020304" pitchFamily="18" charset="0"/>
                <a:ea typeface="黑体" panose="02010609060101010101" charset="-122"/>
              </a:rPr>
              <a:t>x</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y</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(4</a:t>
            </a:r>
            <a:r>
              <a:rPr lang="en-US" altLang="zh-CN" sz="2800" i="1" dirty="0">
                <a:solidFill>
                  <a:srgbClr val="FF0000"/>
                </a:solidFill>
                <a:latin typeface="Times New Roman" panose="02020603050405020304" pitchFamily="18" charset="0"/>
                <a:ea typeface="黑体" panose="02010609060101010101" charset="-122"/>
              </a:rPr>
              <a:t>y</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x</a:t>
            </a:r>
            <a:r>
              <a:rPr lang="en-US" altLang="zh-CN" sz="2800" baseline="30000" dirty="0">
                <a:solidFill>
                  <a:srgbClr val="FF0000"/>
                </a:solidFill>
                <a:latin typeface="Times New Roman" panose="02020603050405020304" pitchFamily="18" charset="0"/>
                <a:ea typeface="黑体" panose="02010609060101010101" charset="-122"/>
              </a:rPr>
              <a:t>2</a:t>
            </a:r>
            <a:r>
              <a:rPr lang="en-US" altLang="zh-CN" sz="2800" dirty="0">
                <a:solidFill>
                  <a:srgbClr val="FF0000"/>
                </a:solidFill>
                <a:latin typeface="Times New Roman" panose="02020603050405020304" pitchFamily="18" charset="0"/>
                <a:ea typeface="黑体" panose="02010609060101010101" charset="-122"/>
              </a:rPr>
              <a:t>)</a:t>
            </a:r>
            <a:endParaRPr lang="en-US" altLang="zh-CN" sz="2800" dirty="0">
              <a:solidFill>
                <a:srgbClr val="FF0000"/>
              </a:solidFill>
              <a:latin typeface="Times New Roman" panose="02020603050405020304" pitchFamily="18" charset="0"/>
              <a:ea typeface="黑体" panose="02010609060101010101" charset="-122"/>
            </a:endParaRPr>
          </a:p>
        </p:txBody>
      </p:sp>
      <p:sp>
        <p:nvSpPr>
          <p:cNvPr id="18437" name="文本框 4"/>
          <p:cNvSpPr txBox="1"/>
          <p:nvPr/>
        </p:nvSpPr>
        <p:spPr>
          <a:xfrm>
            <a:off x="3876675" y="2652713"/>
            <a:ext cx="3055620" cy="521970"/>
          </a:xfrm>
          <a:prstGeom prst="rect">
            <a:avLst/>
          </a:prstGeom>
          <a:noFill/>
          <a:ln w="9525">
            <a:noFill/>
          </a:ln>
        </p:spPr>
        <p:txBody>
          <a:bodyPr wrap="none" anchor="t" anchorCtr="0">
            <a:spAutoFit/>
          </a:bodyPr>
          <a:lstStyle/>
          <a:p>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4</a:t>
            </a:r>
            <a:r>
              <a:rPr lang="en-US" altLang="zh-CN" sz="2800" i="1" dirty="0">
                <a:solidFill>
                  <a:srgbClr val="FF0000"/>
                </a:solidFill>
                <a:latin typeface="Times New Roman" panose="02020603050405020304" pitchFamily="18" charset="0"/>
                <a:ea typeface="黑体" panose="02010609060101010101" charset="-122"/>
                <a:sym typeface="宋体" panose="02010600030101010101" pitchFamily="2" charset="-122"/>
              </a:rPr>
              <a:t>x</a:t>
            </a:r>
            <a:r>
              <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rPr>
              <a:t>2</a:t>
            </a:r>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i="1" dirty="0">
                <a:solidFill>
                  <a:srgbClr val="FF0000"/>
                </a:solidFill>
                <a:latin typeface="Times New Roman" panose="02020603050405020304" pitchFamily="18" charset="0"/>
                <a:ea typeface="黑体" panose="02010609060101010101" charset="-122"/>
                <a:sym typeface="宋体" panose="02010600030101010101" pitchFamily="2" charset="-122"/>
              </a:rPr>
              <a:t>y</a:t>
            </a:r>
            <a:r>
              <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rPr>
              <a:t>2</a:t>
            </a:r>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4</a:t>
            </a:r>
            <a:r>
              <a:rPr lang="en-US" altLang="zh-CN" sz="2800" i="1" dirty="0">
                <a:solidFill>
                  <a:srgbClr val="FF0000"/>
                </a:solidFill>
                <a:latin typeface="Times New Roman" panose="02020603050405020304" pitchFamily="18" charset="0"/>
                <a:ea typeface="黑体" panose="02010609060101010101" charset="-122"/>
                <a:sym typeface="宋体" panose="02010600030101010101" pitchFamily="2" charset="-122"/>
              </a:rPr>
              <a:t>y</a:t>
            </a:r>
            <a:r>
              <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rPr>
              <a:t>2</a:t>
            </a:r>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i="1" dirty="0">
                <a:solidFill>
                  <a:srgbClr val="FF0000"/>
                </a:solidFill>
                <a:latin typeface="Times New Roman" panose="02020603050405020304" pitchFamily="18" charset="0"/>
                <a:ea typeface="黑体" panose="02010609060101010101" charset="-122"/>
                <a:sym typeface="宋体" panose="02010600030101010101" pitchFamily="2" charset="-122"/>
              </a:rPr>
              <a:t>x</a:t>
            </a:r>
            <a:r>
              <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rPr>
              <a:t>2</a:t>
            </a:r>
            <a:endPar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endParaRPr>
          </a:p>
        </p:txBody>
      </p:sp>
      <p:sp>
        <p:nvSpPr>
          <p:cNvPr id="18438" name="文本框 5"/>
          <p:cNvSpPr txBox="1"/>
          <p:nvPr/>
        </p:nvSpPr>
        <p:spPr>
          <a:xfrm>
            <a:off x="3856038" y="3292475"/>
            <a:ext cx="1885950" cy="521970"/>
          </a:xfrm>
          <a:prstGeom prst="rect">
            <a:avLst/>
          </a:prstGeom>
          <a:noFill/>
          <a:ln w="9525">
            <a:noFill/>
          </a:ln>
        </p:spPr>
        <p:txBody>
          <a:bodyPr wrap="none" anchor="t" anchorCtr="0">
            <a:spAutoFit/>
          </a:bodyPr>
          <a:lstStyle/>
          <a:p>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5</a:t>
            </a:r>
            <a:r>
              <a:rPr lang="en-US" altLang="zh-CN" sz="2800" i="1" dirty="0">
                <a:solidFill>
                  <a:srgbClr val="FF0000"/>
                </a:solidFill>
                <a:latin typeface="Times New Roman" panose="02020603050405020304" pitchFamily="18" charset="0"/>
                <a:ea typeface="黑体" panose="02010609060101010101" charset="-122"/>
                <a:sym typeface="宋体" panose="02010600030101010101" pitchFamily="2" charset="-122"/>
              </a:rPr>
              <a:t>x</a:t>
            </a:r>
            <a:r>
              <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rPr>
              <a:t>2</a:t>
            </a:r>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5</a:t>
            </a:r>
            <a:r>
              <a:rPr lang="en-US" altLang="zh-CN" sz="2800" i="1" dirty="0">
                <a:solidFill>
                  <a:srgbClr val="FF0000"/>
                </a:solidFill>
                <a:latin typeface="Times New Roman" panose="02020603050405020304" pitchFamily="18" charset="0"/>
                <a:ea typeface="黑体" panose="02010609060101010101" charset="-122"/>
                <a:sym typeface="宋体" panose="02010600030101010101" pitchFamily="2" charset="-122"/>
              </a:rPr>
              <a:t>y</a:t>
            </a:r>
            <a:r>
              <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rPr>
              <a:t>2</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a:t>
            </a:r>
            <a:endPar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endParaRPr>
          </a:p>
        </p:txBody>
      </p:sp>
      <p:sp>
        <p:nvSpPr>
          <p:cNvPr id="18439" name="文本框 6"/>
          <p:cNvSpPr txBox="1"/>
          <p:nvPr/>
        </p:nvSpPr>
        <p:spPr>
          <a:xfrm>
            <a:off x="3179763" y="3911600"/>
            <a:ext cx="2988310" cy="521970"/>
          </a:xfrm>
          <a:prstGeom prst="rect">
            <a:avLst/>
          </a:prstGeom>
          <a:noFill/>
          <a:ln w="9525">
            <a:noFill/>
          </a:ln>
        </p:spPr>
        <p:txBody>
          <a:bodyPr wrap="none" anchor="t" anchorCtr="0">
            <a:spAutoFit/>
          </a:bodyPr>
          <a:lstStyle/>
          <a:p>
            <a:r>
              <a:rPr lang="zh-CN" altLang="en-US" sz="2800" dirty="0">
                <a:solidFill>
                  <a:srgbClr val="FF0000"/>
                </a:solidFill>
                <a:latin typeface="Times New Roman" panose="02020603050405020304" pitchFamily="18" charset="0"/>
                <a:ea typeface="黑体" panose="02010609060101010101" charset="-122"/>
              </a:rPr>
              <a:t>当</a:t>
            </a:r>
            <a:r>
              <a:rPr lang="en-US" altLang="zh-CN" sz="2800" i="1" dirty="0">
                <a:solidFill>
                  <a:srgbClr val="FF0000"/>
                </a:solidFill>
                <a:latin typeface="Times New Roman" panose="02020603050405020304" pitchFamily="18" charset="0"/>
                <a:ea typeface="黑体" panose="02010609060101010101" charset="-122"/>
              </a:rPr>
              <a:t>x</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a:t>
            </a:r>
            <a:r>
              <a:rPr lang="zh-CN" altLang="en-US"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y</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时，</a:t>
            </a:r>
            <a:endParaRPr lang="zh-CN" altLang="en-US" sz="2800" dirty="0">
              <a:solidFill>
                <a:srgbClr val="FF0000"/>
              </a:solidFill>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wipe(left)">
                                      <p:cBhvr>
                                        <p:cTn id="7" dur="500"/>
                                        <p:tgtEl>
                                          <p:spTgt spid="184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437"/>
                                        </p:tgtEl>
                                        <p:attrNameLst>
                                          <p:attrName>style.visibility</p:attrName>
                                        </p:attrNameLst>
                                      </p:cBhvr>
                                      <p:to>
                                        <p:strVal val="visible"/>
                                      </p:to>
                                    </p:set>
                                    <p:animEffect transition="in" filter="wipe(left)">
                                      <p:cBhvr>
                                        <p:cTn id="12" dur="500"/>
                                        <p:tgtEl>
                                          <p:spTgt spid="184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438"/>
                                        </p:tgtEl>
                                        <p:attrNameLst>
                                          <p:attrName>style.visibility</p:attrName>
                                        </p:attrNameLst>
                                      </p:cBhvr>
                                      <p:to>
                                        <p:strVal val="visible"/>
                                      </p:to>
                                    </p:set>
                                    <p:animEffect transition="in" filter="wipe(left)">
                                      <p:cBhvr>
                                        <p:cTn id="17" dur="500"/>
                                        <p:tgtEl>
                                          <p:spTgt spid="184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439"/>
                                        </p:tgtEl>
                                        <p:attrNameLst>
                                          <p:attrName>style.visibility</p:attrName>
                                        </p:attrNameLst>
                                      </p:cBhvr>
                                      <p:to>
                                        <p:strVal val="visible"/>
                                      </p:to>
                                    </p:set>
                                    <p:animEffect transition="in" filter="wipe(left)">
                                      <p:cBhvr>
                                        <p:cTn id="22" dur="500"/>
                                        <p:tgtEl>
                                          <p:spTgt spid="184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435"/>
                                        </p:tgtEl>
                                        <p:attrNameLst>
                                          <p:attrName>style.visibility</p:attrName>
                                        </p:attrNameLst>
                                      </p:cBhvr>
                                      <p:to>
                                        <p:strVal val="visible"/>
                                      </p:to>
                                    </p:set>
                                    <p:animEffect transition="in" filter="wipe(left)">
                                      <p:cBhvr>
                                        <p:cTn id="27"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P spid="18437" grpId="0"/>
      <p:bldP spid="18438" grpId="0"/>
      <p:bldP spid="1843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2" name="组合 151"/>
          <p:cNvGrpSpPr/>
          <p:nvPr/>
        </p:nvGrpSpPr>
        <p:grpSpPr>
          <a:xfrm>
            <a:off x="4216926" y="1205244"/>
            <a:ext cx="3909987" cy="773918"/>
            <a:chOff x="7038412" y="5298115"/>
            <a:chExt cx="3099874" cy="517828"/>
          </a:xfrm>
        </p:grpSpPr>
        <p:grpSp>
          <p:nvGrpSpPr>
            <p:cNvPr id="153" name="组合 152"/>
            <p:cNvGrpSpPr/>
            <p:nvPr/>
          </p:nvGrpSpPr>
          <p:grpSpPr>
            <a:xfrm>
              <a:off x="7038412" y="5298115"/>
              <a:ext cx="3099874" cy="517828"/>
              <a:chOff x="5718131" y="5650928"/>
              <a:chExt cx="4596458" cy="767829"/>
            </a:xfrm>
          </p:grpSpPr>
          <p:sp>
            <p:nvSpPr>
              <p:cNvPr id="156" name="圆角矩形 155"/>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158" name="圆角矩形 157"/>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grpSp>
        <p:sp>
          <p:nvSpPr>
            <p:cNvPr id="155" name="TextBox 19"/>
            <p:cNvSpPr txBox="1"/>
            <p:nvPr/>
          </p:nvSpPr>
          <p:spPr>
            <a:xfrm>
              <a:off x="7752953" y="5433395"/>
              <a:ext cx="245676" cy="169101"/>
            </a:xfrm>
            <a:prstGeom prst="rect">
              <a:avLst/>
            </a:prstGeom>
            <a:noFill/>
          </p:spPr>
          <p:txBody>
            <a:bodyPr wrap="none" rtlCol="0">
              <a:spAutoFit/>
            </a:bodyPr>
            <a:lstStyle/>
            <a:p>
              <a:endParaRPr lang="zh-CN" altLang="en-US" sz="1050" dirty="0">
                <a:solidFill>
                  <a:schemeClr val="bg1"/>
                </a:solidFill>
                <a:latin typeface="微软雅黑" panose="020B0503020204020204" charset="-122"/>
                <a:ea typeface="微软雅黑" panose="020B0503020204020204" charset="-122"/>
              </a:endParaRPr>
            </a:p>
          </p:txBody>
        </p:sp>
      </p:grpSp>
      <p:sp>
        <p:nvSpPr>
          <p:cNvPr id="159" name="标题 1"/>
          <p:cNvSpPr txBox="1"/>
          <p:nvPr/>
        </p:nvSpPr>
        <p:spPr>
          <a:xfrm>
            <a:off x="4669693" y="1214517"/>
            <a:ext cx="3004449" cy="512945"/>
          </a:xfrm>
          <a:prstGeom prst="rect">
            <a:avLst/>
          </a:prstGeom>
        </p:spPr>
        <p:txBody>
          <a:bodyPr lIns="68561" tIns="34281" rIns="68561" bIns="34281">
            <a:noAutofit/>
          </a:bodyPr>
          <a:lstStyle>
            <a:lvl1pPr algn="ctr" defTabSz="914400" rtl="0" eaLnBrk="1" latinLnBrk="0" hangingPunct="1">
              <a:lnSpc>
                <a:spcPct val="90000"/>
              </a:lnSpc>
              <a:spcBef>
                <a:spcPct val="0"/>
              </a:spcBef>
              <a:buNone/>
              <a:defRPr sz="2400" b="0" kern="1200">
                <a:solidFill>
                  <a:schemeClr val="bg1"/>
                </a:solidFill>
                <a:effectLst/>
                <a:latin typeface="+mj-ea"/>
                <a:ea typeface="+mj-ea"/>
                <a:cs typeface="+mj-cs"/>
              </a:defRPr>
            </a:lvl1pPr>
          </a:lstStyle>
          <a:p>
            <a:pPr>
              <a:lnSpc>
                <a:spcPct val="150000"/>
              </a:lnSpc>
            </a:pPr>
            <a:r>
              <a:rPr lang="zh-CN" altLang="en-US" sz="2700" dirty="0" smtClean="0">
                <a:latin typeface="造字工房悦黑（非商用）常规体" pitchFamily="2" charset="-122"/>
                <a:ea typeface="造字工房悦黑（非商用）常规体" pitchFamily="2" charset="-122"/>
              </a:rPr>
              <a:t>目录页</a:t>
            </a:r>
            <a:endParaRPr lang="zh-CN" altLang="en-US" sz="2700" dirty="0">
              <a:latin typeface="造字工房悦黑（非商用）常规体" pitchFamily="2" charset="-122"/>
              <a:ea typeface="造字工房悦黑（非商用）常规体" pitchFamily="2" charset="-122"/>
            </a:endParaRPr>
          </a:p>
        </p:txBody>
      </p:sp>
      <p:sp>
        <p:nvSpPr>
          <p:cNvPr id="46" name="矩形 45"/>
          <p:cNvSpPr/>
          <p:nvPr/>
        </p:nvSpPr>
        <p:spPr>
          <a:xfrm>
            <a:off x="4244975" y="4080510"/>
            <a:ext cx="1402080" cy="460375"/>
          </a:xfrm>
          <a:prstGeom prst="rect">
            <a:avLst/>
          </a:prstGeom>
        </p:spPr>
        <p:txBody>
          <a:bodyPr wrap="none">
            <a:spAutoFit/>
          </a:bodyPr>
          <a:lstStyle/>
          <a:p>
            <a:r>
              <a:rPr lang="zh-CN" altLang="en-US" sz="2400" dirty="0" smtClean="0">
                <a:solidFill>
                  <a:schemeClr val="bg1">
                    <a:lumMod val="50000"/>
                  </a:schemeClr>
                </a:solidFill>
                <a:latin typeface="造字工房悦黑（非商用）常规体" pitchFamily="2" charset="-122"/>
                <a:ea typeface="造字工房悦黑（非商用）常规体" pitchFamily="2" charset="-122"/>
              </a:rPr>
              <a:t>讲授新课</a:t>
            </a:r>
            <a:endParaRPr lang="zh-CN" altLang="en-US" sz="2400" dirty="0">
              <a:solidFill>
                <a:schemeClr val="bg1">
                  <a:lumMod val="50000"/>
                </a:schemeClr>
              </a:solidFill>
              <a:latin typeface="造字工房悦黑（非商用）常规体" pitchFamily="2" charset="-122"/>
              <a:ea typeface="造字工房悦黑（非商用）常规体" pitchFamily="2" charset="-122"/>
            </a:endParaRPr>
          </a:p>
        </p:txBody>
      </p:sp>
      <p:sp>
        <p:nvSpPr>
          <p:cNvPr id="53" name="矩形 52"/>
          <p:cNvSpPr/>
          <p:nvPr/>
        </p:nvSpPr>
        <p:spPr>
          <a:xfrm>
            <a:off x="6581775" y="4080510"/>
            <a:ext cx="1402080" cy="460375"/>
          </a:xfrm>
          <a:prstGeom prst="rect">
            <a:avLst/>
          </a:prstGeom>
        </p:spPr>
        <p:txBody>
          <a:bodyPr wrap="none">
            <a:spAutoFit/>
          </a:bodyPr>
          <a:lstStyle/>
          <a:p>
            <a:pPr algn="ctr"/>
            <a:r>
              <a:rPr lang="zh-CN" altLang="en-US" sz="2400" dirty="0" smtClean="0">
                <a:solidFill>
                  <a:schemeClr val="bg1">
                    <a:lumMod val="50000"/>
                  </a:schemeClr>
                </a:solidFill>
                <a:latin typeface="造字工房悦黑（非商用）常规体" pitchFamily="2" charset="-122"/>
                <a:ea typeface="造字工房悦黑（非商用）常规体" pitchFamily="2" charset="-122"/>
              </a:rPr>
              <a:t>当堂练习</a:t>
            </a:r>
            <a:endParaRPr lang="zh-CN" altLang="en-US" sz="2400" dirty="0">
              <a:solidFill>
                <a:schemeClr val="bg1">
                  <a:lumMod val="50000"/>
                </a:schemeClr>
              </a:solidFill>
              <a:latin typeface="造字工房悦黑（非商用）常规体" pitchFamily="2" charset="-122"/>
              <a:ea typeface="造字工房悦黑（非商用）常规体" pitchFamily="2" charset="-122"/>
            </a:endParaRPr>
          </a:p>
        </p:txBody>
      </p:sp>
      <p:sp>
        <p:nvSpPr>
          <p:cNvPr id="60" name="矩形 59"/>
          <p:cNvSpPr/>
          <p:nvPr/>
        </p:nvSpPr>
        <p:spPr>
          <a:xfrm>
            <a:off x="8729345" y="4080510"/>
            <a:ext cx="1402080" cy="460375"/>
          </a:xfrm>
          <a:prstGeom prst="rect">
            <a:avLst/>
          </a:prstGeom>
        </p:spPr>
        <p:txBody>
          <a:bodyPr wrap="none">
            <a:spAutoFit/>
          </a:bodyPr>
          <a:lstStyle/>
          <a:p>
            <a:r>
              <a:rPr lang="zh-CN" altLang="en-US" sz="2400" dirty="0" smtClean="0">
                <a:solidFill>
                  <a:schemeClr val="bg1">
                    <a:lumMod val="50000"/>
                  </a:schemeClr>
                </a:solidFill>
                <a:latin typeface="造字工房悦黑（非商用）常规体" pitchFamily="2" charset="-122"/>
                <a:ea typeface="造字工房悦黑（非商用）常规体" pitchFamily="2" charset="-122"/>
              </a:rPr>
              <a:t>课堂小结</a:t>
            </a:r>
            <a:endParaRPr lang="zh-CN" altLang="en-US" sz="2400" dirty="0">
              <a:solidFill>
                <a:schemeClr val="bg1">
                  <a:lumMod val="50000"/>
                </a:schemeClr>
              </a:solidFill>
              <a:latin typeface="造字工房悦黑（非商用）常规体" pitchFamily="2" charset="-122"/>
              <a:ea typeface="造字工房悦黑（非商用）常规体" pitchFamily="2" charset="-122"/>
            </a:endParaRPr>
          </a:p>
        </p:txBody>
      </p:sp>
      <p:grpSp>
        <p:nvGrpSpPr>
          <p:cNvPr id="14" name="组合 13"/>
          <p:cNvGrpSpPr/>
          <p:nvPr/>
        </p:nvGrpSpPr>
        <p:grpSpPr>
          <a:xfrm>
            <a:off x="8779934" y="2691858"/>
            <a:ext cx="1167146" cy="1167146"/>
            <a:chOff x="9674578" y="2446144"/>
            <a:chExt cx="1556194" cy="1556194"/>
          </a:xfrm>
        </p:grpSpPr>
        <p:grpSp>
          <p:nvGrpSpPr>
            <p:cNvPr id="58" name="组合 57"/>
            <p:cNvGrpSpPr/>
            <p:nvPr/>
          </p:nvGrpSpPr>
          <p:grpSpPr>
            <a:xfrm>
              <a:off x="9674578" y="2446144"/>
              <a:ext cx="1556194" cy="1556194"/>
              <a:chOff x="3154508" y="1821271"/>
              <a:chExt cx="2785107" cy="2785102"/>
            </a:xfrm>
          </p:grpSpPr>
          <p:sp>
            <p:nvSpPr>
              <p:cNvPr id="62"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63" name="Freeform 5"/>
              <p:cNvSpPr/>
              <p:nvPr/>
            </p:nvSpPr>
            <p:spPr bwMode="auto">
              <a:xfrm rot="10800000">
                <a:off x="3447677" y="2114440"/>
                <a:ext cx="2198769" cy="2198765"/>
              </a:xfrm>
              <a:prstGeom prst="ellipse">
                <a:avLst/>
              </a:prstGeom>
              <a:gradFill flip="none" rotWithShape="1">
                <a:gsLst>
                  <a:gs pos="0">
                    <a:schemeClr val="accent4"/>
                  </a:gs>
                  <a:gs pos="100000">
                    <a:schemeClr val="accent4">
                      <a:lumMod val="75000"/>
                    </a:schemeClr>
                  </a:gs>
                </a:gsLst>
                <a:lin ang="2700000" scaled="1"/>
                <a:tileRect/>
              </a:gradFill>
              <a:ln w="25400">
                <a:gradFill flip="none" rotWithShape="1">
                  <a:gsLst>
                    <a:gs pos="0">
                      <a:schemeClr val="accent4">
                        <a:lumMod val="75000"/>
                      </a:schemeClr>
                    </a:gs>
                    <a:gs pos="100000">
                      <a:schemeClr val="accent4"/>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sp>
          <p:nvSpPr>
            <p:cNvPr id="42" name="Freeform 5"/>
            <p:cNvSpPr>
              <a:spLocks noChangeAspect="1" noEditPoints="1"/>
            </p:cNvSpPr>
            <p:nvPr/>
          </p:nvSpPr>
          <p:spPr bwMode="auto">
            <a:xfrm>
              <a:off x="10262139" y="2880262"/>
              <a:ext cx="400923" cy="592899"/>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grpSp>
        <p:nvGrpSpPr>
          <p:cNvPr id="4" name="组合 3"/>
          <p:cNvGrpSpPr/>
          <p:nvPr/>
        </p:nvGrpSpPr>
        <p:grpSpPr>
          <a:xfrm>
            <a:off x="4406966" y="2691858"/>
            <a:ext cx="1167146" cy="1167146"/>
            <a:chOff x="3843955" y="2446144"/>
            <a:chExt cx="1556194" cy="1556194"/>
          </a:xfrm>
        </p:grpSpPr>
        <p:grpSp>
          <p:nvGrpSpPr>
            <p:cNvPr id="44" name="组合 43"/>
            <p:cNvGrpSpPr/>
            <p:nvPr/>
          </p:nvGrpSpPr>
          <p:grpSpPr>
            <a:xfrm>
              <a:off x="3843955" y="2446144"/>
              <a:ext cx="1556194" cy="1556194"/>
              <a:chOff x="3154508" y="1821271"/>
              <a:chExt cx="2785107" cy="2785102"/>
            </a:xfrm>
          </p:grpSpPr>
          <p:sp>
            <p:nvSpPr>
              <p:cNvPr id="48"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49" name="Freeform 5"/>
              <p:cNvSpPr/>
              <p:nvPr/>
            </p:nvSpPr>
            <p:spPr bwMode="auto">
              <a:xfrm rot="10800000">
                <a:off x="3447677" y="2114440"/>
                <a:ext cx="2198769" cy="2198765"/>
              </a:xfrm>
              <a:prstGeom prst="ellipse">
                <a:avLst/>
              </a:prstGeom>
              <a:gradFill flip="none" rotWithShape="1">
                <a:gsLst>
                  <a:gs pos="0">
                    <a:schemeClr val="accent2"/>
                  </a:gs>
                  <a:gs pos="100000">
                    <a:schemeClr val="accent2">
                      <a:lumMod val="75000"/>
                    </a:schemeClr>
                  </a:gs>
                </a:gsLst>
                <a:lin ang="2700000" scaled="1"/>
                <a:tileRect/>
              </a:gradFill>
              <a:ln w="25400">
                <a:gradFill flip="none" rotWithShape="1">
                  <a:gsLst>
                    <a:gs pos="0">
                      <a:schemeClr val="accent2">
                        <a:lumMod val="75000"/>
                      </a:schemeClr>
                    </a:gs>
                    <a:gs pos="100000">
                      <a:schemeClr val="accent2"/>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grpSp>
          <p:nvGrpSpPr>
            <p:cNvPr id="43" name="组合 42"/>
            <p:cNvGrpSpPr>
              <a:grpSpLocks noChangeAspect="1"/>
            </p:cNvGrpSpPr>
            <p:nvPr/>
          </p:nvGrpSpPr>
          <p:grpSpPr>
            <a:xfrm>
              <a:off x="4305202" y="2997957"/>
              <a:ext cx="675251" cy="459226"/>
              <a:chOff x="3897313" y="2016126"/>
              <a:chExt cx="749300" cy="509588"/>
            </a:xfrm>
            <a:solidFill>
              <a:schemeClr val="bg1"/>
            </a:solidFill>
          </p:grpSpPr>
          <p:sp>
            <p:nvSpPr>
              <p:cNvPr id="50" name="Freeform 8"/>
              <p:cNvSpPr>
                <a:spLocks noEditPoints="1"/>
              </p:cNvSpPr>
              <p:nvPr/>
            </p:nvSpPr>
            <p:spPr bwMode="auto">
              <a:xfrm>
                <a:off x="3897313" y="2016126"/>
                <a:ext cx="749300" cy="509588"/>
              </a:xfrm>
              <a:custGeom>
                <a:avLst/>
                <a:gdLst>
                  <a:gd name="T0" fmla="*/ 627 w 631"/>
                  <a:gd name="T1" fmla="*/ 44 h 429"/>
                  <a:gd name="T2" fmla="*/ 469 w 631"/>
                  <a:gd name="T3" fmla="*/ 0 h 429"/>
                  <a:gd name="T4" fmla="*/ 315 w 631"/>
                  <a:gd name="T5" fmla="*/ 41 h 429"/>
                  <a:gd name="T6" fmla="*/ 168 w 631"/>
                  <a:gd name="T7" fmla="*/ 0 h 429"/>
                  <a:gd name="T8" fmla="*/ 3 w 631"/>
                  <a:gd name="T9" fmla="*/ 44 h 429"/>
                  <a:gd name="T10" fmla="*/ 0 w 631"/>
                  <a:gd name="T11" fmla="*/ 52 h 429"/>
                  <a:gd name="T12" fmla="*/ 0 w 631"/>
                  <a:gd name="T13" fmla="*/ 412 h 429"/>
                  <a:gd name="T14" fmla="*/ 23 w 631"/>
                  <a:gd name="T15" fmla="*/ 429 h 429"/>
                  <a:gd name="T16" fmla="*/ 313 w 631"/>
                  <a:gd name="T17" fmla="*/ 429 h 429"/>
                  <a:gd name="T18" fmla="*/ 608 w 631"/>
                  <a:gd name="T19" fmla="*/ 429 h 429"/>
                  <a:gd name="T20" fmla="*/ 631 w 631"/>
                  <a:gd name="T21" fmla="*/ 413 h 429"/>
                  <a:gd name="T22" fmla="*/ 631 w 631"/>
                  <a:gd name="T23" fmla="*/ 52 h 429"/>
                  <a:gd name="T24" fmla="*/ 627 w 631"/>
                  <a:gd name="T25" fmla="*/ 44 h 429"/>
                  <a:gd name="T26" fmla="*/ 304 w 631"/>
                  <a:gd name="T27" fmla="*/ 60 h 429"/>
                  <a:gd name="T28" fmla="*/ 304 w 631"/>
                  <a:gd name="T29" fmla="*/ 393 h 429"/>
                  <a:gd name="T30" fmla="*/ 167 w 631"/>
                  <a:gd name="T31" fmla="*/ 355 h 429"/>
                  <a:gd name="T32" fmla="*/ 40 w 631"/>
                  <a:gd name="T33" fmla="*/ 380 h 429"/>
                  <a:gd name="T34" fmla="*/ 40 w 631"/>
                  <a:gd name="T35" fmla="*/ 46 h 429"/>
                  <a:gd name="T36" fmla="*/ 169 w 631"/>
                  <a:gd name="T37" fmla="*/ 21 h 429"/>
                  <a:gd name="T38" fmla="*/ 304 w 631"/>
                  <a:gd name="T39" fmla="*/ 60 h 429"/>
                  <a:gd name="T40" fmla="*/ 590 w 631"/>
                  <a:gd name="T41" fmla="*/ 45 h 429"/>
                  <a:gd name="T42" fmla="*/ 590 w 631"/>
                  <a:gd name="T43" fmla="*/ 381 h 429"/>
                  <a:gd name="T44" fmla="*/ 462 w 631"/>
                  <a:gd name="T45" fmla="*/ 359 h 429"/>
                  <a:gd name="T46" fmla="*/ 323 w 631"/>
                  <a:gd name="T47" fmla="*/ 394 h 429"/>
                  <a:gd name="T48" fmla="*/ 323 w 631"/>
                  <a:gd name="T49" fmla="*/ 61 h 429"/>
                  <a:gd name="T50" fmla="*/ 469 w 631"/>
                  <a:gd name="T51" fmla="*/ 21 h 429"/>
                  <a:gd name="T52" fmla="*/ 590 w 631"/>
                  <a:gd name="T53" fmla="*/ 45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1" h="429">
                    <a:moveTo>
                      <a:pt x="627" y="44"/>
                    </a:moveTo>
                    <a:cubicBezTo>
                      <a:pt x="593" y="16"/>
                      <a:pt x="534" y="0"/>
                      <a:pt x="469" y="0"/>
                    </a:cubicBezTo>
                    <a:cubicBezTo>
                      <a:pt x="407" y="0"/>
                      <a:pt x="350" y="15"/>
                      <a:pt x="315" y="41"/>
                    </a:cubicBezTo>
                    <a:cubicBezTo>
                      <a:pt x="288" y="15"/>
                      <a:pt x="234" y="0"/>
                      <a:pt x="168" y="0"/>
                    </a:cubicBezTo>
                    <a:cubicBezTo>
                      <a:pt x="100" y="0"/>
                      <a:pt x="37" y="17"/>
                      <a:pt x="3" y="44"/>
                    </a:cubicBezTo>
                    <a:cubicBezTo>
                      <a:pt x="1" y="46"/>
                      <a:pt x="0" y="49"/>
                      <a:pt x="0" y="52"/>
                    </a:cubicBezTo>
                    <a:cubicBezTo>
                      <a:pt x="0" y="412"/>
                      <a:pt x="0" y="412"/>
                      <a:pt x="0" y="412"/>
                    </a:cubicBezTo>
                    <a:cubicBezTo>
                      <a:pt x="0" y="419"/>
                      <a:pt x="9" y="429"/>
                      <a:pt x="23" y="429"/>
                    </a:cubicBezTo>
                    <a:cubicBezTo>
                      <a:pt x="313" y="429"/>
                      <a:pt x="313" y="429"/>
                      <a:pt x="313" y="429"/>
                    </a:cubicBezTo>
                    <a:cubicBezTo>
                      <a:pt x="314" y="429"/>
                      <a:pt x="608" y="429"/>
                      <a:pt x="608" y="429"/>
                    </a:cubicBezTo>
                    <a:cubicBezTo>
                      <a:pt x="618" y="429"/>
                      <a:pt x="631" y="424"/>
                      <a:pt x="631" y="413"/>
                    </a:cubicBezTo>
                    <a:cubicBezTo>
                      <a:pt x="631" y="52"/>
                      <a:pt x="631" y="52"/>
                      <a:pt x="631" y="52"/>
                    </a:cubicBezTo>
                    <a:cubicBezTo>
                      <a:pt x="631" y="49"/>
                      <a:pt x="630" y="46"/>
                      <a:pt x="627" y="44"/>
                    </a:cubicBezTo>
                    <a:close/>
                    <a:moveTo>
                      <a:pt x="304" y="60"/>
                    </a:moveTo>
                    <a:cubicBezTo>
                      <a:pt x="304" y="66"/>
                      <a:pt x="304" y="393"/>
                      <a:pt x="304" y="393"/>
                    </a:cubicBezTo>
                    <a:cubicBezTo>
                      <a:pt x="275" y="369"/>
                      <a:pt x="227" y="355"/>
                      <a:pt x="167" y="355"/>
                    </a:cubicBezTo>
                    <a:cubicBezTo>
                      <a:pt x="120" y="355"/>
                      <a:pt x="75" y="364"/>
                      <a:pt x="40" y="380"/>
                    </a:cubicBezTo>
                    <a:cubicBezTo>
                      <a:pt x="40" y="46"/>
                      <a:pt x="40" y="46"/>
                      <a:pt x="40" y="46"/>
                    </a:cubicBezTo>
                    <a:cubicBezTo>
                      <a:pt x="40" y="46"/>
                      <a:pt x="85" y="21"/>
                      <a:pt x="169" y="21"/>
                    </a:cubicBezTo>
                    <a:cubicBezTo>
                      <a:pt x="266" y="21"/>
                      <a:pt x="304" y="58"/>
                      <a:pt x="304" y="60"/>
                    </a:cubicBezTo>
                    <a:close/>
                    <a:moveTo>
                      <a:pt x="590" y="45"/>
                    </a:moveTo>
                    <a:cubicBezTo>
                      <a:pt x="590" y="381"/>
                      <a:pt x="590" y="381"/>
                      <a:pt x="590" y="381"/>
                    </a:cubicBezTo>
                    <a:cubicBezTo>
                      <a:pt x="554" y="366"/>
                      <a:pt x="505" y="359"/>
                      <a:pt x="462" y="359"/>
                    </a:cubicBezTo>
                    <a:cubicBezTo>
                      <a:pt x="401" y="359"/>
                      <a:pt x="352" y="371"/>
                      <a:pt x="323" y="394"/>
                    </a:cubicBezTo>
                    <a:cubicBezTo>
                      <a:pt x="323" y="61"/>
                      <a:pt x="323" y="61"/>
                      <a:pt x="323" y="61"/>
                    </a:cubicBezTo>
                    <a:cubicBezTo>
                      <a:pt x="323" y="61"/>
                      <a:pt x="368" y="21"/>
                      <a:pt x="469" y="21"/>
                    </a:cubicBezTo>
                    <a:cubicBezTo>
                      <a:pt x="547" y="21"/>
                      <a:pt x="590" y="45"/>
                      <a:pt x="590"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57" name="Freeform 24"/>
              <p:cNvSpPr/>
              <p:nvPr/>
            </p:nvSpPr>
            <p:spPr bwMode="auto">
              <a:xfrm>
                <a:off x="3992563" y="2085976"/>
                <a:ext cx="228600" cy="52388"/>
              </a:xfrm>
              <a:custGeom>
                <a:avLst/>
                <a:gdLst>
                  <a:gd name="T0" fmla="*/ 184 w 192"/>
                  <a:gd name="T1" fmla="*/ 44 h 44"/>
                  <a:gd name="T2" fmla="*/ 180 w 192"/>
                  <a:gd name="T3" fmla="*/ 43 h 44"/>
                  <a:gd name="T4" fmla="*/ 10 w 192"/>
                  <a:gd name="T5" fmla="*/ 32 h 44"/>
                  <a:gd name="T6" fmla="*/ 1 w 192"/>
                  <a:gd name="T7" fmla="*/ 27 h 44"/>
                  <a:gd name="T8" fmla="*/ 6 w 192"/>
                  <a:gd name="T9" fmla="*/ 19 h 44"/>
                  <a:gd name="T10" fmla="*/ 188 w 192"/>
                  <a:gd name="T11" fmla="*/ 31 h 44"/>
                  <a:gd name="T12" fmla="*/ 190 w 192"/>
                  <a:gd name="T13" fmla="*/ 41 h 44"/>
                  <a:gd name="T14" fmla="*/ 184 w 192"/>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4">
                    <a:moveTo>
                      <a:pt x="184" y="44"/>
                    </a:moveTo>
                    <a:cubicBezTo>
                      <a:pt x="183" y="44"/>
                      <a:pt x="181" y="44"/>
                      <a:pt x="180" y="43"/>
                    </a:cubicBezTo>
                    <a:cubicBezTo>
                      <a:pt x="150" y="23"/>
                      <a:pt x="83" y="12"/>
                      <a:pt x="10" y="32"/>
                    </a:cubicBezTo>
                    <a:cubicBezTo>
                      <a:pt x="6" y="33"/>
                      <a:pt x="2" y="31"/>
                      <a:pt x="1" y="27"/>
                    </a:cubicBezTo>
                    <a:cubicBezTo>
                      <a:pt x="0" y="23"/>
                      <a:pt x="2" y="20"/>
                      <a:pt x="6" y="19"/>
                    </a:cubicBezTo>
                    <a:cubicBezTo>
                      <a:pt x="73" y="0"/>
                      <a:pt x="148" y="5"/>
                      <a:pt x="188" y="31"/>
                    </a:cubicBezTo>
                    <a:cubicBezTo>
                      <a:pt x="191" y="33"/>
                      <a:pt x="192" y="38"/>
                      <a:pt x="190" y="41"/>
                    </a:cubicBezTo>
                    <a:cubicBezTo>
                      <a:pt x="189" y="43"/>
                      <a:pt x="186" y="44"/>
                      <a:pt x="184" y="44"/>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4" name="Freeform 25"/>
              <p:cNvSpPr/>
              <p:nvPr/>
            </p:nvSpPr>
            <p:spPr bwMode="auto">
              <a:xfrm>
                <a:off x="3992563" y="2151063"/>
                <a:ext cx="228600" cy="50800"/>
              </a:xfrm>
              <a:custGeom>
                <a:avLst/>
                <a:gdLst>
                  <a:gd name="T0" fmla="*/ 184 w 192"/>
                  <a:gd name="T1" fmla="*/ 43 h 43"/>
                  <a:gd name="T2" fmla="*/ 180 w 192"/>
                  <a:gd name="T3" fmla="*/ 42 h 43"/>
                  <a:gd name="T4" fmla="*/ 10 w 192"/>
                  <a:gd name="T5" fmla="*/ 32 h 43"/>
                  <a:gd name="T6" fmla="*/ 1 w 192"/>
                  <a:gd name="T7" fmla="*/ 27 h 43"/>
                  <a:gd name="T8" fmla="*/ 6 w 192"/>
                  <a:gd name="T9" fmla="*/ 19 h 43"/>
                  <a:gd name="T10" fmla="*/ 188 w 192"/>
                  <a:gd name="T11" fmla="*/ 30 h 43"/>
                  <a:gd name="T12" fmla="*/ 190 w 192"/>
                  <a:gd name="T13" fmla="*/ 40 h 43"/>
                  <a:gd name="T14" fmla="*/ 184 w 192"/>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3">
                    <a:moveTo>
                      <a:pt x="184" y="43"/>
                    </a:moveTo>
                    <a:cubicBezTo>
                      <a:pt x="183" y="43"/>
                      <a:pt x="181" y="43"/>
                      <a:pt x="180" y="42"/>
                    </a:cubicBezTo>
                    <a:cubicBezTo>
                      <a:pt x="150" y="23"/>
                      <a:pt x="84" y="11"/>
                      <a:pt x="10" y="32"/>
                    </a:cubicBezTo>
                    <a:cubicBezTo>
                      <a:pt x="6" y="33"/>
                      <a:pt x="2" y="31"/>
                      <a:pt x="1" y="27"/>
                    </a:cubicBezTo>
                    <a:cubicBezTo>
                      <a:pt x="0" y="23"/>
                      <a:pt x="2" y="20"/>
                      <a:pt x="6" y="19"/>
                    </a:cubicBezTo>
                    <a:cubicBezTo>
                      <a:pt x="73" y="0"/>
                      <a:pt x="148" y="4"/>
                      <a:pt x="188" y="30"/>
                    </a:cubicBezTo>
                    <a:cubicBezTo>
                      <a:pt x="191" y="32"/>
                      <a:pt x="192" y="37"/>
                      <a:pt x="190" y="40"/>
                    </a:cubicBezTo>
                    <a:cubicBezTo>
                      <a:pt x="188" y="42"/>
                      <a:pt x="186" y="43"/>
                      <a:pt x="184" y="43"/>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5" name="Freeform 26"/>
              <p:cNvSpPr/>
              <p:nvPr/>
            </p:nvSpPr>
            <p:spPr bwMode="auto">
              <a:xfrm>
                <a:off x="3992563" y="2214563"/>
                <a:ext cx="230187" cy="50800"/>
              </a:xfrm>
              <a:custGeom>
                <a:avLst/>
                <a:gdLst>
                  <a:gd name="T0" fmla="*/ 185 w 193"/>
                  <a:gd name="T1" fmla="*/ 43 h 43"/>
                  <a:gd name="T2" fmla="*/ 181 w 193"/>
                  <a:gd name="T3" fmla="*/ 42 h 43"/>
                  <a:gd name="T4" fmla="*/ 10 w 193"/>
                  <a:gd name="T5" fmla="*/ 32 h 43"/>
                  <a:gd name="T6" fmla="*/ 1 w 193"/>
                  <a:gd name="T7" fmla="*/ 27 h 43"/>
                  <a:gd name="T8" fmla="*/ 6 w 193"/>
                  <a:gd name="T9" fmla="*/ 18 h 43"/>
                  <a:gd name="T10" fmla="*/ 189 w 193"/>
                  <a:gd name="T11" fmla="*/ 30 h 43"/>
                  <a:gd name="T12" fmla="*/ 191 w 193"/>
                  <a:gd name="T13" fmla="*/ 40 h 43"/>
                  <a:gd name="T14" fmla="*/ 185 w 193"/>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43">
                    <a:moveTo>
                      <a:pt x="185" y="43"/>
                    </a:moveTo>
                    <a:cubicBezTo>
                      <a:pt x="184" y="43"/>
                      <a:pt x="182" y="43"/>
                      <a:pt x="181" y="42"/>
                    </a:cubicBezTo>
                    <a:cubicBezTo>
                      <a:pt x="151" y="22"/>
                      <a:pt x="85" y="11"/>
                      <a:pt x="10" y="32"/>
                    </a:cubicBezTo>
                    <a:cubicBezTo>
                      <a:pt x="6" y="33"/>
                      <a:pt x="2" y="31"/>
                      <a:pt x="1" y="27"/>
                    </a:cubicBezTo>
                    <a:cubicBezTo>
                      <a:pt x="0" y="23"/>
                      <a:pt x="2" y="20"/>
                      <a:pt x="6" y="18"/>
                    </a:cubicBezTo>
                    <a:cubicBezTo>
                      <a:pt x="74" y="0"/>
                      <a:pt x="149" y="4"/>
                      <a:pt x="189" y="30"/>
                    </a:cubicBezTo>
                    <a:cubicBezTo>
                      <a:pt x="192" y="32"/>
                      <a:pt x="193" y="37"/>
                      <a:pt x="191" y="40"/>
                    </a:cubicBezTo>
                    <a:cubicBezTo>
                      <a:pt x="190" y="42"/>
                      <a:pt x="187" y="43"/>
                      <a:pt x="185" y="43"/>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6" name="Freeform 27"/>
              <p:cNvSpPr/>
              <p:nvPr/>
            </p:nvSpPr>
            <p:spPr bwMode="auto">
              <a:xfrm>
                <a:off x="3992563" y="2278063"/>
                <a:ext cx="230187" cy="52388"/>
              </a:xfrm>
              <a:custGeom>
                <a:avLst/>
                <a:gdLst>
                  <a:gd name="T0" fmla="*/ 186 w 194"/>
                  <a:gd name="T1" fmla="*/ 44 h 44"/>
                  <a:gd name="T2" fmla="*/ 182 w 194"/>
                  <a:gd name="T3" fmla="*/ 43 h 44"/>
                  <a:gd name="T4" fmla="*/ 10 w 194"/>
                  <a:gd name="T5" fmla="*/ 34 h 44"/>
                  <a:gd name="T6" fmla="*/ 1 w 194"/>
                  <a:gd name="T7" fmla="*/ 30 h 44"/>
                  <a:gd name="T8" fmla="*/ 6 w 194"/>
                  <a:gd name="T9" fmla="*/ 21 h 44"/>
                  <a:gd name="T10" fmla="*/ 190 w 194"/>
                  <a:gd name="T11" fmla="*/ 31 h 44"/>
                  <a:gd name="T12" fmla="*/ 192 w 194"/>
                  <a:gd name="T13" fmla="*/ 41 h 44"/>
                  <a:gd name="T14" fmla="*/ 186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186" y="44"/>
                    </a:moveTo>
                    <a:cubicBezTo>
                      <a:pt x="185" y="44"/>
                      <a:pt x="183" y="44"/>
                      <a:pt x="182" y="43"/>
                    </a:cubicBezTo>
                    <a:cubicBezTo>
                      <a:pt x="144" y="19"/>
                      <a:pt x="78" y="15"/>
                      <a:pt x="10" y="34"/>
                    </a:cubicBezTo>
                    <a:cubicBezTo>
                      <a:pt x="6" y="35"/>
                      <a:pt x="2" y="33"/>
                      <a:pt x="1" y="30"/>
                    </a:cubicBezTo>
                    <a:cubicBezTo>
                      <a:pt x="0" y="26"/>
                      <a:pt x="2" y="22"/>
                      <a:pt x="6" y="21"/>
                    </a:cubicBezTo>
                    <a:cubicBezTo>
                      <a:pt x="79" y="0"/>
                      <a:pt x="148" y="4"/>
                      <a:pt x="190" y="31"/>
                    </a:cubicBezTo>
                    <a:cubicBezTo>
                      <a:pt x="193" y="34"/>
                      <a:pt x="194" y="38"/>
                      <a:pt x="192" y="41"/>
                    </a:cubicBezTo>
                    <a:cubicBezTo>
                      <a:pt x="191" y="43"/>
                      <a:pt x="188" y="44"/>
                      <a:pt x="186" y="44"/>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7" name="Freeform 28"/>
              <p:cNvSpPr/>
              <p:nvPr/>
            </p:nvSpPr>
            <p:spPr bwMode="auto">
              <a:xfrm>
                <a:off x="3992563" y="2339976"/>
                <a:ext cx="230187" cy="55563"/>
              </a:xfrm>
              <a:custGeom>
                <a:avLst/>
                <a:gdLst>
                  <a:gd name="T0" fmla="*/ 186 w 194"/>
                  <a:gd name="T1" fmla="*/ 47 h 47"/>
                  <a:gd name="T2" fmla="*/ 182 w 194"/>
                  <a:gd name="T3" fmla="*/ 46 h 47"/>
                  <a:gd name="T4" fmla="*/ 10 w 194"/>
                  <a:gd name="T5" fmla="*/ 38 h 47"/>
                  <a:gd name="T6" fmla="*/ 1 w 194"/>
                  <a:gd name="T7" fmla="*/ 34 h 47"/>
                  <a:gd name="T8" fmla="*/ 5 w 194"/>
                  <a:gd name="T9" fmla="*/ 25 h 47"/>
                  <a:gd name="T10" fmla="*/ 190 w 194"/>
                  <a:gd name="T11" fmla="*/ 34 h 47"/>
                  <a:gd name="T12" fmla="*/ 192 w 194"/>
                  <a:gd name="T13" fmla="*/ 44 h 47"/>
                  <a:gd name="T14" fmla="*/ 186 w 194"/>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7">
                    <a:moveTo>
                      <a:pt x="186" y="47"/>
                    </a:moveTo>
                    <a:cubicBezTo>
                      <a:pt x="185" y="47"/>
                      <a:pt x="183" y="46"/>
                      <a:pt x="182" y="46"/>
                    </a:cubicBezTo>
                    <a:cubicBezTo>
                      <a:pt x="148" y="23"/>
                      <a:pt x="67" y="15"/>
                      <a:pt x="10" y="38"/>
                    </a:cubicBezTo>
                    <a:cubicBezTo>
                      <a:pt x="7" y="39"/>
                      <a:pt x="3" y="37"/>
                      <a:pt x="1" y="34"/>
                    </a:cubicBezTo>
                    <a:cubicBezTo>
                      <a:pt x="0" y="30"/>
                      <a:pt x="1" y="26"/>
                      <a:pt x="5" y="25"/>
                    </a:cubicBezTo>
                    <a:cubicBezTo>
                      <a:pt x="67" y="0"/>
                      <a:pt x="152" y="10"/>
                      <a:pt x="190" y="34"/>
                    </a:cubicBezTo>
                    <a:cubicBezTo>
                      <a:pt x="193" y="36"/>
                      <a:pt x="194" y="40"/>
                      <a:pt x="192" y="44"/>
                    </a:cubicBezTo>
                    <a:cubicBezTo>
                      <a:pt x="190" y="46"/>
                      <a:pt x="188" y="47"/>
                      <a:pt x="186" y="47"/>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8" name="Freeform 29"/>
              <p:cNvSpPr/>
              <p:nvPr/>
            </p:nvSpPr>
            <p:spPr bwMode="auto">
              <a:xfrm>
                <a:off x="4321175" y="2085976"/>
                <a:ext cx="230187" cy="52388"/>
              </a:xfrm>
              <a:custGeom>
                <a:avLst/>
                <a:gdLst>
                  <a:gd name="T0" fmla="*/ 8 w 194"/>
                  <a:gd name="T1" fmla="*/ 44 h 44"/>
                  <a:gd name="T2" fmla="*/ 2 w 194"/>
                  <a:gd name="T3" fmla="*/ 41 h 44"/>
                  <a:gd name="T4" fmla="*/ 4 w 194"/>
                  <a:gd name="T5" fmla="*/ 31 h 44"/>
                  <a:gd name="T6" fmla="*/ 188 w 194"/>
                  <a:gd name="T7" fmla="*/ 19 h 44"/>
                  <a:gd name="T8" fmla="*/ 193 w 194"/>
                  <a:gd name="T9" fmla="*/ 27 h 44"/>
                  <a:gd name="T10" fmla="*/ 185 w 194"/>
                  <a:gd name="T11" fmla="*/ 32 h 44"/>
                  <a:gd name="T12" fmla="*/ 12 w 194"/>
                  <a:gd name="T13" fmla="*/ 43 h 44"/>
                  <a:gd name="T14" fmla="*/ 8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8" y="44"/>
                    </a:moveTo>
                    <a:cubicBezTo>
                      <a:pt x="6" y="44"/>
                      <a:pt x="4" y="43"/>
                      <a:pt x="2" y="41"/>
                    </a:cubicBezTo>
                    <a:cubicBezTo>
                      <a:pt x="0" y="38"/>
                      <a:pt x="1" y="33"/>
                      <a:pt x="4" y="31"/>
                    </a:cubicBezTo>
                    <a:cubicBezTo>
                      <a:pt x="45" y="5"/>
                      <a:pt x="121" y="0"/>
                      <a:pt x="188" y="19"/>
                    </a:cubicBezTo>
                    <a:cubicBezTo>
                      <a:pt x="192" y="20"/>
                      <a:pt x="194" y="23"/>
                      <a:pt x="193" y="27"/>
                    </a:cubicBezTo>
                    <a:cubicBezTo>
                      <a:pt x="192" y="31"/>
                      <a:pt x="188" y="33"/>
                      <a:pt x="185" y="32"/>
                    </a:cubicBezTo>
                    <a:cubicBezTo>
                      <a:pt x="113" y="12"/>
                      <a:pt x="44" y="23"/>
                      <a:pt x="12" y="43"/>
                    </a:cubicBezTo>
                    <a:cubicBezTo>
                      <a:pt x="11" y="44"/>
                      <a:pt x="10" y="44"/>
                      <a:pt x="8" y="44"/>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69" name="Freeform 30"/>
              <p:cNvSpPr/>
              <p:nvPr/>
            </p:nvSpPr>
            <p:spPr bwMode="auto">
              <a:xfrm>
                <a:off x="4321175" y="2149476"/>
                <a:ext cx="230187" cy="53975"/>
              </a:xfrm>
              <a:custGeom>
                <a:avLst/>
                <a:gdLst>
                  <a:gd name="T0" fmla="*/ 8 w 194"/>
                  <a:gd name="T1" fmla="*/ 45 h 45"/>
                  <a:gd name="T2" fmla="*/ 2 w 194"/>
                  <a:gd name="T3" fmla="*/ 42 h 45"/>
                  <a:gd name="T4" fmla="*/ 5 w 194"/>
                  <a:gd name="T5" fmla="*/ 32 h 45"/>
                  <a:gd name="T6" fmla="*/ 189 w 194"/>
                  <a:gd name="T7" fmla="*/ 19 h 45"/>
                  <a:gd name="T8" fmla="*/ 193 w 194"/>
                  <a:gd name="T9" fmla="*/ 28 h 45"/>
                  <a:gd name="T10" fmla="*/ 185 w 194"/>
                  <a:gd name="T11" fmla="*/ 33 h 45"/>
                  <a:gd name="T12" fmla="*/ 12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6" y="45"/>
                      <a:pt x="4" y="44"/>
                      <a:pt x="2" y="42"/>
                    </a:cubicBezTo>
                    <a:cubicBezTo>
                      <a:pt x="0" y="38"/>
                      <a:pt x="1" y="34"/>
                      <a:pt x="5" y="32"/>
                    </a:cubicBezTo>
                    <a:cubicBezTo>
                      <a:pt x="45" y="6"/>
                      <a:pt x="121" y="0"/>
                      <a:pt x="189" y="19"/>
                    </a:cubicBezTo>
                    <a:cubicBezTo>
                      <a:pt x="192" y="20"/>
                      <a:pt x="194" y="24"/>
                      <a:pt x="193" y="28"/>
                    </a:cubicBezTo>
                    <a:cubicBezTo>
                      <a:pt x="192" y="32"/>
                      <a:pt x="189" y="34"/>
                      <a:pt x="185" y="33"/>
                    </a:cubicBezTo>
                    <a:cubicBezTo>
                      <a:pt x="113" y="13"/>
                      <a:pt x="44" y="23"/>
                      <a:pt x="12" y="44"/>
                    </a:cubicBezTo>
                    <a:cubicBezTo>
                      <a:pt x="11" y="44"/>
                      <a:pt x="10"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70" name="Freeform 31"/>
              <p:cNvSpPr/>
              <p:nvPr/>
            </p:nvSpPr>
            <p:spPr bwMode="auto">
              <a:xfrm>
                <a:off x="4321175" y="2214563"/>
                <a:ext cx="230187" cy="53975"/>
              </a:xfrm>
              <a:custGeom>
                <a:avLst/>
                <a:gdLst>
                  <a:gd name="T0" fmla="*/ 8 w 195"/>
                  <a:gd name="T1" fmla="*/ 45 h 45"/>
                  <a:gd name="T2" fmla="*/ 3 w 195"/>
                  <a:gd name="T3" fmla="*/ 41 h 45"/>
                  <a:gd name="T4" fmla="*/ 5 w 195"/>
                  <a:gd name="T5" fmla="*/ 32 h 45"/>
                  <a:gd name="T6" fmla="*/ 189 w 195"/>
                  <a:gd name="T7" fmla="*/ 19 h 45"/>
                  <a:gd name="T8" fmla="*/ 193 w 195"/>
                  <a:gd name="T9" fmla="*/ 28 h 45"/>
                  <a:gd name="T10" fmla="*/ 185 w 195"/>
                  <a:gd name="T11" fmla="*/ 32 h 45"/>
                  <a:gd name="T12" fmla="*/ 12 w 195"/>
                  <a:gd name="T13" fmla="*/ 43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3"/>
                      <a:pt x="3" y="41"/>
                    </a:cubicBezTo>
                    <a:cubicBezTo>
                      <a:pt x="0" y="38"/>
                      <a:pt x="1" y="34"/>
                      <a:pt x="5" y="32"/>
                    </a:cubicBezTo>
                    <a:cubicBezTo>
                      <a:pt x="45" y="5"/>
                      <a:pt x="121" y="0"/>
                      <a:pt x="189" y="19"/>
                    </a:cubicBezTo>
                    <a:cubicBezTo>
                      <a:pt x="192" y="20"/>
                      <a:pt x="195" y="24"/>
                      <a:pt x="193" y="28"/>
                    </a:cubicBezTo>
                    <a:cubicBezTo>
                      <a:pt x="192" y="31"/>
                      <a:pt x="189" y="33"/>
                      <a:pt x="185" y="32"/>
                    </a:cubicBezTo>
                    <a:cubicBezTo>
                      <a:pt x="113" y="12"/>
                      <a:pt x="44" y="23"/>
                      <a:pt x="12" y="43"/>
                    </a:cubicBezTo>
                    <a:cubicBezTo>
                      <a:pt x="11" y="44"/>
                      <a:pt x="10"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71" name="Freeform 32"/>
              <p:cNvSpPr/>
              <p:nvPr/>
            </p:nvSpPr>
            <p:spPr bwMode="auto">
              <a:xfrm>
                <a:off x="4321175" y="2278063"/>
                <a:ext cx="230187" cy="52388"/>
              </a:xfrm>
              <a:custGeom>
                <a:avLst/>
                <a:gdLst>
                  <a:gd name="T0" fmla="*/ 8 w 195"/>
                  <a:gd name="T1" fmla="*/ 45 h 45"/>
                  <a:gd name="T2" fmla="*/ 3 w 195"/>
                  <a:gd name="T3" fmla="*/ 42 h 45"/>
                  <a:gd name="T4" fmla="*/ 5 w 195"/>
                  <a:gd name="T5" fmla="*/ 32 h 45"/>
                  <a:gd name="T6" fmla="*/ 189 w 195"/>
                  <a:gd name="T7" fmla="*/ 20 h 45"/>
                  <a:gd name="T8" fmla="*/ 194 w 195"/>
                  <a:gd name="T9" fmla="*/ 28 h 45"/>
                  <a:gd name="T10" fmla="*/ 185 w 195"/>
                  <a:gd name="T11" fmla="*/ 33 h 45"/>
                  <a:gd name="T12" fmla="*/ 12 w 195"/>
                  <a:gd name="T13" fmla="*/ 44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4"/>
                      <a:pt x="3" y="42"/>
                    </a:cubicBezTo>
                    <a:cubicBezTo>
                      <a:pt x="0" y="39"/>
                      <a:pt x="1" y="34"/>
                      <a:pt x="5" y="32"/>
                    </a:cubicBezTo>
                    <a:cubicBezTo>
                      <a:pt x="38" y="11"/>
                      <a:pt x="118" y="0"/>
                      <a:pt x="189" y="20"/>
                    </a:cubicBezTo>
                    <a:cubicBezTo>
                      <a:pt x="192" y="21"/>
                      <a:pt x="195" y="25"/>
                      <a:pt x="194" y="28"/>
                    </a:cubicBezTo>
                    <a:cubicBezTo>
                      <a:pt x="192" y="32"/>
                      <a:pt x="189" y="34"/>
                      <a:pt x="185" y="33"/>
                    </a:cubicBezTo>
                    <a:cubicBezTo>
                      <a:pt x="120" y="15"/>
                      <a:pt x="43" y="24"/>
                      <a:pt x="12" y="44"/>
                    </a:cubicBezTo>
                    <a:cubicBezTo>
                      <a:pt x="11" y="45"/>
                      <a:pt x="10"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72" name="Freeform 33"/>
              <p:cNvSpPr/>
              <p:nvPr/>
            </p:nvSpPr>
            <p:spPr bwMode="auto">
              <a:xfrm>
                <a:off x="4321175" y="2343151"/>
                <a:ext cx="230187" cy="53975"/>
              </a:xfrm>
              <a:custGeom>
                <a:avLst/>
                <a:gdLst>
                  <a:gd name="T0" fmla="*/ 8 w 194"/>
                  <a:gd name="T1" fmla="*/ 45 h 45"/>
                  <a:gd name="T2" fmla="*/ 2 w 194"/>
                  <a:gd name="T3" fmla="*/ 42 h 45"/>
                  <a:gd name="T4" fmla="*/ 4 w 194"/>
                  <a:gd name="T5" fmla="*/ 32 h 45"/>
                  <a:gd name="T6" fmla="*/ 188 w 194"/>
                  <a:gd name="T7" fmla="*/ 19 h 45"/>
                  <a:gd name="T8" fmla="*/ 193 w 194"/>
                  <a:gd name="T9" fmla="*/ 28 h 45"/>
                  <a:gd name="T10" fmla="*/ 184 w 194"/>
                  <a:gd name="T11" fmla="*/ 33 h 45"/>
                  <a:gd name="T12" fmla="*/ 11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5" y="45"/>
                      <a:pt x="3" y="44"/>
                      <a:pt x="2" y="42"/>
                    </a:cubicBezTo>
                    <a:cubicBezTo>
                      <a:pt x="0" y="38"/>
                      <a:pt x="0" y="34"/>
                      <a:pt x="4" y="32"/>
                    </a:cubicBezTo>
                    <a:cubicBezTo>
                      <a:pt x="44" y="6"/>
                      <a:pt x="120" y="0"/>
                      <a:pt x="188" y="19"/>
                    </a:cubicBezTo>
                    <a:cubicBezTo>
                      <a:pt x="191" y="20"/>
                      <a:pt x="194" y="24"/>
                      <a:pt x="193" y="28"/>
                    </a:cubicBezTo>
                    <a:cubicBezTo>
                      <a:pt x="192" y="32"/>
                      <a:pt x="188" y="34"/>
                      <a:pt x="184" y="33"/>
                    </a:cubicBezTo>
                    <a:cubicBezTo>
                      <a:pt x="113" y="13"/>
                      <a:pt x="43" y="23"/>
                      <a:pt x="11" y="44"/>
                    </a:cubicBezTo>
                    <a:cubicBezTo>
                      <a:pt x="10" y="45"/>
                      <a:pt x="9"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13" name="组合 12"/>
          <p:cNvGrpSpPr/>
          <p:nvPr/>
        </p:nvGrpSpPr>
        <p:grpSpPr>
          <a:xfrm>
            <a:off x="6653259" y="2691858"/>
            <a:ext cx="1167146" cy="1167146"/>
            <a:chOff x="6839012" y="2446144"/>
            <a:chExt cx="1556194" cy="1556194"/>
          </a:xfrm>
        </p:grpSpPr>
        <p:grpSp>
          <p:nvGrpSpPr>
            <p:cNvPr id="51" name="组合 50"/>
            <p:cNvGrpSpPr/>
            <p:nvPr/>
          </p:nvGrpSpPr>
          <p:grpSpPr>
            <a:xfrm>
              <a:off x="6839012" y="2446144"/>
              <a:ext cx="1556194" cy="1556194"/>
              <a:chOff x="3154508" y="1821271"/>
              <a:chExt cx="2785107" cy="2785102"/>
            </a:xfrm>
          </p:grpSpPr>
          <p:sp>
            <p:nvSpPr>
              <p:cNvPr id="55"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56" name="Freeform 5"/>
              <p:cNvSpPr/>
              <p:nvPr/>
            </p:nvSpPr>
            <p:spPr bwMode="auto">
              <a:xfrm rot="10800000">
                <a:off x="3447677" y="2114440"/>
                <a:ext cx="2198769" cy="2198765"/>
              </a:xfrm>
              <a:prstGeom prst="ellipse">
                <a:avLst/>
              </a:prstGeom>
              <a:gradFill flip="none" rotWithShape="1">
                <a:gsLst>
                  <a:gs pos="0">
                    <a:schemeClr val="accent3"/>
                  </a:gs>
                  <a:gs pos="100000">
                    <a:schemeClr val="accent3">
                      <a:lumMod val="75000"/>
                    </a:schemeClr>
                  </a:gs>
                </a:gsLst>
                <a:lin ang="2700000" scaled="1"/>
                <a:tileRect/>
              </a:gradFill>
              <a:ln w="25400">
                <a:gradFill flip="none" rotWithShape="1">
                  <a:gsLst>
                    <a:gs pos="0">
                      <a:schemeClr val="accent3">
                        <a:lumMod val="75000"/>
                      </a:schemeClr>
                    </a:gs>
                    <a:gs pos="100000">
                      <a:schemeClr val="accent3"/>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sp>
          <p:nvSpPr>
            <p:cNvPr id="73" name="Freeform 18"/>
            <p:cNvSpPr>
              <a:spLocks noChangeAspect="1" noEditPoints="1"/>
            </p:cNvSpPr>
            <p:nvPr/>
          </p:nvSpPr>
          <p:spPr bwMode="auto">
            <a:xfrm>
              <a:off x="7356190" y="2831801"/>
              <a:ext cx="594186" cy="712675"/>
            </a:xfrm>
            <a:custGeom>
              <a:avLst/>
              <a:gdLst>
                <a:gd name="T0" fmla="*/ 456 w 456"/>
                <a:gd name="T1" fmla="*/ 528 h 548"/>
                <a:gd name="T2" fmla="*/ 436 w 456"/>
                <a:gd name="T3" fmla="*/ 548 h 548"/>
                <a:gd name="T4" fmla="*/ 84 w 456"/>
                <a:gd name="T5" fmla="*/ 548 h 548"/>
                <a:gd name="T6" fmla="*/ 0 w 456"/>
                <a:gd name="T7" fmla="*/ 464 h 548"/>
                <a:gd name="T8" fmla="*/ 84 w 456"/>
                <a:gd name="T9" fmla="*/ 380 h 548"/>
                <a:gd name="T10" fmla="*/ 436 w 456"/>
                <a:gd name="T11" fmla="*/ 380 h 548"/>
                <a:gd name="T12" fmla="*/ 456 w 456"/>
                <a:gd name="T13" fmla="*/ 399 h 548"/>
                <a:gd name="T14" fmla="*/ 436 w 456"/>
                <a:gd name="T15" fmla="*/ 419 h 548"/>
                <a:gd name="T16" fmla="*/ 90 w 456"/>
                <a:gd name="T17" fmla="*/ 419 h 548"/>
                <a:gd name="T18" fmla="*/ 45 w 456"/>
                <a:gd name="T19" fmla="*/ 464 h 548"/>
                <a:gd name="T20" fmla="*/ 90 w 456"/>
                <a:gd name="T21" fmla="*/ 509 h 548"/>
                <a:gd name="T22" fmla="*/ 436 w 456"/>
                <a:gd name="T23" fmla="*/ 509 h 548"/>
                <a:gd name="T24" fmla="*/ 456 w 456"/>
                <a:gd name="T25" fmla="*/ 528 h 548"/>
                <a:gd name="T26" fmla="*/ 235 w 456"/>
                <a:gd name="T27" fmla="*/ 78 h 548"/>
                <a:gd name="T28" fmla="*/ 309 w 456"/>
                <a:gd name="T29" fmla="*/ 6 h 548"/>
                <a:gd name="T30" fmla="*/ 309 w 456"/>
                <a:gd name="T31" fmla="*/ 0 h 548"/>
                <a:gd name="T32" fmla="*/ 303 w 456"/>
                <a:gd name="T33" fmla="*/ 0 h 548"/>
                <a:gd name="T34" fmla="*/ 228 w 456"/>
                <a:gd name="T35" fmla="*/ 72 h 548"/>
                <a:gd name="T36" fmla="*/ 229 w 456"/>
                <a:gd name="T37" fmla="*/ 77 h 548"/>
                <a:gd name="T38" fmla="*/ 235 w 456"/>
                <a:gd name="T39" fmla="*/ 78 h 548"/>
                <a:gd name="T40" fmla="*/ 372 w 456"/>
                <a:gd name="T41" fmla="*/ 137 h 548"/>
                <a:gd name="T42" fmla="*/ 295 w 456"/>
                <a:gd name="T43" fmla="*/ 85 h 548"/>
                <a:gd name="T44" fmla="*/ 232 w 456"/>
                <a:gd name="T45" fmla="*/ 98 h 548"/>
                <a:gd name="T46" fmla="*/ 170 w 456"/>
                <a:gd name="T47" fmla="*/ 85 h 548"/>
                <a:gd name="T48" fmla="*/ 93 w 456"/>
                <a:gd name="T49" fmla="*/ 137 h 548"/>
                <a:gd name="T50" fmla="*/ 175 w 456"/>
                <a:gd name="T51" fmla="*/ 341 h 548"/>
                <a:gd name="T52" fmla="*/ 232 w 456"/>
                <a:gd name="T53" fmla="*/ 328 h 548"/>
                <a:gd name="T54" fmla="*/ 290 w 456"/>
                <a:gd name="T55" fmla="*/ 341 h 548"/>
                <a:gd name="T56" fmla="*/ 372 w 456"/>
                <a:gd name="T57" fmla="*/ 137 h 548"/>
                <a:gd name="T58" fmla="*/ 172 w 456"/>
                <a:gd name="T59" fmla="*/ 126 h 548"/>
                <a:gd name="T60" fmla="*/ 168 w 456"/>
                <a:gd name="T61" fmla="*/ 126 h 548"/>
                <a:gd name="T62" fmla="*/ 128 w 456"/>
                <a:gd name="T63" fmla="*/ 161 h 548"/>
                <a:gd name="T64" fmla="*/ 119 w 456"/>
                <a:gd name="T65" fmla="*/ 169 h 548"/>
                <a:gd name="T66" fmla="*/ 118 w 456"/>
                <a:gd name="T67" fmla="*/ 169 h 548"/>
                <a:gd name="T68" fmla="*/ 116 w 456"/>
                <a:gd name="T69" fmla="*/ 168 h 548"/>
                <a:gd name="T70" fmla="*/ 109 w 456"/>
                <a:gd name="T71" fmla="*/ 157 h 548"/>
                <a:gd name="T72" fmla="*/ 168 w 456"/>
                <a:gd name="T73" fmla="*/ 106 h 548"/>
                <a:gd name="T74" fmla="*/ 173 w 456"/>
                <a:gd name="T75" fmla="*/ 106 h 548"/>
                <a:gd name="T76" fmla="*/ 181 w 456"/>
                <a:gd name="T77" fmla="*/ 117 h 548"/>
                <a:gd name="T78" fmla="*/ 172 w 456"/>
                <a:gd name="T79" fmla="*/ 12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6" h="548">
                  <a:moveTo>
                    <a:pt x="456" y="528"/>
                  </a:moveTo>
                  <a:cubicBezTo>
                    <a:pt x="456" y="539"/>
                    <a:pt x="447" y="548"/>
                    <a:pt x="436" y="548"/>
                  </a:cubicBezTo>
                  <a:cubicBezTo>
                    <a:pt x="84" y="548"/>
                    <a:pt x="84" y="548"/>
                    <a:pt x="84" y="548"/>
                  </a:cubicBezTo>
                  <a:cubicBezTo>
                    <a:pt x="38" y="548"/>
                    <a:pt x="0" y="510"/>
                    <a:pt x="0" y="464"/>
                  </a:cubicBezTo>
                  <a:cubicBezTo>
                    <a:pt x="0" y="417"/>
                    <a:pt x="38" y="380"/>
                    <a:pt x="84" y="380"/>
                  </a:cubicBezTo>
                  <a:cubicBezTo>
                    <a:pt x="436" y="380"/>
                    <a:pt x="436" y="380"/>
                    <a:pt x="436" y="380"/>
                  </a:cubicBezTo>
                  <a:cubicBezTo>
                    <a:pt x="447" y="380"/>
                    <a:pt x="456" y="389"/>
                    <a:pt x="456" y="399"/>
                  </a:cubicBezTo>
                  <a:cubicBezTo>
                    <a:pt x="456" y="410"/>
                    <a:pt x="447" y="419"/>
                    <a:pt x="436" y="419"/>
                  </a:cubicBezTo>
                  <a:cubicBezTo>
                    <a:pt x="90" y="419"/>
                    <a:pt x="90" y="419"/>
                    <a:pt x="90" y="419"/>
                  </a:cubicBezTo>
                  <a:cubicBezTo>
                    <a:pt x="65" y="419"/>
                    <a:pt x="45" y="439"/>
                    <a:pt x="45" y="464"/>
                  </a:cubicBezTo>
                  <a:cubicBezTo>
                    <a:pt x="45" y="488"/>
                    <a:pt x="65" y="509"/>
                    <a:pt x="90" y="509"/>
                  </a:cubicBezTo>
                  <a:cubicBezTo>
                    <a:pt x="436" y="509"/>
                    <a:pt x="436" y="509"/>
                    <a:pt x="436" y="509"/>
                  </a:cubicBezTo>
                  <a:cubicBezTo>
                    <a:pt x="447" y="509"/>
                    <a:pt x="456" y="518"/>
                    <a:pt x="456" y="528"/>
                  </a:cubicBezTo>
                  <a:close/>
                  <a:moveTo>
                    <a:pt x="235" y="78"/>
                  </a:moveTo>
                  <a:cubicBezTo>
                    <a:pt x="276" y="78"/>
                    <a:pt x="309" y="45"/>
                    <a:pt x="309" y="6"/>
                  </a:cubicBezTo>
                  <a:cubicBezTo>
                    <a:pt x="309" y="4"/>
                    <a:pt x="309" y="2"/>
                    <a:pt x="309" y="0"/>
                  </a:cubicBezTo>
                  <a:cubicBezTo>
                    <a:pt x="307" y="0"/>
                    <a:pt x="305" y="0"/>
                    <a:pt x="303" y="0"/>
                  </a:cubicBezTo>
                  <a:cubicBezTo>
                    <a:pt x="262" y="0"/>
                    <a:pt x="228" y="32"/>
                    <a:pt x="228" y="72"/>
                  </a:cubicBezTo>
                  <a:cubicBezTo>
                    <a:pt x="228" y="74"/>
                    <a:pt x="228" y="76"/>
                    <a:pt x="229" y="77"/>
                  </a:cubicBezTo>
                  <a:cubicBezTo>
                    <a:pt x="231" y="78"/>
                    <a:pt x="233" y="78"/>
                    <a:pt x="235" y="78"/>
                  </a:cubicBezTo>
                  <a:close/>
                  <a:moveTo>
                    <a:pt x="372" y="137"/>
                  </a:moveTo>
                  <a:cubicBezTo>
                    <a:pt x="357" y="102"/>
                    <a:pt x="321" y="85"/>
                    <a:pt x="295" y="85"/>
                  </a:cubicBezTo>
                  <a:cubicBezTo>
                    <a:pt x="263" y="85"/>
                    <a:pt x="257" y="98"/>
                    <a:pt x="232" y="98"/>
                  </a:cubicBezTo>
                  <a:cubicBezTo>
                    <a:pt x="208" y="98"/>
                    <a:pt x="202" y="85"/>
                    <a:pt x="170" y="85"/>
                  </a:cubicBezTo>
                  <a:cubicBezTo>
                    <a:pt x="143" y="85"/>
                    <a:pt x="108" y="102"/>
                    <a:pt x="93" y="137"/>
                  </a:cubicBezTo>
                  <a:cubicBezTo>
                    <a:pt x="62" y="207"/>
                    <a:pt x="114" y="341"/>
                    <a:pt x="175" y="341"/>
                  </a:cubicBezTo>
                  <a:cubicBezTo>
                    <a:pt x="199" y="341"/>
                    <a:pt x="210" y="328"/>
                    <a:pt x="232" y="328"/>
                  </a:cubicBezTo>
                  <a:cubicBezTo>
                    <a:pt x="255" y="328"/>
                    <a:pt x="265" y="341"/>
                    <a:pt x="290" y="341"/>
                  </a:cubicBezTo>
                  <a:cubicBezTo>
                    <a:pt x="351" y="341"/>
                    <a:pt x="403" y="207"/>
                    <a:pt x="372" y="137"/>
                  </a:cubicBezTo>
                  <a:close/>
                  <a:moveTo>
                    <a:pt x="172" y="126"/>
                  </a:moveTo>
                  <a:cubicBezTo>
                    <a:pt x="170" y="126"/>
                    <a:pt x="169" y="126"/>
                    <a:pt x="168" y="126"/>
                  </a:cubicBezTo>
                  <a:cubicBezTo>
                    <a:pt x="154" y="126"/>
                    <a:pt x="132" y="138"/>
                    <a:pt x="128" y="161"/>
                  </a:cubicBezTo>
                  <a:cubicBezTo>
                    <a:pt x="127" y="165"/>
                    <a:pt x="123" y="169"/>
                    <a:pt x="119" y="169"/>
                  </a:cubicBezTo>
                  <a:cubicBezTo>
                    <a:pt x="118" y="169"/>
                    <a:pt x="118" y="169"/>
                    <a:pt x="118" y="169"/>
                  </a:cubicBezTo>
                  <a:cubicBezTo>
                    <a:pt x="118" y="169"/>
                    <a:pt x="117" y="169"/>
                    <a:pt x="116" y="168"/>
                  </a:cubicBezTo>
                  <a:cubicBezTo>
                    <a:pt x="111" y="167"/>
                    <a:pt x="108" y="162"/>
                    <a:pt x="109" y="157"/>
                  </a:cubicBezTo>
                  <a:cubicBezTo>
                    <a:pt x="115" y="125"/>
                    <a:pt x="144" y="106"/>
                    <a:pt x="168" y="106"/>
                  </a:cubicBezTo>
                  <a:cubicBezTo>
                    <a:pt x="170" y="106"/>
                    <a:pt x="171" y="106"/>
                    <a:pt x="173" y="106"/>
                  </a:cubicBezTo>
                  <a:cubicBezTo>
                    <a:pt x="178" y="107"/>
                    <a:pt x="182" y="112"/>
                    <a:pt x="181" y="117"/>
                  </a:cubicBezTo>
                  <a:cubicBezTo>
                    <a:pt x="181" y="122"/>
                    <a:pt x="177" y="126"/>
                    <a:pt x="172" y="126"/>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sp>
        <p:nvSpPr>
          <p:cNvPr id="2" name="矩形 1"/>
          <p:cNvSpPr/>
          <p:nvPr/>
        </p:nvSpPr>
        <p:spPr>
          <a:xfrm>
            <a:off x="2164080" y="4080510"/>
            <a:ext cx="1402080" cy="460375"/>
          </a:xfrm>
          <a:prstGeom prst="rect">
            <a:avLst/>
          </a:prstGeom>
        </p:spPr>
        <p:txBody>
          <a:bodyPr wrap="none">
            <a:spAutoFit/>
          </a:bodyPr>
          <a:lstStyle/>
          <a:p>
            <a:r>
              <a:rPr lang="zh-CN" altLang="en-US" sz="2400" dirty="0" smtClean="0">
                <a:solidFill>
                  <a:schemeClr val="bg1">
                    <a:lumMod val="50000"/>
                  </a:schemeClr>
                </a:solidFill>
                <a:latin typeface="造字工房悦黑（非商用）常规体" pitchFamily="2" charset="-122"/>
                <a:ea typeface="造字工房悦黑（非商用）常规体" pitchFamily="2" charset="-122"/>
              </a:rPr>
              <a:t>新课导入</a:t>
            </a:r>
            <a:endParaRPr lang="zh-CN" altLang="en-US" sz="2400" dirty="0">
              <a:solidFill>
                <a:schemeClr val="bg1">
                  <a:lumMod val="50000"/>
                </a:schemeClr>
              </a:solidFill>
              <a:latin typeface="造字工房悦黑（非商用）常规体" pitchFamily="2" charset="-122"/>
              <a:ea typeface="造字工房悦黑（非商用）常规体" pitchFamily="2" charset="-122"/>
            </a:endParaRPr>
          </a:p>
        </p:txBody>
      </p:sp>
      <p:grpSp>
        <p:nvGrpSpPr>
          <p:cNvPr id="9" name="组合 8"/>
          <p:cNvGrpSpPr/>
          <p:nvPr/>
        </p:nvGrpSpPr>
        <p:grpSpPr>
          <a:xfrm>
            <a:off x="2277399" y="2691212"/>
            <a:ext cx="1167146" cy="1167146"/>
            <a:chOff x="997758" y="2442742"/>
            <a:chExt cx="1556194" cy="1556194"/>
          </a:xfrm>
        </p:grpSpPr>
        <p:grpSp>
          <p:nvGrpSpPr>
            <p:cNvPr id="10" name="组合 9"/>
            <p:cNvGrpSpPr/>
            <p:nvPr/>
          </p:nvGrpSpPr>
          <p:grpSpPr>
            <a:xfrm>
              <a:off x="997758" y="2442742"/>
              <a:ext cx="1556194" cy="1556194"/>
              <a:chOff x="3154508" y="1821271"/>
              <a:chExt cx="2785107" cy="2785102"/>
            </a:xfrm>
          </p:grpSpPr>
          <p:sp>
            <p:nvSpPr>
              <p:cNvPr id="11"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12" name="Freeform 5"/>
              <p:cNvSpPr/>
              <p:nvPr/>
            </p:nvSpPr>
            <p:spPr bwMode="auto">
              <a:xfrm rot="10800000">
                <a:off x="3447677" y="2114440"/>
                <a:ext cx="2198769" cy="2198765"/>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sp>
          <p:nvSpPr>
            <p:cNvPr id="15" name="Freeform 7"/>
            <p:cNvSpPr>
              <a:spLocks noChangeAspect="1" noEditPoints="1"/>
            </p:cNvSpPr>
            <p:nvPr/>
          </p:nvSpPr>
          <p:spPr bwMode="auto">
            <a:xfrm>
              <a:off x="1432097" y="2948295"/>
              <a:ext cx="677075" cy="554847"/>
            </a:xfrm>
            <a:custGeom>
              <a:avLst/>
              <a:gdLst>
                <a:gd name="T0" fmla="*/ 310 w 563"/>
                <a:gd name="T1" fmla="*/ 372 h 461"/>
                <a:gd name="T2" fmla="*/ 321 w 563"/>
                <a:gd name="T3" fmla="*/ 370 h 461"/>
                <a:gd name="T4" fmla="*/ 552 w 563"/>
                <a:gd name="T5" fmla="*/ 248 h 461"/>
                <a:gd name="T6" fmla="*/ 559 w 563"/>
                <a:gd name="T7" fmla="*/ 226 h 461"/>
                <a:gd name="T8" fmla="*/ 537 w 563"/>
                <a:gd name="T9" fmla="*/ 220 h 461"/>
                <a:gd name="T10" fmla="*/ 311 w 563"/>
                <a:gd name="T11" fmla="*/ 339 h 461"/>
                <a:gd name="T12" fmla="*/ 59 w 563"/>
                <a:gd name="T13" fmla="*/ 285 h 461"/>
                <a:gd name="T14" fmla="*/ 38 w 563"/>
                <a:gd name="T15" fmla="*/ 253 h 461"/>
                <a:gd name="T16" fmla="*/ 71 w 563"/>
                <a:gd name="T17" fmla="*/ 232 h 461"/>
                <a:gd name="T18" fmla="*/ 313 w 563"/>
                <a:gd name="T19" fmla="*/ 283 h 461"/>
                <a:gd name="T20" fmla="*/ 321 w 563"/>
                <a:gd name="T21" fmla="*/ 281 h 461"/>
                <a:gd name="T22" fmla="*/ 552 w 563"/>
                <a:gd name="T23" fmla="*/ 159 h 461"/>
                <a:gd name="T24" fmla="*/ 559 w 563"/>
                <a:gd name="T25" fmla="*/ 138 h 461"/>
                <a:gd name="T26" fmla="*/ 537 w 563"/>
                <a:gd name="T27" fmla="*/ 131 h 461"/>
                <a:gd name="T28" fmla="*/ 310 w 563"/>
                <a:gd name="T29" fmla="*/ 251 h 461"/>
                <a:gd name="T30" fmla="*/ 59 w 563"/>
                <a:gd name="T31" fmla="*/ 197 h 461"/>
                <a:gd name="T32" fmla="*/ 38 w 563"/>
                <a:gd name="T33" fmla="*/ 164 h 461"/>
                <a:gd name="T34" fmla="*/ 71 w 563"/>
                <a:gd name="T35" fmla="*/ 143 h 461"/>
                <a:gd name="T36" fmla="*/ 298 w 563"/>
                <a:gd name="T37" fmla="*/ 191 h 461"/>
                <a:gd name="T38" fmla="*/ 306 w 563"/>
                <a:gd name="T39" fmla="*/ 189 h 461"/>
                <a:gd name="T40" fmla="*/ 538 w 563"/>
                <a:gd name="T41" fmla="*/ 69 h 461"/>
                <a:gd name="T42" fmla="*/ 535 w 563"/>
                <a:gd name="T43" fmla="*/ 48 h 461"/>
                <a:gd name="T44" fmla="*/ 310 w 563"/>
                <a:gd name="T45" fmla="*/ 4 h 461"/>
                <a:gd name="T46" fmla="*/ 249 w 563"/>
                <a:gd name="T47" fmla="*/ 12 h 461"/>
                <a:gd name="T48" fmla="*/ 41 w 563"/>
                <a:gd name="T49" fmla="*/ 114 h 461"/>
                <a:gd name="T50" fmla="*/ 33 w 563"/>
                <a:gd name="T51" fmla="*/ 119 h 461"/>
                <a:gd name="T52" fmla="*/ 7 w 563"/>
                <a:gd name="T53" fmla="*/ 157 h 461"/>
                <a:gd name="T54" fmla="*/ 25 w 563"/>
                <a:gd name="T55" fmla="*/ 214 h 461"/>
                <a:gd name="T56" fmla="*/ 7 w 563"/>
                <a:gd name="T57" fmla="*/ 246 h 461"/>
                <a:gd name="T58" fmla="*/ 25 w 563"/>
                <a:gd name="T59" fmla="*/ 303 h 461"/>
                <a:gd name="T60" fmla="*/ 7 w 563"/>
                <a:gd name="T61" fmla="*/ 335 h 461"/>
                <a:gd name="T62" fmla="*/ 52 w 563"/>
                <a:gd name="T63" fmla="*/ 405 h 461"/>
                <a:gd name="T64" fmla="*/ 311 w 563"/>
                <a:gd name="T65" fmla="*/ 460 h 461"/>
                <a:gd name="T66" fmla="*/ 321 w 563"/>
                <a:gd name="T67" fmla="*/ 459 h 461"/>
                <a:gd name="T68" fmla="*/ 552 w 563"/>
                <a:gd name="T69" fmla="*/ 337 h 461"/>
                <a:gd name="T70" fmla="*/ 559 w 563"/>
                <a:gd name="T71" fmla="*/ 315 h 461"/>
                <a:gd name="T72" fmla="*/ 537 w 563"/>
                <a:gd name="T73" fmla="*/ 308 h 461"/>
                <a:gd name="T74" fmla="*/ 310 w 563"/>
                <a:gd name="T75" fmla="*/ 428 h 461"/>
                <a:gd name="T76" fmla="*/ 59 w 563"/>
                <a:gd name="T77" fmla="*/ 374 h 461"/>
                <a:gd name="T78" fmla="*/ 38 w 563"/>
                <a:gd name="T79" fmla="*/ 341 h 461"/>
                <a:gd name="T80" fmla="*/ 71 w 563"/>
                <a:gd name="T81" fmla="*/ 320 h 461"/>
                <a:gd name="T82" fmla="*/ 310 w 563"/>
                <a:gd name="T83" fmla="*/ 372 h 461"/>
                <a:gd name="T84" fmla="*/ 296 w 563"/>
                <a:gd name="T85" fmla="*/ 57 h 461"/>
                <a:gd name="T86" fmla="*/ 404 w 563"/>
                <a:gd name="T87" fmla="*/ 78 h 461"/>
                <a:gd name="T88" fmla="*/ 357 w 563"/>
                <a:gd name="T89" fmla="*/ 101 h 461"/>
                <a:gd name="T90" fmla="*/ 249 w 563"/>
                <a:gd name="T91" fmla="*/ 79 h 461"/>
                <a:gd name="T92" fmla="*/ 296 w 563"/>
                <a:gd name="T93" fmla="*/ 5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3" h="461">
                  <a:moveTo>
                    <a:pt x="310" y="372"/>
                  </a:moveTo>
                  <a:cubicBezTo>
                    <a:pt x="314" y="372"/>
                    <a:pt x="318" y="371"/>
                    <a:pt x="321" y="370"/>
                  </a:cubicBezTo>
                  <a:cubicBezTo>
                    <a:pt x="552" y="248"/>
                    <a:pt x="552" y="248"/>
                    <a:pt x="552" y="248"/>
                  </a:cubicBezTo>
                  <a:cubicBezTo>
                    <a:pt x="560" y="244"/>
                    <a:pt x="563" y="234"/>
                    <a:pt x="559" y="226"/>
                  </a:cubicBezTo>
                  <a:cubicBezTo>
                    <a:pt x="555" y="218"/>
                    <a:pt x="545" y="215"/>
                    <a:pt x="537" y="220"/>
                  </a:cubicBezTo>
                  <a:cubicBezTo>
                    <a:pt x="311" y="339"/>
                    <a:pt x="311" y="339"/>
                    <a:pt x="311" y="339"/>
                  </a:cubicBezTo>
                  <a:cubicBezTo>
                    <a:pt x="59" y="285"/>
                    <a:pt x="59" y="285"/>
                    <a:pt x="59" y="285"/>
                  </a:cubicBezTo>
                  <a:cubicBezTo>
                    <a:pt x="44" y="282"/>
                    <a:pt x="35" y="268"/>
                    <a:pt x="38" y="253"/>
                  </a:cubicBezTo>
                  <a:cubicBezTo>
                    <a:pt x="41" y="238"/>
                    <a:pt x="56" y="228"/>
                    <a:pt x="71" y="232"/>
                  </a:cubicBezTo>
                  <a:cubicBezTo>
                    <a:pt x="71" y="232"/>
                    <a:pt x="313" y="283"/>
                    <a:pt x="313" y="283"/>
                  </a:cubicBezTo>
                  <a:cubicBezTo>
                    <a:pt x="316" y="283"/>
                    <a:pt x="318" y="283"/>
                    <a:pt x="321" y="281"/>
                  </a:cubicBezTo>
                  <a:cubicBezTo>
                    <a:pt x="552" y="159"/>
                    <a:pt x="552" y="159"/>
                    <a:pt x="552" y="159"/>
                  </a:cubicBezTo>
                  <a:cubicBezTo>
                    <a:pt x="560" y="155"/>
                    <a:pt x="563" y="146"/>
                    <a:pt x="559" y="138"/>
                  </a:cubicBezTo>
                  <a:cubicBezTo>
                    <a:pt x="555" y="130"/>
                    <a:pt x="545" y="127"/>
                    <a:pt x="537" y="131"/>
                  </a:cubicBezTo>
                  <a:cubicBezTo>
                    <a:pt x="310" y="251"/>
                    <a:pt x="310" y="251"/>
                    <a:pt x="310" y="251"/>
                  </a:cubicBezTo>
                  <a:cubicBezTo>
                    <a:pt x="59" y="197"/>
                    <a:pt x="59" y="197"/>
                    <a:pt x="59" y="197"/>
                  </a:cubicBezTo>
                  <a:cubicBezTo>
                    <a:pt x="44" y="194"/>
                    <a:pt x="35" y="179"/>
                    <a:pt x="38" y="164"/>
                  </a:cubicBezTo>
                  <a:cubicBezTo>
                    <a:pt x="41" y="149"/>
                    <a:pt x="56" y="140"/>
                    <a:pt x="71" y="143"/>
                  </a:cubicBezTo>
                  <a:cubicBezTo>
                    <a:pt x="71" y="143"/>
                    <a:pt x="297" y="191"/>
                    <a:pt x="298" y="191"/>
                  </a:cubicBezTo>
                  <a:cubicBezTo>
                    <a:pt x="301" y="191"/>
                    <a:pt x="303" y="191"/>
                    <a:pt x="306" y="189"/>
                  </a:cubicBezTo>
                  <a:cubicBezTo>
                    <a:pt x="306" y="189"/>
                    <a:pt x="538" y="69"/>
                    <a:pt x="538" y="69"/>
                  </a:cubicBezTo>
                  <a:cubicBezTo>
                    <a:pt x="554" y="61"/>
                    <a:pt x="553" y="51"/>
                    <a:pt x="535" y="48"/>
                  </a:cubicBezTo>
                  <a:cubicBezTo>
                    <a:pt x="310" y="4"/>
                    <a:pt x="310" y="4"/>
                    <a:pt x="310" y="4"/>
                  </a:cubicBezTo>
                  <a:cubicBezTo>
                    <a:pt x="292" y="0"/>
                    <a:pt x="265" y="4"/>
                    <a:pt x="249" y="12"/>
                  </a:cubicBezTo>
                  <a:cubicBezTo>
                    <a:pt x="41" y="114"/>
                    <a:pt x="41" y="114"/>
                    <a:pt x="41" y="114"/>
                  </a:cubicBezTo>
                  <a:cubicBezTo>
                    <a:pt x="38" y="116"/>
                    <a:pt x="35" y="118"/>
                    <a:pt x="33" y="119"/>
                  </a:cubicBezTo>
                  <a:cubicBezTo>
                    <a:pt x="20" y="128"/>
                    <a:pt x="10" y="141"/>
                    <a:pt x="7" y="157"/>
                  </a:cubicBezTo>
                  <a:cubicBezTo>
                    <a:pt x="2" y="179"/>
                    <a:pt x="10" y="200"/>
                    <a:pt x="25" y="214"/>
                  </a:cubicBezTo>
                  <a:cubicBezTo>
                    <a:pt x="16" y="222"/>
                    <a:pt x="9" y="233"/>
                    <a:pt x="7" y="246"/>
                  </a:cubicBezTo>
                  <a:cubicBezTo>
                    <a:pt x="2" y="268"/>
                    <a:pt x="10" y="289"/>
                    <a:pt x="25" y="303"/>
                  </a:cubicBezTo>
                  <a:cubicBezTo>
                    <a:pt x="16" y="311"/>
                    <a:pt x="9" y="322"/>
                    <a:pt x="7" y="335"/>
                  </a:cubicBezTo>
                  <a:cubicBezTo>
                    <a:pt x="0" y="367"/>
                    <a:pt x="20" y="399"/>
                    <a:pt x="52" y="405"/>
                  </a:cubicBezTo>
                  <a:cubicBezTo>
                    <a:pt x="52" y="405"/>
                    <a:pt x="310" y="461"/>
                    <a:pt x="311" y="460"/>
                  </a:cubicBezTo>
                  <a:cubicBezTo>
                    <a:pt x="314" y="460"/>
                    <a:pt x="318" y="460"/>
                    <a:pt x="321" y="459"/>
                  </a:cubicBezTo>
                  <a:cubicBezTo>
                    <a:pt x="552" y="337"/>
                    <a:pt x="552" y="337"/>
                    <a:pt x="552" y="337"/>
                  </a:cubicBezTo>
                  <a:cubicBezTo>
                    <a:pt x="560" y="332"/>
                    <a:pt x="563" y="323"/>
                    <a:pt x="559" y="315"/>
                  </a:cubicBezTo>
                  <a:cubicBezTo>
                    <a:pt x="555" y="307"/>
                    <a:pt x="545" y="304"/>
                    <a:pt x="537" y="308"/>
                  </a:cubicBezTo>
                  <a:cubicBezTo>
                    <a:pt x="310" y="428"/>
                    <a:pt x="310" y="428"/>
                    <a:pt x="310" y="428"/>
                  </a:cubicBezTo>
                  <a:cubicBezTo>
                    <a:pt x="59" y="374"/>
                    <a:pt x="59" y="374"/>
                    <a:pt x="59" y="374"/>
                  </a:cubicBezTo>
                  <a:cubicBezTo>
                    <a:pt x="44" y="371"/>
                    <a:pt x="35" y="356"/>
                    <a:pt x="38" y="341"/>
                  </a:cubicBezTo>
                  <a:cubicBezTo>
                    <a:pt x="41" y="327"/>
                    <a:pt x="56" y="317"/>
                    <a:pt x="71" y="320"/>
                  </a:cubicBezTo>
                  <a:cubicBezTo>
                    <a:pt x="71" y="320"/>
                    <a:pt x="309" y="372"/>
                    <a:pt x="310" y="372"/>
                  </a:cubicBezTo>
                  <a:close/>
                  <a:moveTo>
                    <a:pt x="296" y="57"/>
                  </a:moveTo>
                  <a:cubicBezTo>
                    <a:pt x="404" y="78"/>
                    <a:pt x="404" y="78"/>
                    <a:pt x="404" y="78"/>
                  </a:cubicBezTo>
                  <a:cubicBezTo>
                    <a:pt x="357" y="101"/>
                    <a:pt x="357" y="101"/>
                    <a:pt x="357" y="101"/>
                  </a:cubicBezTo>
                  <a:cubicBezTo>
                    <a:pt x="249" y="79"/>
                    <a:pt x="249" y="79"/>
                    <a:pt x="249" y="79"/>
                  </a:cubicBezTo>
                  <a:lnTo>
                    <a:pt x="296" y="57"/>
                  </a:ln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Click="0" advTm="0">
        <p15:prstTrans prst="curtains"/>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8" fill="hold" grpId="2" nodeType="withEffect">
                                  <p:stCondLst>
                                    <p:cond delay="0"/>
                                  </p:stCondLst>
                                  <p:childTnLst>
                                    <p:set>
                                      <p:cBhvr>
                                        <p:cTn id="9" dur="1000" fill="hold">
                                          <p:stCondLst>
                                            <p:cond delay="0"/>
                                          </p:stCondLst>
                                        </p:cTn>
                                        <p:tgtEl>
                                          <p:spTgt spid="2"/>
                                        </p:tgtEl>
                                        <p:attrNameLst>
                                          <p:attrName>style.visibility</p:attrName>
                                        </p:attrNameLst>
                                      </p:cBhvr>
                                      <p:to>
                                        <p:strVal val="visible"/>
                                      </p:to>
                                    </p:set>
                                    <p:animEffect transition="in" filter="wipe(left)">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000" fill="hold">
                                          <p:stCondLst>
                                            <p:cond delay="0"/>
                                          </p:stCondLst>
                                        </p:cTn>
                                        <p:tgtEl>
                                          <p:spTgt spid="4"/>
                                        </p:tgtEl>
                                        <p:attrNameLst>
                                          <p:attrName>style.visibility</p:attrName>
                                        </p:attrNameLst>
                                      </p:cBhvr>
                                      <p:to>
                                        <p:strVal val="visible"/>
                                      </p:to>
                                    </p:set>
                                    <p:animEffect transition="in" filter="wipe(left)">
                                      <p:cBhvr>
                                        <p:cTn id="15" dur="1000"/>
                                        <p:tgtEl>
                                          <p:spTgt spid="4"/>
                                        </p:tgtEl>
                                      </p:cBhvr>
                                    </p:animEffect>
                                  </p:childTnLst>
                                </p:cTn>
                              </p:par>
                              <p:par>
                                <p:cTn id="16" presetID="22" presetClass="entr" presetSubtype="8" fill="hold" grpId="0" nodeType="withEffect">
                                  <p:stCondLst>
                                    <p:cond delay="0"/>
                                  </p:stCondLst>
                                  <p:childTnLst>
                                    <p:set>
                                      <p:cBhvr>
                                        <p:cTn id="17" dur="1000" fill="hold">
                                          <p:stCondLst>
                                            <p:cond delay="0"/>
                                          </p:stCondLst>
                                        </p:cTn>
                                        <p:tgtEl>
                                          <p:spTgt spid="46"/>
                                        </p:tgtEl>
                                        <p:attrNameLst>
                                          <p:attrName>style.visibility</p:attrName>
                                        </p:attrNameLst>
                                      </p:cBhvr>
                                      <p:to>
                                        <p:strVal val="visible"/>
                                      </p:to>
                                    </p:set>
                                    <p:animEffect transition="in" filter="wipe(left)">
                                      <p:cBhvr>
                                        <p:cTn id="18" dur="1000"/>
                                        <p:tgtEl>
                                          <p:spTgt spid="4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000" fill="hold">
                                          <p:stCondLst>
                                            <p:cond delay="0"/>
                                          </p:stCondLst>
                                        </p:cTn>
                                        <p:tgtEl>
                                          <p:spTgt spid="13"/>
                                        </p:tgtEl>
                                        <p:attrNameLst>
                                          <p:attrName>style.visibility</p:attrName>
                                        </p:attrNameLst>
                                      </p:cBhvr>
                                      <p:to>
                                        <p:strVal val="visible"/>
                                      </p:to>
                                    </p:set>
                                    <p:animEffect transition="in" filter="wipe(left)">
                                      <p:cBhvr>
                                        <p:cTn id="23" dur="1000"/>
                                        <p:tgtEl>
                                          <p:spTgt spid="13"/>
                                        </p:tgtEl>
                                      </p:cBhvr>
                                    </p:animEffect>
                                  </p:childTnLst>
                                </p:cTn>
                              </p:par>
                              <p:par>
                                <p:cTn id="24" presetID="22" presetClass="entr" presetSubtype="8" fill="hold" grpId="0" nodeType="withEffect">
                                  <p:stCondLst>
                                    <p:cond delay="0"/>
                                  </p:stCondLst>
                                  <p:childTnLst>
                                    <p:set>
                                      <p:cBhvr>
                                        <p:cTn id="25" dur="1000" fill="hold">
                                          <p:stCondLst>
                                            <p:cond delay="0"/>
                                          </p:stCondLst>
                                        </p:cTn>
                                        <p:tgtEl>
                                          <p:spTgt spid="53"/>
                                        </p:tgtEl>
                                        <p:attrNameLst>
                                          <p:attrName>style.visibility</p:attrName>
                                        </p:attrNameLst>
                                      </p:cBhvr>
                                      <p:to>
                                        <p:strVal val="visible"/>
                                      </p:to>
                                    </p:set>
                                    <p:animEffect transition="in" filter="wipe(left)">
                                      <p:cBhvr>
                                        <p:cTn id="26" dur="1000"/>
                                        <p:tgtEl>
                                          <p:spTgt spid="5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000" fill="hold">
                                          <p:stCondLst>
                                            <p:cond delay="0"/>
                                          </p:stCondLst>
                                        </p:cTn>
                                        <p:tgtEl>
                                          <p:spTgt spid="14"/>
                                        </p:tgtEl>
                                        <p:attrNameLst>
                                          <p:attrName>style.visibility</p:attrName>
                                        </p:attrNameLst>
                                      </p:cBhvr>
                                      <p:to>
                                        <p:strVal val="visible"/>
                                      </p:to>
                                    </p:set>
                                    <p:animEffect transition="in" filter="wipe(left)">
                                      <p:cBhvr>
                                        <p:cTn id="31" dur="1000"/>
                                        <p:tgtEl>
                                          <p:spTgt spid="14"/>
                                        </p:tgtEl>
                                      </p:cBhvr>
                                    </p:animEffect>
                                  </p:childTnLst>
                                </p:cTn>
                              </p:par>
                              <p:par>
                                <p:cTn id="32" presetID="22" presetClass="entr" presetSubtype="8" fill="hold" grpId="0" nodeType="withEffect">
                                  <p:stCondLst>
                                    <p:cond delay="0"/>
                                  </p:stCondLst>
                                  <p:childTnLst>
                                    <p:set>
                                      <p:cBhvr>
                                        <p:cTn id="33" dur="1000" fill="hold">
                                          <p:stCondLst>
                                            <p:cond delay="0"/>
                                          </p:stCondLst>
                                        </p:cTn>
                                        <p:tgtEl>
                                          <p:spTgt spid="60"/>
                                        </p:tgtEl>
                                        <p:attrNameLst>
                                          <p:attrName>style.visibility</p:attrName>
                                        </p:attrNameLst>
                                      </p:cBhvr>
                                      <p:to>
                                        <p:strVal val="visible"/>
                                      </p:to>
                                    </p:set>
                                    <p:animEffect transition="in" filter="wipe(left)">
                                      <p:cBhvr>
                                        <p:cTn id="34"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3" grpId="0"/>
      <p:bldP spid="60" grpId="0"/>
      <p:bldP spid="2" grpId="1"/>
      <p:bldP spid="2" grpId="2"/>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文本框 99"/>
          <p:cNvSpPr txBox="1"/>
          <p:nvPr/>
        </p:nvSpPr>
        <p:spPr>
          <a:xfrm>
            <a:off x="2073275" y="594995"/>
            <a:ext cx="7840663" cy="1296670"/>
          </a:xfrm>
          <a:prstGeom prst="rect">
            <a:avLst/>
          </a:prstGeom>
          <a:noFill/>
          <a:ln w="9525">
            <a:noFill/>
          </a:ln>
        </p:spPr>
        <p:txBody>
          <a:bodyPr wrap="square" anchor="t" anchorCtr="0">
            <a:spAutoFit/>
          </a:bodyPr>
          <a:lstStyle/>
          <a:p>
            <a:pPr>
              <a:lnSpc>
                <a:spcPct val="140000"/>
              </a:lnSpc>
            </a:pPr>
            <a:r>
              <a:rPr lang="zh-CN" altLang="en-US" sz="2800" dirty="0" smtClean="0">
                <a:solidFill>
                  <a:schemeClr val="accent1"/>
                </a:solidFill>
                <a:latin typeface="Times New Roman" panose="02020603050405020304" pitchFamily="18" charset="0"/>
                <a:ea typeface="黑体" panose="02010609060101010101" charset="-122"/>
                <a:sym typeface="+mn-ea"/>
              </a:rPr>
              <a:t>【例</a:t>
            </a:r>
            <a:r>
              <a:rPr lang="en-US" altLang="zh-CN" sz="2800" dirty="0" smtClean="0">
                <a:solidFill>
                  <a:schemeClr val="accent1"/>
                </a:solidFill>
                <a:latin typeface="Times New Roman" panose="02020603050405020304" pitchFamily="18" charset="0"/>
                <a:ea typeface="黑体" panose="02010609060101010101" charset="-122"/>
                <a:sym typeface="+mn-ea"/>
              </a:rPr>
              <a:t>4</a:t>
            </a:r>
            <a:r>
              <a:rPr lang="zh-CN" altLang="en-US" sz="2800" dirty="0" smtClean="0">
                <a:solidFill>
                  <a:schemeClr val="accent1"/>
                </a:solidFill>
                <a:latin typeface="Times New Roman" panose="02020603050405020304" pitchFamily="18" charset="0"/>
                <a:ea typeface="黑体" panose="02010609060101010101" charset="-122"/>
                <a:sym typeface="+mn-ea"/>
              </a:rPr>
              <a:t>】</a:t>
            </a:r>
            <a:r>
              <a:rPr lang="zh-CN" altLang="en-US" sz="2800" dirty="0">
                <a:latin typeface="Times New Roman" panose="02020603050405020304" pitchFamily="18" charset="0"/>
                <a:ea typeface="黑体" panose="02010609060101010101" charset="-122"/>
              </a:rPr>
              <a:t>对于任意的正整数</a:t>
            </a:r>
            <a:r>
              <a:rPr lang="en-US" altLang="zh-CN" sz="2800" i="1" dirty="0">
                <a:latin typeface="Times New Roman" panose="02020603050405020304" pitchFamily="18" charset="0"/>
                <a:ea typeface="黑体" panose="02010609060101010101" charset="-122"/>
              </a:rPr>
              <a:t>n</a:t>
            </a:r>
            <a:r>
              <a:rPr lang="zh-CN" altLang="en-US" sz="2800" dirty="0">
                <a:latin typeface="Times New Roman" panose="02020603050405020304" pitchFamily="18" charset="0"/>
                <a:ea typeface="黑体" panose="02010609060101010101" charset="-122"/>
              </a:rPr>
              <a:t>，整式</a:t>
            </a:r>
            <a:r>
              <a:rPr lang="en-US" altLang="zh-CN" sz="2800" dirty="0">
                <a:latin typeface="Times New Roman" panose="02020603050405020304" pitchFamily="18" charset="0"/>
                <a:ea typeface="黑体" panose="02010609060101010101" charset="-122"/>
              </a:rPr>
              <a:t>(3</a:t>
            </a:r>
            <a:r>
              <a:rPr lang="en-US" altLang="zh-CN" sz="2800" i="1" dirty="0">
                <a:latin typeface="Times New Roman" panose="02020603050405020304" pitchFamily="18" charset="0"/>
                <a:ea typeface="黑体" panose="02010609060101010101" charset="-122"/>
              </a:rPr>
              <a:t>n</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1)(3</a:t>
            </a:r>
            <a:r>
              <a:rPr lang="en-US" altLang="zh-CN" sz="2800" i="1" dirty="0">
                <a:latin typeface="Times New Roman" panose="02020603050405020304" pitchFamily="18" charset="0"/>
                <a:ea typeface="黑体" panose="02010609060101010101" charset="-122"/>
              </a:rPr>
              <a:t>n</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(3</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n</a:t>
            </a:r>
            <a:r>
              <a:rPr lang="en-US" altLang="zh-CN" sz="2800" dirty="0">
                <a:latin typeface="Times New Roman" panose="02020603050405020304" pitchFamily="18" charset="0"/>
                <a:ea typeface="黑体" panose="02010609060101010101" charset="-122"/>
              </a:rPr>
              <a:t>)(3</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n</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的值一定是</a:t>
            </a:r>
            <a:r>
              <a:rPr lang="en-US" altLang="zh-CN" sz="2800" dirty="0">
                <a:latin typeface="Times New Roman" panose="02020603050405020304" pitchFamily="18" charset="0"/>
                <a:ea typeface="黑体" panose="02010609060101010101" charset="-122"/>
              </a:rPr>
              <a:t>10</a:t>
            </a:r>
            <a:r>
              <a:rPr lang="zh-CN" altLang="en-US" sz="2800" dirty="0">
                <a:latin typeface="Times New Roman" panose="02020603050405020304" pitchFamily="18" charset="0"/>
                <a:ea typeface="黑体" panose="02010609060101010101" charset="-122"/>
              </a:rPr>
              <a:t>的整数倍吗？</a:t>
            </a:r>
            <a:endParaRPr lang="zh-CN" altLang="en-US" sz="2800" dirty="0">
              <a:latin typeface="Times New Roman" panose="02020603050405020304" pitchFamily="18" charset="0"/>
              <a:ea typeface="黑体" panose="02010609060101010101" charset="-122"/>
            </a:endParaRPr>
          </a:p>
        </p:txBody>
      </p:sp>
      <p:sp>
        <p:nvSpPr>
          <p:cNvPr id="19459" name="文本框 1"/>
          <p:cNvSpPr txBox="1"/>
          <p:nvPr/>
        </p:nvSpPr>
        <p:spPr>
          <a:xfrm>
            <a:off x="2073275" y="5235258"/>
            <a:ext cx="8275638" cy="521970"/>
          </a:xfrm>
          <a:prstGeom prst="rect">
            <a:avLst/>
          </a:prstGeom>
          <a:noFill/>
          <a:ln w="9525">
            <a:noFill/>
          </a:ln>
        </p:spPr>
        <p:txBody>
          <a:bodyPr wrap="square" anchor="t" anchorCtr="0">
            <a:spAutoFit/>
          </a:bodyPr>
          <a:lstStyle/>
          <a:p>
            <a:pPr indent="266700"/>
            <a:r>
              <a:rPr lang="zh-CN" altLang="en-US" sz="2800" dirty="0">
                <a:solidFill>
                  <a:srgbClr val="FF0000"/>
                </a:solidFill>
                <a:latin typeface="Times New Roman" panose="02020603050405020304" pitchFamily="18" charset="0"/>
                <a:ea typeface="黑体" panose="02010609060101010101" charset="-122"/>
              </a:rPr>
              <a:t>即</a:t>
            </a:r>
            <a:r>
              <a:rPr lang="en-US" altLang="zh-CN" sz="2800" dirty="0">
                <a:solidFill>
                  <a:srgbClr val="FF0000"/>
                </a:solidFill>
                <a:latin typeface="Times New Roman" panose="02020603050405020304" pitchFamily="18" charset="0"/>
                <a:ea typeface="黑体" panose="02010609060101010101" charset="-122"/>
              </a:rPr>
              <a:t>(3</a:t>
            </a:r>
            <a:r>
              <a:rPr lang="en-US" altLang="zh-CN" sz="2800" i="1" dirty="0">
                <a:solidFill>
                  <a:srgbClr val="FF0000"/>
                </a:solidFill>
                <a:latin typeface="Times New Roman" panose="02020603050405020304" pitchFamily="18" charset="0"/>
                <a:ea typeface="黑体" panose="02010609060101010101" charset="-122"/>
              </a:rPr>
              <a:t>n</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1)(3</a:t>
            </a:r>
            <a:r>
              <a:rPr lang="en-US" altLang="zh-CN" sz="2800" i="1" dirty="0">
                <a:solidFill>
                  <a:srgbClr val="FF0000"/>
                </a:solidFill>
                <a:latin typeface="Times New Roman" panose="02020603050405020304" pitchFamily="18" charset="0"/>
                <a:ea typeface="黑体" panose="02010609060101010101" charset="-122"/>
              </a:rPr>
              <a:t>n</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(3</a:t>
            </a:r>
            <a:r>
              <a:rPr lang="zh-CN" altLang="en-US"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n</a:t>
            </a:r>
            <a:r>
              <a:rPr lang="en-US" altLang="zh-CN" sz="2800" dirty="0">
                <a:solidFill>
                  <a:srgbClr val="FF0000"/>
                </a:solidFill>
                <a:latin typeface="Times New Roman" panose="02020603050405020304" pitchFamily="18" charset="0"/>
                <a:ea typeface="黑体" panose="02010609060101010101" charset="-122"/>
              </a:rPr>
              <a:t>)(3</a:t>
            </a:r>
            <a:r>
              <a:rPr lang="zh-CN" altLang="en-US"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n</a:t>
            </a:r>
            <a:r>
              <a:rPr lang="en-US" altLang="zh-CN" sz="2800" dirty="0">
                <a:solidFill>
                  <a:srgbClr val="FF0000"/>
                </a:solidFill>
                <a:latin typeface="Times New Roman" panose="02020603050405020304" pitchFamily="18" charset="0"/>
                <a:ea typeface="黑体" panose="02010609060101010101" charset="-122"/>
              </a:rPr>
              <a:t>)</a:t>
            </a:r>
            <a:r>
              <a:rPr lang="zh-CN" altLang="en-US" sz="2800" dirty="0">
                <a:solidFill>
                  <a:srgbClr val="FF0000"/>
                </a:solidFill>
                <a:latin typeface="Times New Roman" panose="02020603050405020304" pitchFamily="18" charset="0"/>
                <a:ea typeface="黑体" panose="02010609060101010101" charset="-122"/>
              </a:rPr>
              <a:t>的值是</a:t>
            </a:r>
            <a:r>
              <a:rPr lang="en-US" altLang="zh-CN" sz="2800" dirty="0">
                <a:solidFill>
                  <a:srgbClr val="FF0000"/>
                </a:solidFill>
                <a:latin typeface="Times New Roman" panose="02020603050405020304" pitchFamily="18" charset="0"/>
                <a:ea typeface="黑体" panose="02010609060101010101" charset="-122"/>
              </a:rPr>
              <a:t>10</a:t>
            </a:r>
            <a:r>
              <a:rPr lang="zh-CN" altLang="en-US" sz="2800" dirty="0">
                <a:solidFill>
                  <a:srgbClr val="FF0000"/>
                </a:solidFill>
                <a:latin typeface="Times New Roman" panose="02020603050405020304" pitchFamily="18" charset="0"/>
                <a:ea typeface="黑体" panose="02010609060101010101" charset="-122"/>
              </a:rPr>
              <a:t>的倍数．</a:t>
            </a:r>
            <a:endParaRPr lang="zh-CN" altLang="en-US" sz="2800" dirty="0">
              <a:solidFill>
                <a:srgbClr val="FF0000"/>
              </a:solidFill>
              <a:latin typeface="Times New Roman" panose="02020603050405020304" pitchFamily="18" charset="0"/>
              <a:ea typeface="黑体" panose="02010609060101010101" charset="-122"/>
            </a:endParaRPr>
          </a:p>
        </p:txBody>
      </p:sp>
      <p:sp>
        <p:nvSpPr>
          <p:cNvPr id="19460" name="文本框 2"/>
          <p:cNvSpPr txBox="1"/>
          <p:nvPr/>
        </p:nvSpPr>
        <p:spPr>
          <a:xfrm>
            <a:off x="2525713" y="1988820"/>
            <a:ext cx="4384040" cy="521970"/>
          </a:xfrm>
          <a:prstGeom prst="rect">
            <a:avLst/>
          </a:prstGeom>
          <a:noFill/>
          <a:ln w="9525">
            <a:noFill/>
          </a:ln>
        </p:spPr>
        <p:txBody>
          <a:bodyPr wrap="none" anchor="t" anchorCtr="0">
            <a:spAutoFit/>
          </a:bodyPr>
          <a:lstStyle/>
          <a:p>
            <a:r>
              <a:rPr lang="zh-CN" altLang="en-US" sz="2800" dirty="0">
                <a:solidFill>
                  <a:srgbClr val="FF0000"/>
                </a:solidFill>
                <a:latin typeface="Times New Roman" panose="02020603050405020304" pitchFamily="18" charset="0"/>
                <a:ea typeface="黑体" panose="02010609060101010101" charset="-122"/>
              </a:rPr>
              <a:t>解：原式＝</a:t>
            </a:r>
            <a:r>
              <a:rPr lang="en-US" altLang="zh-CN" sz="2800" dirty="0">
                <a:solidFill>
                  <a:srgbClr val="FF0000"/>
                </a:solidFill>
                <a:latin typeface="Times New Roman" panose="02020603050405020304" pitchFamily="18" charset="0"/>
                <a:ea typeface="黑体" panose="02010609060101010101" charset="-122"/>
              </a:rPr>
              <a:t>9</a:t>
            </a:r>
            <a:r>
              <a:rPr lang="en-US" altLang="zh-CN" sz="2800" i="1" dirty="0">
                <a:solidFill>
                  <a:srgbClr val="FF0000"/>
                </a:solidFill>
                <a:latin typeface="Times New Roman" panose="02020603050405020304" pitchFamily="18" charset="0"/>
                <a:ea typeface="黑体" panose="02010609060101010101" charset="-122"/>
              </a:rPr>
              <a:t>n</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(9</a:t>
            </a:r>
            <a:r>
              <a:rPr lang="zh-CN" altLang="en-US"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n</a:t>
            </a:r>
            <a:r>
              <a:rPr lang="en-US" altLang="zh-CN" sz="2800" baseline="30000" dirty="0">
                <a:solidFill>
                  <a:srgbClr val="FF0000"/>
                </a:solidFill>
                <a:latin typeface="Times New Roman" panose="02020603050405020304" pitchFamily="18" charset="0"/>
                <a:ea typeface="黑体" panose="02010609060101010101" charset="-122"/>
              </a:rPr>
              <a:t>2</a:t>
            </a:r>
            <a:r>
              <a:rPr lang="en-US" altLang="zh-CN" sz="2800" dirty="0">
                <a:solidFill>
                  <a:srgbClr val="FF0000"/>
                </a:solidFill>
                <a:latin typeface="Times New Roman" panose="02020603050405020304" pitchFamily="18" charset="0"/>
                <a:ea typeface="黑体" panose="02010609060101010101" charset="-122"/>
              </a:rPr>
              <a:t>)</a:t>
            </a:r>
            <a:endParaRPr lang="zh-CN" altLang="en-US" sz="2800" dirty="0">
              <a:solidFill>
                <a:srgbClr val="FF0000"/>
              </a:solidFill>
              <a:latin typeface="Times New Roman" panose="02020603050405020304" pitchFamily="18" charset="0"/>
              <a:ea typeface="黑体" panose="02010609060101010101" charset="-122"/>
            </a:endParaRPr>
          </a:p>
        </p:txBody>
      </p:sp>
      <p:sp>
        <p:nvSpPr>
          <p:cNvPr id="19461" name="文本框 3"/>
          <p:cNvSpPr txBox="1"/>
          <p:nvPr/>
        </p:nvSpPr>
        <p:spPr>
          <a:xfrm>
            <a:off x="3884613" y="2507933"/>
            <a:ext cx="1987550" cy="521970"/>
          </a:xfrm>
          <a:prstGeom prst="rect">
            <a:avLst/>
          </a:prstGeom>
          <a:noFill/>
          <a:ln w="9525">
            <a:noFill/>
          </a:ln>
        </p:spPr>
        <p:txBody>
          <a:bodyPr wrap="none" anchor="t" anchorCtr="0">
            <a:spAutoFit/>
          </a:bodyPr>
          <a:lstStyle/>
          <a:p>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10</a:t>
            </a:r>
            <a:r>
              <a:rPr lang="en-US" altLang="zh-CN" sz="2800" i="1" dirty="0">
                <a:solidFill>
                  <a:srgbClr val="FF0000"/>
                </a:solidFill>
                <a:latin typeface="Times New Roman" panose="02020603050405020304" pitchFamily="18" charset="0"/>
                <a:ea typeface="黑体" panose="02010609060101010101" charset="-122"/>
                <a:sym typeface="宋体" panose="02010600030101010101" pitchFamily="2" charset="-122"/>
              </a:rPr>
              <a:t>n</a:t>
            </a:r>
            <a:r>
              <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rPr>
              <a:t>2</a:t>
            </a:r>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10.</a:t>
            </a:r>
            <a:endPar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endParaRPr>
          </a:p>
        </p:txBody>
      </p:sp>
      <p:sp>
        <p:nvSpPr>
          <p:cNvPr id="19462" name="文本框 4"/>
          <p:cNvSpPr txBox="1"/>
          <p:nvPr/>
        </p:nvSpPr>
        <p:spPr>
          <a:xfrm>
            <a:off x="3184525" y="3073083"/>
            <a:ext cx="3724910" cy="521970"/>
          </a:xfrm>
          <a:prstGeom prst="rect">
            <a:avLst/>
          </a:prstGeom>
          <a:noFill/>
          <a:ln w="9525">
            <a:noFill/>
          </a:ln>
        </p:spPr>
        <p:txBody>
          <a:bodyPr wrap="none" anchor="t" anchorCtr="0">
            <a:spAutoFit/>
          </a:bodyPr>
          <a:lstStyle/>
          <a:p>
            <a:r>
              <a:rPr lang="en-US" altLang="zh-CN"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10</a:t>
            </a:r>
            <a:r>
              <a:rPr lang="en-US" altLang="zh-CN" sz="2800" i="1" dirty="0">
                <a:solidFill>
                  <a:srgbClr val="FF0000"/>
                </a:solidFill>
                <a:latin typeface="Times New Roman" panose="02020603050405020304" pitchFamily="18" charset="0"/>
                <a:ea typeface="黑体" panose="02010609060101010101" charset="-122"/>
                <a:sym typeface="宋体" panose="02010600030101010101" pitchFamily="2" charset="-122"/>
              </a:rPr>
              <a:t>n</a:t>
            </a:r>
            <a:r>
              <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rPr>
              <a:t>2</a:t>
            </a:r>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10)</a:t>
            </a:r>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10=</a:t>
            </a:r>
            <a:r>
              <a:rPr lang="en-US" altLang="zh-CN" sz="2800" i="1" dirty="0">
                <a:solidFill>
                  <a:srgbClr val="FF0000"/>
                </a:solidFill>
                <a:latin typeface="Times New Roman" panose="02020603050405020304" pitchFamily="18" charset="0"/>
                <a:ea typeface="黑体" panose="02010609060101010101" charset="-122"/>
                <a:sym typeface="宋体" panose="02010600030101010101" pitchFamily="2" charset="-122"/>
              </a:rPr>
              <a:t>n</a:t>
            </a:r>
            <a:r>
              <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rPr>
              <a:t>2</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-1.</a:t>
            </a:r>
            <a:endParaRPr lang="zh-CN" altLang="en-US" sz="2800" dirty="0">
              <a:solidFill>
                <a:srgbClr val="FF0000"/>
              </a:solidFill>
              <a:latin typeface="Times New Roman" panose="02020603050405020304" pitchFamily="18" charset="0"/>
              <a:ea typeface="黑体" panose="02010609060101010101" charset="-122"/>
            </a:endParaRPr>
          </a:p>
        </p:txBody>
      </p:sp>
      <p:sp>
        <p:nvSpPr>
          <p:cNvPr id="19463" name="文本框 5"/>
          <p:cNvSpPr txBox="1"/>
          <p:nvPr/>
        </p:nvSpPr>
        <p:spPr>
          <a:xfrm>
            <a:off x="3810000" y="3781108"/>
            <a:ext cx="2138680" cy="521970"/>
          </a:xfrm>
          <a:prstGeom prst="rect">
            <a:avLst/>
          </a:prstGeom>
          <a:noFill/>
          <a:ln w="9525">
            <a:noFill/>
          </a:ln>
        </p:spPr>
        <p:txBody>
          <a:bodyPr wrap="none" anchor="t" anchorCtr="0">
            <a:spAutoFit/>
          </a:bodyPr>
          <a:lstStyle/>
          <a:p>
            <a:r>
              <a:rPr lang="en-US" altLang="zh-CN" sz="2800" i="1" dirty="0">
                <a:solidFill>
                  <a:srgbClr val="FF0000"/>
                </a:solidFill>
                <a:latin typeface="Times New Roman" panose="02020603050405020304" pitchFamily="18" charset="0"/>
                <a:ea typeface="黑体" panose="02010609060101010101" charset="-122"/>
              </a:rPr>
              <a:t>n</a:t>
            </a:r>
            <a:r>
              <a:rPr lang="zh-CN" altLang="en-US" sz="2800" dirty="0">
                <a:solidFill>
                  <a:srgbClr val="FF0000"/>
                </a:solidFill>
                <a:latin typeface="Times New Roman" panose="02020603050405020304" pitchFamily="18" charset="0"/>
                <a:ea typeface="黑体" panose="02010609060101010101" charset="-122"/>
              </a:rPr>
              <a:t>为正整数，</a:t>
            </a:r>
            <a:endParaRPr lang="zh-CN" altLang="en-US" sz="2800" dirty="0">
              <a:solidFill>
                <a:srgbClr val="FF0000"/>
              </a:solidFill>
              <a:latin typeface="Times New Roman" panose="02020603050405020304" pitchFamily="18" charset="0"/>
              <a:ea typeface="黑体" panose="02010609060101010101" charset="-122"/>
            </a:endParaRPr>
          </a:p>
        </p:txBody>
      </p:sp>
      <p:sp>
        <p:nvSpPr>
          <p:cNvPr id="19464" name="文本框 6"/>
          <p:cNvSpPr txBox="1"/>
          <p:nvPr/>
        </p:nvSpPr>
        <p:spPr>
          <a:xfrm>
            <a:off x="3597275" y="4555808"/>
            <a:ext cx="2194560" cy="521970"/>
          </a:xfrm>
          <a:prstGeom prst="rect">
            <a:avLst/>
          </a:prstGeom>
          <a:noFill/>
          <a:ln w="9525">
            <a:noFill/>
          </a:ln>
        </p:spPr>
        <p:txBody>
          <a:bodyPr wrap="none" anchor="t" anchorCtr="0">
            <a:spAutoFit/>
          </a:bodyPr>
          <a:lstStyle/>
          <a:p>
            <a:r>
              <a:rPr lang="en-US" altLang="zh-CN"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sym typeface="宋体" panose="02010600030101010101" pitchFamily="2" charset="-122"/>
              </a:rPr>
              <a:t>n</a:t>
            </a:r>
            <a:r>
              <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rPr>
              <a:t>2</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-1</a:t>
            </a:r>
            <a:r>
              <a:rPr lang="zh-CN" altLang="en-US" sz="2800" dirty="0">
                <a:solidFill>
                  <a:srgbClr val="FF0000"/>
                </a:solidFill>
                <a:latin typeface="Times New Roman" panose="02020603050405020304" pitchFamily="18" charset="0"/>
                <a:ea typeface="黑体" panose="02010609060101010101" charset="-122"/>
              </a:rPr>
              <a:t>为整数</a:t>
            </a:r>
            <a:endParaRPr lang="zh-CN" altLang="en-US" sz="2800" dirty="0">
              <a:solidFill>
                <a:srgbClr val="FF0000"/>
              </a:solidFill>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wipe(left)">
                                      <p:cBhvr>
                                        <p:cTn id="7" dur="500"/>
                                        <p:tgtEl>
                                          <p:spTgt spid="194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wipe(left)">
                                      <p:cBhvr>
                                        <p:cTn id="12" dur="500"/>
                                        <p:tgtEl>
                                          <p:spTgt spid="194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462"/>
                                        </p:tgtEl>
                                        <p:attrNameLst>
                                          <p:attrName>style.visibility</p:attrName>
                                        </p:attrNameLst>
                                      </p:cBhvr>
                                      <p:to>
                                        <p:strVal val="visible"/>
                                      </p:to>
                                    </p:set>
                                    <p:animEffect transition="in" filter="wipe(left)">
                                      <p:cBhvr>
                                        <p:cTn id="17" dur="500"/>
                                        <p:tgtEl>
                                          <p:spTgt spid="194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463"/>
                                        </p:tgtEl>
                                        <p:attrNameLst>
                                          <p:attrName>style.visibility</p:attrName>
                                        </p:attrNameLst>
                                      </p:cBhvr>
                                      <p:to>
                                        <p:strVal val="visible"/>
                                      </p:to>
                                    </p:set>
                                    <p:animEffect transition="in" filter="wipe(left)">
                                      <p:cBhvr>
                                        <p:cTn id="22" dur="500"/>
                                        <p:tgtEl>
                                          <p:spTgt spid="1946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464"/>
                                        </p:tgtEl>
                                        <p:attrNameLst>
                                          <p:attrName>style.visibility</p:attrName>
                                        </p:attrNameLst>
                                      </p:cBhvr>
                                      <p:to>
                                        <p:strVal val="visible"/>
                                      </p:to>
                                    </p:set>
                                    <p:animEffect transition="in" filter="wipe(left)">
                                      <p:cBhvr>
                                        <p:cTn id="27" dur="500"/>
                                        <p:tgtEl>
                                          <p:spTgt spid="1946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459"/>
                                        </p:tgtEl>
                                        <p:attrNameLst>
                                          <p:attrName>style.visibility</p:attrName>
                                        </p:attrNameLst>
                                      </p:cBhvr>
                                      <p:to>
                                        <p:strVal val="visible"/>
                                      </p:to>
                                    </p:set>
                                    <p:animEffect transition="in" filter="wipe(left)">
                                      <p:cBhvr>
                                        <p:cTn id="32"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9460" grpId="0"/>
      <p:bldP spid="19461" grpId="0"/>
      <p:bldP spid="19462" grpId="0"/>
      <p:bldP spid="19463" grpId="0"/>
      <p:bldP spid="1946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99"/>
          <p:cNvSpPr txBox="1"/>
          <p:nvPr/>
        </p:nvSpPr>
        <p:spPr>
          <a:xfrm>
            <a:off x="2041525" y="1698625"/>
            <a:ext cx="7937500" cy="2676525"/>
          </a:xfrm>
          <a:prstGeom prst="rect">
            <a:avLst/>
          </a:prstGeom>
          <a:noFill/>
          <a:ln w="25400" cap="flat" cmpd="sng">
            <a:solidFill>
              <a:schemeClr val="accent1"/>
            </a:solidFill>
            <a:prstDash val="dash"/>
            <a:bevel/>
            <a:headEnd type="none" w="med" len="med"/>
            <a:tailEnd type="none" w="med" len="med"/>
          </a:ln>
        </p:spPr>
        <p:txBody>
          <a:bodyPr wrap="square" anchor="t" anchorCtr="0">
            <a:spAutoFit/>
          </a:bodyPr>
          <a:lstStyle/>
          <a:p>
            <a:pPr>
              <a:lnSpc>
                <a:spcPct val="150000"/>
              </a:lnSpc>
            </a:pPr>
            <a:r>
              <a:rPr lang="zh-CN" altLang="en-US" sz="2800" dirty="0">
                <a:solidFill>
                  <a:srgbClr val="269999"/>
                </a:solidFill>
                <a:latin typeface="Times New Roman" panose="02020603050405020304" pitchFamily="18" charset="0"/>
                <a:ea typeface="黑体" panose="02010609060101010101" charset="-122"/>
              </a:rPr>
              <a:t>       </a:t>
            </a:r>
            <a:r>
              <a:rPr lang="zh-CN" altLang="en-US" sz="2800" dirty="0">
                <a:latin typeface="Times New Roman" panose="02020603050405020304" pitchFamily="18" charset="0"/>
                <a:ea typeface="黑体" panose="02010609060101010101" charset="-122"/>
              </a:rPr>
              <a:t>对于平方差中的</a:t>
            </a:r>
            <a:r>
              <a:rPr lang="en-US" altLang="zh-CN" sz="2800" i="1" dirty="0">
                <a:latin typeface="Times New Roman" panose="02020603050405020304" pitchFamily="18" charset="0"/>
                <a:ea typeface="黑体" panose="02010609060101010101" charset="-122"/>
              </a:rPr>
              <a:t>a</a:t>
            </a:r>
            <a:r>
              <a:rPr lang="zh-CN" altLang="en-US" sz="2800" dirty="0">
                <a:latin typeface="Times New Roman" panose="02020603050405020304" pitchFamily="18" charset="0"/>
                <a:ea typeface="黑体" panose="02010609060101010101" charset="-122"/>
              </a:rPr>
              <a:t>和</a:t>
            </a:r>
            <a:r>
              <a:rPr lang="en-US" altLang="zh-CN" sz="2800" i="1" dirty="0">
                <a:latin typeface="Times New Roman" panose="02020603050405020304" pitchFamily="18" charset="0"/>
                <a:ea typeface="黑体" panose="02010609060101010101" charset="-122"/>
              </a:rPr>
              <a:t>b</a:t>
            </a:r>
            <a:r>
              <a:rPr lang="zh-CN" altLang="en-US" sz="2800" dirty="0">
                <a:latin typeface="Times New Roman" panose="02020603050405020304" pitchFamily="18" charset="0"/>
                <a:ea typeface="黑体" panose="02010609060101010101" charset="-122"/>
              </a:rPr>
              <a:t>可以是具体的数，也可以是单项式或多项式，在探究整除性或倍数问题时，一般先将代数式化为最简，然后根据结果的特征，判断其是否具有整除性或倍数关系．</a:t>
            </a:r>
            <a:endParaRPr lang="zh-CN" altLang="en-US" sz="2800" dirty="0">
              <a:latin typeface="Times New Roman" panose="02020603050405020304" pitchFamily="18" charset="0"/>
              <a:ea typeface="黑体" panose="02010609060101010101" charset="-122"/>
            </a:endParaRPr>
          </a:p>
        </p:txBody>
      </p:sp>
      <p:grpSp>
        <p:nvGrpSpPr>
          <p:cNvPr id="20483" name="组合 17"/>
          <p:cNvGrpSpPr/>
          <p:nvPr/>
        </p:nvGrpSpPr>
        <p:grpSpPr>
          <a:xfrm>
            <a:off x="2041525" y="885825"/>
            <a:ext cx="1539875" cy="460375"/>
            <a:chOff x="0" y="0"/>
            <a:chExt cx="4104799" cy="469646"/>
          </a:xfrm>
        </p:grpSpPr>
        <p:sp>
          <p:nvSpPr>
            <p:cNvPr id="20484" name="圆角矩形 31"/>
            <p:cNvSpPr/>
            <p:nvPr/>
          </p:nvSpPr>
          <p:spPr>
            <a:xfrm>
              <a:off x="343" y="251"/>
              <a:ext cx="4104456" cy="469395"/>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nchorCtr="0"/>
            <a:lstStyle/>
            <a:p>
              <a:pPr algn="ctr" eaLnBrk="0" hangingPunct="0"/>
              <a:endParaRPr lang="zh-CN" altLang="en-US" sz="24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20485" name="文本框 19"/>
            <p:cNvSpPr/>
            <p:nvPr/>
          </p:nvSpPr>
          <p:spPr>
            <a:xfrm>
              <a:off x="0" y="0"/>
              <a:ext cx="4032016" cy="469646"/>
            </a:xfrm>
            <a:prstGeom prst="rect">
              <a:avLst/>
            </a:prstGeom>
            <a:noFill/>
            <a:ln w="9525">
              <a:noFill/>
            </a:ln>
          </p:spPr>
          <p:txBody>
            <a:bodyPr anchor="t" anchorCtr="0">
              <a:spAutoFit/>
            </a:bodyPr>
            <a:lstStyle/>
            <a:p>
              <a:pPr algn="ctr"/>
              <a:r>
                <a:rPr lang="zh-CN" altLang="en-US" sz="2400" b="1" dirty="0">
                  <a:latin typeface="微软雅黑" panose="020B0503020204020204" charset="-122"/>
                  <a:ea typeface="微软雅黑" panose="020B0503020204020204" charset="-122"/>
                </a:rPr>
                <a:t>方法总结</a:t>
              </a:r>
              <a:endParaRPr lang="zh-CN" altLang="en-US" sz="2400" b="1" dirty="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wipe(up)">
                                      <p:cBhvr>
                                        <p:cTn id="7"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文本框 99"/>
          <p:cNvSpPr txBox="1"/>
          <p:nvPr/>
        </p:nvSpPr>
        <p:spPr>
          <a:xfrm>
            <a:off x="1924050" y="461963"/>
            <a:ext cx="7881938" cy="2675255"/>
          </a:xfrm>
          <a:prstGeom prst="rect">
            <a:avLst/>
          </a:prstGeom>
          <a:noFill/>
          <a:ln w="9525">
            <a:noFill/>
          </a:ln>
        </p:spPr>
        <p:txBody>
          <a:bodyPr wrap="square" anchor="t" anchorCtr="0">
            <a:spAutoFit/>
          </a:bodyPr>
          <a:lstStyle/>
          <a:p>
            <a:pPr>
              <a:lnSpc>
                <a:spcPct val="120000"/>
              </a:lnSpc>
            </a:pPr>
            <a:r>
              <a:rPr lang="zh-CN" altLang="en-US" sz="2800" dirty="0" smtClean="0">
                <a:solidFill>
                  <a:schemeClr val="accent1"/>
                </a:solidFill>
                <a:latin typeface="Times New Roman" panose="02020603050405020304" pitchFamily="18" charset="0"/>
                <a:ea typeface="黑体" panose="02010609060101010101" charset="-122"/>
                <a:sym typeface="+mn-ea"/>
              </a:rPr>
              <a:t>【例</a:t>
            </a:r>
            <a:r>
              <a:rPr lang="en-US" altLang="zh-CN" sz="2800" dirty="0" smtClean="0">
                <a:solidFill>
                  <a:schemeClr val="accent1"/>
                </a:solidFill>
                <a:latin typeface="Times New Roman" panose="02020603050405020304" pitchFamily="18" charset="0"/>
                <a:ea typeface="黑体" panose="02010609060101010101" charset="-122"/>
                <a:sym typeface="+mn-ea"/>
              </a:rPr>
              <a:t>5</a:t>
            </a:r>
            <a:r>
              <a:rPr lang="zh-CN" altLang="en-US" sz="2800" dirty="0" smtClean="0">
                <a:solidFill>
                  <a:schemeClr val="accent1"/>
                </a:solidFill>
                <a:latin typeface="Times New Roman" panose="02020603050405020304" pitchFamily="18" charset="0"/>
                <a:ea typeface="黑体" panose="02010609060101010101" charset="-122"/>
                <a:sym typeface="+mn-ea"/>
              </a:rPr>
              <a:t>】</a:t>
            </a:r>
            <a:r>
              <a:rPr lang="zh-CN" altLang="en-US" sz="2800" dirty="0">
                <a:latin typeface="Times New Roman" panose="02020603050405020304" pitchFamily="18" charset="0"/>
                <a:ea typeface="黑体" panose="02010609060101010101" charset="-122"/>
              </a:rPr>
              <a:t>王大伯家把一块边长为</a:t>
            </a:r>
            <a:r>
              <a:rPr lang="en-US" altLang="zh-CN" sz="2800" i="1" dirty="0">
                <a:latin typeface="Times New Roman" panose="02020603050405020304" pitchFamily="18" charset="0"/>
                <a:ea typeface="黑体" panose="02010609060101010101" charset="-122"/>
              </a:rPr>
              <a:t>a</a:t>
            </a:r>
            <a:r>
              <a:rPr lang="zh-CN" altLang="en-US" sz="2800" dirty="0">
                <a:latin typeface="Times New Roman" panose="02020603050405020304" pitchFamily="18" charset="0"/>
                <a:ea typeface="黑体" panose="02010609060101010101" charset="-122"/>
              </a:rPr>
              <a:t>米的正方形土地租给了邻居李大妈．今年王大伯对李大妈说：“我把这块地一边减少</a:t>
            </a:r>
            <a:r>
              <a:rPr lang="en-US" altLang="zh-CN" sz="2800" dirty="0">
                <a:latin typeface="Times New Roman" panose="02020603050405020304" pitchFamily="18" charset="0"/>
                <a:ea typeface="黑体" panose="02010609060101010101" charset="-122"/>
              </a:rPr>
              <a:t>4</a:t>
            </a:r>
            <a:r>
              <a:rPr lang="zh-CN" altLang="en-US" sz="2800" dirty="0">
                <a:latin typeface="Times New Roman" panose="02020603050405020304" pitchFamily="18" charset="0"/>
                <a:ea typeface="黑体" panose="02010609060101010101" charset="-122"/>
              </a:rPr>
              <a:t>米，另外一边增加</a:t>
            </a:r>
            <a:r>
              <a:rPr lang="en-US" altLang="zh-CN" sz="2800" dirty="0">
                <a:latin typeface="Times New Roman" panose="02020603050405020304" pitchFamily="18" charset="0"/>
                <a:ea typeface="黑体" panose="02010609060101010101" charset="-122"/>
              </a:rPr>
              <a:t>4</a:t>
            </a:r>
            <a:r>
              <a:rPr lang="zh-CN" altLang="en-US" sz="2800" dirty="0">
                <a:latin typeface="Times New Roman" panose="02020603050405020304" pitchFamily="18" charset="0"/>
                <a:ea typeface="黑体" panose="02010609060101010101" charset="-122"/>
              </a:rPr>
              <a:t>米，继续租给你，你看如何？”李大妈一听，就答应了．你认为李大妈吃亏了吗？为什么？</a:t>
            </a:r>
            <a:endParaRPr lang="zh-CN" altLang="en-US" sz="2800" dirty="0">
              <a:latin typeface="Times New Roman" panose="02020603050405020304" pitchFamily="18" charset="0"/>
              <a:ea typeface="黑体" panose="02010609060101010101" charset="-122"/>
            </a:endParaRPr>
          </a:p>
        </p:txBody>
      </p:sp>
      <p:sp>
        <p:nvSpPr>
          <p:cNvPr id="21507" name="文本框 1"/>
          <p:cNvSpPr txBox="1"/>
          <p:nvPr/>
        </p:nvSpPr>
        <p:spPr>
          <a:xfrm>
            <a:off x="2963863" y="5083175"/>
            <a:ext cx="3148012" cy="521970"/>
          </a:xfrm>
          <a:prstGeom prst="rect">
            <a:avLst/>
          </a:prstGeom>
          <a:noFill/>
          <a:ln w="9525">
            <a:noFill/>
          </a:ln>
        </p:spPr>
        <p:txBody>
          <a:bodyPr wrap="square" anchor="t" anchorCtr="0">
            <a:spAutoFit/>
          </a:bodyPr>
          <a:lstStyle/>
          <a:p>
            <a:pPr indent="266700"/>
            <a:r>
              <a:rPr lang="en-US" altLang="zh-CN"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a</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a</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16</a:t>
            </a:r>
            <a:r>
              <a:rPr lang="zh-CN" altLang="en-US" sz="2800" dirty="0">
                <a:solidFill>
                  <a:srgbClr val="FF0000"/>
                </a:solidFill>
                <a:latin typeface="Times New Roman" panose="02020603050405020304" pitchFamily="18" charset="0"/>
                <a:ea typeface="黑体" panose="02010609060101010101" charset="-122"/>
              </a:rPr>
              <a:t>，</a:t>
            </a:r>
            <a:endParaRPr lang="zh-CN" altLang="en-US" sz="2800" dirty="0">
              <a:solidFill>
                <a:srgbClr val="FF0000"/>
              </a:solidFill>
              <a:latin typeface="Times New Roman" panose="02020603050405020304" pitchFamily="18" charset="0"/>
              <a:ea typeface="黑体" panose="02010609060101010101" charset="-122"/>
            </a:endParaRPr>
          </a:p>
        </p:txBody>
      </p:sp>
      <p:sp>
        <p:nvSpPr>
          <p:cNvPr id="21508" name="文本框 2"/>
          <p:cNvSpPr txBox="1"/>
          <p:nvPr/>
        </p:nvSpPr>
        <p:spPr>
          <a:xfrm>
            <a:off x="2727325" y="3251200"/>
            <a:ext cx="3383280" cy="521970"/>
          </a:xfrm>
          <a:prstGeom prst="rect">
            <a:avLst/>
          </a:prstGeom>
          <a:noFill/>
          <a:ln w="9525">
            <a:noFill/>
          </a:ln>
        </p:spPr>
        <p:txBody>
          <a:bodyPr wrap="none" anchor="t" anchorCtr="0">
            <a:spAutoFit/>
          </a:bodyPr>
          <a:lstStyle/>
          <a:p>
            <a:r>
              <a:rPr lang="zh-CN" altLang="en-US" sz="2800" dirty="0">
                <a:solidFill>
                  <a:srgbClr val="FF0000"/>
                </a:solidFill>
                <a:latin typeface="Times New Roman" panose="02020603050405020304" pitchFamily="18" charset="0"/>
                <a:ea typeface="黑体" panose="02010609060101010101" charset="-122"/>
              </a:rPr>
              <a:t>解：李大妈吃亏了．</a:t>
            </a:r>
            <a:endParaRPr lang="zh-CN" altLang="en-US" sz="2800" dirty="0">
              <a:solidFill>
                <a:srgbClr val="FF0000"/>
              </a:solidFill>
              <a:latin typeface="Times New Roman" panose="02020603050405020304" pitchFamily="18" charset="0"/>
              <a:ea typeface="黑体" panose="02010609060101010101" charset="-122"/>
            </a:endParaRPr>
          </a:p>
        </p:txBody>
      </p:sp>
      <p:sp>
        <p:nvSpPr>
          <p:cNvPr id="21509" name="文本框 3"/>
          <p:cNvSpPr txBox="1"/>
          <p:nvPr/>
        </p:nvSpPr>
        <p:spPr>
          <a:xfrm>
            <a:off x="3232150" y="3878263"/>
            <a:ext cx="4743450" cy="521970"/>
          </a:xfrm>
          <a:prstGeom prst="rect">
            <a:avLst/>
          </a:prstGeom>
          <a:noFill/>
          <a:ln w="9525">
            <a:noFill/>
          </a:ln>
        </p:spPr>
        <p:txBody>
          <a:bodyPr wrap="none" anchor="t" anchorCtr="0">
            <a:spAutoFit/>
          </a:bodyPr>
          <a:lstStyle/>
          <a:p>
            <a:r>
              <a:rPr lang="zh-CN" altLang="en-US" sz="2800" dirty="0">
                <a:solidFill>
                  <a:srgbClr val="FF0000"/>
                </a:solidFill>
                <a:latin typeface="Times New Roman" panose="02020603050405020304" pitchFamily="18" charset="0"/>
                <a:ea typeface="黑体" panose="02010609060101010101" charset="-122"/>
              </a:rPr>
              <a:t>理由：原正方形的面积为</a:t>
            </a:r>
            <a:r>
              <a:rPr lang="en-US" altLang="zh-CN" sz="2800" i="1" dirty="0">
                <a:solidFill>
                  <a:srgbClr val="FF0000"/>
                </a:solidFill>
                <a:latin typeface="Times New Roman" panose="02020603050405020304" pitchFamily="18" charset="0"/>
                <a:ea typeface="黑体" panose="02010609060101010101" charset="-122"/>
              </a:rPr>
              <a:t>a</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endParaRPr lang="zh-CN" altLang="en-US" sz="2800" dirty="0">
              <a:solidFill>
                <a:srgbClr val="FF0000"/>
              </a:solidFill>
              <a:latin typeface="Times New Roman" panose="02020603050405020304" pitchFamily="18" charset="0"/>
              <a:ea typeface="黑体" panose="02010609060101010101" charset="-122"/>
            </a:endParaRPr>
          </a:p>
        </p:txBody>
      </p:sp>
      <p:sp>
        <p:nvSpPr>
          <p:cNvPr id="21510" name="文本框 4"/>
          <p:cNvSpPr txBox="1"/>
          <p:nvPr/>
        </p:nvSpPr>
        <p:spPr>
          <a:xfrm>
            <a:off x="3232150" y="4564063"/>
            <a:ext cx="6638290" cy="521970"/>
          </a:xfrm>
          <a:prstGeom prst="rect">
            <a:avLst/>
          </a:prstGeom>
          <a:noFill/>
          <a:ln w="9525">
            <a:noFill/>
          </a:ln>
        </p:spPr>
        <p:txBody>
          <a:bodyPr wrap="none" anchor="t" anchorCtr="0">
            <a:spAutoFit/>
          </a:bodyPr>
          <a:lstStyle/>
          <a:p>
            <a:r>
              <a:rPr lang="zh-CN" altLang="en-US" sz="2800" dirty="0">
                <a:solidFill>
                  <a:srgbClr val="FF0000"/>
                </a:solidFill>
                <a:latin typeface="Times New Roman" panose="02020603050405020304" pitchFamily="18" charset="0"/>
                <a:ea typeface="黑体" panose="02010609060101010101" charset="-122"/>
              </a:rPr>
              <a:t>改变边长后面积为</a:t>
            </a:r>
            <a:r>
              <a:rPr lang="en-US" altLang="zh-CN"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a</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4)(</a:t>
            </a:r>
            <a:r>
              <a:rPr lang="en-US" altLang="zh-CN" sz="2800" i="1" dirty="0">
                <a:solidFill>
                  <a:srgbClr val="FF0000"/>
                </a:solidFill>
                <a:latin typeface="Times New Roman" panose="02020603050405020304" pitchFamily="18" charset="0"/>
                <a:ea typeface="黑体" panose="02010609060101010101" charset="-122"/>
              </a:rPr>
              <a:t>a</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4)</a:t>
            </a:r>
            <a:r>
              <a:rPr lang="zh-CN" altLang="en-US"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a</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16</a:t>
            </a:r>
            <a:r>
              <a:rPr lang="zh-CN" altLang="en-US" sz="2800" dirty="0">
                <a:solidFill>
                  <a:srgbClr val="FF0000"/>
                </a:solidFill>
                <a:latin typeface="Times New Roman" panose="02020603050405020304" pitchFamily="18" charset="0"/>
                <a:ea typeface="黑体" panose="02010609060101010101" charset="-122"/>
              </a:rPr>
              <a:t>，</a:t>
            </a:r>
            <a:endParaRPr lang="zh-CN" altLang="en-US" sz="2800" dirty="0">
              <a:solidFill>
                <a:srgbClr val="FF0000"/>
              </a:solidFill>
              <a:latin typeface="Times New Roman" panose="02020603050405020304" pitchFamily="18" charset="0"/>
              <a:ea typeface="黑体" panose="02010609060101010101" charset="-122"/>
            </a:endParaRPr>
          </a:p>
        </p:txBody>
      </p:sp>
      <p:sp>
        <p:nvSpPr>
          <p:cNvPr id="21511" name="文本框 5"/>
          <p:cNvSpPr txBox="1"/>
          <p:nvPr/>
        </p:nvSpPr>
        <p:spPr>
          <a:xfrm>
            <a:off x="3232150" y="5783263"/>
            <a:ext cx="3027680" cy="521970"/>
          </a:xfrm>
          <a:prstGeom prst="rect">
            <a:avLst/>
          </a:prstGeom>
          <a:noFill/>
          <a:ln w="9525">
            <a:noFill/>
          </a:ln>
        </p:spPr>
        <p:txBody>
          <a:bodyPr wrap="none" anchor="t" anchorCtr="0">
            <a:spAutoFit/>
          </a:bodyPr>
          <a:lstStyle/>
          <a:p>
            <a:r>
              <a:rPr lang="en-US" altLang="zh-CN" sz="2800" dirty="0">
                <a:solidFill>
                  <a:srgbClr val="FF0000"/>
                </a:solidFill>
                <a:latin typeface="Times New Roman" panose="02020603050405020304" pitchFamily="18" charset="0"/>
                <a:ea typeface="黑体" panose="02010609060101010101" charset="-122"/>
              </a:rPr>
              <a:t>∴</a:t>
            </a:r>
            <a:r>
              <a:rPr lang="zh-CN" altLang="en-US" sz="2800" dirty="0">
                <a:solidFill>
                  <a:srgbClr val="FF0000"/>
                </a:solidFill>
                <a:latin typeface="Times New Roman" panose="02020603050405020304" pitchFamily="18" charset="0"/>
                <a:ea typeface="黑体" panose="02010609060101010101" charset="-122"/>
              </a:rPr>
              <a:t>李大妈吃亏了．</a:t>
            </a:r>
            <a:endParaRPr lang="zh-CN" altLang="en-US" sz="2800" dirty="0">
              <a:solidFill>
                <a:srgbClr val="FF0000"/>
              </a:solidFill>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wipe(left)">
                                      <p:cBhvr>
                                        <p:cTn id="7" dur="5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wipe(left)">
                                      <p:cBhvr>
                                        <p:cTn id="12" dur="500"/>
                                        <p:tgtEl>
                                          <p:spTgt spid="2150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510"/>
                                        </p:tgtEl>
                                        <p:attrNameLst>
                                          <p:attrName>style.visibility</p:attrName>
                                        </p:attrNameLst>
                                      </p:cBhvr>
                                      <p:to>
                                        <p:strVal val="visible"/>
                                      </p:to>
                                    </p:set>
                                    <p:animEffect transition="in" filter="wipe(left)">
                                      <p:cBhvr>
                                        <p:cTn id="17" dur="500"/>
                                        <p:tgtEl>
                                          <p:spTgt spid="215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507"/>
                                        </p:tgtEl>
                                        <p:attrNameLst>
                                          <p:attrName>style.visibility</p:attrName>
                                        </p:attrNameLst>
                                      </p:cBhvr>
                                      <p:to>
                                        <p:strVal val="visible"/>
                                      </p:to>
                                    </p:set>
                                    <p:animEffect transition="in" filter="wipe(left)">
                                      <p:cBhvr>
                                        <p:cTn id="22" dur="500"/>
                                        <p:tgtEl>
                                          <p:spTgt spid="2150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511"/>
                                        </p:tgtEl>
                                        <p:attrNameLst>
                                          <p:attrName>style.visibility</p:attrName>
                                        </p:attrNameLst>
                                      </p:cBhvr>
                                      <p:to>
                                        <p:strVal val="visible"/>
                                      </p:to>
                                    </p:set>
                                    <p:animEffect transition="in" filter="wipe(left)">
                                      <p:cBhvr>
                                        <p:cTn id="27" dur="5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p:bldP spid="21509" grpId="0"/>
      <p:bldP spid="21510" grpId="0"/>
      <p:bldP spid="2151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文本框 99"/>
          <p:cNvSpPr txBox="1"/>
          <p:nvPr/>
        </p:nvSpPr>
        <p:spPr>
          <a:xfrm>
            <a:off x="2114550" y="1957388"/>
            <a:ext cx="7937500" cy="1383665"/>
          </a:xfrm>
          <a:prstGeom prst="rect">
            <a:avLst/>
          </a:prstGeom>
          <a:noFill/>
          <a:ln w="25400" cap="flat" cmpd="sng">
            <a:solidFill>
              <a:schemeClr val="accent1"/>
            </a:solidFill>
            <a:prstDash val="dash"/>
            <a:bevel/>
            <a:headEnd type="none" w="med" len="med"/>
            <a:tailEnd type="none" w="med" len="med"/>
          </a:ln>
        </p:spPr>
        <p:txBody>
          <a:bodyPr wrap="square" anchor="t" anchorCtr="0">
            <a:spAutoFit/>
          </a:bodyPr>
          <a:lstStyle/>
          <a:p>
            <a:pPr>
              <a:lnSpc>
                <a:spcPct val="150000"/>
              </a:lnSpc>
            </a:pPr>
            <a:r>
              <a:rPr lang="zh-CN" altLang="en-US" sz="2800" dirty="0">
                <a:solidFill>
                  <a:srgbClr val="269999"/>
                </a:solidFill>
                <a:latin typeface="Times New Roman" panose="02020603050405020304" pitchFamily="18" charset="0"/>
                <a:ea typeface="黑体" panose="02010609060101010101" charset="-122"/>
              </a:rPr>
              <a:t>        </a:t>
            </a:r>
            <a:r>
              <a:rPr lang="zh-CN" altLang="en-US" sz="2800" dirty="0">
                <a:latin typeface="Times New Roman" panose="02020603050405020304" pitchFamily="18" charset="0"/>
                <a:ea typeface="黑体" panose="02010609060101010101" charset="-122"/>
              </a:rPr>
              <a:t>解决实际问题的关键是根据题意列出算式，然后根据公式化简算式，解决问题．</a:t>
            </a:r>
            <a:endParaRPr lang="zh-CN" altLang="en-US" sz="2800" dirty="0">
              <a:latin typeface="Times New Roman" panose="02020603050405020304" pitchFamily="18" charset="0"/>
              <a:ea typeface="黑体" panose="02010609060101010101" charset="-122"/>
            </a:endParaRPr>
          </a:p>
        </p:txBody>
      </p:sp>
      <p:grpSp>
        <p:nvGrpSpPr>
          <p:cNvPr id="22531" name="组合 17"/>
          <p:cNvGrpSpPr/>
          <p:nvPr/>
        </p:nvGrpSpPr>
        <p:grpSpPr>
          <a:xfrm>
            <a:off x="2051050" y="1116013"/>
            <a:ext cx="1539875" cy="460375"/>
            <a:chOff x="0" y="0"/>
            <a:chExt cx="4104799" cy="469646"/>
          </a:xfrm>
        </p:grpSpPr>
        <p:sp>
          <p:nvSpPr>
            <p:cNvPr id="22532" name="圆角矩形 31"/>
            <p:cNvSpPr/>
            <p:nvPr/>
          </p:nvSpPr>
          <p:spPr>
            <a:xfrm>
              <a:off x="343" y="251"/>
              <a:ext cx="4104456" cy="469395"/>
            </a:xfrm>
            <a:prstGeom prst="roundRect">
              <a:avLst>
                <a:gd name="adj" fmla="val 16667"/>
              </a:avLst>
            </a:prstGeom>
            <a:solidFill>
              <a:srgbClr val="FFFFD9"/>
            </a:solidFill>
            <a:ln w="25400" cap="flat" cmpd="sng">
              <a:solidFill>
                <a:schemeClr val="accent2"/>
              </a:solidFill>
              <a:prstDash val="solid"/>
              <a:bevel/>
              <a:headEnd type="none" w="med" len="med"/>
              <a:tailEnd type="none" w="med" len="med"/>
            </a:ln>
          </p:spPr>
          <p:txBody>
            <a:bodyPr anchor="t" anchorCtr="0"/>
            <a:lstStyle/>
            <a:p>
              <a:pPr algn="ctr" eaLnBrk="0" hangingPunct="0"/>
              <a:endParaRPr lang="zh-CN" altLang="en-US" sz="24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22533" name="文本框 19"/>
            <p:cNvSpPr/>
            <p:nvPr/>
          </p:nvSpPr>
          <p:spPr>
            <a:xfrm>
              <a:off x="0" y="0"/>
              <a:ext cx="4032016" cy="469646"/>
            </a:xfrm>
            <a:prstGeom prst="rect">
              <a:avLst/>
            </a:prstGeom>
            <a:noFill/>
            <a:ln w="9525">
              <a:solidFill>
                <a:schemeClr val="accent2"/>
              </a:solidFill>
            </a:ln>
          </p:spPr>
          <p:txBody>
            <a:bodyPr anchor="t" anchorCtr="0">
              <a:spAutoFit/>
            </a:bodyPr>
            <a:lstStyle/>
            <a:p>
              <a:pPr algn="ctr"/>
              <a:r>
                <a:rPr lang="zh-CN" altLang="en-US" sz="2400" b="1" dirty="0">
                  <a:latin typeface="微软雅黑" panose="020B0503020204020204" charset="-122"/>
                  <a:ea typeface="微软雅黑" panose="020B0503020204020204" charset="-122"/>
                </a:rPr>
                <a:t>方法总结</a:t>
              </a:r>
              <a:endParaRPr lang="zh-CN" altLang="en-US" sz="2400" b="1" dirty="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up)">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p:nvPr/>
        </p:nvCxnSpPr>
        <p:spPr>
          <a:xfrm>
            <a:off x="5224059" y="3319997"/>
            <a:ext cx="3236046"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059" y="2726861"/>
            <a:ext cx="1859280" cy="598805"/>
          </a:xfrm>
          <a:prstGeom prst="rect">
            <a:avLst/>
          </a:prstGeom>
        </p:spPr>
        <p:txBody>
          <a:bodyPr wrap="none">
            <a:spAutoFit/>
          </a:bodyPr>
          <a:lstStyle/>
          <a:p>
            <a:r>
              <a:rPr lang="zh-CN" altLang="en-US" sz="3300" dirty="0" smtClean="0">
                <a:solidFill>
                  <a:schemeClr val="accent2"/>
                </a:solidFill>
                <a:latin typeface="造字工房悦黑（非商用）常规体" pitchFamily="2" charset="-122"/>
                <a:ea typeface="造字工房悦黑（非商用）常规体" pitchFamily="2" charset="-122"/>
              </a:rPr>
              <a:t>当堂练习</a:t>
            </a:r>
            <a:endParaRPr lang="zh-CN" altLang="en-US" sz="3300" dirty="0">
              <a:solidFill>
                <a:schemeClr val="accent2"/>
              </a:solidFill>
              <a:latin typeface="造字工房悦黑（非商用）常规体" pitchFamily="2" charset="-122"/>
              <a:ea typeface="造字工房悦黑（非商用）常规体" pitchFamily="2" charset="-122"/>
            </a:endParaRPr>
          </a:p>
        </p:txBody>
      </p:sp>
      <p:sp>
        <p:nvSpPr>
          <p:cNvPr id="47" name="矩形 46"/>
          <p:cNvSpPr/>
          <p:nvPr/>
        </p:nvSpPr>
        <p:spPr>
          <a:xfrm>
            <a:off x="5224059" y="3451781"/>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n-ea"/>
              </a:rPr>
              <a:t>当堂反馈</a:t>
            </a:r>
            <a:endParaRPr lang="zh-CN" altLang="en-US" dirty="0" smtClean="0">
              <a:solidFill>
                <a:schemeClr val="tx1"/>
              </a:solidFill>
              <a:latin typeface="+mn-ea"/>
            </a:endParaRPr>
          </a:p>
        </p:txBody>
      </p:sp>
      <p:sp>
        <p:nvSpPr>
          <p:cNvPr id="48" name="矩形 47"/>
          <p:cNvSpPr/>
          <p:nvPr/>
        </p:nvSpPr>
        <p:spPr>
          <a:xfrm>
            <a:off x="6748321" y="3451781"/>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n-ea"/>
              </a:rPr>
              <a:t>即学即用</a:t>
            </a:r>
            <a:endParaRPr lang="zh-CN" altLang="en-US" dirty="0" smtClean="0">
              <a:solidFill>
                <a:schemeClr val="tx1"/>
              </a:solidFill>
              <a:latin typeface="+mn-ea"/>
            </a:endParaRPr>
          </a:p>
        </p:txBody>
      </p:sp>
      <p:grpSp>
        <p:nvGrpSpPr>
          <p:cNvPr id="30" name="组合 29"/>
          <p:cNvGrpSpPr>
            <a:grpSpLocks noChangeAspect="1"/>
          </p:cNvGrpSpPr>
          <p:nvPr/>
        </p:nvGrpSpPr>
        <p:grpSpPr>
          <a:xfrm>
            <a:off x="3702496" y="2617997"/>
            <a:ext cx="1404000" cy="1404000"/>
            <a:chOff x="6839012" y="2446144"/>
            <a:chExt cx="1556194" cy="1556194"/>
          </a:xfrm>
        </p:grpSpPr>
        <p:grpSp>
          <p:nvGrpSpPr>
            <p:cNvPr id="31" name="组合 30"/>
            <p:cNvGrpSpPr/>
            <p:nvPr/>
          </p:nvGrpSpPr>
          <p:grpSpPr>
            <a:xfrm>
              <a:off x="6839012" y="2446144"/>
              <a:ext cx="1556194" cy="1556194"/>
              <a:chOff x="3154508" y="1821271"/>
              <a:chExt cx="2785107" cy="2785102"/>
            </a:xfrm>
          </p:grpSpPr>
          <p:sp>
            <p:nvSpPr>
              <p:cNvPr id="33"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34" name="Freeform 5"/>
              <p:cNvSpPr/>
              <p:nvPr/>
            </p:nvSpPr>
            <p:spPr bwMode="auto">
              <a:xfrm rot="10800000">
                <a:off x="3447677" y="2114440"/>
                <a:ext cx="2198769" cy="2198765"/>
              </a:xfrm>
              <a:prstGeom prst="ellipse">
                <a:avLst/>
              </a:prstGeom>
              <a:gradFill flip="none" rotWithShape="1">
                <a:gsLst>
                  <a:gs pos="0">
                    <a:schemeClr val="accent3"/>
                  </a:gs>
                  <a:gs pos="100000">
                    <a:schemeClr val="accent3">
                      <a:lumMod val="75000"/>
                    </a:schemeClr>
                  </a:gs>
                </a:gsLst>
                <a:lin ang="2700000" scaled="1"/>
                <a:tileRect/>
              </a:gradFill>
              <a:ln w="25400">
                <a:gradFill flip="none" rotWithShape="1">
                  <a:gsLst>
                    <a:gs pos="0">
                      <a:schemeClr val="accent3">
                        <a:lumMod val="75000"/>
                      </a:schemeClr>
                    </a:gs>
                    <a:gs pos="100000">
                      <a:schemeClr val="accent3"/>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sp>
          <p:nvSpPr>
            <p:cNvPr id="32" name="Freeform 18"/>
            <p:cNvSpPr>
              <a:spLocks noChangeAspect="1" noEditPoints="1"/>
            </p:cNvSpPr>
            <p:nvPr/>
          </p:nvSpPr>
          <p:spPr bwMode="auto">
            <a:xfrm>
              <a:off x="7356190" y="2831801"/>
              <a:ext cx="594186" cy="712675"/>
            </a:xfrm>
            <a:custGeom>
              <a:avLst/>
              <a:gdLst>
                <a:gd name="T0" fmla="*/ 456 w 456"/>
                <a:gd name="T1" fmla="*/ 528 h 548"/>
                <a:gd name="T2" fmla="*/ 436 w 456"/>
                <a:gd name="T3" fmla="*/ 548 h 548"/>
                <a:gd name="T4" fmla="*/ 84 w 456"/>
                <a:gd name="T5" fmla="*/ 548 h 548"/>
                <a:gd name="T6" fmla="*/ 0 w 456"/>
                <a:gd name="T7" fmla="*/ 464 h 548"/>
                <a:gd name="T8" fmla="*/ 84 w 456"/>
                <a:gd name="T9" fmla="*/ 380 h 548"/>
                <a:gd name="T10" fmla="*/ 436 w 456"/>
                <a:gd name="T11" fmla="*/ 380 h 548"/>
                <a:gd name="T12" fmla="*/ 456 w 456"/>
                <a:gd name="T13" fmla="*/ 399 h 548"/>
                <a:gd name="T14" fmla="*/ 436 w 456"/>
                <a:gd name="T15" fmla="*/ 419 h 548"/>
                <a:gd name="T16" fmla="*/ 90 w 456"/>
                <a:gd name="T17" fmla="*/ 419 h 548"/>
                <a:gd name="T18" fmla="*/ 45 w 456"/>
                <a:gd name="T19" fmla="*/ 464 h 548"/>
                <a:gd name="T20" fmla="*/ 90 w 456"/>
                <a:gd name="T21" fmla="*/ 509 h 548"/>
                <a:gd name="T22" fmla="*/ 436 w 456"/>
                <a:gd name="T23" fmla="*/ 509 h 548"/>
                <a:gd name="T24" fmla="*/ 456 w 456"/>
                <a:gd name="T25" fmla="*/ 528 h 548"/>
                <a:gd name="T26" fmla="*/ 235 w 456"/>
                <a:gd name="T27" fmla="*/ 78 h 548"/>
                <a:gd name="T28" fmla="*/ 309 w 456"/>
                <a:gd name="T29" fmla="*/ 6 h 548"/>
                <a:gd name="T30" fmla="*/ 309 w 456"/>
                <a:gd name="T31" fmla="*/ 0 h 548"/>
                <a:gd name="T32" fmla="*/ 303 w 456"/>
                <a:gd name="T33" fmla="*/ 0 h 548"/>
                <a:gd name="T34" fmla="*/ 228 w 456"/>
                <a:gd name="T35" fmla="*/ 72 h 548"/>
                <a:gd name="T36" fmla="*/ 229 w 456"/>
                <a:gd name="T37" fmla="*/ 77 h 548"/>
                <a:gd name="T38" fmla="*/ 235 w 456"/>
                <a:gd name="T39" fmla="*/ 78 h 548"/>
                <a:gd name="T40" fmla="*/ 372 w 456"/>
                <a:gd name="T41" fmla="*/ 137 h 548"/>
                <a:gd name="T42" fmla="*/ 295 w 456"/>
                <a:gd name="T43" fmla="*/ 85 h 548"/>
                <a:gd name="T44" fmla="*/ 232 w 456"/>
                <a:gd name="T45" fmla="*/ 98 h 548"/>
                <a:gd name="T46" fmla="*/ 170 w 456"/>
                <a:gd name="T47" fmla="*/ 85 h 548"/>
                <a:gd name="T48" fmla="*/ 93 w 456"/>
                <a:gd name="T49" fmla="*/ 137 h 548"/>
                <a:gd name="T50" fmla="*/ 175 w 456"/>
                <a:gd name="T51" fmla="*/ 341 h 548"/>
                <a:gd name="T52" fmla="*/ 232 w 456"/>
                <a:gd name="T53" fmla="*/ 328 h 548"/>
                <a:gd name="T54" fmla="*/ 290 w 456"/>
                <a:gd name="T55" fmla="*/ 341 h 548"/>
                <a:gd name="T56" fmla="*/ 372 w 456"/>
                <a:gd name="T57" fmla="*/ 137 h 548"/>
                <a:gd name="T58" fmla="*/ 172 w 456"/>
                <a:gd name="T59" fmla="*/ 126 h 548"/>
                <a:gd name="T60" fmla="*/ 168 w 456"/>
                <a:gd name="T61" fmla="*/ 126 h 548"/>
                <a:gd name="T62" fmla="*/ 128 w 456"/>
                <a:gd name="T63" fmla="*/ 161 h 548"/>
                <a:gd name="T64" fmla="*/ 119 w 456"/>
                <a:gd name="T65" fmla="*/ 169 h 548"/>
                <a:gd name="T66" fmla="*/ 118 w 456"/>
                <a:gd name="T67" fmla="*/ 169 h 548"/>
                <a:gd name="T68" fmla="*/ 116 w 456"/>
                <a:gd name="T69" fmla="*/ 168 h 548"/>
                <a:gd name="T70" fmla="*/ 109 w 456"/>
                <a:gd name="T71" fmla="*/ 157 h 548"/>
                <a:gd name="T72" fmla="*/ 168 w 456"/>
                <a:gd name="T73" fmla="*/ 106 h 548"/>
                <a:gd name="T74" fmla="*/ 173 w 456"/>
                <a:gd name="T75" fmla="*/ 106 h 548"/>
                <a:gd name="T76" fmla="*/ 181 w 456"/>
                <a:gd name="T77" fmla="*/ 117 h 548"/>
                <a:gd name="T78" fmla="*/ 172 w 456"/>
                <a:gd name="T79" fmla="*/ 12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6" h="548">
                  <a:moveTo>
                    <a:pt x="456" y="528"/>
                  </a:moveTo>
                  <a:cubicBezTo>
                    <a:pt x="456" y="539"/>
                    <a:pt x="447" y="548"/>
                    <a:pt x="436" y="548"/>
                  </a:cubicBezTo>
                  <a:cubicBezTo>
                    <a:pt x="84" y="548"/>
                    <a:pt x="84" y="548"/>
                    <a:pt x="84" y="548"/>
                  </a:cubicBezTo>
                  <a:cubicBezTo>
                    <a:pt x="38" y="548"/>
                    <a:pt x="0" y="510"/>
                    <a:pt x="0" y="464"/>
                  </a:cubicBezTo>
                  <a:cubicBezTo>
                    <a:pt x="0" y="417"/>
                    <a:pt x="38" y="380"/>
                    <a:pt x="84" y="380"/>
                  </a:cubicBezTo>
                  <a:cubicBezTo>
                    <a:pt x="436" y="380"/>
                    <a:pt x="436" y="380"/>
                    <a:pt x="436" y="380"/>
                  </a:cubicBezTo>
                  <a:cubicBezTo>
                    <a:pt x="447" y="380"/>
                    <a:pt x="456" y="389"/>
                    <a:pt x="456" y="399"/>
                  </a:cubicBezTo>
                  <a:cubicBezTo>
                    <a:pt x="456" y="410"/>
                    <a:pt x="447" y="419"/>
                    <a:pt x="436" y="419"/>
                  </a:cubicBezTo>
                  <a:cubicBezTo>
                    <a:pt x="90" y="419"/>
                    <a:pt x="90" y="419"/>
                    <a:pt x="90" y="419"/>
                  </a:cubicBezTo>
                  <a:cubicBezTo>
                    <a:pt x="65" y="419"/>
                    <a:pt x="45" y="439"/>
                    <a:pt x="45" y="464"/>
                  </a:cubicBezTo>
                  <a:cubicBezTo>
                    <a:pt x="45" y="488"/>
                    <a:pt x="65" y="509"/>
                    <a:pt x="90" y="509"/>
                  </a:cubicBezTo>
                  <a:cubicBezTo>
                    <a:pt x="436" y="509"/>
                    <a:pt x="436" y="509"/>
                    <a:pt x="436" y="509"/>
                  </a:cubicBezTo>
                  <a:cubicBezTo>
                    <a:pt x="447" y="509"/>
                    <a:pt x="456" y="518"/>
                    <a:pt x="456" y="528"/>
                  </a:cubicBezTo>
                  <a:close/>
                  <a:moveTo>
                    <a:pt x="235" y="78"/>
                  </a:moveTo>
                  <a:cubicBezTo>
                    <a:pt x="276" y="78"/>
                    <a:pt x="309" y="45"/>
                    <a:pt x="309" y="6"/>
                  </a:cubicBezTo>
                  <a:cubicBezTo>
                    <a:pt x="309" y="4"/>
                    <a:pt x="309" y="2"/>
                    <a:pt x="309" y="0"/>
                  </a:cubicBezTo>
                  <a:cubicBezTo>
                    <a:pt x="307" y="0"/>
                    <a:pt x="305" y="0"/>
                    <a:pt x="303" y="0"/>
                  </a:cubicBezTo>
                  <a:cubicBezTo>
                    <a:pt x="262" y="0"/>
                    <a:pt x="228" y="32"/>
                    <a:pt x="228" y="72"/>
                  </a:cubicBezTo>
                  <a:cubicBezTo>
                    <a:pt x="228" y="74"/>
                    <a:pt x="228" y="76"/>
                    <a:pt x="229" y="77"/>
                  </a:cubicBezTo>
                  <a:cubicBezTo>
                    <a:pt x="231" y="78"/>
                    <a:pt x="233" y="78"/>
                    <a:pt x="235" y="78"/>
                  </a:cubicBezTo>
                  <a:close/>
                  <a:moveTo>
                    <a:pt x="372" y="137"/>
                  </a:moveTo>
                  <a:cubicBezTo>
                    <a:pt x="357" y="102"/>
                    <a:pt x="321" y="85"/>
                    <a:pt x="295" y="85"/>
                  </a:cubicBezTo>
                  <a:cubicBezTo>
                    <a:pt x="263" y="85"/>
                    <a:pt x="257" y="98"/>
                    <a:pt x="232" y="98"/>
                  </a:cubicBezTo>
                  <a:cubicBezTo>
                    <a:pt x="208" y="98"/>
                    <a:pt x="202" y="85"/>
                    <a:pt x="170" y="85"/>
                  </a:cubicBezTo>
                  <a:cubicBezTo>
                    <a:pt x="143" y="85"/>
                    <a:pt x="108" y="102"/>
                    <a:pt x="93" y="137"/>
                  </a:cubicBezTo>
                  <a:cubicBezTo>
                    <a:pt x="62" y="207"/>
                    <a:pt x="114" y="341"/>
                    <a:pt x="175" y="341"/>
                  </a:cubicBezTo>
                  <a:cubicBezTo>
                    <a:pt x="199" y="341"/>
                    <a:pt x="210" y="328"/>
                    <a:pt x="232" y="328"/>
                  </a:cubicBezTo>
                  <a:cubicBezTo>
                    <a:pt x="255" y="328"/>
                    <a:pt x="265" y="341"/>
                    <a:pt x="290" y="341"/>
                  </a:cubicBezTo>
                  <a:cubicBezTo>
                    <a:pt x="351" y="341"/>
                    <a:pt x="403" y="207"/>
                    <a:pt x="372" y="137"/>
                  </a:cubicBezTo>
                  <a:close/>
                  <a:moveTo>
                    <a:pt x="172" y="126"/>
                  </a:moveTo>
                  <a:cubicBezTo>
                    <a:pt x="170" y="126"/>
                    <a:pt x="169" y="126"/>
                    <a:pt x="168" y="126"/>
                  </a:cubicBezTo>
                  <a:cubicBezTo>
                    <a:pt x="154" y="126"/>
                    <a:pt x="132" y="138"/>
                    <a:pt x="128" y="161"/>
                  </a:cubicBezTo>
                  <a:cubicBezTo>
                    <a:pt x="127" y="165"/>
                    <a:pt x="123" y="169"/>
                    <a:pt x="119" y="169"/>
                  </a:cubicBezTo>
                  <a:cubicBezTo>
                    <a:pt x="118" y="169"/>
                    <a:pt x="118" y="169"/>
                    <a:pt x="118" y="169"/>
                  </a:cubicBezTo>
                  <a:cubicBezTo>
                    <a:pt x="118" y="169"/>
                    <a:pt x="117" y="169"/>
                    <a:pt x="116" y="168"/>
                  </a:cubicBezTo>
                  <a:cubicBezTo>
                    <a:pt x="111" y="167"/>
                    <a:pt x="108" y="162"/>
                    <a:pt x="109" y="157"/>
                  </a:cubicBezTo>
                  <a:cubicBezTo>
                    <a:pt x="115" y="125"/>
                    <a:pt x="144" y="106"/>
                    <a:pt x="168" y="106"/>
                  </a:cubicBezTo>
                  <a:cubicBezTo>
                    <a:pt x="170" y="106"/>
                    <a:pt x="171" y="106"/>
                    <a:pt x="173" y="106"/>
                  </a:cubicBezTo>
                  <a:cubicBezTo>
                    <a:pt x="178" y="107"/>
                    <a:pt x="182" y="112"/>
                    <a:pt x="181" y="117"/>
                  </a:cubicBezTo>
                  <a:cubicBezTo>
                    <a:pt x="181" y="122"/>
                    <a:pt x="177" y="126"/>
                    <a:pt x="172" y="126"/>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additive="base">
                                        <p:cTn id="7" dur="600" fill="hold"/>
                                        <p:tgtEl>
                                          <p:spTgt spid="11"/>
                                        </p:tgtEl>
                                        <p:attrNameLst>
                                          <p:attrName>ppt_x</p:attrName>
                                        </p:attrNameLst>
                                      </p:cBhvr>
                                      <p:tavLst>
                                        <p:tav tm="0">
                                          <p:val>
                                            <p:strVal val="1+#ppt_w/2"/>
                                          </p:val>
                                        </p:tav>
                                        <p:tav tm="100000">
                                          <p:val>
                                            <p:strVal val="#ppt_x"/>
                                          </p:val>
                                        </p:tav>
                                      </p:tavLst>
                                    </p:anim>
                                    <p:anim calcmode="lin" valueType="num">
                                      <p:cBhvr additive="base">
                                        <p:cTn id="8" dur="6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78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280"/>
                            </p:stCondLst>
                            <p:childTnLst>
                              <p:par>
                                <p:cTn id="14" presetID="2" presetClass="entr" presetSubtype="4" decel="100000"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15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1+#ppt_h/2"/>
                                          </p:val>
                                        </p:tav>
                                        <p:tav tm="100000">
                                          <p:val>
                                            <p:strVal val="#ppt_y"/>
                                          </p:val>
                                        </p:tav>
                                      </p:tavLst>
                                    </p:anim>
                                  </p:childTnLst>
                                </p:cTn>
                              </p:par>
                              <p:par>
                                <p:cTn id="22" presetID="2" presetClass="entr" presetSubtype="1" decel="10000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ppt_x"/>
                                          </p:val>
                                        </p:tav>
                                        <p:tav tm="100000">
                                          <p:val>
                                            <p:strVal val="#ppt_x"/>
                                          </p:val>
                                        </p:tav>
                                      </p:tavLst>
                                    </p:anim>
                                    <p:anim calcmode="lin" valueType="num">
                                      <p:cBhvr additive="base">
                                        <p:cTn id="25"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7" grpId="0"/>
      <p:bldP spid="4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1" name="组合 20"/>
          <p:cNvGrpSpPr/>
          <p:nvPr/>
        </p:nvGrpSpPr>
        <p:grpSpPr>
          <a:xfrm>
            <a:off x="1756410" y="558165"/>
            <a:ext cx="2261235" cy="706755"/>
            <a:chOff x="3590568" y="400194"/>
            <a:chExt cx="5213316" cy="1031890"/>
          </a:xfrm>
        </p:grpSpPr>
        <p:grpSp>
          <p:nvGrpSpPr>
            <p:cNvPr id="22" name="组合 21"/>
            <p:cNvGrpSpPr/>
            <p:nvPr/>
          </p:nvGrpSpPr>
          <p:grpSpPr>
            <a:xfrm>
              <a:off x="3590568" y="400194"/>
              <a:ext cx="5213316" cy="1031890"/>
              <a:chOff x="7038412" y="5298115"/>
              <a:chExt cx="3099874" cy="517828"/>
            </a:xfrm>
          </p:grpSpPr>
          <p:grpSp>
            <p:nvGrpSpPr>
              <p:cNvPr id="24" name="组合 23"/>
              <p:cNvGrpSpPr/>
              <p:nvPr/>
            </p:nvGrpSpPr>
            <p:grpSpPr>
              <a:xfrm>
                <a:off x="7038412" y="5298115"/>
                <a:ext cx="3099874" cy="517828"/>
                <a:chOff x="5718131" y="5650928"/>
                <a:chExt cx="4596458" cy="767829"/>
              </a:xfrm>
            </p:grpSpPr>
            <p:sp>
              <p:nvSpPr>
                <p:cNvPr id="26" name="圆角矩形 25"/>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27" name="圆角矩形 26"/>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grpSp>
          <p:sp>
            <p:nvSpPr>
              <p:cNvPr id="25" name="TextBox 19"/>
              <p:cNvSpPr txBox="1"/>
              <p:nvPr/>
            </p:nvSpPr>
            <p:spPr>
              <a:xfrm>
                <a:off x="7752953" y="5433395"/>
                <a:ext cx="278798" cy="185171"/>
              </a:xfrm>
              <a:prstGeom prst="rect">
                <a:avLst/>
              </a:prstGeom>
              <a:noFill/>
            </p:spPr>
            <p:txBody>
              <a:bodyPr wrap="square" rtlCol="0">
                <a:spAutoFit/>
              </a:bodyPr>
              <a:lstStyle/>
              <a:p>
                <a:endParaRPr lang="zh-CN" altLang="en-US" sz="1050" dirty="0">
                  <a:solidFill>
                    <a:schemeClr val="bg1"/>
                  </a:solidFill>
                  <a:latin typeface="微软雅黑" panose="020B0503020204020204" charset="-122"/>
                  <a:ea typeface="微软雅黑" panose="020B0503020204020204" charset="-122"/>
                </a:endParaRPr>
              </a:p>
            </p:txBody>
          </p:sp>
        </p:grpSp>
        <p:sp>
          <p:nvSpPr>
            <p:cNvPr id="2" name="矩形 1"/>
            <p:cNvSpPr/>
            <p:nvPr/>
          </p:nvSpPr>
          <p:spPr>
            <a:xfrm>
              <a:off x="4283863" y="505473"/>
              <a:ext cx="4283494" cy="807526"/>
            </a:xfrm>
            <a:prstGeom prst="rect">
              <a:avLst/>
            </a:prstGeom>
          </p:spPr>
          <p:txBody>
            <a:bodyPr wrap="square">
              <a:spAutoFit/>
            </a:bodyPr>
            <a:lstStyle/>
            <a:p>
              <a:r>
                <a:rPr lang="zh-CN" altLang="en-US" sz="3000" dirty="0" smtClean="0">
                  <a:solidFill>
                    <a:schemeClr val="bg1"/>
                  </a:solidFill>
                  <a:latin typeface="造字工房悦黑（非商用）常规体" pitchFamily="2" charset="-122"/>
                  <a:ea typeface="造字工房悦黑（非商用）常规体" pitchFamily="2" charset="-122"/>
                </a:rPr>
                <a:t>当堂练习</a:t>
              </a:r>
              <a:endParaRPr lang="zh-CN" altLang="en-US" sz="3000" dirty="0">
                <a:solidFill>
                  <a:schemeClr val="bg1"/>
                </a:solidFill>
                <a:latin typeface="造字工房悦黑（非商用）常规体" pitchFamily="2" charset="-122"/>
                <a:ea typeface="造字工房悦黑（非商用）常规体" pitchFamily="2" charset="-122"/>
              </a:endParaRPr>
            </a:p>
          </p:txBody>
        </p:sp>
      </p:grpSp>
      <p:sp>
        <p:nvSpPr>
          <p:cNvPr id="23554" name="文本框 99"/>
          <p:cNvSpPr txBox="1"/>
          <p:nvPr/>
        </p:nvSpPr>
        <p:spPr>
          <a:xfrm>
            <a:off x="1827213" y="1508125"/>
            <a:ext cx="7488237" cy="2030095"/>
          </a:xfrm>
          <a:prstGeom prst="rect">
            <a:avLst/>
          </a:prstGeom>
          <a:noFill/>
          <a:ln w="9525">
            <a:noFill/>
          </a:ln>
        </p:spPr>
        <p:txBody>
          <a:bodyPr wrap="square" anchor="t" anchorCtr="0">
            <a:spAutoFit/>
          </a:bodyPr>
          <a:lstStyle/>
          <a:p>
            <a:pPr>
              <a:lnSpc>
                <a:spcPct val="150000"/>
              </a:lnSpc>
            </a:pP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下列运算中，可用平方差公式计算的是</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　　</a:t>
            </a:r>
            <a:r>
              <a:rPr lang="en-US" altLang="zh-CN" sz="2800" dirty="0">
                <a:latin typeface="Times New Roman" panose="02020603050405020304" pitchFamily="18" charset="0"/>
                <a:ea typeface="黑体" panose="02010609060101010101" charset="-122"/>
              </a:rPr>
              <a:t>)</a:t>
            </a:r>
            <a:endParaRPr lang="en-US" altLang="zh-CN" sz="2800" dirty="0">
              <a:latin typeface="Times New Roman" panose="02020603050405020304" pitchFamily="18" charset="0"/>
              <a:ea typeface="黑体" panose="02010609060101010101" charset="-122"/>
            </a:endParaRPr>
          </a:p>
          <a:p>
            <a:pPr>
              <a:lnSpc>
                <a:spcPct val="150000"/>
              </a:lnSpc>
            </a:pPr>
            <a:r>
              <a:rPr lang="en-US" altLang="zh-CN" sz="2800" dirty="0">
                <a:latin typeface="Times New Roman" panose="02020603050405020304" pitchFamily="18" charset="0"/>
                <a:ea typeface="黑体" panose="02010609060101010101" charset="-122"/>
              </a:rPr>
              <a:t>   A</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y</a:t>
            </a:r>
            <a:r>
              <a:rPr lang="en-US" altLang="zh-CN"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y</a:t>
            </a:r>
            <a:r>
              <a:rPr lang="en-US" altLang="zh-CN" sz="2800" dirty="0">
                <a:latin typeface="Times New Roman" panose="02020603050405020304" pitchFamily="18" charset="0"/>
                <a:ea typeface="黑体" panose="02010609060101010101" charset="-122"/>
              </a:rPr>
              <a:t>)       B</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y</a:t>
            </a:r>
            <a:r>
              <a:rPr lang="en-US" altLang="zh-CN"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y</a:t>
            </a:r>
            <a:r>
              <a:rPr lang="en-US" altLang="zh-CN" sz="2800" dirty="0">
                <a:latin typeface="Times New Roman" panose="02020603050405020304" pitchFamily="18" charset="0"/>
                <a:ea typeface="黑体" panose="02010609060101010101" charset="-122"/>
              </a:rPr>
              <a:t>)</a:t>
            </a:r>
            <a:endParaRPr lang="en-US" altLang="zh-CN" sz="2800" dirty="0">
              <a:latin typeface="Times New Roman" panose="02020603050405020304" pitchFamily="18" charset="0"/>
              <a:ea typeface="黑体" panose="02010609060101010101" charset="-122"/>
            </a:endParaRPr>
          </a:p>
          <a:p>
            <a:pPr>
              <a:lnSpc>
                <a:spcPct val="150000"/>
              </a:lnSpc>
            </a:pPr>
            <a:r>
              <a:rPr lang="en-US" altLang="zh-CN" sz="2800" dirty="0">
                <a:latin typeface="Times New Roman" panose="02020603050405020304" pitchFamily="18" charset="0"/>
                <a:ea typeface="黑体" panose="02010609060101010101" charset="-122"/>
              </a:rPr>
              <a:t>   C</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y</a:t>
            </a:r>
            <a:r>
              <a:rPr lang="en-US" altLang="zh-CN"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y</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dirty="0">
                <a:latin typeface="Times New Roman" panose="02020603050405020304" pitchFamily="18" charset="0"/>
                <a:ea typeface="黑体" panose="02010609060101010101" charset="-122"/>
              </a:rPr>
              <a:t>)    D</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y</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y</a:t>
            </a:r>
            <a:r>
              <a:rPr lang="en-US" altLang="zh-CN"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p:txBody>
      </p:sp>
      <p:sp>
        <p:nvSpPr>
          <p:cNvPr id="23556" name="文本框 2"/>
          <p:cNvSpPr txBox="1"/>
          <p:nvPr/>
        </p:nvSpPr>
        <p:spPr>
          <a:xfrm>
            <a:off x="8470900" y="1681163"/>
            <a:ext cx="420370" cy="521970"/>
          </a:xfrm>
          <a:prstGeom prst="rect">
            <a:avLst/>
          </a:prstGeom>
          <a:noFill/>
          <a:ln w="9525">
            <a:noFill/>
          </a:ln>
        </p:spPr>
        <p:txBody>
          <a:bodyPr wrap="none" anchor="t" anchorCtr="0">
            <a:spAutoFit/>
          </a:bodyPr>
          <a:lstStyle/>
          <a:p>
            <a:r>
              <a:rPr lang="en-US" altLang="zh-CN" sz="2800" dirty="0">
                <a:solidFill>
                  <a:srgbClr val="FF0000"/>
                </a:solidFill>
                <a:latin typeface="Times New Roman" panose="02020603050405020304" pitchFamily="18" charset="0"/>
                <a:ea typeface="黑体" panose="02010609060101010101" charset="-122"/>
              </a:rPr>
              <a:t>C</a:t>
            </a:r>
            <a:endParaRPr lang="en-US" altLang="zh-CN" sz="2800" dirty="0">
              <a:solidFill>
                <a:srgbClr val="FF0000"/>
              </a:solidFill>
              <a:latin typeface="Times New Roman" panose="02020603050405020304" pitchFamily="18" charset="0"/>
              <a:ea typeface="黑体" panose="02010609060101010101" charset="-122"/>
            </a:endParaRPr>
          </a:p>
        </p:txBody>
      </p:sp>
      <p:pic>
        <p:nvPicPr>
          <p:cNvPr id="23557" name="图片 4"/>
          <p:cNvPicPr/>
          <p:nvPr/>
        </p:nvPicPr>
        <p:blipFill>
          <a:blip r:embed="rId1"/>
          <a:stretch>
            <a:fillRect/>
          </a:stretch>
        </p:blipFill>
        <p:spPr>
          <a:xfrm>
            <a:off x="3556000" y="4116388"/>
            <a:ext cx="19050" cy="28575"/>
          </a:xfrm>
          <a:prstGeom prst="rect">
            <a:avLst/>
          </a:prstGeom>
          <a:noFill/>
          <a:ln w="9525">
            <a:noFill/>
          </a:ln>
        </p:spPr>
      </p:pic>
      <p:sp>
        <p:nvSpPr>
          <p:cNvPr id="23558" name="文本框 7"/>
          <p:cNvSpPr txBox="1"/>
          <p:nvPr/>
        </p:nvSpPr>
        <p:spPr>
          <a:xfrm>
            <a:off x="1827213" y="3565525"/>
            <a:ext cx="8228012" cy="1383665"/>
          </a:xfrm>
          <a:prstGeom prst="rect">
            <a:avLst/>
          </a:prstGeom>
          <a:noFill/>
          <a:ln w="9525">
            <a:noFill/>
          </a:ln>
        </p:spPr>
        <p:txBody>
          <a:bodyPr wrap="square" anchor="t" anchorCtr="0">
            <a:spAutoFit/>
          </a:bodyPr>
          <a:lstStyle/>
          <a:p>
            <a:pPr>
              <a:lnSpc>
                <a:spcPct val="150000"/>
              </a:lnSpc>
            </a:pPr>
            <a:r>
              <a:rPr lang="en-US" altLang="zh-CN" sz="28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计算（2</a:t>
            </a:r>
            <a:r>
              <a:rPr lang="zh-CN" altLang="en-US"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+1）（2</a:t>
            </a:r>
            <a:r>
              <a:rPr lang="zh-CN" altLang="en-US"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-1）等于（　　）</a:t>
            </a:r>
            <a:endParaRPr lang="zh-CN" altLang="en-US" sz="2800" dirty="0">
              <a:latin typeface="Times New Roman" panose="02020603050405020304" pitchFamily="18" charset="0"/>
              <a:ea typeface="黑体" panose="02010609060101010101" charset="-122"/>
            </a:endParaRPr>
          </a:p>
          <a:p>
            <a:pPr>
              <a:lnSpc>
                <a:spcPct val="150000"/>
              </a:lnSpc>
            </a:pPr>
            <a:r>
              <a:rPr lang="en-US" altLang="zh-CN" sz="2800" dirty="0">
                <a:latin typeface="Times New Roman" panose="02020603050405020304" pitchFamily="18" charset="0"/>
                <a:ea typeface="黑体" panose="02010609060101010101" charset="-122"/>
              </a:rPr>
              <a:t>  </a:t>
            </a:r>
            <a:r>
              <a:rPr lang="zh-CN" altLang="en-US" sz="2800" dirty="0">
                <a:latin typeface="Times New Roman" panose="02020603050405020304" pitchFamily="18" charset="0"/>
                <a:ea typeface="黑体" panose="02010609060101010101" charset="-122"/>
              </a:rPr>
              <a:t>A．4</a:t>
            </a:r>
            <a:r>
              <a:rPr lang="zh-CN" altLang="en-US" sz="2800" i="1" dirty="0">
                <a:latin typeface="Times New Roman" panose="02020603050405020304" pitchFamily="18" charset="0"/>
                <a:ea typeface="黑体" panose="02010609060101010101" charset="-122"/>
              </a:rPr>
              <a:t>x</a:t>
            </a:r>
            <a:r>
              <a:rPr lang="zh-CN" altLang="en-US" sz="2800" baseline="300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-1        B．2</a:t>
            </a:r>
            <a:r>
              <a:rPr lang="zh-CN" altLang="en-US" sz="2800" i="1" dirty="0">
                <a:latin typeface="Times New Roman" panose="02020603050405020304" pitchFamily="18" charset="0"/>
                <a:ea typeface="黑体" panose="02010609060101010101" charset="-122"/>
              </a:rPr>
              <a:t>x</a:t>
            </a:r>
            <a:r>
              <a:rPr lang="zh-CN" altLang="en-US" sz="2800" baseline="300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-1       C．4</a:t>
            </a:r>
            <a:r>
              <a:rPr lang="zh-CN" altLang="en-US"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-1          D．4</a:t>
            </a:r>
            <a:r>
              <a:rPr lang="zh-CN" altLang="en-US" sz="2800" i="1" dirty="0">
                <a:latin typeface="Times New Roman" panose="02020603050405020304" pitchFamily="18" charset="0"/>
                <a:ea typeface="黑体" panose="02010609060101010101" charset="-122"/>
              </a:rPr>
              <a:t>x</a:t>
            </a:r>
            <a:r>
              <a:rPr lang="zh-CN" altLang="en-US" sz="2800" baseline="300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+1 </a:t>
            </a:r>
            <a:endParaRPr lang="zh-CN" altLang="en-US" sz="2800" dirty="0">
              <a:latin typeface="Times New Roman" panose="02020603050405020304" pitchFamily="18" charset="0"/>
              <a:ea typeface="黑体" panose="02010609060101010101" charset="-122"/>
            </a:endParaRPr>
          </a:p>
        </p:txBody>
      </p:sp>
      <p:sp>
        <p:nvSpPr>
          <p:cNvPr id="23559" name="文本框 8"/>
          <p:cNvSpPr txBox="1"/>
          <p:nvPr/>
        </p:nvSpPr>
        <p:spPr>
          <a:xfrm>
            <a:off x="6823075" y="3770313"/>
            <a:ext cx="439420" cy="521970"/>
          </a:xfrm>
          <a:prstGeom prst="rect">
            <a:avLst/>
          </a:prstGeom>
          <a:noFill/>
          <a:ln w="9525">
            <a:noFill/>
          </a:ln>
        </p:spPr>
        <p:txBody>
          <a:bodyPr wrap="none" anchor="t" anchorCtr="0">
            <a:spAutoFit/>
          </a:bodyPr>
          <a:lstStyle/>
          <a:p>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A</a:t>
            </a:r>
            <a:endPar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wipe(down)">
                                      <p:cBhvr>
                                        <p:cTn id="7" dur="500"/>
                                        <p:tgtEl>
                                          <p:spTgt spid="235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559"/>
                                        </p:tgtEl>
                                        <p:attrNameLst>
                                          <p:attrName>style.visibility</p:attrName>
                                        </p:attrNameLst>
                                      </p:cBhvr>
                                      <p:to>
                                        <p:strVal val="visible"/>
                                      </p:to>
                                    </p:set>
                                    <p:animEffect transition="in" filter="wipe(down)">
                                      <p:cBhvr>
                                        <p:cTn id="12" dur="500"/>
                                        <p:tgtEl>
                                          <p:spTgt spid="2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96" name="文本框 2"/>
          <p:cNvSpPr txBox="1"/>
          <p:nvPr/>
        </p:nvSpPr>
        <p:spPr>
          <a:xfrm>
            <a:off x="2356168" y="425133"/>
            <a:ext cx="5613400" cy="2953385"/>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ct val="0"/>
              </a:spcBef>
              <a:buFontTx/>
              <a:buNone/>
            </a:pPr>
            <a:r>
              <a:rPr lang="en-US" altLang="zh-CN" sz="2800" dirty="0">
                <a:latin typeface="黑体" panose="02010609060101010101" charset="-122"/>
                <a:ea typeface="黑体" panose="02010609060101010101" charset="-122"/>
                <a:cs typeface="黑体" panose="02010609060101010101" charset="-122"/>
              </a:rPr>
              <a:t>3.</a:t>
            </a:r>
            <a:r>
              <a:rPr lang="zh-CN" altLang="zh-CN" sz="2800" dirty="0">
                <a:latin typeface="黑体" panose="02010609060101010101" charset="-122"/>
                <a:ea typeface="黑体" panose="02010609060101010101" charset="-122"/>
                <a:cs typeface="黑体" panose="02010609060101010101" charset="-122"/>
              </a:rPr>
              <a:t>下列运算正确的是</a:t>
            </a:r>
            <a:r>
              <a:rPr lang="en-US" altLang="zh-CN" sz="2800" dirty="0">
                <a:latin typeface="黑体" panose="02010609060101010101" charset="-122"/>
                <a:ea typeface="黑体" panose="02010609060101010101" charset="-122"/>
                <a:cs typeface="黑体" panose="02010609060101010101" charset="-122"/>
              </a:rPr>
              <a:t>(</a:t>
            </a:r>
            <a:r>
              <a:rPr lang="zh-CN" altLang="zh-CN" sz="2800" dirty="0">
                <a:latin typeface="黑体" panose="02010609060101010101" charset="-122"/>
                <a:ea typeface="黑体" panose="02010609060101010101" charset="-122"/>
                <a:cs typeface="黑体" panose="02010609060101010101" charset="-122"/>
              </a:rPr>
              <a:t>　　</a:t>
            </a:r>
            <a:r>
              <a:rPr lang="en-US" altLang="zh-CN" sz="2800" dirty="0">
                <a:latin typeface="黑体" panose="02010609060101010101" charset="-122"/>
                <a:ea typeface="黑体" panose="02010609060101010101" charset="-122"/>
                <a:cs typeface="黑体" panose="02010609060101010101" charset="-122"/>
              </a:rPr>
              <a:t>)</a:t>
            </a:r>
            <a:endParaRPr lang="zh-CN" altLang="zh-CN" sz="2800" dirty="0">
              <a:latin typeface="黑体" panose="02010609060101010101" charset="-122"/>
              <a:ea typeface="黑体" panose="02010609060101010101" charset="-122"/>
              <a:cs typeface="黑体" panose="02010609060101010101" charset="-122"/>
            </a:endParaRPr>
          </a:p>
          <a:p>
            <a:pPr marL="0" lvl="0" indent="0" eaLnBrk="1" hangingPunct="1">
              <a:lnSpc>
                <a:spcPct val="150000"/>
              </a:lnSpc>
              <a:spcBef>
                <a:spcPct val="0"/>
              </a:spcBef>
              <a:buFontTx/>
              <a:buNone/>
            </a:pPr>
            <a:r>
              <a:rPr lang="en-US" altLang="zh-CN" sz="2400" b="1" dirty="0">
                <a:latin typeface="Times New Roman" panose="02020603050405020304" pitchFamily="18" charset="0"/>
                <a:cs typeface="Times New Roman" panose="02020603050405020304" pitchFamily="18" charset="0"/>
              </a:rPr>
              <a:t>     A</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a:t>
            </a:r>
            <a:r>
              <a:rPr lang="en-US" altLang="zh-CN" sz="2400" b="1" i="1" dirty="0">
                <a:latin typeface="Times New Roman" panose="02020603050405020304" pitchFamily="18" charset="0"/>
                <a:cs typeface="Times New Roman" panose="02020603050405020304" pitchFamily="18" charset="0"/>
              </a:rPr>
              <a:t>a</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2</a:t>
            </a:r>
            <a:r>
              <a:rPr lang="en-US" altLang="zh-CN" sz="2400" b="1" i="1" dirty="0">
                <a:latin typeface="Times New Roman" panose="02020603050405020304" pitchFamily="18" charset="0"/>
                <a:cs typeface="Times New Roman" panose="02020603050405020304" pitchFamily="18" charset="0"/>
              </a:rPr>
              <a:t>b</a:t>
            </a:r>
            <a:r>
              <a:rPr lang="en-US" altLang="zh-CN" sz="2400" b="1" dirty="0">
                <a:latin typeface="Times New Roman" panose="02020603050405020304" pitchFamily="18" charset="0"/>
                <a:cs typeface="Times New Roman" panose="02020603050405020304" pitchFamily="18" charset="0"/>
              </a:rPr>
              <a:t>)(</a:t>
            </a:r>
            <a:r>
              <a:rPr lang="en-US" altLang="zh-CN" sz="2400" b="1" i="1" dirty="0">
                <a:latin typeface="Times New Roman" panose="02020603050405020304" pitchFamily="18" charset="0"/>
                <a:cs typeface="Times New Roman" panose="02020603050405020304" pitchFamily="18" charset="0"/>
              </a:rPr>
              <a:t>a</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2</a:t>
            </a:r>
            <a:r>
              <a:rPr lang="en-US" altLang="zh-CN" sz="2400" b="1" i="1" dirty="0">
                <a:latin typeface="Times New Roman" panose="02020603050405020304" pitchFamily="18" charset="0"/>
                <a:cs typeface="Times New Roman" panose="02020603050405020304" pitchFamily="18" charset="0"/>
              </a:rPr>
              <a:t>b</a:t>
            </a:r>
            <a:r>
              <a:rPr lang="en-US" altLang="zh-CN" sz="2400" b="1" dirty="0">
                <a:latin typeface="Times New Roman" panose="02020603050405020304" pitchFamily="18" charset="0"/>
                <a:cs typeface="Times New Roman" panose="02020603050405020304" pitchFamily="18" charset="0"/>
              </a:rPr>
              <a:t>)</a:t>
            </a:r>
            <a:r>
              <a:rPr lang="zh-CN" altLang="zh-CN" sz="2400" b="1" dirty="0">
                <a:latin typeface="Times New Roman" panose="02020603050405020304" pitchFamily="18" charset="0"/>
                <a:cs typeface="Times New Roman" panose="02020603050405020304" pitchFamily="18" charset="0"/>
              </a:rPr>
              <a:t>＝</a:t>
            </a:r>
            <a:r>
              <a:rPr lang="en-US" altLang="zh-CN" sz="2400" b="1" i="1" dirty="0">
                <a:latin typeface="Times New Roman" panose="02020603050405020304" pitchFamily="18" charset="0"/>
                <a:cs typeface="Times New Roman" panose="02020603050405020304" pitchFamily="18" charset="0"/>
              </a:rPr>
              <a:t>a</a:t>
            </a:r>
            <a:r>
              <a:rPr lang="en-US" altLang="zh-CN" sz="2400" b="1" baseline="30000" dirty="0">
                <a:latin typeface="Times New Roman" panose="02020603050405020304" pitchFamily="18" charset="0"/>
                <a:cs typeface="Times New Roman" panose="02020603050405020304" pitchFamily="18" charset="0"/>
              </a:rPr>
              <a:t>2</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4</a:t>
            </a:r>
            <a:r>
              <a:rPr lang="en-US" altLang="zh-CN" sz="2400" b="1" i="1" dirty="0">
                <a:latin typeface="Times New Roman" panose="02020603050405020304" pitchFamily="18" charset="0"/>
                <a:cs typeface="Times New Roman" panose="02020603050405020304" pitchFamily="18" charset="0"/>
              </a:rPr>
              <a:t>b</a:t>
            </a:r>
            <a:r>
              <a:rPr lang="en-US" altLang="zh-CN" sz="2400" b="1" baseline="30000" dirty="0">
                <a:latin typeface="Times New Roman" panose="02020603050405020304" pitchFamily="18" charset="0"/>
                <a:cs typeface="Times New Roman" panose="02020603050405020304" pitchFamily="18" charset="0"/>
              </a:rPr>
              <a:t>2</a:t>
            </a:r>
            <a:endParaRPr lang="zh-CN" altLang="zh-CN" sz="2400" b="1" dirty="0">
              <a:latin typeface="Times New Roman" panose="02020603050405020304" pitchFamily="18" charset="0"/>
              <a:cs typeface="Times New Roman" panose="02020603050405020304" pitchFamily="18" charset="0"/>
            </a:endParaRPr>
          </a:p>
          <a:p>
            <a:pPr marL="0" lvl="0" indent="0" eaLnBrk="1" hangingPunct="1">
              <a:lnSpc>
                <a:spcPct val="150000"/>
              </a:lnSpc>
              <a:spcBef>
                <a:spcPct val="0"/>
              </a:spcBef>
              <a:buFontTx/>
              <a:buNone/>
            </a:pPr>
            <a:r>
              <a:rPr lang="en-US" altLang="zh-CN" sz="2400" b="1" dirty="0">
                <a:latin typeface="Times New Roman" panose="02020603050405020304" pitchFamily="18" charset="0"/>
                <a:cs typeface="Times New Roman" panose="02020603050405020304" pitchFamily="18" charset="0"/>
              </a:rPr>
              <a:t>     B</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a:t>
            </a:r>
            <a:r>
              <a:rPr lang="zh-CN" altLang="zh-CN" sz="2400" b="1" dirty="0">
                <a:latin typeface="Times New Roman" panose="02020603050405020304" pitchFamily="18" charset="0"/>
                <a:cs typeface="Times New Roman" panose="02020603050405020304" pitchFamily="18" charset="0"/>
              </a:rPr>
              <a:t>－</a:t>
            </a:r>
            <a:r>
              <a:rPr lang="en-US" altLang="zh-CN" sz="2400" b="1" i="1" dirty="0">
                <a:latin typeface="Times New Roman" panose="02020603050405020304" pitchFamily="18" charset="0"/>
                <a:cs typeface="Times New Roman" panose="02020603050405020304" pitchFamily="18" charset="0"/>
              </a:rPr>
              <a:t>a</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2</a:t>
            </a:r>
            <a:r>
              <a:rPr lang="en-US" altLang="zh-CN" sz="2400" b="1" i="1" dirty="0">
                <a:latin typeface="Times New Roman" panose="02020603050405020304" pitchFamily="18" charset="0"/>
                <a:cs typeface="Times New Roman" panose="02020603050405020304" pitchFamily="18" charset="0"/>
              </a:rPr>
              <a:t>b</a:t>
            </a:r>
            <a:r>
              <a:rPr lang="en-US" altLang="zh-CN" sz="2400" b="1" dirty="0">
                <a:latin typeface="Times New Roman" panose="02020603050405020304" pitchFamily="18" charset="0"/>
                <a:cs typeface="Times New Roman" panose="02020603050405020304" pitchFamily="18" charset="0"/>
              </a:rPr>
              <a:t>)(</a:t>
            </a:r>
            <a:r>
              <a:rPr lang="en-US" altLang="zh-CN" sz="2400" b="1" i="1" dirty="0">
                <a:latin typeface="Times New Roman" panose="02020603050405020304" pitchFamily="18" charset="0"/>
                <a:cs typeface="Times New Roman" panose="02020603050405020304" pitchFamily="18" charset="0"/>
              </a:rPr>
              <a:t>a</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2</a:t>
            </a:r>
            <a:r>
              <a:rPr lang="en-US" altLang="zh-CN" sz="2400" b="1" i="1" dirty="0">
                <a:latin typeface="Times New Roman" panose="02020603050405020304" pitchFamily="18" charset="0"/>
                <a:cs typeface="Times New Roman" panose="02020603050405020304" pitchFamily="18" charset="0"/>
              </a:rPr>
              <a:t>b</a:t>
            </a:r>
            <a:r>
              <a:rPr lang="en-US" altLang="zh-CN" sz="2400" b="1" dirty="0">
                <a:latin typeface="Times New Roman" panose="02020603050405020304" pitchFamily="18" charset="0"/>
                <a:cs typeface="Times New Roman" panose="02020603050405020304" pitchFamily="18" charset="0"/>
              </a:rPr>
              <a:t>)</a:t>
            </a:r>
            <a:r>
              <a:rPr lang="zh-CN" altLang="zh-CN" sz="2400" b="1" dirty="0">
                <a:latin typeface="Times New Roman" panose="02020603050405020304" pitchFamily="18" charset="0"/>
                <a:cs typeface="Times New Roman" panose="02020603050405020304" pitchFamily="18" charset="0"/>
              </a:rPr>
              <a:t>＝－</a:t>
            </a:r>
            <a:r>
              <a:rPr lang="en-US" altLang="zh-CN" sz="2400" b="1" i="1" dirty="0">
                <a:latin typeface="Times New Roman" panose="02020603050405020304" pitchFamily="18" charset="0"/>
                <a:cs typeface="Times New Roman" panose="02020603050405020304" pitchFamily="18" charset="0"/>
              </a:rPr>
              <a:t>a</a:t>
            </a:r>
            <a:r>
              <a:rPr lang="en-US" altLang="zh-CN" sz="2400" b="1" baseline="30000" dirty="0">
                <a:latin typeface="Times New Roman" panose="02020603050405020304" pitchFamily="18" charset="0"/>
                <a:cs typeface="Times New Roman" panose="02020603050405020304" pitchFamily="18" charset="0"/>
              </a:rPr>
              <a:t>2</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4</a:t>
            </a:r>
            <a:r>
              <a:rPr lang="en-US" altLang="zh-CN" sz="2400" b="1" i="1" dirty="0">
                <a:latin typeface="Times New Roman" panose="02020603050405020304" pitchFamily="18" charset="0"/>
                <a:cs typeface="Times New Roman" panose="02020603050405020304" pitchFamily="18" charset="0"/>
              </a:rPr>
              <a:t>b</a:t>
            </a:r>
            <a:r>
              <a:rPr lang="en-US" altLang="zh-CN" sz="2400" b="1" baseline="30000" dirty="0">
                <a:latin typeface="Times New Roman" panose="02020603050405020304" pitchFamily="18" charset="0"/>
                <a:cs typeface="Times New Roman" panose="02020603050405020304" pitchFamily="18" charset="0"/>
              </a:rPr>
              <a:t>2</a:t>
            </a:r>
            <a:endParaRPr lang="zh-CN" altLang="zh-CN" sz="2400" b="1" dirty="0">
              <a:latin typeface="Times New Roman" panose="02020603050405020304" pitchFamily="18" charset="0"/>
              <a:cs typeface="Times New Roman" panose="02020603050405020304" pitchFamily="18" charset="0"/>
            </a:endParaRPr>
          </a:p>
          <a:p>
            <a:pPr marL="0" lvl="0" indent="0" eaLnBrk="1" hangingPunct="1">
              <a:lnSpc>
                <a:spcPct val="150000"/>
              </a:lnSpc>
              <a:spcBef>
                <a:spcPct val="0"/>
              </a:spcBef>
              <a:buFontTx/>
              <a:buNone/>
            </a:pPr>
            <a:r>
              <a:rPr lang="en-US" altLang="zh-CN" sz="2400" b="1" dirty="0">
                <a:latin typeface="Times New Roman" panose="02020603050405020304" pitchFamily="18" charset="0"/>
                <a:cs typeface="Times New Roman" panose="02020603050405020304" pitchFamily="18" charset="0"/>
              </a:rPr>
              <a:t>     C</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a:t>
            </a:r>
            <a:r>
              <a:rPr lang="en-US" altLang="zh-CN" sz="2400" b="1" i="1" dirty="0">
                <a:latin typeface="Times New Roman" panose="02020603050405020304" pitchFamily="18" charset="0"/>
                <a:cs typeface="Times New Roman" panose="02020603050405020304" pitchFamily="18" charset="0"/>
              </a:rPr>
              <a:t>a</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2</a:t>
            </a:r>
            <a:r>
              <a:rPr lang="en-US" altLang="zh-CN" sz="2400" b="1" i="1" dirty="0">
                <a:latin typeface="Times New Roman" panose="02020603050405020304" pitchFamily="18" charset="0"/>
                <a:cs typeface="Times New Roman" panose="02020603050405020304" pitchFamily="18" charset="0"/>
              </a:rPr>
              <a:t>b</a:t>
            </a:r>
            <a:r>
              <a:rPr lang="en-US" altLang="zh-CN" sz="2400" b="1" dirty="0">
                <a:latin typeface="Times New Roman" panose="02020603050405020304" pitchFamily="18" charset="0"/>
                <a:cs typeface="Times New Roman" panose="02020603050405020304" pitchFamily="18" charset="0"/>
              </a:rPr>
              <a:t>)(</a:t>
            </a:r>
            <a:r>
              <a:rPr lang="zh-CN" altLang="zh-CN" sz="2400" b="1" dirty="0">
                <a:latin typeface="Times New Roman" panose="02020603050405020304" pitchFamily="18" charset="0"/>
                <a:cs typeface="Times New Roman" panose="02020603050405020304" pitchFamily="18" charset="0"/>
              </a:rPr>
              <a:t>－</a:t>
            </a:r>
            <a:r>
              <a:rPr lang="en-US" altLang="zh-CN" sz="2400" b="1" i="1" dirty="0">
                <a:latin typeface="Times New Roman" panose="02020603050405020304" pitchFamily="18" charset="0"/>
                <a:cs typeface="Times New Roman" panose="02020603050405020304" pitchFamily="18" charset="0"/>
              </a:rPr>
              <a:t>a</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2</a:t>
            </a:r>
            <a:r>
              <a:rPr lang="en-US" altLang="zh-CN" sz="2400" b="1" i="1" dirty="0">
                <a:latin typeface="Times New Roman" panose="02020603050405020304" pitchFamily="18" charset="0"/>
                <a:cs typeface="Times New Roman" panose="02020603050405020304" pitchFamily="18" charset="0"/>
              </a:rPr>
              <a:t>b</a:t>
            </a:r>
            <a:r>
              <a:rPr lang="en-US" altLang="zh-CN" sz="2400" b="1" dirty="0">
                <a:latin typeface="Times New Roman" panose="02020603050405020304" pitchFamily="18" charset="0"/>
                <a:cs typeface="Times New Roman" panose="02020603050405020304" pitchFamily="18" charset="0"/>
              </a:rPr>
              <a:t>)</a:t>
            </a:r>
            <a:r>
              <a:rPr lang="zh-CN" altLang="zh-CN" sz="2400" b="1" dirty="0">
                <a:latin typeface="Times New Roman" panose="02020603050405020304" pitchFamily="18" charset="0"/>
                <a:cs typeface="Times New Roman" panose="02020603050405020304" pitchFamily="18" charset="0"/>
              </a:rPr>
              <a:t>＝</a:t>
            </a:r>
            <a:r>
              <a:rPr lang="en-US" altLang="zh-CN" sz="2400" b="1" i="1" dirty="0">
                <a:latin typeface="Times New Roman" panose="02020603050405020304" pitchFamily="18" charset="0"/>
                <a:cs typeface="Times New Roman" panose="02020603050405020304" pitchFamily="18" charset="0"/>
              </a:rPr>
              <a:t>a</a:t>
            </a:r>
            <a:r>
              <a:rPr lang="en-US" altLang="zh-CN" sz="2400" b="1" baseline="30000" dirty="0">
                <a:latin typeface="Times New Roman" panose="02020603050405020304" pitchFamily="18" charset="0"/>
                <a:cs typeface="Times New Roman" panose="02020603050405020304" pitchFamily="18" charset="0"/>
              </a:rPr>
              <a:t>2</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4</a:t>
            </a:r>
            <a:r>
              <a:rPr lang="en-US" altLang="zh-CN" sz="2400" b="1" i="1" dirty="0">
                <a:latin typeface="Times New Roman" panose="02020603050405020304" pitchFamily="18" charset="0"/>
                <a:cs typeface="Times New Roman" panose="02020603050405020304" pitchFamily="18" charset="0"/>
              </a:rPr>
              <a:t>b</a:t>
            </a:r>
            <a:r>
              <a:rPr lang="en-US" altLang="zh-CN" sz="2400" b="1" baseline="30000" dirty="0">
                <a:latin typeface="Times New Roman" panose="02020603050405020304" pitchFamily="18" charset="0"/>
                <a:cs typeface="Times New Roman" panose="02020603050405020304" pitchFamily="18" charset="0"/>
              </a:rPr>
              <a:t>2</a:t>
            </a:r>
            <a:endParaRPr lang="zh-CN" altLang="zh-CN" sz="2400" b="1" dirty="0">
              <a:latin typeface="Times New Roman" panose="02020603050405020304" pitchFamily="18" charset="0"/>
              <a:cs typeface="Times New Roman" panose="02020603050405020304" pitchFamily="18" charset="0"/>
            </a:endParaRPr>
          </a:p>
          <a:p>
            <a:pPr marL="0" lvl="0" indent="0" eaLnBrk="1" hangingPunct="1">
              <a:lnSpc>
                <a:spcPct val="150000"/>
              </a:lnSpc>
              <a:spcBef>
                <a:spcPct val="0"/>
              </a:spcBef>
              <a:buFontTx/>
              <a:buNone/>
            </a:pPr>
            <a:r>
              <a:rPr lang="en-US" altLang="zh-CN" sz="2400" b="1" dirty="0">
                <a:latin typeface="Times New Roman" panose="02020603050405020304" pitchFamily="18" charset="0"/>
                <a:cs typeface="Times New Roman" panose="02020603050405020304" pitchFamily="18" charset="0"/>
              </a:rPr>
              <a:t>     D</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a:t>
            </a:r>
            <a:r>
              <a:rPr lang="zh-CN" altLang="zh-CN" sz="2400" b="1" dirty="0">
                <a:latin typeface="Times New Roman" panose="02020603050405020304" pitchFamily="18" charset="0"/>
                <a:cs typeface="Times New Roman" panose="02020603050405020304" pitchFamily="18" charset="0"/>
              </a:rPr>
              <a:t>－</a:t>
            </a:r>
            <a:r>
              <a:rPr lang="en-US" altLang="zh-CN" sz="2400" b="1" i="1" dirty="0">
                <a:latin typeface="Times New Roman" panose="02020603050405020304" pitchFamily="18" charset="0"/>
                <a:cs typeface="Times New Roman" panose="02020603050405020304" pitchFamily="18" charset="0"/>
              </a:rPr>
              <a:t>a</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2</a:t>
            </a:r>
            <a:r>
              <a:rPr lang="en-US" altLang="zh-CN" sz="2400" b="1" i="1" dirty="0">
                <a:latin typeface="Times New Roman" panose="02020603050405020304" pitchFamily="18" charset="0"/>
                <a:cs typeface="Times New Roman" panose="02020603050405020304" pitchFamily="18" charset="0"/>
              </a:rPr>
              <a:t>b</a:t>
            </a:r>
            <a:r>
              <a:rPr lang="en-US" altLang="zh-CN" sz="2400" b="1" dirty="0">
                <a:latin typeface="Times New Roman" panose="02020603050405020304" pitchFamily="18" charset="0"/>
                <a:cs typeface="Times New Roman" panose="02020603050405020304" pitchFamily="18" charset="0"/>
              </a:rPr>
              <a:t>)(</a:t>
            </a:r>
            <a:r>
              <a:rPr lang="zh-CN" altLang="zh-CN" sz="2400" b="1" dirty="0">
                <a:latin typeface="Times New Roman" panose="02020603050405020304" pitchFamily="18" charset="0"/>
                <a:cs typeface="Times New Roman" panose="02020603050405020304" pitchFamily="18" charset="0"/>
              </a:rPr>
              <a:t>－</a:t>
            </a:r>
            <a:r>
              <a:rPr lang="en-US" altLang="zh-CN" sz="2400" b="1" i="1" dirty="0">
                <a:latin typeface="Times New Roman" panose="02020603050405020304" pitchFamily="18" charset="0"/>
                <a:cs typeface="Times New Roman" panose="02020603050405020304" pitchFamily="18" charset="0"/>
              </a:rPr>
              <a:t>a</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2</a:t>
            </a:r>
            <a:r>
              <a:rPr lang="en-US" altLang="zh-CN" sz="2400" b="1" i="1" dirty="0">
                <a:latin typeface="Times New Roman" panose="02020603050405020304" pitchFamily="18" charset="0"/>
                <a:cs typeface="Times New Roman" panose="02020603050405020304" pitchFamily="18" charset="0"/>
              </a:rPr>
              <a:t>b</a:t>
            </a:r>
            <a:r>
              <a:rPr lang="en-US" altLang="zh-CN" sz="2400" b="1" dirty="0">
                <a:latin typeface="Times New Roman" panose="02020603050405020304" pitchFamily="18" charset="0"/>
                <a:cs typeface="Times New Roman" panose="02020603050405020304" pitchFamily="18" charset="0"/>
              </a:rPr>
              <a:t>)</a:t>
            </a:r>
            <a:r>
              <a:rPr lang="zh-CN" altLang="zh-CN" sz="2400" b="1" dirty="0">
                <a:latin typeface="Times New Roman" panose="02020603050405020304" pitchFamily="18" charset="0"/>
                <a:cs typeface="Times New Roman" panose="02020603050405020304" pitchFamily="18" charset="0"/>
              </a:rPr>
              <a:t>＝</a:t>
            </a:r>
            <a:r>
              <a:rPr lang="en-US" altLang="zh-CN" sz="2400" b="1" i="1" dirty="0">
                <a:latin typeface="Times New Roman" panose="02020603050405020304" pitchFamily="18" charset="0"/>
                <a:cs typeface="Times New Roman" panose="02020603050405020304" pitchFamily="18" charset="0"/>
              </a:rPr>
              <a:t>a</a:t>
            </a:r>
            <a:r>
              <a:rPr lang="en-US" altLang="zh-CN" sz="2400" b="1" baseline="30000" dirty="0">
                <a:latin typeface="Times New Roman" panose="02020603050405020304" pitchFamily="18" charset="0"/>
                <a:cs typeface="Times New Roman" panose="02020603050405020304" pitchFamily="18" charset="0"/>
              </a:rPr>
              <a:t>2</a:t>
            </a: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4</a:t>
            </a:r>
            <a:r>
              <a:rPr lang="en-US" altLang="zh-CN" sz="2400" b="1" i="1" dirty="0">
                <a:latin typeface="Times New Roman" panose="02020603050405020304" pitchFamily="18" charset="0"/>
                <a:cs typeface="Times New Roman" panose="02020603050405020304" pitchFamily="18" charset="0"/>
              </a:rPr>
              <a:t>b</a:t>
            </a:r>
            <a:r>
              <a:rPr lang="en-US" altLang="zh-CN" sz="2400" b="1" baseline="30000" dirty="0">
                <a:latin typeface="Times New Roman" panose="02020603050405020304" pitchFamily="18" charset="0"/>
                <a:cs typeface="Times New Roman" panose="02020603050405020304" pitchFamily="18" charset="0"/>
              </a:rPr>
              <a:t>2</a:t>
            </a:r>
            <a:endParaRPr lang="zh-CN" altLang="zh-CN" sz="2400" b="1" dirty="0">
              <a:latin typeface="Times New Roman" panose="02020603050405020304" pitchFamily="18" charset="0"/>
              <a:ea typeface="Times New Roman" panose="02020603050405020304" pitchFamily="18" charset="0"/>
            </a:endParaRPr>
          </a:p>
        </p:txBody>
      </p:sp>
      <p:sp>
        <p:nvSpPr>
          <p:cNvPr id="22" name="矩形 21"/>
          <p:cNvSpPr/>
          <p:nvPr/>
        </p:nvSpPr>
        <p:spPr>
          <a:xfrm>
            <a:off x="5949315" y="594995"/>
            <a:ext cx="551180" cy="521970"/>
          </a:xfrm>
          <a:prstGeom prst="rect">
            <a:avLst/>
          </a:prstGeom>
          <a:noFill/>
          <a:ln w="9525">
            <a:noFill/>
          </a:ln>
        </p:spPr>
        <p:txBody>
          <a:bodyPr wrap="squar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2800" b="1" dirty="0">
                <a:solidFill>
                  <a:srgbClr val="FF0000"/>
                </a:solidFill>
                <a:latin typeface="Times New Roman" panose="02020603050405020304" pitchFamily="18" charset="0"/>
                <a:cs typeface="Times New Roman" panose="02020603050405020304" pitchFamily="18" charset="0"/>
              </a:rPr>
              <a:t>D</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23560" name="文本框 9"/>
          <p:cNvSpPr txBox="1"/>
          <p:nvPr/>
        </p:nvSpPr>
        <p:spPr>
          <a:xfrm>
            <a:off x="2208530" y="3515995"/>
            <a:ext cx="7775575" cy="1641475"/>
          </a:xfrm>
          <a:prstGeom prst="rect">
            <a:avLst/>
          </a:prstGeom>
          <a:noFill/>
          <a:ln w="9525">
            <a:noFill/>
          </a:ln>
        </p:spPr>
        <p:txBody>
          <a:bodyPr wrap="square" anchor="t" anchorCtr="0">
            <a:spAutoFit/>
          </a:bodyPr>
          <a:lstStyle/>
          <a:p>
            <a:pPr>
              <a:lnSpc>
                <a:spcPct val="120000"/>
              </a:lnSpc>
            </a:pPr>
            <a:r>
              <a:rPr lang="en-US" altLang="zh-CN" sz="2800" dirty="0">
                <a:latin typeface="Times New Roman" panose="02020603050405020304" pitchFamily="18" charset="0"/>
                <a:ea typeface="黑体" panose="02010609060101010101" charset="-122"/>
              </a:rPr>
              <a:t>4. </a:t>
            </a:r>
            <a:r>
              <a:rPr lang="zh-CN" altLang="en-US" sz="2800" dirty="0">
                <a:latin typeface="Times New Roman" panose="02020603050405020304" pitchFamily="18" charset="0"/>
                <a:ea typeface="黑体" panose="02010609060101010101" charset="-122"/>
              </a:rPr>
              <a:t>两个正方形的边长之和为</a:t>
            </a:r>
            <a:r>
              <a:rPr lang="en-US" altLang="zh-CN" sz="2800" dirty="0">
                <a:latin typeface="Times New Roman" panose="02020603050405020304" pitchFamily="18" charset="0"/>
                <a:ea typeface="黑体" panose="02010609060101010101" charset="-122"/>
              </a:rPr>
              <a:t>5</a:t>
            </a:r>
            <a:r>
              <a:rPr lang="zh-CN" altLang="en-US" sz="2800" dirty="0">
                <a:latin typeface="Times New Roman" panose="02020603050405020304" pitchFamily="18" charset="0"/>
                <a:ea typeface="黑体" panose="02010609060101010101" charset="-122"/>
              </a:rPr>
              <a:t>，边长之差为</a:t>
            </a:r>
            <a:r>
              <a:rPr lang="en-US" altLang="zh-CN" sz="28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，那么用较大的正方形的面积减去较小的正方形的面积，差是</a:t>
            </a:r>
            <a:r>
              <a:rPr lang="en-US" altLang="zh-CN" sz="2800" dirty="0">
                <a:latin typeface="Times New Roman" panose="02020603050405020304" pitchFamily="18" charset="0"/>
                <a:ea typeface="黑体" panose="02010609060101010101" charset="-122"/>
              </a:rPr>
              <a:t>________</a:t>
            </a:r>
            <a:r>
              <a:rPr lang="zh-CN" altLang="en-US"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p:txBody>
      </p:sp>
      <p:sp>
        <p:nvSpPr>
          <p:cNvPr id="23561" name="文本框 10"/>
          <p:cNvSpPr txBox="1"/>
          <p:nvPr/>
        </p:nvSpPr>
        <p:spPr>
          <a:xfrm>
            <a:off x="4129405" y="4625658"/>
            <a:ext cx="539750" cy="521970"/>
          </a:xfrm>
          <a:prstGeom prst="rect">
            <a:avLst/>
          </a:prstGeom>
          <a:noFill/>
          <a:ln w="9525">
            <a:noFill/>
          </a:ln>
        </p:spPr>
        <p:txBody>
          <a:bodyPr wrap="square" anchor="t" anchorCtr="0">
            <a:spAutoFit/>
          </a:bodyPr>
          <a:lstStyle/>
          <a:p>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10</a:t>
            </a:r>
            <a:endPar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3561"/>
                                        </p:tgtEl>
                                        <p:attrNameLst>
                                          <p:attrName>style.visibility</p:attrName>
                                        </p:attrNameLst>
                                      </p:cBhvr>
                                      <p:to>
                                        <p:strVal val="visible"/>
                                      </p:to>
                                    </p:set>
                                    <p:animEffect transition="in" filter="wipe(down)">
                                      <p:cBhvr>
                                        <p:cTn id="13" dur="500"/>
                                        <p:tgtEl>
                                          <p:spTgt spid="23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56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ext Box 2"/>
          <p:cNvSpPr txBox="1"/>
          <p:nvPr/>
        </p:nvSpPr>
        <p:spPr>
          <a:xfrm>
            <a:off x="1804670" y="1109663"/>
            <a:ext cx="4643438" cy="694055"/>
          </a:xfrm>
          <a:prstGeom prst="rect">
            <a:avLst/>
          </a:prstGeom>
          <a:noFill/>
          <a:ln w="9525">
            <a:noFill/>
          </a:ln>
        </p:spPr>
        <p:txBody>
          <a:bodyPr anchor="t" anchorCtr="0">
            <a:spAutoFit/>
          </a:bodyPr>
          <a:lstStyle/>
          <a:p>
            <a:pPr>
              <a:lnSpc>
                <a:spcPct val="140000"/>
              </a:lnSpc>
              <a:spcBef>
                <a:spcPct val="50000"/>
              </a:spcBef>
            </a:pP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1</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a:t>
            </a:r>
            <a:r>
              <a:rPr lang="en-US" altLang="zh-CN" sz="2800" b="1" i="1" dirty="0">
                <a:latin typeface="Times New Roman" panose="02020603050405020304" pitchFamily="18" charset="0"/>
                <a:ea typeface="宋体" panose="02010600030101010101" pitchFamily="2" charset="-122"/>
              </a:rPr>
              <a:t>a+</a:t>
            </a:r>
            <a:r>
              <a:rPr lang="en-US" altLang="zh-CN" sz="2800" b="1" dirty="0">
                <a:latin typeface="Times New Roman" panose="02020603050405020304" pitchFamily="18" charset="0"/>
                <a:ea typeface="宋体" panose="02010600030101010101" pitchFamily="2" charset="-122"/>
              </a:rPr>
              <a:t>3</a:t>
            </a:r>
            <a:r>
              <a:rPr lang="en-US" altLang="zh-CN" sz="2800" b="1" i="1" dirty="0">
                <a:latin typeface="Times New Roman" panose="02020603050405020304" pitchFamily="18" charset="0"/>
                <a:ea typeface="宋体" panose="02010600030101010101" pitchFamily="2" charset="-122"/>
              </a:rPr>
              <a:t>b</a:t>
            </a:r>
            <a:r>
              <a:rPr lang="en-US" altLang="zh-CN" sz="2800" b="1" dirty="0">
                <a:latin typeface="Times New Roman" panose="02020603050405020304" pitchFamily="18" charset="0"/>
                <a:ea typeface="宋体" panose="02010600030101010101" pitchFamily="2" charset="-122"/>
              </a:rPr>
              <a:t>)(</a:t>
            </a:r>
            <a:r>
              <a:rPr lang="en-US" altLang="zh-CN" sz="2800" b="1" i="1" dirty="0">
                <a:latin typeface="Times New Roman" panose="02020603050405020304" pitchFamily="18" charset="0"/>
                <a:ea typeface="宋体" panose="02010600030101010101" pitchFamily="2" charset="-122"/>
              </a:rPr>
              <a:t>a</a:t>
            </a:r>
            <a:r>
              <a:rPr lang="en-US" altLang="zh-CN" sz="2800" b="1" i="1" dirty="0">
                <a:latin typeface="黑体" panose="02010609060101010101" charset="-122"/>
                <a:ea typeface="黑体" panose="02010609060101010101" charset="-122"/>
              </a:rPr>
              <a:t>-</a:t>
            </a:r>
            <a:r>
              <a:rPr lang="en-US" altLang="zh-CN" sz="2800" b="1" i="1" dirty="0">
                <a:latin typeface="Arial" panose="020B0604020202020204" pitchFamily="34"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3</a:t>
            </a:r>
            <a:r>
              <a:rPr lang="en-US" altLang="zh-CN" sz="2800" b="1" i="1" dirty="0">
                <a:latin typeface="Times New Roman" panose="02020603050405020304" pitchFamily="18" charset="0"/>
                <a:ea typeface="宋体" panose="02010600030101010101" pitchFamily="2" charset="-122"/>
              </a:rPr>
              <a:t>b</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a:t>
            </a:r>
            <a:endParaRPr lang="zh-CN" altLang="en-US" sz="2800" b="1" dirty="0">
              <a:latin typeface="Times New Roman" panose="02020603050405020304" pitchFamily="18" charset="0"/>
              <a:ea typeface="宋体" panose="02010600030101010101" pitchFamily="2" charset="-122"/>
            </a:endParaRPr>
          </a:p>
        </p:txBody>
      </p:sp>
      <p:sp>
        <p:nvSpPr>
          <p:cNvPr id="24579" name="Text Box 3"/>
          <p:cNvSpPr txBox="1"/>
          <p:nvPr/>
        </p:nvSpPr>
        <p:spPr>
          <a:xfrm>
            <a:off x="7198995" y="2813050"/>
            <a:ext cx="2735263" cy="694055"/>
          </a:xfrm>
          <a:prstGeom prst="rect">
            <a:avLst/>
          </a:prstGeom>
          <a:noFill/>
          <a:ln w="9525">
            <a:noFill/>
          </a:ln>
        </p:spPr>
        <p:txBody>
          <a:bodyPr anchor="t" anchorCtr="0">
            <a:spAutoFit/>
          </a:bodyPr>
          <a:lstStyle/>
          <a:p>
            <a:pPr>
              <a:lnSpc>
                <a:spcPct val="140000"/>
              </a:lnSpc>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=4</a:t>
            </a:r>
            <a:r>
              <a:rPr lang="en-US" altLang="zh-CN" sz="2800" b="1" i="1" dirty="0">
                <a:solidFill>
                  <a:srgbClr val="FF0000"/>
                </a:solidFill>
                <a:latin typeface="Times New Roman" panose="02020603050405020304" pitchFamily="18" charset="0"/>
                <a:ea typeface="宋体" panose="02010600030101010101" pitchFamily="2" charset="-122"/>
              </a:rPr>
              <a:t>a</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zh-CN" altLang="en-US" sz="2800" b="1" dirty="0">
                <a:solidFill>
                  <a:srgbClr val="FF0000"/>
                </a:solidFill>
                <a:latin typeface="Arial" panose="020B0604020202020204" pitchFamily="34"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9</a:t>
            </a:r>
            <a:r>
              <a:rPr lang="zh-CN" altLang="en-US" sz="2800" b="1" dirty="0">
                <a:solidFill>
                  <a:srgbClr val="FF0000"/>
                </a:solidFill>
                <a:latin typeface="Times New Roman" panose="02020603050405020304" pitchFamily="18" charset="0"/>
                <a:ea typeface="宋体" panose="02010600030101010101" pitchFamily="2" charset="-122"/>
              </a:rPr>
              <a:t>；</a:t>
            </a:r>
            <a:endParaRPr lang="zh-CN" altLang="en-US" sz="2800" b="1" dirty="0">
              <a:solidFill>
                <a:srgbClr val="FF0000"/>
              </a:solidFill>
              <a:latin typeface="Times New Roman" panose="02020603050405020304" pitchFamily="18" charset="0"/>
              <a:ea typeface="宋体" panose="02010600030101010101" pitchFamily="2" charset="-122"/>
            </a:endParaRPr>
          </a:p>
        </p:txBody>
      </p:sp>
      <p:sp>
        <p:nvSpPr>
          <p:cNvPr id="24580" name="Text Box 4"/>
          <p:cNvSpPr txBox="1"/>
          <p:nvPr/>
        </p:nvSpPr>
        <p:spPr>
          <a:xfrm>
            <a:off x="3241358" y="4713288"/>
            <a:ext cx="2447925" cy="694055"/>
          </a:xfrm>
          <a:prstGeom prst="rect">
            <a:avLst/>
          </a:prstGeom>
          <a:noFill/>
          <a:ln w="9525">
            <a:noFill/>
          </a:ln>
        </p:spPr>
        <p:txBody>
          <a:bodyPr anchor="t" anchorCtr="0">
            <a:spAutoFit/>
          </a:bodyPr>
          <a:lstStyle/>
          <a:p>
            <a:pPr>
              <a:lnSpc>
                <a:spcPct val="140000"/>
              </a:lnSpc>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=4</a:t>
            </a:r>
            <a:r>
              <a:rPr lang="en-US" altLang="zh-CN" sz="2800" b="1" i="1" dirty="0">
                <a:solidFill>
                  <a:srgbClr val="FF0000"/>
                </a:solidFill>
                <a:latin typeface="Times New Roman" panose="02020603050405020304" pitchFamily="18" charset="0"/>
                <a:ea typeface="宋体" panose="02010600030101010101" pitchFamily="2" charset="-122"/>
              </a:rPr>
              <a:t>x</a:t>
            </a:r>
            <a:r>
              <a:rPr lang="en-US" altLang="zh-CN" sz="2800" b="1" baseline="30000" dirty="0">
                <a:solidFill>
                  <a:srgbClr val="FF0000"/>
                </a:solidFill>
                <a:latin typeface="Times New Roman" panose="02020603050405020304" pitchFamily="18" charset="0"/>
                <a:ea typeface="宋体" panose="02010600030101010101" pitchFamily="2" charset="-122"/>
              </a:rPr>
              <a:t>4</a:t>
            </a:r>
            <a:r>
              <a:rPr lang="zh-CN" altLang="en-US" sz="2800" b="1" dirty="0">
                <a:solidFill>
                  <a:srgbClr val="FF0000"/>
                </a:solidFill>
                <a:latin typeface="Arial" panose="020B0604020202020204" pitchFamily="34"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a:t>
            </a:r>
            <a:endParaRPr lang="en-US" altLang="zh-CN" sz="2800" b="1" dirty="0">
              <a:solidFill>
                <a:srgbClr val="FF0000"/>
              </a:solidFill>
              <a:latin typeface="Times New Roman" panose="02020603050405020304" pitchFamily="18" charset="0"/>
              <a:ea typeface="宋体" panose="02010600030101010101" pitchFamily="2" charset="-122"/>
            </a:endParaRPr>
          </a:p>
        </p:txBody>
      </p:sp>
      <p:sp>
        <p:nvSpPr>
          <p:cNvPr id="24581" name="Text Box 5"/>
          <p:cNvSpPr txBox="1"/>
          <p:nvPr/>
        </p:nvSpPr>
        <p:spPr>
          <a:xfrm>
            <a:off x="6592570" y="1620838"/>
            <a:ext cx="3168650" cy="694055"/>
          </a:xfrm>
          <a:prstGeom prst="rect">
            <a:avLst/>
          </a:prstGeom>
          <a:noFill/>
          <a:ln w="9525">
            <a:noFill/>
          </a:ln>
        </p:spPr>
        <p:txBody>
          <a:bodyPr anchor="t" anchorCtr="0">
            <a:spAutoFit/>
          </a:bodyPr>
          <a:lstStyle/>
          <a:p>
            <a:pPr>
              <a:lnSpc>
                <a:spcPct val="140000"/>
              </a:lnSpc>
              <a:spcBef>
                <a:spcPct val="50000"/>
              </a:spcBef>
            </a:pPr>
            <a:r>
              <a:rPr lang="zh-CN" altLang="en-US" sz="2800" dirty="0">
                <a:solidFill>
                  <a:srgbClr val="FF0000"/>
                </a:solidFill>
                <a:latin typeface="黑体" panose="02010609060101010101" charset="-122"/>
                <a:ea typeface="黑体" panose="02010609060101010101" charset="-122"/>
              </a:rPr>
              <a:t>原式</a:t>
            </a:r>
            <a:r>
              <a:rPr lang="en-US" altLang="zh-CN" sz="2800" b="1" dirty="0">
                <a:solidFill>
                  <a:srgbClr val="FF0000"/>
                </a:solidFill>
                <a:latin typeface="Times New Roman" panose="02020603050405020304" pitchFamily="18" charset="0"/>
                <a:ea typeface="宋体" panose="02010600030101010101" pitchFamily="2" charset="-122"/>
              </a:rPr>
              <a:t>=(2</a:t>
            </a:r>
            <a:r>
              <a:rPr lang="en-US" altLang="zh-CN" sz="2800" b="1" i="1" dirty="0">
                <a:solidFill>
                  <a:srgbClr val="FF0000"/>
                </a:solidFill>
                <a:latin typeface="Times New Roman" panose="02020603050405020304" pitchFamily="18" charset="0"/>
                <a:ea typeface="宋体" panose="02010600030101010101" pitchFamily="2" charset="-122"/>
              </a:rPr>
              <a:t>a+</a:t>
            </a:r>
            <a:r>
              <a:rPr lang="en-US" altLang="zh-CN" sz="2800" b="1" dirty="0">
                <a:solidFill>
                  <a:srgbClr val="FF0000"/>
                </a:solidFill>
                <a:latin typeface="Times New Roman" panose="02020603050405020304" pitchFamily="18" charset="0"/>
                <a:ea typeface="宋体" panose="02010600030101010101" pitchFamily="2" charset="-122"/>
              </a:rPr>
              <a:t>3)(2</a:t>
            </a:r>
            <a:r>
              <a:rPr lang="en-US" altLang="zh-CN" sz="2800" b="1" i="1" dirty="0">
                <a:solidFill>
                  <a:srgbClr val="FF0000"/>
                </a:solidFill>
                <a:latin typeface="Times New Roman" panose="02020603050405020304" pitchFamily="18" charset="0"/>
                <a:ea typeface="宋体" panose="02010600030101010101" pitchFamily="2" charset="-122"/>
              </a:rPr>
              <a:t>a-</a:t>
            </a:r>
            <a:r>
              <a:rPr lang="en-US" altLang="zh-CN" sz="2800" b="1" dirty="0">
                <a:solidFill>
                  <a:srgbClr val="FF0000"/>
                </a:solidFill>
                <a:latin typeface="Times New Roman" panose="02020603050405020304" pitchFamily="18" charset="0"/>
                <a:ea typeface="宋体" panose="02010600030101010101" pitchFamily="2" charset="-122"/>
              </a:rPr>
              <a:t>3)</a:t>
            </a:r>
            <a:endParaRPr lang="en-US" altLang="zh-CN" sz="2800" b="1" dirty="0">
              <a:solidFill>
                <a:srgbClr val="FF0000"/>
              </a:solidFill>
              <a:latin typeface="Times New Roman" panose="02020603050405020304" pitchFamily="18" charset="0"/>
              <a:ea typeface="宋体" panose="02010600030101010101" pitchFamily="2" charset="-122"/>
            </a:endParaRPr>
          </a:p>
        </p:txBody>
      </p:sp>
      <p:sp>
        <p:nvSpPr>
          <p:cNvPr id="24582" name="Text Box 6"/>
          <p:cNvSpPr txBox="1"/>
          <p:nvPr/>
        </p:nvSpPr>
        <p:spPr>
          <a:xfrm>
            <a:off x="3168333" y="2441575"/>
            <a:ext cx="2808287" cy="694055"/>
          </a:xfrm>
          <a:prstGeom prst="rect">
            <a:avLst/>
          </a:prstGeom>
          <a:noFill/>
          <a:ln w="9525">
            <a:noFill/>
          </a:ln>
        </p:spPr>
        <p:txBody>
          <a:bodyPr anchor="t" anchorCtr="0">
            <a:spAutoFit/>
          </a:bodyPr>
          <a:lstStyle/>
          <a:p>
            <a:pPr>
              <a:lnSpc>
                <a:spcPct val="140000"/>
              </a:lnSpc>
              <a:spcBef>
                <a:spcPct val="50000"/>
              </a:spcBef>
            </a:pPr>
            <a:r>
              <a:rPr lang="en-US" altLang="zh-CN" sz="2800" b="1" i="1" dirty="0">
                <a:solidFill>
                  <a:srgbClr val="FF0000"/>
                </a:solidFill>
                <a:latin typeface="Times New Roman" panose="02020603050405020304" pitchFamily="18" charset="0"/>
                <a:ea typeface="宋体" panose="02010600030101010101" pitchFamily="2" charset="-122"/>
              </a:rPr>
              <a:t>=a</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zh-CN" altLang="en-US" sz="2800" b="1" dirty="0">
                <a:solidFill>
                  <a:srgbClr val="FF0000"/>
                </a:solidFill>
                <a:latin typeface="Arial" panose="020B0604020202020204" pitchFamily="34"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9</a:t>
            </a:r>
            <a:r>
              <a:rPr lang="en-US" altLang="zh-CN" sz="2800" b="1" i="1" dirty="0">
                <a:solidFill>
                  <a:srgbClr val="FF0000"/>
                </a:solidFill>
                <a:latin typeface="Times New Roman" panose="02020603050405020304" pitchFamily="18" charset="0"/>
                <a:ea typeface="宋体" panose="02010600030101010101" pitchFamily="2" charset="-122"/>
              </a:rPr>
              <a:t>b</a:t>
            </a:r>
            <a:r>
              <a:rPr lang="en-US" altLang="zh-CN" sz="2800" b="1" baseline="30000" dirty="0">
                <a:solidFill>
                  <a:srgbClr val="FF0000"/>
                </a:solidFill>
                <a:latin typeface="Times New Roman" panose="02020603050405020304" pitchFamily="18" charset="0"/>
                <a:ea typeface="宋体" panose="02010600030101010101" pitchFamily="2" charset="-122"/>
              </a:rPr>
              <a:t>2 </a:t>
            </a:r>
            <a:r>
              <a:rPr lang="zh-CN" altLang="en-US" sz="2800" b="1" dirty="0">
                <a:solidFill>
                  <a:srgbClr val="FF0000"/>
                </a:solidFill>
                <a:latin typeface="Times New Roman" panose="02020603050405020304" pitchFamily="18" charset="0"/>
                <a:ea typeface="宋体" panose="02010600030101010101" pitchFamily="2" charset="-122"/>
              </a:rPr>
              <a:t>；</a:t>
            </a:r>
            <a:endParaRPr lang="zh-CN" altLang="en-US" sz="2800" b="1" dirty="0">
              <a:solidFill>
                <a:srgbClr val="FF0000"/>
              </a:solidFill>
              <a:latin typeface="Times New Roman" panose="02020603050405020304" pitchFamily="18" charset="0"/>
              <a:ea typeface="宋体" panose="02010600030101010101" pitchFamily="2" charset="-122"/>
            </a:endParaRPr>
          </a:p>
        </p:txBody>
      </p:sp>
      <p:sp>
        <p:nvSpPr>
          <p:cNvPr id="24583" name="Text Box 7"/>
          <p:cNvSpPr txBox="1"/>
          <p:nvPr/>
        </p:nvSpPr>
        <p:spPr>
          <a:xfrm>
            <a:off x="7238683" y="2205038"/>
            <a:ext cx="2808287" cy="694055"/>
          </a:xfrm>
          <a:prstGeom prst="rect">
            <a:avLst/>
          </a:prstGeom>
          <a:noFill/>
          <a:ln w="9525">
            <a:noFill/>
          </a:ln>
        </p:spPr>
        <p:txBody>
          <a:bodyPr anchor="t" anchorCtr="0">
            <a:spAutoFit/>
          </a:bodyPr>
          <a:lstStyle/>
          <a:p>
            <a:pPr>
              <a:lnSpc>
                <a:spcPct val="140000"/>
              </a:lnSpc>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=(2</a:t>
            </a:r>
            <a:r>
              <a:rPr lang="en-US" altLang="zh-CN" sz="2800" b="1" i="1" dirty="0">
                <a:solidFill>
                  <a:srgbClr val="FF0000"/>
                </a:solidFill>
                <a:latin typeface="Times New Roman" panose="02020603050405020304" pitchFamily="18" charset="0"/>
                <a:ea typeface="宋体" panose="02010600030101010101" pitchFamily="2" charset="-122"/>
              </a:rPr>
              <a:t>a</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zh-CN" altLang="en-US" sz="2800" b="1" dirty="0">
                <a:solidFill>
                  <a:srgbClr val="FF0000"/>
                </a:solidFill>
                <a:latin typeface="Arial" panose="020B0604020202020204" pitchFamily="34"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3</a:t>
            </a:r>
            <a:r>
              <a:rPr lang="en-US" altLang="zh-CN" sz="2800" b="1" baseline="30000" dirty="0">
                <a:solidFill>
                  <a:srgbClr val="FF0000"/>
                </a:solidFill>
                <a:latin typeface="Times New Roman" panose="02020603050405020304" pitchFamily="18" charset="0"/>
                <a:ea typeface="宋体" panose="02010600030101010101" pitchFamily="2" charset="-122"/>
              </a:rPr>
              <a:t>2 </a:t>
            </a:r>
            <a:endParaRPr lang="en-US" altLang="zh-CN" sz="2800" b="1" dirty="0">
              <a:solidFill>
                <a:srgbClr val="FF0000"/>
              </a:solidFill>
              <a:latin typeface="Times New Roman" panose="02020603050405020304" pitchFamily="18" charset="0"/>
              <a:ea typeface="宋体" panose="02010600030101010101" pitchFamily="2" charset="-122"/>
            </a:endParaRPr>
          </a:p>
        </p:txBody>
      </p:sp>
      <p:sp>
        <p:nvSpPr>
          <p:cNvPr id="24584" name="Text Box 8"/>
          <p:cNvSpPr txBox="1"/>
          <p:nvPr/>
        </p:nvSpPr>
        <p:spPr>
          <a:xfrm>
            <a:off x="2582545" y="3963988"/>
            <a:ext cx="3451810" cy="694055"/>
          </a:xfrm>
          <a:prstGeom prst="rect">
            <a:avLst/>
          </a:prstGeom>
          <a:noFill/>
          <a:ln w="9525">
            <a:noFill/>
          </a:ln>
        </p:spPr>
        <p:txBody>
          <a:bodyPr wrap="square" anchor="t" anchorCtr="0">
            <a:spAutoFit/>
          </a:bodyPr>
          <a:lstStyle/>
          <a:p>
            <a:pPr>
              <a:lnSpc>
                <a:spcPct val="140000"/>
              </a:lnSpc>
              <a:spcBef>
                <a:spcPct val="50000"/>
              </a:spcBef>
            </a:pPr>
            <a:r>
              <a:rPr lang="zh-CN" altLang="en-US" sz="2800" dirty="0">
                <a:solidFill>
                  <a:srgbClr val="FF0000"/>
                </a:solidFill>
                <a:latin typeface="黑体" panose="02010609060101010101" charset="-122"/>
                <a:ea typeface="黑体" panose="02010609060101010101" charset="-122"/>
              </a:rPr>
              <a:t>原式</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dirty="0">
                <a:solidFill>
                  <a:srgbClr val="FF0000"/>
                </a:solidFill>
                <a:latin typeface="黑体" panose="02010609060101010101" charset="-122"/>
                <a:ea typeface="黑体" panose="02010609060101010101" charset="-122"/>
              </a:rPr>
              <a:t>-</a:t>
            </a:r>
            <a:r>
              <a:rPr lang="en-US" altLang="zh-CN" sz="2800" b="1" dirty="0">
                <a:solidFill>
                  <a:srgbClr val="FF0000"/>
                </a:solidFill>
                <a:latin typeface="Times New Roman" panose="02020603050405020304" pitchFamily="18" charset="0"/>
                <a:ea typeface="宋体" panose="02010600030101010101" pitchFamily="2" charset="-122"/>
              </a:rPr>
              <a:t>2</a:t>
            </a:r>
            <a:r>
              <a:rPr lang="en-US" altLang="zh-CN" sz="2800" b="1" i="1" dirty="0">
                <a:solidFill>
                  <a:srgbClr val="FF0000"/>
                </a:solidFill>
                <a:latin typeface="Times New Roman" panose="02020603050405020304" pitchFamily="18" charset="0"/>
                <a:ea typeface="宋体" panose="02010600030101010101" pitchFamily="2" charset="-122"/>
              </a:rPr>
              <a:t>x</a:t>
            </a:r>
            <a:r>
              <a:rPr lang="en-US" altLang="zh-CN" sz="2800" b="1" baseline="30000" dirty="0">
                <a:solidFill>
                  <a:srgbClr val="FF0000"/>
                </a:solidFill>
                <a:latin typeface="Times New Roman" panose="02020603050405020304" pitchFamily="18" charset="0"/>
                <a:ea typeface="宋体" panose="02010600030101010101" pitchFamily="2" charset="-122"/>
              </a:rPr>
              <a:t>2 </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zh-CN" altLang="en-US" sz="2800" b="1" dirty="0">
                <a:solidFill>
                  <a:srgbClr val="FF0000"/>
                </a:solidFill>
                <a:latin typeface="Arial" panose="020B0604020202020204" pitchFamily="34"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y</a:t>
            </a:r>
            <a:r>
              <a:rPr lang="en-US" altLang="zh-CN" sz="2800" b="1" baseline="30000" dirty="0">
                <a:solidFill>
                  <a:srgbClr val="FF0000"/>
                </a:solidFill>
                <a:latin typeface="Times New Roman" panose="02020603050405020304" pitchFamily="18" charset="0"/>
                <a:ea typeface="宋体" panose="02010600030101010101" pitchFamily="2" charset="-122"/>
              </a:rPr>
              <a:t>2 </a:t>
            </a:r>
            <a:endParaRPr lang="en-US" altLang="zh-CN" sz="2800" b="1" dirty="0">
              <a:solidFill>
                <a:srgbClr val="FF0000"/>
              </a:solidFill>
              <a:latin typeface="Times New Roman" panose="02020603050405020304" pitchFamily="18" charset="0"/>
              <a:ea typeface="宋体" panose="02010600030101010101" pitchFamily="2" charset="-122"/>
            </a:endParaRPr>
          </a:p>
        </p:txBody>
      </p:sp>
      <p:sp>
        <p:nvSpPr>
          <p:cNvPr id="24585" name="Text Box 16"/>
          <p:cNvSpPr txBox="1"/>
          <p:nvPr/>
        </p:nvSpPr>
        <p:spPr>
          <a:xfrm>
            <a:off x="2488883" y="1743075"/>
            <a:ext cx="2808287" cy="694055"/>
          </a:xfrm>
          <a:prstGeom prst="rect">
            <a:avLst/>
          </a:prstGeom>
          <a:noFill/>
          <a:ln w="9525">
            <a:noFill/>
          </a:ln>
        </p:spPr>
        <p:txBody>
          <a:bodyPr anchor="t" anchorCtr="0">
            <a:spAutoFit/>
          </a:bodyPr>
          <a:lstStyle/>
          <a:p>
            <a:pPr>
              <a:lnSpc>
                <a:spcPct val="140000"/>
              </a:lnSpc>
              <a:spcBef>
                <a:spcPct val="50000"/>
              </a:spcBef>
            </a:pPr>
            <a:r>
              <a:rPr lang="zh-CN" altLang="en-US" sz="2800" dirty="0">
                <a:solidFill>
                  <a:srgbClr val="FF0000"/>
                </a:solidFill>
                <a:latin typeface="黑体" panose="02010609060101010101" charset="-122"/>
                <a:ea typeface="黑体" panose="02010609060101010101" charset="-122"/>
              </a:rPr>
              <a:t>原式</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a</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zh-CN" altLang="en-US" sz="2800" b="1" dirty="0">
                <a:solidFill>
                  <a:srgbClr val="FF0000"/>
                </a:solidFill>
                <a:latin typeface="Arial" panose="020B0604020202020204" pitchFamily="34"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(3</a:t>
            </a:r>
            <a:r>
              <a:rPr lang="en-US" altLang="zh-CN" sz="2800" b="1" i="1" dirty="0">
                <a:solidFill>
                  <a:srgbClr val="FF0000"/>
                </a:solidFill>
                <a:latin typeface="Times New Roman" panose="02020603050405020304" pitchFamily="18" charset="0"/>
                <a:ea typeface="宋体" panose="02010600030101010101" pitchFamily="2" charset="-122"/>
              </a:rPr>
              <a:t>b</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baseline="30000" dirty="0">
                <a:solidFill>
                  <a:srgbClr val="FF0000"/>
                </a:solidFill>
                <a:latin typeface="Times New Roman" panose="02020603050405020304" pitchFamily="18" charset="0"/>
                <a:ea typeface="宋体" panose="02010600030101010101" pitchFamily="2" charset="-122"/>
              </a:rPr>
              <a:t>2 </a:t>
            </a:r>
            <a:endParaRPr lang="en-US" altLang="zh-CN" sz="2800" b="1" dirty="0">
              <a:solidFill>
                <a:srgbClr val="FF0000"/>
              </a:solidFill>
              <a:latin typeface="Times New Roman" panose="02020603050405020304" pitchFamily="18" charset="0"/>
              <a:ea typeface="宋体" panose="02010600030101010101" pitchFamily="2" charset="-122"/>
            </a:endParaRPr>
          </a:p>
        </p:txBody>
      </p:sp>
      <p:sp>
        <p:nvSpPr>
          <p:cNvPr id="24586" name="Text Box 17"/>
          <p:cNvSpPr txBox="1"/>
          <p:nvPr/>
        </p:nvSpPr>
        <p:spPr>
          <a:xfrm>
            <a:off x="5800408" y="1054100"/>
            <a:ext cx="3673475" cy="694055"/>
          </a:xfrm>
          <a:prstGeom prst="rect">
            <a:avLst/>
          </a:prstGeom>
          <a:noFill/>
          <a:ln w="9525">
            <a:noFill/>
          </a:ln>
        </p:spPr>
        <p:txBody>
          <a:bodyPr anchor="t" anchorCtr="0">
            <a:spAutoFit/>
          </a:bodyPr>
          <a:lstStyle/>
          <a:p>
            <a:pPr>
              <a:lnSpc>
                <a:spcPct val="140000"/>
              </a:lnSpc>
              <a:spcBef>
                <a:spcPct val="50000"/>
              </a:spcBef>
            </a:pP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2</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(3</a:t>
            </a:r>
            <a:r>
              <a:rPr lang="en-US" altLang="zh-CN" sz="2800" b="1" i="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2</a:t>
            </a:r>
            <a:r>
              <a:rPr lang="en-US" altLang="zh-CN" sz="2800" b="1" i="1" dirty="0">
                <a:latin typeface="Times New Roman" panose="02020603050405020304" pitchFamily="18" charset="0"/>
                <a:ea typeface="宋体" panose="02010600030101010101" pitchFamily="2" charset="-122"/>
              </a:rPr>
              <a:t>a</a:t>
            </a:r>
            <a:r>
              <a:rPr lang="en-US" altLang="zh-CN" sz="2800" b="1" dirty="0">
                <a:latin typeface="Times New Roman" panose="02020603050405020304" pitchFamily="18" charset="0"/>
                <a:ea typeface="宋体" panose="02010600030101010101" pitchFamily="2" charset="-122"/>
              </a:rPr>
              <a:t>)(</a:t>
            </a:r>
            <a:r>
              <a:rPr lang="zh-CN" altLang="en-US" sz="2800" b="1" i="1" dirty="0">
                <a:latin typeface="Arial" panose="020B0604020202020204" pitchFamily="34"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3</a:t>
            </a:r>
            <a:r>
              <a:rPr lang="en-US" altLang="zh-CN" sz="2800" b="1" i="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2</a:t>
            </a:r>
            <a:r>
              <a:rPr lang="en-US" altLang="zh-CN" sz="2800" b="1" i="1" dirty="0">
                <a:latin typeface="Times New Roman" panose="02020603050405020304" pitchFamily="18" charset="0"/>
                <a:ea typeface="宋体" panose="02010600030101010101" pitchFamily="2" charset="-122"/>
              </a:rPr>
              <a:t>a</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a:t>
            </a:r>
            <a:endParaRPr lang="zh-CN" altLang="en-US" sz="2800" b="1" dirty="0">
              <a:latin typeface="Times New Roman" panose="02020603050405020304" pitchFamily="18" charset="0"/>
              <a:ea typeface="宋体" panose="02010600030101010101" pitchFamily="2" charset="-122"/>
            </a:endParaRPr>
          </a:p>
        </p:txBody>
      </p:sp>
      <p:sp>
        <p:nvSpPr>
          <p:cNvPr id="24587" name="Text Box 20"/>
          <p:cNvSpPr txBox="1"/>
          <p:nvPr/>
        </p:nvSpPr>
        <p:spPr>
          <a:xfrm>
            <a:off x="1750695" y="3286125"/>
            <a:ext cx="4356100" cy="694055"/>
          </a:xfrm>
          <a:prstGeom prst="rect">
            <a:avLst/>
          </a:prstGeom>
          <a:noFill/>
          <a:ln w="9525">
            <a:noFill/>
          </a:ln>
        </p:spPr>
        <p:txBody>
          <a:bodyPr anchor="t" anchorCtr="0">
            <a:spAutoFit/>
          </a:bodyPr>
          <a:lstStyle/>
          <a:p>
            <a:pPr>
              <a:lnSpc>
                <a:spcPct val="140000"/>
              </a:lnSpc>
              <a:spcBef>
                <a:spcPct val="50000"/>
              </a:spcBef>
            </a:pP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3</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2</a:t>
            </a:r>
            <a:r>
              <a:rPr lang="en-US" altLang="zh-CN" sz="2800" b="1" i="1" dirty="0">
                <a:latin typeface="Times New Roman" panose="02020603050405020304" pitchFamily="18" charset="0"/>
                <a:ea typeface="宋体" panose="02010600030101010101" pitchFamily="2" charset="-122"/>
              </a:rPr>
              <a:t>x</a:t>
            </a:r>
            <a:r>
              <a:rPr lang="en-US" altLang="zh-CN" sz="2800" b="1" i="1" baseline="30000" dirty="0">
                <a:latin typeface="Times New Roman" panose="02020603050405020304" pitchFamily="18" charset="0"/>
                <a:ea typeface="宋体" panose="02010600030101010101" pitchFamily="2" charset="-122"/>
              </a:rPr>
              <a:t>2</a:t>
            </a:r>
            <a:r>
              <a:rPr lang="zh-CN" altLang="en-US" sz="2800" b="1" i="1" dirty="0">
                <a:latin typeface="Arial" panose="020B0604020202020204" pitchFamily="34" charset="0"/>
                <a:ea typeface="宋体" panose="02010600030101010101" pitchFamily="2" charset="-122"/>
              </a:rPr>
              <a:t>－</a:t>
            </a:r>
            <a:r>
              <a:rPr lang="en-US" altLang="zh-CN" sz="2800" b="1" i="1" dirty="0">
                <a:latin typeface="Times New Roman" panose="02020603050405020304" pitchFamily="18" charset="0"/>
                <a:ea typeface="宋体" panose="02010600030101010101" pitchFamily="2" charset="-122"/>
              </a:rPr>
              <a:t>y</a:t>
            </a:r>
            <a:r>
              <a:rPr lang="en-US" altLang="zh-CN" sz="2800" b="1" dirty="0">
                <a:latin typeface="Times New Roman" panose="02020603050405020304" pitchFamily="18"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2</a:t>
            </a:r>
            <a:r>
              <a:rPr lang="en-US" altLang="zh-CN" sz="2800" b="1" i="1" dirty="0">
                <a:latin typeface="Times New Roman" panose="02020603050405020304" pitchFamily="18" charset="0"/>
                <a:ea typeface="宋体" panose="02010600030101010101" pitchFamily="2" charset="-122"/>
              </a:rPr>
              <a:t>x</a:t>
            </a:r>
            <a:r>
              <a:rPr lang="en-US" altLang="zh-CN" sz="2800" b="1" i="1" baseline="30000" dirty="0">
                <a:latin typeface="Times New Roman" panose="02020603050405020304" pitchFamily="18" charset="0"/>
                <a:ea typeface="宋体" panose="02010600030101010101" pitchFamily="2" charset="-122"/>
              </a:rPr>
              <a:t>2</a:t>
            </a:r>
            <a:r>
              <a:rPr lang="en-US" altLang="zh-CN" sz="2800" b="1" i="1" dirty="0">
                <a:latin typeface="Times New Roman" panose="02020603050405020304" pitchFamily="18" charset="0"/>
                <a:ea typeface="宋体" panose="02010600030101010101" pitchFamily="2" charset="-122"/>
              </a:rPr>
              <a:t>+y</a:t>
            </a:r>
            <a:r>
              <a:rPr lang="en-US" altLang="zh-CN" sz="2800" b="1" dirty="0">
                <a:latin typeface="Times New Roman" panose="02020603050405020304" pitchFamily="18" charset="0"/>
                <a:ea typeface="宋体" panose="02010600030101010101" pitchFamily="2" charset="-122"/>
              </a:rPr>
              <a:t>).</a:t>
            </a:r>
            <a:endParaRPr lang="zh-CN" altLang="en-US" sz="2800" b="1" dirty="0">
              <a:latin typeface="Times New Roman" panose="02020603050405020304" pitchFamily="18" charset="0"/>
              <a:ea typeface="宋体" panose="02010600030101010101" pitchFamily="2" charset="-122"/>
            </a:endParaRPr>
          </a:p>
        </p:txBody>
      </p:sp>
      <p:sp>
        <p:nvSpPr>
          <p:cNvPr id="24588" name="Rectangle 23"/>
          <p:cNvSpPr/>
          <p:nvPr/>
        </p:nvSpPr>
        <p:spPr>
          <a:xfrm>
            <a:off x="1984058" y="422275"/>
            <a:ext cx="4094480" cy="694055"/>
          </a:xfrm>
          <a:prstGeom prst="rect">
            <a:avLst/>
          </a:prstGeom>
          <a:noFill/>
          <a:ln w="9525">
            <a:noFill/>
          </a:ln>
        </p:spPr>
        <p:txBody>
          <a:bodyPr wrap="none" anchor="t" anchorCtr="0">
            <a:spAutoFit/>
          </a:bodyPr>
          <a:lstStyle/>
          <a:p>
            <a:pPr>
              <a:lnSpc>
                <a:spcPct val="140000"/>
              </a:lnSpc>
            </a:pPr>
            <a:r>
              <a:rPr lang="en-US" altLang="zh-CN" sz="2800" b="1" dirty="0">
                <a:latin typeface="Times New Roman" panose="02020603050405020304" pitchFamily="18" charset="0"/>
                <a:ea typeface="黑体" panose="02010609060101010101" charset="-122"/>
              </a:rPr>
              <a:t>5. </a:t>
            </a:r>
            <a:r>
              <a:rPr lang="zh-CN" altLang="en-US" sz="2800" dirty="0">
                <a:latin typeface="黑体" panose="02010609060101010101" charset="-122"/>
                <a:ea typeface="黑体" panose="02010609060101010101" charset="-122"/>
              </a:rPr>
              <a:t>利用平方差公式计算：</a:t>
            </a:r>
            <a:endParaRPr lang="zh-CN" altLang="en-US" sz="2800" dirty="0">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dissolve">
                                      <p:cBhvr>
                                        <p:cTn id="7" dur="500"/>
                                        <p:tgtEl>
                                          <p:spTgt spid="2457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4586"/>
                                        </p:tgtEl>
                                        <p:attrNameLst>
                                          <p:attrName>style.visibility</p:attrName>
                                        </p:attrNameLst>
                                      </p:cBhvr>
                                      <p:to>
                                        <p:strVal val="visible"/>
                                      </p:to>
                                    </p:set>
                                    <p:animEffect transition="in" filter="dissolve">
                                      <p:cBhvr>
                                        <p:cTn id="10" dur="500"/>
                                        <p:tgtEl>
                                          <p:spTgt spid="2458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4587"/>
                                        </p:tgtEl>
                                        <p:attrNameLst>
                                          <p:attrName>style.visibility</p:attrName>
                                        </p:attrNameLst>
                                      </p:cBhvr>
                                      <p:to>
                                        <p:strVal val="visible"/>
                                      </p:to>
                                    </p:set>
                                    <p:animEffect transition="in" filter="dissolve">
                                      <p:cBhvr>
                                        <p:cTn id="13" dur="500"/>
                                        <p:tgtEl>
                                          <p:spTgt spid="2458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24585"/>
                                        </p:tgtEl>
                                        <p:attrNameLst>
                                          <p:attrName>style.visibility</p:attrName>
                                        </p:attrNameLst>
                                      </p:cBhvr>
                                      <p:to>
                                        <p:strVal val="visible"/>
                                      </p:to>
                                    </p:set>
                                    <p:anim calcmode="lin" valueType="num">
                                      <p:cBhvr additive="base">
                                        <p:cTn id="18" dur="500" fill="hold"/>
                                        <p:tgtEl>
                                          <p:spTgt spid="24585"/>
                                        </p:tgtEl>
                                        <p:attrNameLst>
                                          <p:attrName>ppt_x</p:attrName>
                                        </p:attrNameLst>
                                      </p:cBhvr>
                                      <p:tavLst>
                                        <p:tav tm="0">
                                          <p:val>
                                            <p:strVal val="1+#ppt_w/2"/>
                                          </p:val>
                                        </p:tav>
                                        <p:tav tm="100000">
                                          <p:val>
                                            <p:strVal val="#ppt_x"/>
                                          </p:val>
                                        </p:tav>
                                      </p:tavLst>
                                    </p:anim>
                                    <p:anim calcmode="lin" valueType="num">
                                      <p:cBhvr additive="base">
                                        <p:cTn id="19" dur="500" fill="hold"/>
                                        <p:tgtEl>
                                          <p:spTgt spid="2458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24582"/>
                                        </p:tgtEl>
                                        <p:attrNameLst>
                                          <p:attrName>style.visibility</p:attrName>
                                        </p:attrNameLst>
                                      </p:cBhvr>
                                      <p:to>
                                        <p:strVal val="visible"/>
                                      </p:to>
                                    </p:set>
                                    <p:anim calcmode="lin" valueType="num">
                                      <p:cBhvr additive="base">
                                        <p:cTn id="24" dur="500" fill="hold"/>
                                        <p:tgtEl>
                                          <p:spTgt spid="24582"/>
                                        </p:tgtEl>
                                        <p:attrNameLst>
                                          <p:attrName>ppt_x</p:attrName>
                                        </p:attrNameLst>
                                      </p:cBhvr>
                                      <p:tavLst>
                                        <p:tav tm="0">
                                          <p:val>
                                            <p:strVal val="1+#ppt_w/2"/>
                                          </p:val>
                                        </p:tav>
                                        <p:tav tm="100000">
                                          <p:val>
                                            <p:strVal val="#ppt_x"/>
                                          </p:val>
                                        </p:tav>
                                      </p:tavLst>
                                    </p:anim>
                                    <p:anim calcmode="lin" valueType="num">
                                      <p:cBhvr additive="base">
                                        <p:cTn id="25" dur="500" fill="hold"/>
                                        <p:tgtEl>
                                          <p:spTgt spid="2458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24581"/>
                                        </p:tgtEl>
                                        <p:attrNameLst>
                                          <p:attrName>style.visibility</p:attrName>
                                        </p:attrNameLst>
                                      </p:cBhvr>
                                      <p:to>
                                        <p:strVal val="visible"/>
                                      </p:to>
                                    </p:set>
                                    <p:anim calcmode="lin" valueType="num">
                                      <p:cBhvr additive="base">
                                        <p:cTn id="30" dur="500" fill="hold"/>
                                        <p:tgtEl>
                                          <p:spTgt spid="24581"/>
                                        </p:tgtEl>
                                        <p:attrNameLst>
                                          <p:attrName>ppt_x</p:attrName>
                                        </p:attrNameLst>
                                      </p:cBhvr>
                                      <p:tavLst>
                                        <p:tav tm="0">
                                          <p:val>
                                            <p:strVal val="1+#ppt_w/2"/>
                                          </p:val>
                                        </p:tav>
                                        <p:tav tm="100000">
                                          <p:val>
                                            <p:strVal val="#ppt_x"/>
                                          </p:val>
                                        </p:tav>
                                      </p:tavLst>
                                    </p:anim>
                                    <p:anim calcmode="lin" valueType="num">
                                      <p:cBhvr additive="base">
                                        <p:cTn id="31" dur="500" fill="hold"/>
                                        <p:tgtEl>
                                          <p:spTgt spid="24581"/>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24583"/>
                                        </p:tgtEl>
                                        <p:attrNameLst>
                                          <p:attrName>style.visibility</p:attrName>
                                        </p:attrNameLst>
                                      </p:cBhvr>
                                      <p:to>
                                        <p:strVal val="visible"/>
                                      </p:to>
                                    </p:set>
                                    <p:anim calcmode="lin" valueType="num">
                                      <p:cBhvr additive="base">
                                        <p:cTn id="36" dur="500" fill="hold"/>
                                        <p:tgtEl>
                                          <p:spTgt spid="24583"/>
                                        </p:tgtEl>
                                        <p:attrNameLst>
                                          <p:attrName>ppt_x</p:attrName>
                                        </p:attrNameLst>
                                      </p:cBhvr>
                                      <p:tavLst>
                                        <p:tav tm="0">
                                          <p:val>
                                            <p:strVal val="1+#ppt_w/2"/>
                                          </p:val>
                                        </p:tav>
                                        <p:tav tm="100000">
                                          <p:val>
                                            <p:strVal val="#ppt_x"/>
                                          </p:val>
                                        </p:tav>
                                      </p:tavLst>
                                    </p:anim>
                                    <p:anim calcmode="lin" valueType="num">
                                      <p:cBhvr additive="base">
                                        <p:cTn id="37" dur="500" fill="hold"/>
                                        <p:tgtEl>
                                          <p:spTgt spid="24583"/>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24579"/>
                                        </p:tgtEl>
                                        <p:attrNameLst>
                                          <p:attrName>style.visibility</p:attrName>
                                        </p:attrNameLst>
                                      </p:cBhvr>
                                      <p:to>
                                        <p:strVal val="visible"/>
                                      </p:to>
                                    </p:set>
                                    <p:anim calcmode="lin" valueType="num">
                                      <p:cBhvr additive="base">
                                        <p:cTn id="42" dur="500" fill="hold"/>
                                        <p:tgtEl>
                                          <p:spTgt spid="24579"/>
                                        </p:tgtEl>
                                        <p:attrNameLst>
                                          <p:attrName>ppt_x</p:attrName>
                                        </p:attrNameLst>
                                      </p:cBhvr>
                                      <p:tavLst>
                                        <p:tav tm="0">
                                          <p:val>
                                            <p:strVal val="1+#ppt_w/2"/>
                                          </p:val>
                                        </p:tav>
                                        <p:tav tm="100000">
                                          <p:val>
                                            <p:strVal val="#ppt_x"/>
                                          </p:val>
                                        </p:tav>
                                      </p:tavLst>
                                    </p:anim>
                                    <p:anim calcmode="lin" valueType="num">
                                      <p:cBhvr additive="base">
                                        <p:cTn id="43"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24584"/>
                                        </p:tgtEl>
                                        <p:attrNameLst>
                                          <p:attrName>style.visibility</p:attrName>
                                        </p:attrNameLst>
                                      </p:cBhvr>
                                      <p:to>
                                        <p:strVal val="visible"/>
                                      </p:to>
                                    </p:set>
                                    <p:anim calcmode="lin" valueType="num">
                                      <p:cBhvr additive="base">
                                        <p:cTn id="48" dur="500" fill="hold"/>
                                        <p:tgtEl>
                                          <p:spTgt spid="24584"/>
                                        </p:tgtEl>
                                        <p:attrNameLst>
                                          <p:attrName>ppt_x</p:attrName>
                                        </p:attrNameLst>
                                      </p:cBhvr>
                                      <p:tavLst>
                                        <p:tav tm="0">
                                          <p:val>
                                            <p:strVal val="1+#ppt_w/2"/>
                                          </p:val>
                                        </p:tav>
                                        <p:tav tm="100000">
                                          <p:val>
                                            <p:strVal val="#ppt_x"/>
                                          </p:val>
                                        </p:tav>
                                      </p:tavLst>
                                    </p:anim>
                                    <p:anim calcmode="lin" valueType="num">
                                      <p:cBhvr additive="base">
                                        <p:cTn id="49" dur="500" fill="hold"/>
                                        <p:tgtEl>
                                          <p:spTgt spid="24584"/>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grpId="0" nodeType="clickEffect">
                                  <p:stCondLst>
                                    <p:cond delay="0"/>
                                  </p:stCondLst>
                                  <p:childTnLst>
                                    <p:set>
                                      <p:cBhvr>
                                        <p:cTn id="53" dur="1" fill="hold">
                                          <p:stCondLst>
                                            <p:cond delay="0"/>
                                          </p:stCondLst>
                                        </p:cTn>
                                        <p:tgtEl>
                                          <p:spTgt spid="24580"/>
                                        </p:tgtEl>
                                        <p:attrNameLst>
                                          <p:attrName>style.visibility</p:attrName>
                                        </p:attrNameLst>
                                      </p:cBhvr>
                                      <p:to>
                                        <p:strVal val="visible"/>
                                      </p:to>
                                    </p:set>
                                    <p:anim calcmode="lin" valueType="num">
                                      <p:cBhvr additive="base">
                                        <p:cTn id="54" dur="500" fill="hold"/>
                                        <p:tgtEl>
                                          <p:spTgt spid="24580"/>
                                        </p:tgtEl>
                                        <p:attrNameLst>
                                          <p:attrName>ppt_x</p:attrName>
                                        </p:attrNameLst>
                                      </p:cBhvr>
                                      <p:tavLst>
                                        <p:tav tm="0">
                                          <p:val>
                                            <p:strVal val="1+#ppt_w/2"/>
                                          </p:val>
                                        </p:tav>
                                        <p:tav tm="100000">
                                          <p:val>
                                            <p:strVal val="#ppt_x"/>
                                          </p:val>
                                        </p:tav>
                                      </p:tavLst>
                                    </p:anim>
                                    <p:anim calcmode="lin" valueType="num">
                                      <p:cBhvr additive="base">
                                        <p:cTn id="55" dur="500" fill="hold"/>
                                        <p:tgtEl>
                                          <p:spTgt spid="245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p:bldP spid="24580" grpId="0"/>
      <p:bldP spid="24581" grpId="0"/>
      <p:bldP spid="24582" grpId="0"/>
      <p:bldP spid="24583" grpId="0"/>
      <p:bldP spid="24584" grpId="0"/>
      <p:bldP spid="24585" grpId="0"/>
      <p:bldP spid="24586" grpId="0"/>
      <p:bldP spid="24587"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Text Box 3"/>
          <p:cNvSpPr txBox="1"/>
          <p:nvPr/>
        </p:nvSpPr>
        <p:spPr>
          <a:xfrm>
            <a:off x="1994853" y="894715"/>
            <a:ext cx="6337300" cy="521970"/>
          </a:xfrm>
          <a:prstGeom prst="rect">
            <a:avLst/>
          </a:prstGeom>
          <a:noFill/>
          <a:ln w="9525">
            <a:noFill/>
          </a:ln>
        </p:spPr>
        <p:txBody>
          <a:bodyPr anchor="t" anchorCtr="0">
            <a:spAutoFit/>
          </a:bodyPr>
          <a:lstStyle/>
          <a:p>
            <a:pPr>
              <a:spcBef>
                <a:spcPct val="50000"/>
              </a:spcBef>
            </a:pPr>
            <a:r>
              <a:rPr lang="en-US" altLang="zh-CN" sz="2800" b="1" dirty="0">
                <a:latin typeface="Times New Roman" panose="02020603050405020304" pitchFamily="18" charset="0"/>
                <a:ea typeface="宋体" panose="02010600030101010101" pitchFamily="2" charset="-122"/>
              </a:rPr>
              <a:t>6. </a:t>
            </a:r>
            <a:r>
              <a:rPr lang="zh-CN" altLang="en-US" sz="2800" dirty="0">
                <a:latin typeface="黑体" panose="02010609060101010101" charset="-122"/>
                <a:ea typeface="黑体" panose="02010609060101010101" charset="-122"/>
              </a:rPr>
              <a:t>计算：</a:t>
            </a:r>
            <a:r>
              <a:rPr lang="zh-CN" altLang="en-US" sz="2800" b="1" dirty="0">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2020</a:t>
            </a:r>
            <a:r>
              <a:rPr lang="en-US" altLang="zh-CN" sz="2800" b="1" baseline="30000" dirty="0">
                <a:latin typeface="Times New Roman" panose="02020603050405020304" pitchFamily="18" charset="0"/>
                <a:ea typeface="宋体" panose="02010600030101010101" pitchFamily="2" charset="-122"/>
              </a:rPr>
              <a:t>2 </a:t>
            </a:r>
            <a:r>
              <a:rPr lang="en-US" altLang="zh-CN" sz="2800" b="1" i="1" dirty="0">
                <a:latin typeface="Arial" panose="020B0604020202020204" pitchFamily="34" charset="0"/>
                <a:ea typeface="宋体" panose="02010600030101010101" pitchFamily="2" charset="-122"/>
              </a:rPr>
              <a:t>－</a:t>
            </a:r>
            <a:r>
              <a:rPr lang="zh-CN" altLang="en-US" sz="2800" dirty="0">
                <a:latin typeface="Arial" panose="020B0604020202020204" pitchFamily="34"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2019×2021</a:t>
            </a:r>
            <a:r>
              <a:rPr lang="en-US" altLang="zh-CN" sz="2800" b="1" dirty="0">
                <a:latin typeface="Arial" panose="020B0604020202020204" pitchFamily="34" charset="0"/>
                <a:ea typeface="宋体" panose="02010600030101010101" pitchFamily="2" charset="-122"/>
              </a:rPr>
              <a:t>.</a:t>
            </a:r>
            <a:endParaRPr lang="en-US" altLang="zh-CN" sz="2800" b="1" dirty="0">
              <a:latin typeface="Arial" panose="020B0604020202020204" pitchFamily="34" charset="0"/>
              <a:ea typeface="Arial" panose="020B0604020202020204" pitchFamily="34" charset="0"/>
            </a:endParaRPr>
          </a:p>
        </p:txBody>
      </p:sp>
      <p:sp>
        <p:nvSpPr>
          <p:cNvPr id="25603" name="Text Box 5"/>
          <p:cNvSpPr txBox="1"/>
          <p:nvPr/>
        </p:nvSpPr>
        <p:spPr>
          <a:xfrm>
            <a:off x="2063750" y="1611313"/>
            <a:ext cx="894080" cy="953135"/>
          </a:xfrm>
          <a:prstGeom prst="rect">
            <a:avLst/>
          </a:prstGeom>
          <a:noFill/>
          <a:ln w="9525">
            <a:noFill/>
          </a:ln>
        </p:spPr>
        <p:txBody>
          <a:bodyPr wrap="none" anchor="t" anchorCtr="0">
            <a:spAutoFit/>
          </a:bodyPr>
          <a:lstStyle/>
          <a:p>
            <a:pPr defTabSz="914400"/>
            <a:r>
              <a:rPr lang="zh-CN" altLang="en-US" sz="2800" dirty="0">
                <a:solidFill>
                  <a:srgbClr val="FF0000"/>
                </a:solidFill>
                <a:latin typeface="黑体" panose="02010609060101010101" charset="-122"/>
                <a:ea typeface="黑体" panose="02010609060101010101" charset="-122"/>
              </a:rPr>
              <a:t>解：</a:t>
            </a:r>
            <a:endParaRPr lang="zh-CN" altLang="en-US" sz="2800" dirty="0">
              <a:solidFill>
                <a:srgbClr val="FF0000"/>
              </a:solidFill>
              <a:latin typeface="黑体" panose="02010609060101010101" charset="-122"/>
              <a:ea typeface="黑体" panose="02010609060101010101" charset="-122"/>
            </a:endParaRPr>
          </a:p>
          <a:p>
            <a:pPr defTabSz="914400"/>
            <a:endParaRPr lang="zh-CN" altLang="en-US" sz="2800" dirty="0">
              <a:solidFill>
                <a:srgbClr val="FF0000"/>
              </a:solidFill>
              <a:latin typeface="黑体" panose="02010609060101010101" charset="-122"/>
              <a:ea typeface="黑体" panose="02010609060101010101" charset="-122"/>
            </a:endParaRPr>
          </a:p>
        </p:txBody>
      </p:sp>
      <p:sp>
        <p:nvSpPr>
          <p:cNvPr id="25604" name="Text Box 6"/>
          <p:cNvSpPr txBox="1"/>
          <p:nvPr/>
        </p:nvSpPr>
        <p:spPr>
          <a:xfrm>
            <a:off x="2782888" y="1611313"/>
            <a:ext cx="6337300" cy="521970"/>
          </a:xfrm>
          <a:prstGeom prst="rect">
            <a:avLst/>
          </a:prstGeom>
          <a:noFill/>
          <a:ln w="9525">
            <a:noFill/>
          </a:ln>
        </p:spPr>
        <p:txBody>
          <a:bodyPr anchor="t" anchorCtr="0">
            <a:spAutoFit/>
          </a:bodyPr>
          <a:lstStyle/>
          <a:p>
            <a:pPr>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 2020</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 </a:t>
            </a:r>
            <a:r>
              <a:rPr lang="en-US" altLang="zh-CN" sz="2800" b="1" i="1" dirty="0">
                <a:solidFill>
                  <a:srgbClr val="FF0000"/>
                </a:solidFill>
                <a:latin typeface="Arial" panose="020B0604020202020204" pitchFamily="34" charset="0"/>
                <a:ea typeface="宋体" panose="02010600030101010101" pitchFamily="2" charset="-122"/>
              </a:rPr>
              <a:t>－</a:t>
            </a:r>
            <a:r>
              <a:rPr lang="zh-CN" altLang="en-US" sz="2800" dirty="0">
                <a:solidFill>
                  <a:srgbClr val="FF0000"/>
                </a:solidFill>
                <a:latin typeface="Arial" panose="020B0604020202020204" pitchFamily="34" charset="0"/>
                <a:ea typeface="宋体" panose="02010600030101010101" pitchFamily="2" charset="-122"/>
              </a:rPr>
              <a:t> </a:t>
            </a:r>
            <a:r>
              <a:rPr lang="en-US" altLang="zh-CN" sz="2800" b="1" dirty="0">
                <a:solidFill>
                  <a:srgbClr val="FF0000"/>
                </a:solidFill>
                <a:latin typeface="Times New Roman" panose="02020603050405020304" pitchFamily="18" charset="0"/>
                <a:ea typeface="宋体" panose="02010600030101010101" pitchFamily="2" charset="-122"/>
              </a:rPr>
              <a:t>2019×2021</a:t>
            </a:r>
            <a:endParaRPr lang="en-US" altLang="zh-CN" sz="2800" b="1" dirty="0">
              <a:solidFill>
                <a:srgbClr val="FF0000"/>
              </a:solidFill>
              <a:latin typeface="Times New Roman" panose="02020603050405020304" pitchFamily="18" charset="0"/>
              <a:ea typeface="Arial" panose="020B0604020202020204" pitchFamily="34" charset="0"/>
            </a:endParaRPr>
          </a:p>
        </p:txBody>
      </p:sp>
      <p:sp>
        <p:nvSpPr>
          <p:cNvPr id="25605" name="Text Box 7"/>
          <p:cNvSpPr txBox="1"/>
          <p:nvPr/>
        </p:nvSpPr>
        <p:spPr>
          <a:xfrm>
            <a:off x="2601913" y="2259013"/>
            <a:ext cx="7345362" cy="521970"/>
          </a:xfrm>
          <a:prstGeom prst="rect">
            <a:avLst/>
          </a:prstGeom>
          <a:noFill/>
          <a:ln w="9525">
            <a:noFill/>
          </a:ln>
        </p:spPr>
        <p:txBody>
          <a:bodyPr anchor="t" anchorCtr="0">
            <a:spAutoFit/>
          </a:bodyPr>
          <a:lstStyle/>
          <a:p>
            <a:pPr>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 2020</a:t>
            </a:r>
            <a:r>
              <a:rPr lang="en-US" altLang="zh-CN" sz="2800" b="1" baseline="30000" dirty="0">
                <a:solidFill>
                  <a:srgbClr val="FF0000"/>
                </a:solidFill>
                <a:latin typeface="Times New Roman" panose="02020603050405020304" pitchFamily="18" charset="0"/>
                <a:ea typeface="宋体" panose="02010600030101010101" pitchFamily="2" charset="-122"/>
              </a:rPr>
              <a:t>2 </a:t>
            </a:r>
            <a:r>
              <a:rPr lang="en-US" altLang="zh-CN" sz="2800" b="1" i="1" dirty="0">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Times New Roman" panose="02020603050405020304" pitchFamily="18" charset="0"/>
                <a:ea typeface="宋体" panose="02010600030101010101" pitchFamily="2" charset="-122"/>
              </a:rPr>
              <a:t> </a:t>
            </a:r>
            <a:r>
              <a:rPr lang="en-US" altLang="zh-CN" sz="2800" b="1" dirty="0">
                <a:solidFill>
                  <a:srgbClr val="FF0000"/>
                </a:solidFill>
                <a:latin typeface="Times New Roman" panose="02020603050405020304" pitchFamily="18" charset="0"/>
                <a:ea typeface="宋体" panose="02010600030101010101" pitchFamily="2" charset="-122"/>
              </a:rPr>
              <a:t>(2020</a:t>
            </a:r>
            <a:r>
              <a:rPr lang="zh-CN" altLang="en-US" sz="2800" b="1" dirty="0">
                <a:solidFill>
                  <a:srgbClr val="FF0000"/>
                </a:solidFill>
                <a:latin typeface="Arial" panose="020B0604020202020204" pitchFamily="34" charset="0"/>
                <a:ea typeface="宋体" panose="02010600030101010101" pitchFamily="2" charset="-122"/>
              </a:rPr>
              <a:t>－</a:t>
            </a:r>
            <a:r>
              <a:rPr lang="en-US" altLang="zh-CN" sz="2800" b="1" dirty="0">
                <a:solidFill>
                  <a:srgbClr val="FF0000"/>
                </a:solidFill>
                <a:latin typeface="Arial" panose="020B0604020202020204" pitchFamily="34" charset="0"/>
                <a:ea typeface="宋体" panose="02010600030101010101" pitchFamily="2" charset="-122"/>
              </a:rPr>
              <a:t>1)(</a:t>
            </a:r>
            <a:r>
              <a:rPr lang="en-US" altLang="zh-CN" sz="2800" b="1" dirty="0">
                <a:solidFill>
                  <a:srgbClr val="FF0000"/>
                </a:solidFill>
                <a:latin typeface="Times New Roman" panose="02020603050405020304" pitchFamily="18" charset="0"/>
                <a:ea typeface="宋体" panose="02010600030101010101" pitchFamily="2" charset="-122"/>
              </a:rPr>
              <a:t>2020+1)</a:t>
            </a:r>
            <a:endParaRPr lang="en-US" altLang="zh-CN" sz="2800" b="1" dirty="0">
              <a:solidFill>
                <a:srgbClr val="FF0000"/>
              </a:solidFill>
              <a:latin typeface="Times New Roman" panose="02020603050405020304" pitchFamily="18" charset="0"/>
              <a:ea typeface="Arial" panose="020B0604020202020204" pitchFamily="34" charset="0"/>
            </a:endParaRPr>
          </a:p>
        </p:txBody>
      </p:sp>
      <p:sp>
        <p:nvSpPr>
          <p:cNvPr id="25606" name="Text Box 8"/>
          <p:cNvSpPr txBox="1"/>
          <p:nvPr/>
        </p:nvSpPr>
        <p:spPr>
          <a:xfrm>
            <a:off x="2566988" y="2979738"/>
            <a:ext cx="2016125" cy="521970"/>
          </a:xfrm>
          <a:prstGeom prst="rect">
            <a:avLst/>
          </a:prstGeom>
          <a:noFill/>
          <a:ln w="9525">
            <a:noFill/>
          </a:ln>
        </p:spPr>
        <p:txBody>
          <a:bodyPr anchor="t" anchorCtr="0">
            <a:spAutoFit/>
          </a:bodyPr>
          <a:lstStyle/>
          <a:p>
            <a:pPr>
              <a:spcBef>
                <a:spcPct val="50000"/>
              </a:spcBef>
            </a:pPr>
            <a:r>
              <a:rPr lang="en-US" altLang="zh-CN" sz="2800" dirty="0">
                <a:solidFill>
                  <a:srgbClr val="FF0000"/>
                </a:solidFill>
                <a:latin typeface="Arial" panose="020B0604020202020204" pitchFamily="34"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 2020</a:t>
            </a:r>
            <a:r>
              <a:rPr lang="en-US" altLang="zh-CN" sz="2800" b="1" baseline="30000" dirty="0">
                <a:solidFill>
                  <a:srgbClr val="FF0000"/>
                </a:solidFill>
                <a:latin typeface="Times New Roman" panose="02020603050405020304" pitchFamily="18" charset="0"/>
                <a:ea typeface="宋体" panose="02010600030101010101" pitchFamily="2" charset="-122"/>
              </a:rPr>
              <a:t>2</a:t>
            </a:r>
            <a:endParaRPr lang="en-US" altLang="zh-CN" sz="2800" b="1" dirty="0">
              <a:solidFill>
                <a:srgbClr val="FF0000"/>
              </a:solidFill>
              <a:latin typeface="Arial" panose="020B0604020202020204" pitchFamily="34" charset="0"/>
              <a:ea typeface="宋体" panose="02010600030101010101" pitchFamily="2" charset="-122"/>
            </a:endParaRPr>
          </a:p>
        </p:txBody>
      </p:sp>
      <p:sp>
        <p:nvSpPr>
          <p:cNvPr id="25607" name="Text Box 9"/>
          <p:cNvSpPr txBox="1"/>
          <p:nvPr/>
        </p:nvSpPr>
        <p:spPr>
          <a:xfrm>
            <a:off x="3719513" y="3021013"/>
            <a:ext cx="4319587" cy="521970"/>
          </a:xfrm>
          <a:prstGeom prst="rect">
            <a:avLst/>
          </a:prstGeom>
          <a:noFill/>
          <a:ln w="9525">
            <a:noFill/>
          </a:ln>
        </p:spPr>
        <p:txBody>
          <a:bodyPr anchor="t" anchorCtr="0">
            <a:spAutoFit/>
          </a:bodyPr>
          <a:lstStyle/>
          <a:p>
            <a:pPr>
              <a:spcBef>
                <a:spcPct val="50000"/>
              </a:spcBef>
            </a:pPr>
            <a:r>
              <a:rPr lang="en-US" altLang="zh-CN" sz="2800" b="1" i="1" dirty="0">
                <a:solidFill>
                  <a:srgbClr val="FF0000"/>
                </a:solidFill>
                <a:latin typeface="Arial" panose="020B0604020202020204" pitchFamily="34" charset="0"/>
                <a:ea typeface="宋体" panose="02010600030101010101" pitchFamily="2" charset="-122"/>
              </a:rPr>
              <a:t>－ </a:t>
            </a:r>
            <a:r>
              <a:rPr lang="zh-CN" altLang="en-US" sz="2800" b="1" dirty="0">
                <a:solidFill>
                  <a:srgbClr val="FF0000"/>
                </a:solidFill>
                <a:latin typeface="Arial" panose="020B0604020202020204" pitchFamily="34"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2020</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zh-CN" altLang="en-US" sz="2800" b="1" dirty="0">
                <a:solidFill>
                  <a:srgbClr val="FF0000"/>
                </a:solidFill>
                <a:latin typeface="Arial" panose="020B0604020202020204" pitchFamily="34"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1</a:t>
            </a:r>
            <a:r>
              <a:rPr lang="en-US" altLang="zh-CN" sz="2800" b="1" baseline="30000" dirty="0">
                <a:solidFill>
                  <a:srgbClr val="FF0000"/>
                </a:solidFill>
                <a:latin typeface="Times New Roman" panose="02020603050405020304" pitchFamily="18" charset="0"/>
                <a:ea typeface="宋体" panose="02010600030101010101" pitchFamily="2" charset="-122"/>
              </a:rPr>
              <a:t>2 </a:t>
            </a:r>
            <a:r>
              <a:rPr lang="en-US" altLang="zh-CN" sz="2800" b="1" dirty="0">
                <a:solidFill>
                  <a:srgbClr val="FF0000"/>
                </a:solidFill>
                <a:latin typeface="Arial" panose="020B0604020202020204" pitchFamily="34" charset="0"/>
                <a:ea typeface="宋体" panose="02010600030101010101" pitchFamily="2" charset="-122"/>
              </a:rPr>
              <a:t>)</a:t>
            </a:r>
            <a:endParaRPr lang="en-US" altLang="zh-CN" sz="2800" b="1" dirty="0">
              <a:solidFill>
                <a:srgbClr val="FF0000"/>
              </a:solidFill>
              <a:latin typeface="Arial" panose="020B0604020202020204" pitchFamily="34" charset="0"/>
              <a:ea typeface="宋体" panose="02010600030101010101" pitchFamily="2" charset="-122"/>
            </a:endParaRPr>
          </a:p>
        </p:txBody>
      </p:sp>
      <p:sp>
        <p:nvSpPr>
          <p:cNvPr id="25608" name="Text Box 10"/>
          <p:cNvSpPr txBox="1"/>
          <p:nvPr/>
        </p:nvSpPr>
        <p:spPr>
          <a:xfrm>
            <a:off x="2566988" y="3627438"/>
            <a:ext cx="2016125" cy="521970"/>
          </a:xfrm>
          <a:prstGeom prst="rect">
            <a:avLst/>
          </a:prstGeom>
          <a:noFill/>
          <a:ln w="9525">
            <a:noFill/>
          </a:ln>
        </p:spPr>
        <p:txBody>
          <a:bodyPr anchor="t" anchorCtr="0">
            <a:spAutoFit/>
          </a:bodyPr>
          <a:lstStyle/>
          <a:p>
            <a:pPr>
              <a:spcBef>
                <a:spcPct val="50000"/>
              </a:spcBef>
            </a:pPr>
            <a:r>
              <a:rPr lang="en-US" altLang="zh-CN" sz="2800" dirty="0">
                <a:solidFill>
                  <a:srgbClr val="FF0000"/>
                </a:solidFill>
                <a:latin typeface="Arial" panose="020B0604020202020204" pitchFamily="34"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 2020</a:t>
            </a:r>
            <a:r>
              <a:rPr lang="en-US" altLang="zh-CN" sz="2800" b="1" baseline="30000" dirty="0">
                <a:solidFill>
                  <a:srgbClr val="FF0000"/>
                </a:solidFill>
                <a:latin typeface="Times New Roman" panose="02020603050405020304" pitchFamily="18" charset="0"/>
                <a:ea typeface="宋体" panose="02010600030101010101" pitchFamily="2" charset="-122"/>
              </a:rPr>
              <a:t>2</a:t>
            </a:r>
            <a:endParaRPr lang="en-US" altLang="zh-CN" sz="2800" b="1" dirty="0">
              <a:solidFill>
                <a:srgbClr val="FF0000"/>
              </a:solidFill>
              <a:latin typeface="Arial" panose="020B0604020202020204" pitchFamily="34" charset="0"/>
              <a:ea typeface="宋体" panose="02010600030101010101" pitchFamily="2" charset="-122"/>
            </a:endParaRPr>
          </a:p>
        </p:txBody>
      </p:sp>
      <p:sp>
        <p:nvSpPr>
          <p:cNvPr id="25609" name="Text Box 11"/>
          <p:cNvSpPr txBox="1"/>
          <p:nvPr/>
        </p:nvSpPr>
        <p:spPr>
          <a:xfrm>
            <a:off x="3792538" y="3668713"/>
            <a:ext cx="3095625" cy="521970"/>
          </a:xfrm>
          <a:prstGeom prst="rect">
            <a:avLst/>
          </a:prstGeom>
          <a:noFill/>
          <a:ln w="9525">
            <a:noFill/>
          </a:ln>
        </p:spPr>
        <p:txBody>
          <a:bodyPr anchor="t" anchorCtr="0">
            <a:spAutoFit/>
          </a:bodyPr>
          <a:lstStyle/>
          <a:p>
            <a:pPr>
              <a:spcBef>
                <a:spcPct val="50000"/>
              </a:spcBef>
            </a:pPr>
            <a:r>
              <a:rPr lang="en-US" altLang="zh-CN" sz="2800" b="1" dirty="0">
                <a:solidFill>
                  <a:srgbClr val="FF0000"/>
                </a:solidFill>
                <a:latin typeface="Arial" panose="020B0604020202020204" pitchFamily="34"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2020</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sym typeface="+mn-ea"/>
              </a:rPr>
              <a:t>+</a:t>
            </a:r>
            <a:r>
              <a:rPr lang="en-US" altLang="zh-CN" sz="2800" b="1" dirty="0">
                <a:solidFill>
                  <a:srgbClr val="FF0000"/>
                </a:solidFill>
                <a:latin typeface="Times New Roman" panose="02020603050405020304" pitchFamily="18" charset="0"/>
                <a:ea typeface="宋体" panose="02010600030101010101" pitchFamily="2" charset="-122"/>
              </a:rPr>
              <a:t>1</a:t>
            </a:r>
            <a:r>
              <a:rPr lang="en-US" altLang="zh-CN" sz="2800" b="1" baseline="30000" dirty="0">
                <a:solidFill>
                  <a:srgbClr val="FF0000"/>
                </a:solidFill>
                <a:latin typeface="Times New Roman" panose="02020603050405020304" pitchFamily="18" charset="0"/>
                <a:ea typeface="宋体" panose="02010600030101010101" pitchFamily="2" charset="-122"/>
              </a:rPr>
              <a:t>2 </a:t>
            </a:r>
            <a:endParaRPr lang="en-US" altLang="zh-CN" sz="2800" b="1" dirty="0">
              <a:solidFill>
                <a:srgbClr val="FF0000"/>
              </a:solidFill>
              <a:latin typeface="Arial" panose="020B0604020202020204" pitchFamily="34" charset="0"/>
              <a:ea typeface="宋体" panose="02010600030101010101" pitchFamily="2" charset="-122"/>
            </a:endParaRPr>
          </a:p>
        </p:txBody>
      </p:sp>
      <p:sp>
        <p:nvSpPr>
          <p:cNvPr id="25610" name="Text Box 12"/>
          <p:cNvSpPr txBox="1"/>
          <p:nvPr/>
        </p:nvSpPr>
        <p:spPr>
          <a:xfrm>
            <a:off x="2638425" y="4203700"/>
            <a:ext cx="563245" cy="521970"/>
          </a:xfrm>
          <a:prstGeom prst="rect">
            <a:avLst/>
          </a:prstGeom>
          <a:noFill/>
          <a:ln w="9525">
            <a:noFill/>
          </a:ln>
        </p:spPr>
        <p:txBody>
          <a:bodyPr wrap="none" anchor="t" anchorCtr="0">
            <a:spAutoFit/>
          </a:bodyPr>
          <a:lstStyle/>
          <a:p>
            <a:r>
              <a:rPr lang="en-US" altLang="zh-CN" sz="2800" b="1" dirty="0">
                <a:solidFill>
                  <a:srgbClr val="FF0000"/>
                </a:solidFill>
                <a:latin typeface="Times New Roman" panose="02020603050405020304" pitchFamily="18" charset="0"/>
                <a:ea typeface="宋体" panose="02010600030101010101" pitchFamily="2" charset="-122"/>
              </a:rPr>
              <a:t>=1</a:t>
            </a:r>
            <a:endParaRPr lang="en-US" altLang="zh-CN" sz="2800" b="1"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ppt_x"/>
                                          </p:val>
                                        </p:tav>
                                        <p:tav tm="100000">
                                          <p:val>
                                            <p:strVal val="#ppt_x"/>
                                          </p:val>
                                        </p:tav>
                                      </p:tavLst>
                                    </p:anim>
                                    <p:anim calcmode="lin" valueType="num">
                                      <p:cBhvr additive="base">
                                        <p:cTn id="8"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4"/>
                                        </p:tgtEl>
                                        <p:attrNameLst>
                                          <p:attrName>style.visibility</p:attrName>
                                        </p:attrNameLst>
                                      </p:cBhvr>
                                      <p:to>
                                        <p:strVal val="visible"/>
                                      </p:to>
                                    </p:set>
                                    <p:anim calcmode="lin" valueType="num">
                                      <p:cBhvr additive="base">
                                        <p:cTn id="13" dur="500" fill="hold"/>
                                        <p:tgtEl>
                                          <p:spTgt spid="25604"/>
                                        </p:tgtEl>
                                        <p:attrNameLst>
                                          <p:attrName>ppt_x</p:attrName>
                                        </p:attrNameLst>
                                      </p:cBhvr>
                                      <p:tavLst>
                                        <p:tav tm="0">
                                          <p:val>
                                            <p:strVal val="#ppt_x"/>
                                          </p:val>
                                        </p:tav>
                                        <p:tav tm="100000">
                                          <p:val>
                                            <p:strVal val="#ppt_x"/>
                                          </p:val>
                                        </p:tav>
                                      </p:tavLst>
                                    </p:anim>
                                    <p:anim calcmode="lin" valueType="num">
                                      <p:cBhvr additive="base">
                                        <p:cTn id="14"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5"/>
                                        </p:tgtEl>
                                        <p:attrNameLst>
                                          <p:attrName>style.visibility</p:attrName>
                                        </p:attrNameLst>
                                      </p:cBhvr>
                                      <p:to>
                                        <p:strVal val="visible"/>
                                      </p:to>
                                    </p:set>
                                    <p:anim calcmode="lin" valueType="num">
                                      <p:cBhvr additive="base">
                                        <p:cTn id="19" dur="500" fill="hold"/>
                                        <p:tgtEl>
                                          <p:spTgt spid="25605"/>
                                        </p:tgtEl>
                                        <p:attrNameLst>
                                          <p:attrName>ppt_x</p:attrName>
                                        </p:attrNameLst>
                                      </p:cBhvr>
                                      <p:tavLst>
                                        <p:tav tm="0">
                                          <p:val>
                                            <p:strVal val="#ppt_x"/>
                                          </p:val>
                                        </p:tav>
                                        <p:tav tm="100000">
                                          <p:val>
                                            <p:strVal val="#ppt_x"/>
                                          </p:val>
                                        </p:tav>
                                      </p:tavLst>
                                    </p:anim>
                                    <p:anim calcmode="lin" valueType="num">
                                      <p:cBhvr additive="base">
                                        <p:cTn id="20"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606"/>
                                        </p:tgtEl>
                                        <p:attrNameLst>
                                          <p:attrName>style.visibility</p:attrName>
                                        </p:attrNameLst>
                                      </p:cBhvr>
                                      <p:to>
                                        <p:strVal val="visible"/>
                                      </p:to>
                                    </p:set>
                                    <p:anim calcmode="lin" valueType="num">
                                      <p:cBhvr additive="base">
                                        <p:cTn id="25" dur="500" fill="hold"/>
                                        <p:tgtEl>
                                          <p:spTgt spid="25606"/>
                                        </p:tgtEl>
                                        <p:attrNameLst>
                                          <p:attrName>ppt_x</p:attrName>
                                        </p:attrNameLst>
                                      </p:cBhvr>
                                      <p:tavLst>
                                        <p:tav tm="0">
                                          <p:val>
                                            <p:strVal val="#ppt_x"/>
                                          </p:val>
                                        </p:tav>
                                        <p:tav tm="100000">
                                          <p:val>
                                            <p:strVal val="#ppt_x"/>
                                          </p:val>
                                        </p:tav>
                                      </p:tavLst>
                                    </p:anim>
                                    <p:anim calcmode="lin" valueType="num">
                                      <p:cBhvr additive="base">
                                        <p:cTn id="26"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607"/>
                                        </p:tgtEl>
                                        <p:attrNameLst>
                                          <p:attrName>style.visibility</p:attrName>
                                        </p:attrNameLst>
                                      </p:cBhvr>
                                      <p:to>
                                        <p:strVal val="visible"/>
                                      </p:to>
                                    </p:set>
                                    <p:anim calcmode="lin" valueType="num">
                                      <p:cBhvr additive="base">
                                        <p:cTn id="31" dur="500" fill="hold"/>
                                        <p:tgtEl>
                                          <p:spTgt spid="25607"/>
                                        </p:tgtEl>
                                        <p:attrNameLst>
                                          <p:attrName>ppt_x</p:attrName>
                                        </p:attrNameLst>
                                      </p:cBhvr>
                                      <p:tavLst>
                                        <p:tav tm="0">
                                          <p:val>
                                            <p:strVal val="#ppt_x"/>
                                          </p:val>
                                        </p:tav>
                                        <p:tav tm="100000">
                                          <p:val>
                                            <p:strVal val="#ppt_x"/>
                                          </p:val>
                                        </p:tav>
                                      </p:tavLst>
                                    </p:anim>
                                    <p:anim calcmode="lin" valueType="num">
                                      <p:cBhvr additive="base">
                                        <p:cTn id="32" dur="500" fill="hold"/>
                                        <p:tgtEl>
                                          <p:spTgt spid="2560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608"/>
                                        </p:tgtEl>
                                        <p:attrNameLst>
                                          <p:attrName>style.visibility</p:attrName>
                                        </p:attrNameLst>
                                      </p:cBhvr>
                                      <p:to>
                                        <p:strVal val="visible"/>
                                      </p:to>
                                    </p:set>
                                    <p:anim calcmode="lin" valueType="num">
                                      <p:cBhvr additive="base">
                                        <p:cTn id="37" dur="500" fill="hold"/>
                                        <p:tgtEl>
                                          <p:spTgt spid="25608"/>
                                        </p:tgtEl>
                                        <p:attrNameLst>
                                          <p:attrName>ppt_x</p:attrName>
                                        </p:attrNameLst>
                                      </p:cBhvr>
                                      <p:tavLst>
                                        <p:tav tm="0">
                                          <p:val>
                                            <p:strVal val="#ppt_x"/>
                                          </p:val>
                                        </p:tav>
                                        <p:tav tm="100000">
                                          <p:val>
                                            <p:strVal val="#ppt_x"/>
                                          </p:val>
                                        </p:tav>
                                      </p:tavLst>
                                    </p:anim>
                                    <p:anim calcmode="lin" valueType="num">
                                      <p:cBhvr additive="base">
                                        <p:cTn id="38" dur="500" fill="hold"/>
                                        <p:tgtEl>
                                          <p:spTgt spid="2560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609"/>
                                        </p:tgtEl>
                                        <p:attrNameLst>
                                          <p:attrName>style.visibility</p:attrName>
                                        </p:attrNameLst>
                                      </p:cBhvr>
                                      <p:to>
                                        <p:strVal val="visible"/>
                                      </p:to>
                                    </p:set>
                                    <p:anim calcmode="lin" valueType="num">
                                      <p:cBhvr additive="base">
                                        <p:cTn id="43" dur="500" fill="hold"/>
                                        <p:tgtEl>
                                          <p:spTgt spid="25609"/>
                                        </p:tgtEl>
                                        <p:attrNameLst>
                                          <p:attrName>ppt_x</p:attrName>
                                        </p:attrNameLst>
                                      </p:cBhvr>
                                      <p:tavLst>
                                        <p:tav tm="0">
                                          <p:val>
                                            <p:strVal val="#ppt_x"/>
                                          </p:val>
                                        </p:tav>
                                        <p:tav tm="100000">
                                          <p:val>
                                            <p:strVal val="#ppt_x"/>
                                          </p:val>
                                        </p:tav>
                                      </p:tavLst>
                                    </p:anim>
                                    <p:anim calcmode="lin" valueType="num">
                                      <p:cBhvr additive="base">
                                        <p:cTn id="44" dur="500" fill="hold"/>
                                        <p:tgtEl>
                                          <p:spTgt spid="2560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5610"/>
                                        </p:tgtEl>
                                        <p:attrNameLst>
                                          <p:attrName>style.visibility</p:attrName>
                                        </p:attrNameLst>
                                      </p:cBhvr>
                                      <p:to>
                                        <p:strVal val="visible"/>
                                      </p:to>
                                    </p:set>
                                    <p:anim calcmode="lin" valueType="num">
                                      <p:cBhvr additive="base">
                                        <p:cTn id="49" dur="500" fill="hold"/>
                                        <p:tgtEl>
                                          <p:spTgt spid="25610"/>
                                        </p:tgtEl>
                                        <p:attrNameLst>
                                          <p:attrName>ppt_x</p:attrName>
                                        </p:attrNameLst>
                                      </p:cBhvr>
                                      <p:tavLst>
                                        <p:tav tm="0">
                                          <p:val>
                                            <p:strVal val="#ppt_x"/>
                                          </p:val>
                                        </p:tav>
                                        <p:tav tm="100000">
                                          <p:val>
                                            <p:strVal val="#ppt_x"/>
                                          </p:val>
                                        </p:tav>
                                      </p:tavLst>
                                    </p:anim>
                                    <p:anim calcmode="lin" valueType="num">
                                      <p:cBhvr additive="base">
                                        <p:cTn id="50" dur="500" fill="hold"/>
                                        <p:tgtEl>
                                          <p:spTgt spid="256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P spid="25605" grpId="0"/>
      <p:bldP spid="25606" grpId="0"/>
      <p:bldP spid="25607" grpId="0"/>
      <p:bldP spid="25608" grpId="0"/>
      <p:bldP spid="25609" grpId="0"/>
      <p:bldP spid="2561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7"/>
          <p:cNvSpPr/>
          <p:nvPr/>
        </p:nvSpPr>
        <p:spPr>
          <a:xfrm>
            <a:off x="2081213" y="560070"/>
            <a:ext cx="3916680" cy="521970"/>
          </a:xfrm>
          <a:prstGeom prst="rect">
            <a:avLst/>
          </a:prstGeom>
          <a:noFill/>
          <a:ln w="9525">
            <a:noFill/>
          </a:ln>
        </p:spPr>
        <p:txBody>
          <a:bodyPr wrap="none" anchor="t" anchorCtr="0">
            <a:spAutoFit/>
          </a:bodyPr>
          <a:lstStyle/>
          <a:p>
            <a:pPr defTabSz="914400">
              <a:spcBef>
                <a:spcPct val="50000"/>
              </a:spcBef>
            </a:pPr>
            <a:r>
              <a:rPr lang="en-US" altLang="zh-CN" sz="2800" b="1" dirty="0">
                <a:effectLst>
                  <a:outerShdw blurRad="38100" dist="38100" dir="2700000">
                    <a:srgbClr val="FFFFFF"/>
                  </a:outerShdw>
                </a:effectLst>
                <a:latin typeface="Times New Roman" panose="02020603050405020304" pitchFamily="18" charset="0"/>
                <a:ea typeface="黑体" panose="02010609060101010101" charset="-122"/>
              </a:rPr>
              <a:t>7. </a:t>
            </a:r>
            <a:r>
              <a:rPr lang="zh-CN" altLang="en-US" sz="2800" dirty="0">
                <a:effectLst>
                  <a:outerShdw blurRad="38100" dist="38100" dir="2700000">
                    <a:srgbClr val="FFFFFF"/>
                  </a:outerShdw>
                </a:effectLst>
                <a:latin typeface="黑体" panose="02010609060101010101" charset="-122"/>
                <a:ea typeface="黑体" panose="02010609060101010101" charset="-122"/>
              </a:rPr>
              <a:t>利用平方差公式计算</a:t>
            </a:r>
            <a:r>
              <a:rPr lang="en-US" altLang="zh-CN" sz="2800" dirty="0">
                <a:effectLst>
                  <a:outerShdw blurRad="38100" dist="38100" dir="2700000">
                    <a:srgbClr val="FFFFFF"/>
                  </a:outerShdw>
                </a:effectLst>
                <a:latin typeface="黑体" panose="02010609060101010101" charset="-122"/>
                <a:ea typeface="黑体" panose="02010609060101010101" charset="-122"/>
              </a:rPr>
              <a:t>:</a:t>
            </a:r>
            <a:endParaRPr lang="en-US" altLang="zh-CN" sz="2800" dirty="0">
              <a:effectLst>
                <a:outerShdw blurRad="38100" dist="38100" dir="2700000">
                  <a:srgbClr val="FFFFFF"/>
                </a:outerShdw>
              </a:effectLst>
              <a:latin typeface="黑体" panose="02010609060101010101" charset="-122"/>
              <a:ea typeface="黑体" panose="02010609060101010101" charset="-122"/>
            </a:endParaRPr>
          </a:p>
        </p:txBody>
      </p:sp>
      <p:sp>
        <p:nvSpPr>
          <p:cNvPr id="26627" name="Text Box 8"/>
          <p:cNvSpPr txBox="1"/>
          <p:nvPr/>
        </p:nvSpPr>
        <p:spPr>
          <a:xfrm>
            <a:off x="2081213" y="1207770"/>
            <a:ext cx="4075112" cy="2030095"/>
          </a:xfrm>
          <a:prstGeom prst="rect">
            <a:avLst/>
          </a:prstGeom>
          <a:noFill/>
          <a:ln w="9525">
            <a:noFill/>
          </a:ln>
        </p:spPr>
        <p:txBody>
          <a:bodyPr wrap="square" anchor="t" anchorCtr="0">
            <a:spAutoFit/>
          </a:bodyPr>
          <a:lstStyle/>
          <a:p>
            <a:pPr defTabSz="914400" fontAlgn="t">
              <a:lnSpc>
                <a:spcPct val="150000"/>
              </a:lnSpc>
            </a:pPr>
            <a:r>
              <a:rPr lang="zh-CN" altLang="en-US" sz="2800" b="1" dirty="0">
                <a:latin typeface="Times New Roman" panose="02020603050405020304" pitchFamily="18" charset="0"/>
                <a:ea typeface="隶书" panose="02010509060101010101" pitchFamily="49" charset="-122"/>
              </a:rPr>
              <a:t>（</a:t>
            </a:r>
            <a:r>
              <a:rPr lang="en-US" altLang="zh-CN" sz="2800" b="1" dirty="0">
                <a:latin typeface="Times New Roman" panose="02020603050405020304" pitchFamily="18" charset="0"/>
                <a:ea typeface="隶书" panose="02010509060101010101" pitchFamily="49" charset="-122"/>
              </a:rPr>
              <a:t>1</a:t>
            </a:r>
            <a:r>
              <a:rPr lang="zh-CN" altLang="en-US" sz="2800" b="1" dirty="0">
                <a:latin typeface="Times New Roman" panose="02020603050405020304" pitchFamily="18" charset="0"/>
                <a:ea typeface="隶书" panose="02010509060101010101" pitchFamily="49" charset="-122"/>
              </a:rPr>
              <a:t>）（</a:t>
            </a:r>
            <a:r>
              <a:rPr lang="en-US" altLang="zh-CN" sz="2800" b="1" i="1" dirty="0">
                <a:latin typeface="Times New Roman" panose="02020603050405020304" pitchFamily="18" charset="0"/>
                <a:ea typeface="隶书" panose="02010509060101010101" pitchFamily="49" charset="-122"/>
              </a:rPr>
              <a:t>a</a:t>
            </a:r>
            <a:r>
              <a:rPr lang="en-US" altLang="zh-CN" sz="2800" b="1" dirty="0">
                <a:latin typeface="Times New Roman" panose="02020603050405020304" pitchFamily="18" charset="0"/>
                <a:ea typeface="隶书" panose="02010509060101010101" pitchFamily="49" charset="-122"/>
              </a:rPr>
              <a:t>-2)(</a:t>
            </a:r>
            <a:r>
              <a:rPr lang="en-US" altLang="zh-CN" sz="2800" b="1" i="1" dirty="0">
                <a:latin typeface="Times New Roman" panose="02020603050405020304" pitchFamily="18" charset="0"/>
                <a:ea typeface="隶书" panose="02010509060101010101" pitchFamily="49" charset="-122"/>
              </a:rPr>
              <a:t>a</a:t>
            </a:r>
            <a:r>
              <a:rPr lang="en-US" altLang="zh-CN" sz="2800" b="1" dirty="0">
                <a:latin typeface="Times New Roman" panose="02020603050405020304" pitchFamily="18" charset="0"/>
                <a:ea typeface="隶书" panose="02010509060101010101" pitchFamily="49" charset="-122"/>
              </a:rPr>
              <a:t>+2)(</a:t>
            </a:r>
            <a:r>
              <a:rPr lang="en-US" altLang="zh-CN" sz="2800" b="1" i="1" dirty="0">
                <a:latin typeface="Times New Roman" panose="02020603050405020304" pitchFamily="18" charset="0"/>
                <a:ea typeface="隶书" panose="02010509060101010101" pitchFamily="49" charset="-122"/>
              </a:rPr>
              <a:t>a</a:t>
            </a:r>
            <a:r>
              <a:rPr lang="en-US" altLang="zh-CN" sz="2800" b="1" baseline="30000" dirty="0">
                <a:latin typeface="Times New Roman" panose="02020603050405020304" pitchFamily="18" charset="0"/>
                <a:ea typeface="隶书" panose="02010509060101010101" pitchFamily="49" charset="-122"/>
              </a:rPr>
              <a:t>2 </a:t>
            </a:r>
            <a:r>
              <a:rPr lang="en-US" altLang="zh-CN" sz="2800" b="1" dirty="0">
                <a:latin typeface="Times New Roman" panose="02020603050405020304" pitchFamily="18" charset="0"/>
                <a:ea typeface="隶书" panose="02010509060101010101" pitchFamily="49" charset="-122"/>
              </a:rPr>
              <a:t>+</a:t>
            </a:r>
            <a:r>
              <a:rPr lang="en-US" altLang="zh-CN" sz="2800" b="1" baseline="-25000" dirty="0">
                <a:latin typeface="Times New Roman" panose="02020603050405020304" pitchFamily="18" charset="0"/>
                <a:ea typeface="隶书" panose="02010509060101010101" pitchFamily="49" charset="-122"/>
              </a:rPr>
              <a:t> </a:t>
            </a:r>
            <a:r>
              <a:rPr lang="en-US" altLang="zh-CN" sz="2800" b="1" dirty="0">
                <a:latin typeface="Times New Roman" panose="02020603050405020304" pitchFamily="18" charset="0"/>
                <a:ea typeface="隶书" panose="02010509060101010101" pitchFamily="49" charset="-122"/>
              </a:rPr>
              <a:t>4)</a:t>
            </a:r>
            <a:r>
              <a:rPr lang="en-US" altLang="zh-CN" sz="2800" b="1" baseline="-25000" dirty="0">
                <a:latin typeface="Times New Roman" panose="02020603050405020304" pitchFamily="18" charset="0"/>
                <a:ea typeface="隶书" panose="02010509060101010101" pitchFamily="49" charset="-122"/>
              </a:rPr>
              <a:t> </a:t>
            </a:r>
            <a:endParaRPr lang="en-US" altLang="zh-CN" sz="2800" b="1" baseline="-25000" dirty="0">
              <a:latin typeface="Times New Roman" panose="02020603050405020304" pitchFamily="18" charset="0"/>
              <a:ea typeface="隶书" panose="02010509060101010101" pitchFamily="49" charset="-122"/>
            </a:endParaRPr>
          </a:p>
          <a:p>
            <a:pPr defTabSz="914400" fontAlgn="t">
              <a:lnSpc>
                <a:spcPct val="150000"/>
              </a:lnSpc>
            </a:pPr>
            <a:r>
              <a:rPr lang="zh-CN" altLang="en-US" sz="2800" dirty="0">
                <a:solidFill>
                  <a:srgbClr val="FF0000"/>
                </a:solidFill>
                <a:latin typeface="黑体" panose="02010609060101010101" charset="-122"/>
                <a:ea typeface="黑体" panose="02010609060101010101" charset="-122"/>
              </a:rPr>
              <a:t>解</a:t>
            </a:r>
            <a:r>
              <a:rPr lang="en-US" altLang="zh-CN" sz="2800" dirty="0">
                <a:solidFill>
                  <a:srgbClr val="FF0000"/>
                </a:solidFill>
                <a:latin typeface="黑体" panose="02010609060101010101" charset="-122"/>
                <a:ea typeface="黑体" panose="02010609060101010101" charset="-122"/>
              </a:rPr>
              <a:t>:</a:t>
            </a:r>
            <a:r>
              <a:rPr lang="zh-CN" altLang="en-US" sz="2800" dirty="0">
                <a:solidFill>
                  <a:srgbClr val="FF0000"/>
                </a:solidFill>
                <a:latin typeface="黑体" panose="02010609060101010101" charset="-122"/>
                <a:ea typeface="黑体" panose="02010609060101010101" charset="-122"/>
              </a:rPr>
              <a:t>原式</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黑体" panose="02010609060101010101" charset="-122"/>
              </a:rPr>
              <a:t>a</a:t>
            </a:r>
            <a:r>
              <a:rPr lang="en-US" altLang="zh-CN" sz="2800" b="1" baseline="30000" dirty="0">
                <a:solidFill>
                  <a:srgbClr val="FF0000"/>
                </a:solidFill>
                <a:latin typeface="Times New Roman" panose="02020603050405020304" pitchFamily="18" charset="0"/>
                <a:ea typeface="黑体" panose="02010609060101010101" charset="-122"/>
              </a:rPr>
              <a:t>2</a:t>
            </a:r>
            <a:r>
              <a:rPr lang="en-US" altLang="zh-CN" sz="2800" b="1" dirty="0">
                <a:solidFill>
                  <a:srgbClr val="FF0000"/>
                </a:solidFill>
                <a:latin typeface="Times New Roman" panose="02020603050405020304" pitchFamily="18" charset="0"/>
                <a:ea typeface="黑体" panose="02010609060101010101" charset="-122"/>
              </a:rPr>
              <a:t>-4</a:t>
            </a:r>
            <a:r>
              <a:rPr lang="en-US" altLang="zh-CN" sz="2800" b="1" i="1" dirty="0">
                <a:solidFill>
                  <a:srgbClr val="FF0000"/>
                </a:solidFill>
                <a:latin typeface="Times New Roman" panose="02020603050405020304" pitchFamily="18" charset="0"/>
                <a:ea typeface="黑体" panose="02010609060101010101" charset="-122"/>
              </a:rPr>
              <a:t>)(a</a:t>
            </a:r>
            <a:r>
              <a:rPr lang="en-US" altLang="zh-CN" sz="2800" b="1" baseline="30000" dirty="0">
                <a:solidFill>
                  <a:srgbClr val="FF0000"/>
                </a:solidFill>
                <a:latin typeface="Times New Roman" panose="02020603050405020304" pitchFamily="18" charset="0"/>
                <a:ea typeface="黑体" panose="02010609060101010101" charset="-122"/>
              </a:rPr>
              <a:t>2</a:t>
            </a:r>
            <a:r>
              <a:rPr lang="en-US" altLang="zh-CN" sz="2800" b="1" dirty="0">
                <a:solidFill>
                  <a:srgbClr val="FF0000"/>
                </a:solidFill>
                <a:latin typeface="Times New Roman" panose="02020603050405020304" pitchFamily="18" charset="0"/>
                <a:ea typeface="黑体" panose="02010609060101010101" charset="-122"/>
              </a:rPr>
              <a:t>+4)</a:t>
            </a:r>
            <a:endParaRPr lang="en-US" altLang="zh-CN" sz="2800" b="1" dirty="0">
              <a:solidFill>
                <a:srgbClr val="FF0000"/>
              </a:solidFill>
              <a:latin typeface="Times New Roman" panose="02020603050405020304" pitchFamily="18" charset="0"/>
              <a:ea typeface="黑体" panose="02010609060101010101" charset="-122"/>
            </a:endParaRPr>
          </a:p>
          <a:p>
            <a:pPr defTabSz="914400" fontAlgn="t">
              <a:lnSpc>
                <a:spcPct val="150000"/>
              </a:lnSpc>
            </a:pPr>
            <a:r>
              <a:rPr lang="en-US" altLang="zh-CN" sz="2800" b="1" dirty="0">
                <a:solidFill>
                  <a:srgbClr val="FF0000"/>
                </a:solidFill>
                <a:latin typeface="Times New Roman" panose="02020603050405020304" pitchFamily="18" charset="0"/>
                <a:ea typeface="黑体" panose="02010609060101010101" charset="-122"/>
              </a:rPr>
              <a:t>              =</a:t>
            </a:r>
            <a:r>
              <a:rPr lang="en-US" altLang="zh-CN" sz="2800" b="1" i="1" dirty="0">
                <a:solidFill>
                  <a:srgbClr val="FF0000"/>
                </a:solidFill>
                <a:latin typeface="Times New Roman" panose="02020603050405020304" pitchFamily="18" charset="0"/>
                <a:ea typeface="黑体" panose="02010609060101010101" charset="-122"/>
              </a:rPr>
              <a:t>a</a:t>
            </a:r>
            <a:r>
              <a:rPr lang="en-US" altLang="zh-CN" sz="2800" b="1" baseline="30000" dirty="0">
                <a:solidFill>
                  <a:srgbClr val="FF0000"/>
                </a:solidFill>
                <a:latin typeface="Times New Roman" panose="02020603050405020304" pitchFamily="18" charset="0"/>
                <a:ea typeface="黑体" panose="02010609060101010101" charset="-122"/>
              </a:rPr>
              <a:t>4</a:t>
            </a:r>
            <a:r>
              <a:rPr lang="en-US" altLang="zh-CN" sz="2800" b="1" dirty="0">
                <a:solidFill>
                  <a:srgbClr val="FF0000"/>
                </a:solidFill>
                <a:latin typeface="Times New Roman" panose="02020603050405020304" pitchFamily="18" charset="0"/>
                <a:ea typeface="黑体" panose="02010609060101010101" charset="-122"/>
              </a:rPr>
              <a:t>-16.</a:t>
            </a:r>
            <a:endParaRPr lang="en-US" altLang="zh-CN" sz="2800" b="1" dirty="0">
              <a:latin typeface="Times New Roman" panose="02020603050405020304" pitchFamily="18" charset="0"/>
              <a:ea typeface="黑体" panose="02010609060101010101" charset="-122"/>
            </a:endParaRPr>
          </a:p>
        </p:txBody>
      </p:sp>
      <p:sp>
        <p:nvSpPr>
          <p:cNvPr id="26628" name="TextBox 20"/>
          <p:cNvSpPr txBox="1"/>
          <p:nvPr/>
        </p:nvSpPr>
        <p:spPr>
          <a:xfrm>
            <a:off x="2297113" y="3503295"/>
            <a:ext cx="4251325" cy="521970"/>
          </a:xfrm>
          <a:prstGeom prst="rect">
            <a:avLst/>
          </a:prstGeom>
          <a:noFill/>
          <a:ln w="9525">
            <a:noFill/>
          </a:ln>
        </p:spPr>
        <p:txBody>
          <a:bodyPr wrap="none" anchor="t" anchorCtr="0">
            <a:spAutoFit/>
          </a:bodyPr>
          <a:lstStyle/>
          <a:p>
            <a:r>
              <a:rPr lang="en-US" altLang="zh-CN" sz="2800" b="1" dirty="0">
                <a:latin typeface="Times New Roman" panose="02020603050405020304" pitchFamily="18" charset="0"/>
                <a:ea typeface="宋体" panose="02010600030101010101" pitchFamily="2" charset="-122"/>
              </a:rPr>
              <a:t>(2) (</a:t>
            </a:r>
            <a:r>
              <a:rPr lang="en-US" altLang="zh-CN" sz="2800" b="1" i="1" dirty="0">
                <a:latin typeface="Times New Roman" panose="02020603050405020304" pitchFamily="18" charset="0"/>
                <a:ea typeface="宋体" panose="02010600030101010101" pitchFamily="2" charset="-122"/>
              </a:rPr>
              <a:t>x</a:t>
            </a:r>
            <a:r>
              <a:rPr lang="en-US" altLang="zh-CN" sz="2800" b="1" dirty="0">
                <a:latin typeface="Times New Roman" panose="02020603050405020304" pitchFamily="18" charset="0"/>
                <a:ea typeface="宋体" panose="02010600030101010101" pitchFamily="2" charset="-122"/>
              </a:rPr>
              <a:t>-</a:t>
            </a:r>
            <a:r>
              <a:rPr lang="en-US" altLang="zh-CN" sz="2800" b="1" i="1" dirty="0">
                <a:latin typeface="Times New Roman" panose="02020603050405020304" pitchFamily="18" charset="0"/>
                <a:ea typeface="宋体" panose="02010600030101010101" pitchFamily="2" charset="-122"/>
              </a:rPr>
              <a:t>y</a:t>
            </a:r>
            <a:r>
              <a:rPr lang="en-US" altLang="zh-CN" sz="2800" b="1" dirty="0">
                <a:latin typeface="Times New Roman" panose="02020603050405020304" pitchFamily="18" charset="0"/>
                <a:ea typeface="宋体" panose="02010600030101010101" pitchFamily="2" charset="-122"/>
              </a:rPr>
              <a:t>)(</a:t>
            </a:r>
            <a:r>
              <a:rPr lang="en-US" altLang="zh-CN" sz="2800" b="1" i="1" dirty="0">
                <a:latin typeface="Times New Roman" panose="02020603050405020304" pitchFamily="18" charset="0"/>
                <a:ea typeface="宋体" panose="02010600030101010101" pitchFamily="2" charset="-122"/>
              </a:rPr>
              <a:t>x</a:t>
            </a:r>
            <a:r>
              <a:rPr lang="en-US" altLang="zh-CN" sz="2800" b="1" dirty="0">
                <a:latin typeface="Times New Roman" panose="02020603050405020304" pitchFamily="18" charset="0"/>
                <a:ea typeface="宋体" panose="02010600030101010101" pitchFamily="2" charset="-122"/>
              </a:rPr>
              <a:t>+</a:t>
            </a:r>
            <a:r>
              <a:rPr lang="en-US" altLang="zh-CN" sz="2800" b="1" i="1" dirty="0">
                <a:latin typeface="Times New Roman" panose="02020603050405020304" pitchFamily="18" charset="0"/>
                <a:ea typeface="宋体" panose="02010600030101010101" pitchFamily="2" charset="-122"/>
              </a:rPr>
              <a:t>y</a:t>
            </a:r>
            <a:r>
              <a:rPr lang="en-US" altLang="zh-CN" sz="2800" b="1" dirty="0">
                <a:latin typeface="Times New Roman" panose="02020603050405020304" pitchFamily="18" charset="0"/>
                <a:ea typeface="宋体" panose="02010600030101010101" pitchFamily="2" charset="-122"/>
              </a:rPr>
              <a:t>)(</a:t>
            </a:r>
            <a:r>
              <a:rPr lang="en-US" altLang="zh-CN" sz="2800" b="1" i="1" dirty="0">
                <a:latin typeface="Times New Roman" panose="02020603050405020304" pitchFamily="18" charset="0"/>
                <a:ea typeface="宋体" panose="02010600030101010101" pitchFamily="2" charset="-122"/>
              </a:rPr>
              <a:t>x</a:t>
            </a:r>
            <a:r>
              <a:rPr lang="en-US" altLang="zh-CN" sz="2800" b="1" baseline="30000" dirty="0">
                <a:latin typeface="Times New Roman" panose="02020603050405020304" pitchFamily="18" charset="0"/>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a:t>
            </a:r>
            <a:r>
              <a:rPr lang="en-US" altLang="zh-CN" sz="2800" b="1" i="1" dirty="0">
                <a:latin typeface="Times New Roman" panose="02020603050405020304" pitchFamily="18" charset="0"/>
                <a:ea typeface="宋体" panose="02010600030101010101" pitchFamily="2" charset="-122"/>
              </a:rPr>
              <a:t>y</a:t>
            </a:r>
            <a:r>
              <a:rPr lang="en-US" altLang="zh-CN" sz="2800" b="1" baseline="30000" dirty="0">
                <a:latin typeface="Times New Roman" panose="02020603050405020304" pitchFamily="18" charset="0"/>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a:t>
            </a:r>
            <a:r>
              <a:rPr lang="en-US" altLang="zh-CN" sz="2800" b="1" i="1" dirty="0">
                <a:latin typeface="Times New Roman" panose="02020603050405020304" pitchFamily="18" charset="0"/>
                <a:ea typeface="宋体" panose="02010600030101010101" pitchFamily="2" charset="-122"/>
              </a:rPr>
              <a:t>x</a:t>
            </a:r>
            <a:r>
              <a:rPr lang="en-US" altLang="zh-CN" sz="2800" b="1" baseline="30000" dirty="0">
                <a:latin typeface="Times New Roman" panose="02020603050405020304" pitchFamily="18" charset="0"/>
                <a:ea typeface="宋体" panose="02010600030101010101" pitchFamily="2" charset="-122"/>
              </a:rPr>
              <a:t>4</a:t>
            </a:r>
            <a:r>
              <a:rPr lang="en-US" altLang="zh-CN" sz="2800" b="1" dirty="0">
                <a:latin typeface="Times New Roman" panose="02020603050405020304" pitchFamily="18" charset="0"/>
                <a:ea typeface="宋体" panose="02010600030101010101" pitchFamily="2" charset="-122"/>
              </a:rPr>
              <a:t>+</a:t>
            </a:r>
            <a:r>
              <a:rPr lang="en-US" altLang="zh-CN" sz="2800" b="1" i="1" dirty="0">
                <a:latin typeface="Times New Roman" panose="02020603050405020304" pitchFamily="18" charset="0"/>
                <a:ea typeface="宋体" panose="02010600030101010101" pitchFamily="2" charset="-122"/>
              </a:rPr>
              <a:t>y</a:t>
            </a:r>
            <a:r>
              <a:rPr lang="en-US" altLang="zh-CN" sz="2800" b="1" baseline="30000" dirty="0">
                <a:latin typeface="Times New Roman" panose="02020603050405020304" pitchFamily="18" charset="0"/>
                <a:ea typeface="宋体" panose="02010600030101010101" pitchFamily="2" charset="-122"/>
              </a:rPr>
              <a:t>4</a:t>
            </a:r>
            <a:r>
              <a:rPr lang="en-US" altLang="zh-CN" sz="2800" b="1" dirty="0">
                <a:latin typeface="Times New Roman" panose="02020603050405020304" pitchFamily="18" charset="0"/>
                <a:ea typeface="宋体" panose="02010600030101010101" pitchFamily="2" charset="-122"/>
              </a:rPr>
              <a:t>).</a:t>
            </a:r>
            <a:endParaRPr lang="zh-CN" altLang="en-US" sz="2800" b="1" dirty="0">
              <a:latin typeface="Times New Roman" panose="02020603050405020304" pitchFamily="18" charset="0"/>
              <a:ea typeface="Times New Roman" panose="02020603050405020304" pitchFamily="18" charset="0"/>
            </a:endParaRPr>
          </a:p>
        </p:txBody>
      </p:sp>
      <p:sp>
        <p:nvSpPr>
          <p:cNvPr id="26629" name="TextBox 21"/>
          <p:cNvSpPr txBox="1"/>
          <p:nvPr/>
        </p:nvSpPr>
        <p:spPr>
          <a:xfrm>
            <a:off x="2225675" y="4295458"/>
            <a:ext cx="4745990" cy="521970"/>
          </a:xfrm>
          <a:prstGeom prst="rect">
            <a:avLst/>
          </a:prstGeom>
          <a:noFill/>
          <a:ln w="9525">
            <a:noFill/>
          </a:ln>
        </p:spPr>
        <p:txBody>
          <a:bodyPr wrap="none" anchor="t" anchorCtr="0">
            <a:spAutoFit/>
          </a:bodyPr>
          <a:lstStyle/>
          <a:p>
            <a:pPr defTabSz="914400"/>
            <a:r>
              <a:rPr lang="zh-CN" altLang="en-US" sz="2800" dirty="0">
                <a:solidFill>
                  <a:srgbClr val="FF0000"/>
                </a:solidFill>
                <a:latin typeface="黑体" panose="02010609060101010101" charset="-122"/>
                <a:ea typeface="黑体" panose="02010609060101010101" charset="-122"/>
              </a:rPr>
              <a:t>解：原式</a:t>
            </a:r>
            <a:r>
              <a:rPr lang="en-US" altLang="zh-CN" sz="2800" dirty="0">
                <a:solidFill>
                  <a:srgbClr val="FF0000"/>
                </a:solidFill>
                <a:latin typeface="Arial" panose="020B0604020202020204" pitchFamily="34" charset="0"/>
                <a:ea typeface="宋体" panose="02010600030101010101" pitchFamily="2" charset="-122"/>
              </a:rPr>
              <a:t>=</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x</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x</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x</a:t>
            </a:r>
            <a:r>
              <a:rPr lang="en-US" altLang="zh-CN" sz="2800" b="1" baseline="30000" dirty="0">
                <a:solidFill>
                  <a:srgbClr val="FF0000"/>
                </a:solidFill>
                <a:latin typeface="Times New Roman" panose="02020603050405020304" pitchFamily="18" charset="0"/>
                <a:ea typeface="宋体" panose="02010600030101010101" pitchFamily="2" charset="-122"/>
              </a:rPr>
              <a:t>4</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baseline="30000" dirty="0">
                <a:solidFill>
                  <a:srgbClr val="FF0000"/>
                </a:solidFill>
                <a:latin typeface="Times New Roman" panose="02020603050405020304" pitchFamily="18" charset="0"/>
                <a:ea typeface="宋体" panose="02010600030101010101" pitchFamily="2" charset="-122"/>
              </a:rPr>
              <a:t>4</a:t>
            </a:r>
            <a:r>
              <a:rPr lang="en-US" altLang="zh-CN" sz="2800" b="1" dirty="0">
                <a:solidFill>
                  <a:srgbClr val="FF0000"/>
                </a:solidFill>
                <a:latin typeface="Times New Roman" panose="02020603050405020304" pitchFamily="18" charset="0"/>
                <a:ea typeface="宋体" panose="02010600030101010101" pitchFamily="2" charset="-122"/>
              </a:rPr>
              <a:t>)</a:t>
            </a:r>
            <a:endParaRPr lang="zh-CN" altLang="en-US" sz="2800" b="1" dirty="0">
              <a:solidFill>
                <a:srgbClr val="FF0000"/>
              </a:solidFill>
              <a:latin typeface="Times New Roman" panose="02020603050405020304" pitchFamily="18" charset="0"/>
              <a:ea typeface="宋体" panose="02010600030101010101" pitchFamily="2" charset="-122"/>
            </a:endParaRPr>
          </a:p>
        </p:txBody>
      </p:sp>
      <p:sp>
        <p:nvSpPr>
          <p:cNvPr id="26630" name="TextBox 22"/>
          <p:cNvSpPr txBox="1"/>
          <p:nvPr/>
        </p:nvSpPr>
        <p:spPr>
          <a:xfrm>
            <a:off x="2225675" y="4892358"/>
            <a:ext cx="3704590" cy="521970"/>
          </a:xfrm>
          <a:prstGeom prst="rect">
            <a:avLst/>
          </a:prstGeom>
          <a:noFill/>
          <a:ln w="9525">
            <a:noFill/>
          </a:ln>
        </p:spPr>
        <p:txBody>
          <a:bodyPr wrap="none" anchor="t" anchorCtr="0">
            <a:spAutoFit/>
          </a:bodyPr>
          <a:lstStyle/>
          <a:p>
            <a:r>
              <a:rPr lang="en-US" altLang="zh-CN" sz="2800" dirty="0">
                <a:solidFill>
                  <a:srgbClr val="FF0000"/>
                </a:solidFill>
                <a:latin typeface="Arial" panose="020B0604020202020204" pitchFamily="34" charset="0"/>
                <a:ea typeface="宋体" panose="02010600030101010101" pitchFamily="2" charset="-122"/>
              </a:rPr>
              <a:t>              =</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x</a:t>
            </a:r>
            <a:r>
              <a:rPr lang="en-US" altLang="zh-CN" sz="2800" b="1" baseline="30000" dirty="0">
                <a:solidFill>
                  <a:srgbClr val="FF0000"/>
                </a:solidFill>
                <a:latin typeface="Times New Roman" panose="02020603050405020304" pitchFamily="18" charset="0"/>
                <a:ea typeface="宋体" panose="02010600030101010101" pitchFamily="2" charset="-122"/>
              </a:rPr>
              <a:t>4</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baseline="30000" dirty="0">
                <a:solidFill>
                  <a:srgbClr val="FF0000"/>
                </a:solidFill>
                <a:latin typeface="Times New Roman" panose="02020603050405020304" pitchFamily="18" charset="0"/>
                <a:ea typeface="宋体" panose="02010600030101010101" pitchFamily="2" charset="-122"/>
              </a:rPr>
              <a:t>4</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x</a:t>
            </a:r>
            <a:r>
              <a:rPr lang="en-US" altLang="zh-CN" sz="2800" b="1" baseline="30000" dirty="0">
                <a:solidFill>
                  <a:srgbClr val="FF0000"/>
                </a:solidFill>
                <a:latin typeface="Times New Roman" panose="02020603050405020304" pitchFamily="18" charset="0"/>
                <a:ea typeface="宋体" panose="02010600030101010101" pitchFamily="2" charset="-122"/>
              </a:rPr>
              <a:t>4</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baseline="30000" dirty="0">
                <a:solidFill>
                  <a:srgbClr val="FF0000"/>
                </a:solidFill>
                <a:latin typeface="Times New Roman" panose="02020603050405020304" pitchFamily="18" charset="0"/>
                <a:ea typeface="宋体" panose="02010600030101010101" pitchFamily="2" charset="-122"/>
              </a:rPr>
              <a:t>4</a:t>
            </a:r>
            <a:r>
              <a:rPr lang="en-US" altLang="zh-CN" sz="2800" b="1" dirty="0">
                <a:solidFill>
                  <a:srgbClr val="FF0000"/>
                </a:solidFill>
                <a:latin typeface="Times New Roman" panose="02020603050405020304" pitchFamily="18" charset="0"/>
                <a:ea typeface="宋体" panose="02010600030101010101" pitchFamily="2" charset="-122"/>
              </a:rPr>
              <a:t>)</a:t>
            </a:r>
            <a:endParaRPr lang="zh-CN" altLang="en-US" sz="2800" b="1" dirty="0">
              <a:solidFill>
                <a:srgbClr val="FF0000"/>
              </a:solidFill>
              <a:latin typeface="Times New Roman" panose="02020603050405020304" pitchFamily="18" charset="0"/>
              <a:ea typeface="Times New Roman" panose="02020603050405020304" pitchFamily="18" charset="0"/>
            </a:endParaRPr>
          </a:p>
        </p:txBody>
      </p:sp>
      <p:sp>
        <p:nvSpPr>
          <p:cNvPr id="26631" name="TextBox 23"/>
          <p:cNvSpPr txBox="1"/>
          <p:nvPr/>
        </p:nvSpPr>
        <p:spPr>
          <a:xfrm>
            <a:off x="2225675" y="5489258"/>
            <a:ext cx="2551430" cy="521970"/>
          </a:xfrm>
          <a:prstGeom prst="rect">
            <a:avLst/>
          </a:prstGeom>
          <a:noFill/>
          <a:ln w="9525">
            <a:noFill/>
          </a:ln>
        </p:spPr>
        <p:txBody>
          <a:bodyPr wrap="none" anchor="t" anchorCtr="0">
            <a:spAutoFit/>
          </a:bodyPr>
          <a:lstStyle/>
          <a:p>
            <a:r>
              <a:rPr lang="en-US" altLang="zh-CN" sz="2800" dirty="0">
                <a:solidFill>
                  <a:srgbClr val="FF0000"/>
                </a:solidFill>
                <a:latin typeface="Arial" panose="020B0604020202020204" pitchFamily="34" charset="0"/>
                <a:ea typeface="宋体" panose="02010600030101010101" pitchFamily="2" charset="-122"/>
              </a:rPr>
              <a:t>              =</a:t>
            </a:r>
            <a:r>
              <a:rPr lang="en-US" altLang="zh-CN" sz="2800" b="1" i="1" dirty="0">
                <a:solidFill>
                  <a:srgbClr val="FF0000"/>
                </a:solidFill>
                <a:latin typeface="Times New Roman" panose="02020603050405020304" pitchFamily="18" charset="0"/>
                <a:ea typeface="宋体" panose="02010600030101010101" pitchFamily="2" charset="-122"/>
              </a:rPr>
              <a:t>x</a:t>
            </a:r>
            <a:r>
              <a:rPr lang="en-US" altLang="zh-CN" sz="2800" b="1" baseline="30000" dirty="0">
                <a:solidFill>
                  <a:srgbClr val="FF0000"/>
                </a:solidFill>
                <a:latin typeface="Times New Roman" panose="02020603050405020304" pitchFamily="18" charset="0"/>
                <a:ea typeface="宋体" panose="02010600030101010101" pitchFamily="2" charset="-122"/>
              </a:rPr>
              <a:t>8</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y</a:t>
            </a:r>
            <a:r>
              <a:rPr lang="en-US" altLang="zh-CN" sz="2800" b="1" baseline="30000" dirty="0">
                <a:solidFill>
                  <a:srgbClr val="FF0000"/>
                </a:solidFill>
                <a:latin typeface="Times New Roman" panose="02020603050405020304" pitchFamily="18" charset="0"/>
                <a:ea typeface="宋体" panose="02010600030101010101" pitchFamily="2" charset="-122"/>
              </a:rPr>
              <a:t>8</a:t>
            </a:r>
            <a:r>
              <a:rPr lang="en-US" altLang="zh-CN" sz="2800" b="1" dirty="0">
                <a:solidFill>
                  <a:srgbClr val="FF0000"/>
                </a:solidFill>
                <a:latin typeface="Times New Roman" panose="02020603050405020304" pitchFamily="18" charset="0"/>
                <a:ea typeface="宋体" panose="02010600030101010101" pitchFamily="2" charset="-122"/>
              </a:rPr>
              <a:t>.</a:t>
            </a:r>
            <a:endParaRPr lang="zh-CN" altLang="en-US" sz="28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Effect transition="in" filter="dissolve">
                                      <p:cBhvr>
                                        <p:cTn id="7" dur="500"/>
                                        <p:tgtEl>
                                          <p:spTgt spid="266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6627">
                                            <p:txEl>
                                              <p:pRg st="0" end="0"/>
                                            </p:txEl>
                                          </p:spTgt>
                                        </p:tgtEl>
                                        <p:attrNameLst>
                                          <p:attrName>style.visibility</p:attrName>
                                        </p:attrNameLst>
                                      </p:cBhvr>
                                      <p:to>
                                        <p:strVal val="visible"/>
                                      </p:to>
                                    </p:set>
                                    <p:animEffect transition="in" filter="dissolve">
                                      <p:cBhvr>
                                        <p:cTn id="12" dur="500"/>
                                        <p:tgtEl>
                                          <p:spTgt spid="2662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6628"/>
                                        </p:tgtEl>
                                        <p:attrNameLst>
                                          <p:attrName>style.visibility</p:attrName>
                                        </p:attrNameLst>
                                      </p:cBhvr>
                                      <p:to>
                                        <p:strVal val="visible"/>
                                      </p:to>
                                    </p:set>
                                    <p:animEffect transition="in" filter="dissolve">
                                      <p:cBhvr>
                                        <p:cTn id="17" dur="500"/>
                                        <p:tgtEl>
                                          <p:spTgt spid="2662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6627">
                                            <p:txEl>
                                              <p:pRg st="1" end="1"/>
                                            </p:txEl>
                                          </p:spTgt>
                                        </p:tgtEl>
                                        <p:attrNameLst>
                                          <p:attrName>style.visibility</p:attrName>
                                        </p:attrNameLst>
                                      </p:cBhvr>
                                      <p:to>
                                        <p:strVal val="visible"/>
                                      </p:to>
                                    </p:set>
                                    <p:animEffect transition="in" filter="dissolve">
                                      <p:cBhvr>
                                        <p:cTn id="22" dur="500"/>
                                        <p:tgtEl>
                                          <p:spTgt spid="2662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6627">
                                            <p:txEl>
                                              <p:pRg st="2" end="2"/>
                                            </p:txEl>
                                          </p:spTgt>
                                        </p:tgtEl>
                                        <p:attrNameLst>
                                          <p:attrName>style.visibility</p:attrName>
                                        </p:attrNameLst>
                                      </p:cBhvr>
                                      <p:to>
                                        <p:strVal val="visible"/>
                                      </p:to>
                                    </p:set>
                                    <p:animEffect transition="in" filter="dissolve">
                                      <p:cBhvr>
                                        <p:cTn id="27" dur="500"/>
                                        <p:tgtEl>
                                          <p:spTgt spid="2662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6629"/>
                                        </p:tgtEl>
                                        <p:attrNameLst>
                                          <p:attrName>style.visibility</p:attrName>
                                        </p:attrNameLst>
                                      </p:cBhvr>
                                      <p:to>
                                        <p:strVal val="visible"/>
                                      </p:to>
                                    </p:set>
                                    <p:anim calcmode="lin" valueType="num">
                                      <p:cBhvr>
                                        <p:cTn id="32" dur="500" fill="hold"/>
                                        <p:tgtEl>
                                          <p:spTgt spid="26629"/>
                                        </p:tgtEl>
                                        <p:attrNameLst>
                                          <p:attrName>ppt_x</p:attrName>
                                        </p:attrNameLst>
                                      </p:cBhvr>
                                      <p:tavLst>
                                        <p:tav tm="0">
                                          <p:val>
                                            <p:strVal val="#ppt_x"/>
                                          </p:val>
                                        </p:tav>
                                        <p:tav tm="100000">
                                          <p:val>
                                            <p:strVal val="#ppt_x"/>
                                          </p:val>
                                        </p:tav>
                                      </p:tavLst>
                                    </p:anim>
                                    <p:anim calcmode="lin" valueType="num">
                                      <p:cBhvr>
                                        <p:cTn id="33"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26630"/>
                                        </p:tgtEl>
                                        <p:attrNameLst>
                                          <p:attrName>style.visibility</p:attrName>
                                        </p:attrNameLst>
                                      </p:cBhvr>
                                      <p:to>
                                        <p:strVal val="visible"/>
                                      </p:to>
                                    </p:set>
                                    <p:animEffect transition="in" filter="box(in)">
                                      <p:cBhvr>
                                        <p:cTn id="38" dur="500"/>
                                        <p:tgtEl>
                                          <p:spTgt spid="26630"/>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26631"/>
                                        </p:tgtEl>
                                        <p:attrNameLst>
                                          <p:attrName>style.visibility</p:attrName>
                                        </p:attrNameLst>
                                      </p:cBhvr>
                                      <p:to>
                                        <p:strVal val="visible"/>
                                      </p:to>
                                    </p:set>
                                    <p:animEffect transition="in" filter="box(in)">
                                      <p:cBhvr>
                                        <p:cTn id="43" dur="500"/>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uiExpand="1" build="p"/>
      <p:bldP spid="26627" grpId="0" uiExpand="1" build="p"/>
      <p:bldP spid="26628" grpId="0"/>
      <p:bldP spid="26629" grpId="0"/>
      <p:bldP spid="26630" grpId="0"/>
      <p:bldP spid="2663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p:nvPr/>
        </p:nvCxnSpPr>
        <p:spPr>
          <a:xfrm>
            <a:off x="5224059" y="3319997"/>
            <a:ext cx="3236046"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059" y="2726861"/>
            <a:ext cx="1859280" cy="598805"/>
          </a:xfrm>
          <a:prstGeom prst="rect">
            <a:avLst/>
          </a:prstGeom>
        </p:spPr>
        <p:txBody>
          <a:bodyPr wrap="none">
            <a:spAutoFit/>
          </a:bodyPr>
          <a:lstStyle/>
          <a:p>
            <a:r>
              <a:rPr lang="zh-CN" altLang="en-US" sz="3300" dirty="0" smtClean="0">
                <a:solidFill>
                  <a:schemeClr val="accent1"/>
                </a:solidFill>
                <a:latin typeface="造字工房悦黑（非商用）常规体" pitchFamily="2" charset="-122"/>
                <a:ea typeface="造字工房悦黑（非商用）常规体" pitchFamily="2" charset="-122"/>
              </a:rPr>
              <a:t>新课导入</a:t>
            </a:r>
            <a:endParaRPr lang="zh-CN" altLang="en-US" sz="3300" dirty="0">
              <a:solidFill>
                <a:schemeClr val="accent1"/>
              </a:solidFill>
              <a:latin typeface="造字工房悦黑（非商用）常规体" pitchFamily="2" charset="-122"/>
              <a:ea typeface="造字工房悦黑（非商用）常规体" pitchFamily="2" charset="-122"/>
            </a:endParaRPr>
          </a:p>
        </p:txBody>
      </p:sp>
      <p:grpSp>
        <p:nvGrpSpPr>
          <p:cNvPr id="42" name="组合 41"/>
          <p:cNvGrpSpPr/>
          <p:nvPr/>
        </p:nvGrpSpPr>
        <p:grpSpPr>
          <a:xfrm>
            <a:off x="3688801" y="2595094"/>
            <a:ext cx="1417696" cy="1417696"/>
            <a:chOff x="997758" y="2442742"/>
            <a:chExt cx="1556194" cy="1556194"/>
          </a:xfrm>
        </p:grpSpPr>
        <p:grpSp>
          <p:nvGrpSpPr>
            <p:cNvPr id="43" name="组合 42"/>
            <p:cNvGrpSpPr/>
            <p:nvPr/>
          </p:nvGrpSpPr>
          <p:grpSpPr>
            <a:xfrm>
              <a:off x="997758" y="2442742"/>
              <a:ext cx="1556194" cy="1556194"/>
              <a:chOff x="3154508" y="1821271"/>
              <a:chExt cx="2785107" cy="2785102"/>
            </a:xfrm>
          </p:grpSpPr>
          <p:sp>
            <p:nvSpPr>
              <p:cNvPr id="45"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46" name="Freeform 5"/>
              <p:cNvSpPr/>
              <p:nvPr/>
            </p:nvSpPr>
            <p:spPr bwMode="auto">
              <a:xfrm rot="10800000">
                <a:off x="3447677" y="2114440"/>
                <a:ext cx="2198769" cy="2198765"/>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sp>
          <p:nvSpPr>
            <p:cNvPr id="44" name="Freeform 7"/>
            <p:cNvSpPr>
              <a:spLocks noChangeAspect="1" noEditPoints="1"/>
            </p:cNvSpPr>
            <p:nvPr/>
          </p:nvSpPr>
          <p:spPr bwMode="auto">
            <a:xfrm>
              <a:off x="1432097" y="2948295"/>
              <a:ext cx="677075" cy="554847"/>
            </a:xfrm>
            <a:custGeom>
              <a:avLst/>
              <a:gdLst>
                <a:gd name="T0" fmla="*/ 310 w 563"/>
                <a:gd name="T1" fmla="*/ 372 h 461"/>
                <a:gd name="T2" fmla="*/ 321 w 563"/>
                <a:gd name="T3" fmla="*/ 370 h 461"/>
                <a:gd name="T4" fmla="*/ 552 w 563"/>
                <a:gd name="T5" fmla="*/ 248 h 461"/>
                <a:gd name="T6" fmla="*/ 559 w 563"/>
                <a:gd name="T7" fmla="*/ 226 h 461"/>
                <a:gd name="T8" fmla="*/ 537 w 563"/>
                <a:gd name="T9" fmla="*/ 220 h 461"/>
                <a:gd name="T10" fmla="*/ 311 w 563"/>
                <a:gd name="T11" fmla="*/ 339 h 461"/>
                <a:gd name="T12" fmla="*/ 59 w 563"/>
                <a:gd name="T13" fmla="*/ 285 h 461"/>
                <a:gd name="T14" fmla="*/ 38 w 563"/>
                <a:gd name="T15" fmla="*/ 253 h 461"/>
                <a:gd name="T16" fmla="*/ 71 w 563"/>
                <a:gd name="T17" fmla="*/ 232 h 461"/>
                <a:gd name="T18" fmla="*/ 313 w 563"/>
                <a:gd name="T19" fmla="*/ 283 h 461"/>
                <a:gd name="T20" fmla="*/ 321 w 563"/>
                <a:gd name="T21" fmla="*/ 281 h 461"/>
                <a:gd name="T22" fmla="*/ 552 w 563"/>
                <a:gd name="T23" fmla="*/ 159 h 461"/>
                <a:gd name="T24" fmla="*/ 559 w 563"/>
                <a:gd name="T25" fmla="*/ 138 h 461"/>
                <a:gd name="T26" fmla="*/ 537 w 563"/>
                <a:gd name="T27" fmla="*/ 131 h 461"/>
                <a:gd name="T28" fmla="*/ 310 w 563"/>
                <a:gd name="T29" fmla="*/ 251 h 461"/>
                <a:gd name="T30" fmla="*/ 59 w 563"/>
                <a:gd name="T31" fmla="*/ 197 h 461"/>
                <a:gd name="T32" fmla="*/ 38 w 563"/>
                <a:gd name="T33" fmla="*/ 164 h 461"/>
                <a:gd name="T34" fmla="*/ 71 w 563"/>
                <a:gd name="T35" fmla="*/ 143 h 461"/>
                <a:gd name="T36" fmla="*/ 298 w 563"/>
                <a:gd name="T37" fmla="*/ 191 h 461"/>
                <a:gd name="T38" fmla="*/ 306 w 563"/>
                <a:gd name="T39" fmla="*/ 189 h 461"/>
                <a:gd name="T40" fmla="*/ 538 w 563"/>
                <a:gd name="T41" fmla="*/ 69 h 461"/>
                <a:gd name="T42" fmla="*/ 535 w 563"/>
                <a:gd name="T43" fmla="*/ 48 h 461"/>
                <a:gd name="T44" fmla="*/ 310 w 563"/>
                <a:gd name="T45" fmla="*/ 4 h 461"/>
                <a:gd name="T46" fmla="*/ 249 w 563"/>
                <a:gd name="T47" fmla="*/ 12 h 461"/>
                <a:gd name="T48" fmla="*/ 41 w 563"/>
                <a:gd name="T49" fmla="*/ 114 h 461"/>
                <a:gd name="T50" fmla="*/ 33 w 563"/>
                <a:gd name="T51" fmla="*/ 119 h 461"/>
                <a:gd name="T52" fmla="*/ 7 w 563"/>
                <a:gd name="T53" fmla="*/ 157 h 461"/>
                <a:gd name="T54" fmla="*/ 25 w 563"/>
                <a:gd name="T55" fmla="*/ 214 h 461"/>
                <a:gd name="T56" fmla="*/ 7 w 563"/>
                <a:gd name="T57" fmla="*/ 246 h 461"/>
                <a:gd name="T58" fmla="*/ 25 w 563"/>
                <a:gd name="T59" fmla="*/ 303 h 461"/>
                <a:gd name="T60" fmla="*/ 7 w 563"/>
                <a:gd name="T61" fmla="*/ 335 h 461"/>
                <a:gd name="T62" fmla="*/ 52 w 563"/>
                <a:gd name="T63" fmla="*/ 405 h 461"/>
                <a:gd name="T64" fmla="*/ 311 w 563"/>
                <a:gd name="T65" fmla="*/ 460 h 461"/>
                <a:gd name="T66" fmla="*/ 321 w 563"/>
                <a:gd name="T67" fmla="*/ 459 h 461"/>
                <a:gd name="T68" fmla="*/ 552 w 563"/>
                <a:gd name="T69" fmla="*/ 337 h 461"/>
                <a:gd name="T70" fmla="*/ 559 w 563"/>
                <a:gd name="T71" fmla="*/ 315 h 461"/>
                <a:gd name="T72" fmla="*/ 537 w 563"/>
                <a:gd name="T73" fmla="*/ 308 h 461"/>
                <a:gd name="T74" fmla="*/ 310 w 563"/>
                <a:gd name="T75" fmla="*/ 428 h 461"/>
                <a:gd name="T76" fmla="*/ 59 w 563"/>
                <a:gd name="T77" fmla="*/ 374 h 461"/>
                <a:gd name="T78" fmla="*/ 38 w 563"/>
                <a:gd name="T79" fmla="*/ 341 h 461"/>
                <a:gd name="T80" fmla="*/ 71 w 563"/>
                <a:gd name="T81" fmla="*/ 320 h 461"/>
                <a:gd name="T82" fmla="*/ 310 w 563"/>
                <a:gd name="T83" fmla="*/ 372 h 461"/>
                <a:gd name="T84" fmla="*/ 296 w 563"/>
                <a:gd name="T85" fmla="*/ 57 h 461"/>
                <a:gd name="T86" fmla="*/ 404 w 563"/>
                <a:gd name="T87" fmla="*/ 78 h 461"/>
                <a:gd name="T88" fmla="*/ 357 w 563"/>
                <a:gd name="T89" fmla="*/ 101 h 461"/>
                <a:gd name="T90" fmla="*/ 249 w 563"/>
                <a:gd name="T91" fmla="*/ 79 h 461"/>
                <a:gd name="T92" fmla="*/ 296 w 563"/>
                <a:gd name="T93" fmla="*/ 5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3" h="461">
                  <a:moveTo>
                    <a:pt x="310" y="372"/>
                  </a:moveTo>
                  <a:cubicBezTo>
                    <a:pt x="314" y="372"/>
                    <a:pt x="318" y="371"/>
                    <a:pt x="321" y="370"/>
                  </a:cubicBezTo>
                  <a:cubicBezTo>
                    <a:pt x="552" y="248"/>
                    <a:pt x="552" y="248"/>
                    <a:pt x="552" y="248"/>
                  </a:cubicBezTo>
                  <a:cubicBezTo>
                    <a:pt x="560" y="244"/>
                    <a:pt x="563" y="234"/>
                    <a:pt x="559" y="226"/>
                  </a:cubicBezTo>
                  <a:cubicBezTo>
                    <a:pt x="555" y="218"/>
                    <a:pt x="545" y="215"/>
                    <a:pt x="537" y="220"/>
                  </a:cubicBezTo>
                  <a:cubicBezTo>
                    <a:pt x="311" y="339"/>
                    <a:pt x="311" y="339"/>
                    <a:pt x="311" y="339"/>
                  </a:cubicBezTo>
                  <a:cubicBezTo>
                    <a:pt x="59" y="285"/>
                    <a:pt x="59" y="285"/>
                    <a:pt x="59" y="285"/>
                  </a:cubicBezTo>
                  <a:cubicBezTo>
                    <a:pt x="44" y="282"/>
                    <a:pt x="35" y="268"/>
                    <a:pt x="38" y="253"/>
                  </a:cubicBezTo>
                  <a:cubicBezTo>
                    <a:pt x="41" y="238"/>
                    <a:pt x="56" y="228"/>
                    <a:pt x="71" y="232"/>
                  </a:cubicBezTo>
                  <a:cubicBezTo>
                    <a:pt x="71" y="232"/>
                    <a:pt x="313" y="283"/>
                    <a:pt x="313" y="283"/>
                  </a:cubicBezTo>
                  <a:cubicBezTo>
                    <a:pt x="316" y="283"/>
                    <a:pt x="318" y="283"/>
                    <a:pt x="321" y="281"/>
                  </a:cubicBezTo>
                  <a:cubicBezTo>
                    <a:pt x="552" y="159"/>
                    <a:pt x="552" y="159"/>
                    <a:pt x="552" y="159"/>
                  </a:cubicBezTo>
                  <a:cubicBezTo>
                    <a:pt x="560" y="155"/>
                    <a:pt x="563" y="146"/>
                    <a:pt x="559" y="138"/>
                  </a:cubicBezTo>
                  <a:cubicBezTo>
                    <a:pt x="555" y="130"/>
                    <a:pt x="545" y="127"/>
                    <a:pt x="537" y="131"/>
                  </a:cubicBezTo>
                  <a:cubicBezTo>
                    <a:pt x="310" y="251"/>
                    <a:pt x="310" y="251"/>
                    <a:pt x="310" y="251"/>
                  </a:cubicBezTo>
                  <a:cubicBezTo>
                    <a:pt x="59" y="197"/>
                    <a:pt x="59" y="197"/>
                    <a:pt x="59" y="197"/>
                  </a:cubicBezTo>
                  <a:cubicBezTo>
                    <a:pt x="44" y="194"/>
                    <a:pt x="35" y="179"/>
                    <a:pt x="38" y="164"/>
                  </a:cubicBezTo>
                  <a:cubicBezTo>
                    <a:pt x="41" y="149"/>
                    <a:pt x="56" y="140"/>
                    <a:pt x="71" y="143"/>
                  </a:cubicBezTo>
                  <a:cubicBezTo>
                    <a:pt x="71" y="143"/>
                    <a:pt x="297" y="191"/>
                    <a:pt x="298" y="191"/>
                  </a:cubicBezTo>
                  <a:cubicBezTo>
                    <a:pt x="301" y="191"/>
                    <a:pt x="303" y="191"/>
                    <a:pt x="306" y="189"/>
                  </a:cubicBezTo>
                  <a:cubicBezTo>
                    <a:pt x="306" y="189"/>
                    <a:pt x="538" y="69"/>
                    <a:pt x="538" y="69"/>
                  </a:cubicBezTo>
                  <a:cubicBezTo>
                    <a:pt x="554" y="61"/>
                    <a:pt x="553" y="51"/>
                    <a:pt x="535" y="48"/>
                  </a:cubicBezTo>
                  <a:cubicBezTo>
                    <a:pt x="310" y="4"/>
                    <a:pt x="310" y="4"/>
                    <a:pt x="310" y="4"/>
                  </a:cubicBezTo>
                  <a:cubicBezTo>
                    <a:pt x="292" y="0"/>
                    <a:pt x="265" y="4"/>
                    <a:pt x="249" y="12"/>
                  </a:cubicBezTo>
                  <a:cubicBezTo>
                    <a:pt x="41" y="114"/>
                    <a:pt x="41" y="114"/>
                    <a:pt x="41" y="114"/>
                  </a:cubicBezTo>
                  <a:cubicBezTo>
                    <a:pt x="38" y="116"/>
                    <a:pt x="35" y="118"/>
                    <a:pt x="33" y="119"/>
                  </a:cubicBezTo>
                  <a:cubicBezTo>
                    <a:pt x="20" y="128"/>
                    <a:pt x="10" y="141"/>
                    <a:pt x="7" y="157"/>
                  </a:cubicBezTo>
                  <a:cubicBezTo>
                    <a:pt x="2" y="179"/>
                    <a:pt x="10" y="200"/>
                    <a:pt x="25" y="214"/>
                  </a:cubicBezTo>
                  <a:cubicBezTo>
                    <a:pt x="16" y="222"/>
                    <a:pt x="9" y="233"/>
                    <a:pt x="7" y="246"/>
                  </a:cubicBezTo>
                  <a:cubicBezTo>
                    <a:pt x="2" y="268"/>
                    <a:pt x="10" y="289"/>
                    <a:pt x="25" y="303"/>
                  </a:cubicBezTo>
                  <a:cubicBezTo>
                    <a:pt x="16" y="311"/>
                    <a:pt x="9" y="322"/>
                    <a:pt x="7" y="335"/>
                  </a:cubicBezTo>
                  <a:cubicBezTo>
                    <a:pt x="0" y="367"/>
                    <a:pt x="20" y="399"/>
                    <a:pt x="52" y="405"/>
                  </a:cubicBezTo>
                  <a:cubicBezTo>
                    <a:pt x="52" y="405"/>
                    <a:pt x="310" y="461"/>
                    <a:pt x="311" y="460"/>
                  </a:cubicBezTo>
                  <a:cubicBezTo>
                    <a:pt x="314" y="460"/>
                    <a:pt x="318" y="460"/>
                    <a:pt x="321" y="459"/>
                  </a:cubicBezTo>
                  <a:cubicBezTo>
                    <a:pt x="552" y="337"/>
                    <a:pt x="552" y="337"/>
                    <a:pt x="552" y="337"/>
                  </a:cubicBezTo>
                  <a:cubicBezTo>
                    <a:pt x="560" y="332"/>
                    <a:pt x="563" y="323"/>
                    <a:pt x="559" y="315"/>
                  </a:cubicBezTo>
                  <a:cubicBezTo>
                    <a:pt x="555" y="307"/>
                    <a:pt x="545" y="304"/>
                    <a:pt x="537" y="308"/>
                  </a:cubicBezTo>
                  <a:cubicBezTo>
                    <a:pt x="310" y="428"/>
                    <a:pt x="310" y="428"/>
                    <a:pt x="310" y="428"/>
                  </a:cubicBezTo>
                  <a:cubicBezTo>
                    <a:pt x="59" y="374"/>
                    <a:pt x="59" y="374"/>
                    <a:pt x="59" y="374"/>
                  </a:cubicBezTo>
                  <a:cubicBezTo>
                    <a:pt x="44" y="371"/>
                    <a:pt x="35" y="356"/>
                    <a:pt x="38" y="341"/>
                  </a:cubicBezTo>
                  <a:cubicBezTo>
                    <a:pt x="41" y="327"/>
                    <a:pt x="56" y="317"/>
                    <a:pt x="71" y="320"/>
                  </a:cubicBezTo>
                  <a:cubicBezTo>
                    <a:pt x="71" y="320"/>
                    <a:pt x="309" y="372"/>
                    <a:pt x="310" y="372"/>
                  </a:cubicBezTo>
                  <a:close/>
                  <a:moveTo>
                    <a:pt x="296" y="57"/>
                  </a:moveTo>
                  <a:cubicBezTo>
                    <a:pt x="404" y="78"/>
                    <a:pt x="404" y="78"/>
                    <a:pt x="404" y="78"/>
                  </a:cubicBezTo>
                  <a:cubicBezTo>
                    <a:pt x="357" y="101"/>
                    <a:pt x="357" y="101"/>
                    <a:pt x="357" y="101"/>
                  </a:cubicBezTo>
                  <a:cubicBezTo>
                    <a:pt x="249" y="79"/>
                    <a:pt x="249" y="79"/>
                    <a:pt x="249" y="79"/>
                  </a:cubicBezTo>
                  <a:lnTo>
                    <a:pt x="296" y="57"/>
                  </a:ln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sp>
        <p:nvSpPr>
          <p:cNvPr id="48" name="矩形 47"/>
          <p:cNvSpPr/>
          <p:nvPr/>
        </p:nvSpPr>
        <p:spPr>
          <a:xfrm>
            <a:off x="5296711" y="3466386"/>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j-ea"/>
                <a:ea typeface="+mj-ea"/>
              </a:rPr>
              <a:t>教学目标</a:t>
            </a:r>
            <a:endParaRPr lang="zh-CN" altLang="en-US" dirty="0" smtClean="0">
              <a:solidFill>
                <a:schemeClr val="tx1"/>
              </a:solidFill>
              <a:latin typeface="+mj-ea"/>
              <a:ea typeface="+mj-ea"/>
            </a:endParaRPr>
          </a:p>
        </p:txBody>
      </p:sp>
      <p:sp>
        <p:nvSpPr>
          <p:cNvPr id="50" name="矩形 49"/>
          <p:cNvSpPr/>
          <p:nvPr/>
        </p:nvSpPr>
        <p:spPr>
          <a:xfrm>
            <a:off x="6776896" y="3466272"/>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n-ea"/>
              </a:rPr>
              <a:t>教学重点</a:t>
            </a:r>
            <a:endParaRPr lang="zh-CN" altLang="en-US" dirty="0" smtClean="0">
              <a:solidFill>
                <a:schemeClr val="tx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600" fill="hold"/>
                                        <p:tgtEl>
                                          <p:spTgt spid="11"/>
                                        </p:tgtEl>
                                        <p:attrNameLst>
                                          <p:attrName>ppt_x</p:attrName>
                                        </p:attrNameLst>
                                      </p:cBhvr>
                                      <p:tavLst>
                                        <p:tav tm="0">
                                          <p:val>
                                            <p:strVal val="1+#ppt_w/2"/>
                                          </p:val>
                                        </p:tav>
                                        <p:tav tm="100000">
                                          <p:val>
                                            <p:strVal val="#ppt_x"/>
                                          </p:val>
                                        </p:tav>
                                      </p:tavLst>
                                    </p:anim>
                                    <p:anim calcmode="lin" valueType="num">
                                      <p:cBhvr additive="base">
                                        <p:cTn id="13" dur="6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279"/>
                            </p:stCondLst>
                            <p:childTnLst>
                              <p:par>
                                <p:cTn id="15" presetID="2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par>
                                <p:cTn id="18" presetID="2" presetClass="entr" presetSubtype="4" decel="100000" fill="hold" grpId="0" nodeType="withEffect">
                                  <p:stCondLst>
                                    <p:cond delay="3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45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ppt_x"/>
                                          </p:val>
                                        </p:tav>
                                        <p:tav tm="100000">
                                          <p:val>
                                            <p:strVal val="#ppt_x"/>
                                          </p:val>
                                        </p:tav>
                                      </p:tavLst>
                                    </p:anim>
                                    <p:anim calcmode="lin" valueType="num">
                                      <p:cBhvr additive="base">
                                        <p:cTn id="25"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8" grpId="0"/>
      <p:bldP spid="50"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文本框 6"/>
          <p:cNvSpPr txBox="1"/>
          <p:nvPr/>
        </p:nvSpPr>
        <p:spPr>
          <a:xfrm>
            <a:off x="2073275" y="719138"/>
            <a:ext cx="7788275" cy="1296670"/>
          </a:xfrm>
          <a:prstGeom prst="rect">
            <a:avLst/>
          </a:prstGeom>
          <a:noFill/>
          <a:ln w="9525">
            <a:noFill/>
          </a:ln>
        </p:spPr>
        <p:txBody>
          <a:bodyPr wrap="square" anchor="t" anchorCtr="0">
            <a:spAutoFit/>
          </a:bodyPr>
          <a:lstStyle/>
          <a:p>
            <a:pPr>
              <a:lnSpc>
                <a:spcPct val="140000"/>
              </a:lnSpc>
            </a:pPr>
            <a:r>
              <a:rPr lang="en-US" altLang="zh-CN" sz="2800" dirty="0">
                <a:latin typeface="Times New Roman" panose="02020603050405020304" pitchFamily="18" charset="0"/>
                <a:ea typeface="黑体" panose="02010609060101010101" charset="-122"/>
              </a:rPr>
              <a:t>8. </a:t>
            </a:r>
            <a:r>
              <a:rPr lang="zh-CN" altLang="en-US" sz="2800" dirty="0">
                <a:latin typeface="Times New Roman" panose="02020603050405020304" pitchFamily="18" charset="0"/>
                <a:ea typeface="黑体" panose="02010609060101010101" charset="-122"/>
              </a:rPr>
              <a:t>先化简，再求值：</a:t>
            </a:r>
            <a:r>
              <a:rPr lang="en-US" altLang="zh-CN"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baseline="30000" dirty="0">
                <a:latin typeface="Times New Roman" panose="02020603050405020304" pitchFamily="18" charset="0"/>
                <a:ea typeface="黑体" panose="02010609060101010101" charset="-122"/>
              </a:rPr>
              <a:t>2</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baseline="30000" dirty="0">
                <a:latin typeface="Times New Roman" panose="02020603050405020304" pitchFamily="18" charset="0"/>
                <a:ea typeface="黑体" panose="02010609060101010101" charset="-122"/>
              </a:rPr>
              <a:t>3</a:t>
            </a:r>
            <a:r>
              <a:rPr lang="zh-CN" altLang="en-US" sz="2800" dirty="0">
                <a:latin typeface="Times New Roman" panose="02020603050405020304" pitchFamily="18" charset="0"/>
                <a:ea typeface="黑体" panose="02010609060101010101" charset="-122"/>
              </a:rPr>
              <a:t>，其中</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endParaRPr lang="zh-CN" altLang="en-US" sz="2800" dirty="0">
              <a:latin typeface="Times New Roman" panose="02020603050405020304" pitchFamily="18" charset="0"/>
              <a:ea typeface="黑体" panose="02010609060101010101" charset="-122"/>
            </a:endParaRPr>
          </a:p>
        </p:txBody>
      </p:sp>
      <p:sp>
        <p:nvSpPr>
          <p:cNvPr id="27651" name="文本框 1"/>
          <p:cNvSpPr txBox="1"/>
          <p:nvPr/>
        </p:nvSpPr>
        <p:spPr>
          <a:xfrm>
            <a:off x="2592388" y="2217738"/>
            <a:ext cx="4500880" cy="521970"/>
          </a:xfrm>
          <a:prstGeom prst="rect">
            <a:avLst/>
          </a:prstGeom>
          <a:noFill/>
          <a:ln w="9525">
            <a:noFill/>
          </a:ln>
        </p:spPr>
        <p:txBody>
          <a:bodyPr wrap="none" anchor="t" anchorCtr="0">
            <a:spAutoFit/>
          </a:bodyPr>
          <a:lstStyle/>
          <a:p>
            <a:r>
              <a:rPr lang="zh-CN" altLang="en-US" sz="2800" dirty="0">
                <a:solidFill>
                  <a:srgbClr val="FF0000"/>
                </a:solidFill>
                <a:latin typeface="Times New Roman" panose="02020603050405020304" pitchFamily="18" charset="0"/>
                <a:ea typeface="黑体" panose="02010609060101010101" charset="-122"/>
              </a:rPr>
              <a:t>解：原式</a:t>
            </a:r>
            <a:r>
              <a:rPr lang="en-US" altLang="zh-CN"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x</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1</a:t>
            </a:r>
            <a:r>
              <a:rPr lang="zh-CN" altLang="en-US"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x</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x</a:t>
            </a:r>
            <a:r>
              <a:rPr lang="en-US" altLang="zh-CN" sz="2800" baseline="30000" dirty="0">
                <a:solidFill>
                  <a:srgbClr val="FF0000"/>
                </a:solidFill>
                <a:latin typeface="Times New Roman" panose="02020603050405020304" pitchFamily="18" charset="0"/>
                <a:ea typeface="黑体" panose="02010609060101010101" charset="-122"/>
              </a:rPr>
              <a:t>3</a:t>
            </a:r>
            <a:r>
              <a:rPr lang="zh-CN" altLang="en-US" sz="2800" dirty="0">
                <a:solidFill>
                  <a:srgbClr val="FF0000"/>
                </a:solidFill>
                <a:latin typeface="Times New Roman" panose="02020603050405020304" pitchFamily="18" charset="0"/>
                <a:ea typeface="黑体" panose="02010609060101010101" charset="-122"/>
              </a:rPr>
              <a:t>＋</a:t>
            </a:r>
            <a:r>
              <a:rPr lang="en-US" altLang="zh-CN" sz="2800" i="1" dirty="0">
                <a:solidFill>
                  <a:srgbClr val="FF0000"/>
                </a:solidFill>
                <a:latin typeface="Times New Roman" panose="02020603050405020304" pitchFamily="18" charset="0"/>
                <a:ea typeface="黑体" panose="02010609060101010101" charset="-122"/>
              </a:rPr>
              <a:t>x</a:t>
            </a:r>
            <a:r>
              <a:rPr lang="en-US" altLang="zh-CN" sz="2800" baseline="30000" dirty="0">
                <a:solidFill>
                  <a:srgbClr val="FF0000"/>
                </a:solidFill>
                <a:latin typeface="Times New Roman" panose="02020603050405020304" pitchFamily="18" charset="0"/>
                <a:ea typeface="黑体" panose="02010609060101010101" charset="-122"/>
              </a:rPr>
              <a:t>3</a:t>
            </a:r>
            <a:endParaRPr lang="en-US" altLang="zh-CN" sz="2800" baseline="30000" dirty="0">
              <a:solidFill>
                <a:srgbClr val="FF0000"/>
              </a:solidFill>
              <a:latin typeface="Times New Roman" panose="02020603050405020304" pitchFamily="18" charset="0"/>
              <a:ea typeface="黑体" panose="02010609060101010101" charset="-122"/>
            </a:endParaRPr>
          </a:p>
        </p:txBody>
      </p:sp>
      <p:sp>
        <p:nvSpPr>
          <p:cNvPr id="27652" name="文本框 2"/>
          <p:cNvSpPr txBox="1"/>
          <p:nvPr/>
        </p:nvSpPr>
        <p:spPr>
          <a:xfrm>
            <a:off x="4113213" y="2965450"/>
            <a:ext cx="1457325" cy="521970"/>
          </a:xfrm>
          <a:prstGeom prst="rect">
            <a:avLst/>
          </a:prstGeom>
          <a:noFill/>
          <a:ln w="9525">
            <a:noFill/>
          </a:ln>
        </p:spPr>
        <p:txBody>
          <a:bodyPr wrap="none" anchor="t" anchorCtr="0">
            <a:spAutoFit/>
          </a:bodyPr>
          <a:lstStyle/>
          <a:p>
            <a:r>
              <a:rPr lang="en-US" altLang="zh-CN" sz="2800" dirty="0">
                <a:solidFill>
                  <a:srgbClr val="FF0000"/>
                </a:solidFill>
                <a:latin typeface="Times New Roman" panose="02020603050405020304" pitchFamily="18" charset="0"/>
                <a:ea typeface="黑体" panose="02010609060101010101" charset="-122"/>
              </a:rPr>
              <a:t>=2</a:t>
            </a:r>
            <a:r>
              <a:rPr lang="en-US" altLang="zh-CN" sz="2800" i="1" dirty="0">
                <a:solidFill>
                  <a:srgbClr val="FF0000"/>
                </a:solidFill>
                <a:latin typeface="Times New Roman" panose="02020603050405020304" pitchFamily="18" charset="0"/>
                <a:ea typeface="黑体" panose="02010609060101010101" charset="-122"/>
                <a:sym typeface="宋体" panose="02010600030101010101" pitchFamily="2" charset="-122"/>
              </a:rPr>
              <a:t>x</a:t>
            </a:r>
            <a:r>
              <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rPr>
              <a:t>2</a:t>
            </a:r>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1.</a:t>
            </a:r>
            <a:endPar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endParaRPr>
          </a:p>
        </p:txBody>
      </p:sp>
      <p:sp>
        <p:nvSpPr>
          <p:cNvPr id="27653" name="文本框 3"/>
          <p:cNvSpPr txBox="1"/>
          <p:nvPr/>
        </p:nvSpPr>
        <p:spPr>
          <a:xfrm>
            <a:off x="3557588" y="3484563"/>
            <a:ext cx="3007995" cy="694055"/>
          </a:xfrm>
          <a:prstGeom prst="rect">
            <a:avLst/>
          </a:prstGeom>
          <a:noFill/>
          <a:ln w="9525">
            <a:noFill/>
          </a:ln>
        </p:spPr>
        <p:txBody>
          <a:bodyPr wrap="none" anchor="t" anchorCtr="0">
            <a:spAutoFit/>
          </a:bodyPr>
          <a:lstStyle/>
          <a:p>
            <a:pPr>
              <a:lnSpc>
                <a:spcPct val="140000"/>
              </a:lnSpc>
            </a:pPr>
            <a:r>
              <a:rPr lang="zh-CN" altLang="en-US" sz="2800" dirty="0">
                <a:solidFill>
                  <a:srgbClr val="FF0000"/>
                </a:solidFill>
                <a:latin typeface="Times New Roman" panose="02020603050405020304" pitchFamily="18" charset="0"/>
                <a:ea typeface="黑体" panose="02010609060101010101" charset="-122"/>
              </a:rPr>
              <a:t>将</a:t>
            </a:r>
            <a:r>
              <a:rPr lang="en-US" altLang="zh-CN" sz="2800" i="1" dirty="0">
                <a:solidFill>
                  <a:srgbClr val="FF0000"/>
                </a:solidFill>
                <a:latin typeface="Times New Roman" panose="02020603050405020304" pitchFamily="18" charset="0"/>
                <a:ea typeface="黑体" panose="02010609060101010101" charset="-122"/>
              </a:rPr>
              <a:t>x</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代入上式，</a:t>
            </a:r>
            <a:endParaRPr lang="zh-CN" altLang="en-US" sz="2800" dirty="0">
              <a:solidFill>
                <a:srgbClr val="FF0000"/>
              </a:solidFill>
              <a:latin typeface="Times New Roman" panose="02020603050405020304" pitchFamily="18" charset="0"/>
              <a:ea typeface="黑体" panose="02010609060101010101" charset="-122"/>
            </a:endParaRPr>
          </a:p>
        </p:txBody>
      </p:sp>
      <p:sp>
        <p:nvSpPr>
          <p:cNvPr id="27654" name="文本框 4"/>
          <p:cNvSpPr txBox="1"/>
          <p:nvPr/>
        </p:nvSpPr>
        <p:spPr>
          <a:xfrm>
            <a:off x="3721100" y="4286250"/>
            <a:ext cx="2922270" cy="521970"/>
          </a:xfrm>
          <a:prstGeom prst="rect">
            <a:avLst/>
          </a:prstGeom>
          <a:noFill/>
          <a:ln w="9525">
            <a:noFill/>
          </a:ln>
        </p:spPr>
        <p:txBody>
          <a:bodyPr wrap="none" anchor="t" anchorCtr="0">
            <a:spAutoFit/>
          </a:bodyPr>
          <a:lstStyle/>
          <a:p>
            <a:pPr algn="l"/>
            <a:r>
              <a:rPr lang="zh-CN" altLang="en-US" sz="2800" dirty="0">
                <a:solidFill>
                  <a:srgbClr val="FF0000"/>
                </a:solidFill>
                <a:latin typeface="Times New Roman" panose="02020603050405020304" pitchFamily="18" charset="0"/>
                <a:ea typeface="黑体" panose="02010609060101010101" charset="-122"/>
              </a:rPr>
              <a:t>原式</a:t>
            </a:r>
            <a:r>
              <a:rPr lang="en-US" altLang="zh-CN" sz="28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rPr>
              <a:t>×</a:t>
            </a:r>
            <a:r>
              <a:rPr lang="en-US" altLang="zh-CN" sz="2800" dirty="0">
                <a:solidFill>
                  <a:srgbClr val="FF0000"/>
                </a:solidFill>
                <a:latin typeface="Times New Roman" panose="02020603050405020304" pitchFamily="18" charset="0"/>
                <a:ea typeface="黑体" panose="02010609060101010101" charset="-122"/>
              </a:rPr>
              <a:t>2</a:t>
            </a:r>
            <a:r>
              <a:rPr lang="en-US" altLang="zh-CN" sz="2800" baseline="30000" dirty="0">
                <a:solidFill>
                  <a:srgbClr val="FF0000"/>
                </a:solidFill>
                <a:latin typeface="Times New Roman" panose="02020603050405020304" pitchFamily="18" charset="0"/>
                <a:ea typeface="黑体" panose="02010609060101010101" charset="-122"/>
              </a:rPr>
              <a:t>2</a:t>
            </a:r>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charset="-122"/>
              </a:rPr>
              <a:t>1=7.</a:t>
            </a:r>
            <a:endParaRPr lang="en-US" altLang="zh-CN" sz="2800" baseline="30000" dirty="0">
              <a:solidFill>
                <a:srgbClr val="FF0000"/>
              </a:solidFill>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wipe(left)">
                                      <p:cBhvr>
                                        <p:cTn id="7" dur="500"/>
                                        <p:tgtEl>
                                          <p:spTgt spid="276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652"/>
                                        </p:tgtEl>
                                        <p:attrNameLst>
                                          <p:attrName>style.visibility</p:attrName>
                                        </p:attrNameLst>
                                      </p:cBhvr>
                                      <p:to>
                                        <p:strVal val="visible"/>
                                      </p:to>
                                    </p:set>
                                    <p:animEffect transition="in" filter="wipe(left)">
                                      <p:cBhvr>
                                        <p:cTn id="12" dur="500"/>
                                        <p:tgtEl>
                                          <p:spTgt spid="276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653"/>
                                        </p:tgtEl>
                                        <p:attrNameLst>
                                          <p:attrName>style.visibility</p:attrName>
                                        </p:attrNameLst>
                                      </p:cBhvr>
                                      <p:to>
                                        <p:strVal val="visible"/>
                                      </p:to>
                                    </p:set>
                                    <p:animEffect transition="in" filter="wipe(left)">
                                      <p:cBhvr>
                                        <p:cTn id="17" dur="500"/>
                                        <p:tgtEl>
                                          <p:spTgt spid="276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654"/>
                                        </p:tgtEl>
                                        <p:attrNameLst>
                                          <p:attrName>style.visibility</p:attrName>
                                        </p:attrNameLst>
                                      </p:cBhvr>
                                      <p:to>
                                        <p:strVal val="visible"/>
                                      </p:to>
                                    </p:set>
                                    <p:animEffect transition="in" filter="wipe(left)">
                                      <p:cBhvr>
                                        <p:cTn id="22" dur="5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2" grpId="0"/>
      <p:bldP spid="27653" grpId="0"/>
      <p:bldP spid="2765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文本框 100"/>
          <p:cNvSpPr txBox="1"/>
          <p:nvPr/>
        </p:nvSpPr>
        <p:spPr>
          <a:xfrm>
            <a:off x="1949450" y="602615"/>
            <a:ext cx="8169275" cy="3105150"/>
          </a:xfrm>
          <a:prstGeom prst="rect">
            <a:avLst/>
          </a:prstGeom>
          <a:noFill/>
          <a:ln w="9525">
            <a:noFill/>
          </a:ln>
        </p:spPr>
        <p:txBody>
          <a:bodyPr wrap="square" anchor="t" anchorCtr="0">
            <a:spAutoFit/>
          </a:bodyPr>
          <a:lstStyle/>
          <a:p>
            <a:pPr>
              <a:lnSpc>
                <a:spcPct val="140000"/>
              </a:lnSpc>
            </a:pPr>
            <a:r>
              <a:rPr lang="en-US" altLang="zh-CN" sz="2800" dirty="0">
                <a:latin typeface="Times New Roman" panose="02020603050405020304" pitchFamily="18" charset="0"/>
                <a:ea typeface="黑体" panose="02010609060101010101" charset="-122"/>
              </a:rPr>
              <a:t>9. </a:t>
            </a:r>
            <a:r>
              <a:rPr lang="zh-CN" altLang="en-US" sz="2800" dirty="0">
                <a:latin typeface="Times New Roman" panose="02020603050405020304" pitchFamily="18" charset="0"/>
                <a:ea typeface="黑体" panose="02010609060101010101" charset="-122"/>
              </a:rPr>
              <a:t>已知</a:t>
            </a:r>
            <a:r>
              <a:rPr lang="en-US" altLang="zh-CN" sz="2800" i="1" dirty="0">
                <a:latin typeface="Times New Roman" panose="02020603050405020304" pitchFamily="18" charset="0"/>
                <a:ea typeface="黑体" panose="02010609060101010101" charset="-122"/>
              </a:rPr>
              <a:t>x</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，计算：</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baseline="300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baseline="30000" dirty="0">
                <a:latin typeface="Times New Roman" panose="02020603050405020304" pitchFamily="18" charset="0"/>
                <a:ea typeface="黑体" panose="02010609060101010101" charset="-122"/>
              </a:rPr>
              <a:t>2</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baseline="30000" dirty="0">
                <a:latin typeface="Times New Roman" panose="02020603050405020304" pitchFamily="18" charset="0"/>
                <a:ea typeface="黑体" panose="02010609060101010101" charset="-122"/>
              </a:rPr>
              <a:t>3</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baseline="300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baseline="30000" dirty="0">
                <a:latin typeface="Times New Roman" panose="02020603050405020304" pitchFamily="18" charset="0"/>
                <a:ea typeface="黑体" panose="02010609060101010101" charset="-122"/>
              </a:rPr>
              <a:t>3</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endParaRPr lang="en-US" altLang="zh-CN" sz="2800" dirty="0">
              <a:latin typeface="Times New Roman" panose="02020603050405020304" pitchFamily="18" charset="0"/>
              <a:ea typeface="黑体" panose="02010609060101010101" charset="-122"/>
            </a:endParaRPr>
          </a:p>
          <a:p>
            <a:pPr>
              <a:lnSpc>
                <a:spcPct val="140000"/>
              </a:lnSpc>
            </a:pP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观察以上各式并猜想：</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baseline="300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baseline="30000" dirty="0">
                <a:latin typeface="Times New Roman" panose="02020603050405020304" pitchFamily="18" charset="0"/>
                <a:ea typeface="黑体" panose="02010609060101010101" charset="-122"/>
              </a:rPr>
              <a:t>n</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________</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(n</a:t>
            </a:r>
            <a:r>
              <a:rPr lang="zh-CN" altLang="en-US" sz="2800" dirty="0">
                <a:latin typeface="Times New Roman" panose="02020603050405020304" pitchFamily="18" charset="0"/>
                <a:ea typeface="黑体" panose="02010609060101010101" charset="-122"/>
              </a:rPr>
              <a:t>为正整数</a:t>
            </a:r>
            <a:r>
              <a:rPr lang="en-US" altLang="zh-CN" sz="2800" dirty="0">
                <a:latin typeface="Times New Roman" panose="02020603050405020304" pitchFamily="18" charset="0"/>
                <a:ea typeface="黑体" panose="02010609060101010101" charset="-122"/>
              </a:rPr>
              <a:t>)</a:t>
            </a:r>
            <a:endParaRPr lang="en-US" altLang="zh-CN" sz="2800" dirty="0">
              <a:latin typeface="Times New Roman" panose="02020603050405020304" pitchFamily="18" charset="0"/>
              <a:ea typeface="黑体" panose="02010609060101010101" charset="-122"/>
            </a:endParaRPr>
          </a:p>
          <a:p>
            <a:pPr>
              <a:lnSpc>
                <a:spcPct val="140000"/>
              </a:lnSpc>
            </a:pPr>
            <a:endParaRPr lang="zh-CN" altLang="en-US" sz="2800" dirty="0">
              <a:latin typeface="Times New Roman" panose="02020603050405020304" pitchFamily="18" charset="0"/>
              <a:ea typeface="黑体" panose="02010609060101010101" charset="-122"/>
            </a:endParaRPr>
          </a:p>
        </p:txBody>
      </p:sp>
      <p:pic>
        <p:nvPicPr>
          <p:cNvPr id="28675" name="图片 1"/>
          <p:cNvPicPr/>
          <p:nvPr/>
        </p:nvPicPr>
        <p:blipFill>
          <a:blip r:embed="rId1"/>
          <a:stretch>
            <a:fillRect/>
          </a:stretch>
        </p:blipFill>
        <p:spPr>
          <a:xfrm>
            <a:off x="2997200" y="2793365"/>
            <a:ext cx="76200" cy="76200"/>
          </a:xfrm>
          <a:prstGeom prst="rect">
            <a:avLst/>
          </a:prstGeom>
          <a:noFill/>
          <a:ln w="9525">
            <a:noFill/>
          </a:ln>
        </p:spPr>
      </p:pic>
      <p:sp>
        <p:nvSpPr>
          <p:cNvPr id="28676" name="文本框 101"/>
          <p:cNvSpPr txBox="1"/>
          <p:nvPr/>
        </p:nvSpPr>
        <p:spPr>
          <a:xfrm>
            <a:off x="2012950" y="3171190"/>
            <a:ext cx="8167688" cy="2501900"/>
          </a:xfrm>
          <a:prstGeom prst="rect">
            <a:avLst/>
          </a:prstGeom>
          <a:noFill/>
          <a:ln w="9525">
            <a:noFill/>
          </a:ln>
        </p:spPr>
        <p:txBody>
          <a:bodyPr wrap="square" anchor="t" anchorCtr="0">
            <a:spAutoFit/>
          </a:bodyPr>
          <a:lstStyle/>
          <a:p>
            <a:pPr>
              <a:lnSpc>
                <a:spcPct val="140000"/>
              </a:lnSpc>
            </a:pPr>
            <a:r>
              <a:rPr lang="en-US" altLang="zh-CN" sz="28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根据你的猜想计算：</a:t>
            </a:r>
            <a:endParaRPr lang="zh-CN" altLang="en-US" sz="2800" dirty="0">
              <a:latin typeface="Times New Roman" panose="02020603050405020304" pitchFamily="18" charset="0"/>
              <a:ea typeface="黑体" panose="02010609060101010101" charset="-122"/>
            </a:endParaRPr>
          </a:p>
          <a:p>
            <a:pPr>
              <a:lnSpc>
                <a:spcPct val="140000"/>
              </a:lnSpc>
            </a:pPr>
            <a:r>
              <a:rPr lang="en-US" altLang="zh-CN" sz="2800" dirty="0">
                <a:latin typeface="Times New Roman" panose="02020603050405020304" pitchFamily="18" charset="0"/>
                <a:ea typeface="黑体" panose="02010609060101010101" charset="-122"/>
              </a:rPr>
              <a:t>①(1</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2)(1</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r>
              <a:rPr lang="en-US" altLang="zh-CN" sz="2800" baseline="300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r>
              <a:rPr lang="en-US" altLang="zh-CN" sz="2800" baseline="30000" dirty="0">
                <a:latin typeface="Times New Roman" panose="02020603050405020304" pitchFamily="18" charset="0"/>
                <a:ea typeface="黑体" panose="02010609060101010101" charset="-122"/>
              </a:rPr>
              <a:t>3</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r>
              <a:rPr lang="en-US" altLang="zh-CN" sz="2800" baseline="30000" dirty="0">
                <a:latin typeface="Times New Roman" panose="02020603050405020304" pitchFamily="18" charset="0"/>
                <a:ea typeface="黑体" panose="02010609060101010101" charset="-122"/>
              </a:rPr>
              <a:t>4</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r>
              <a:rPr lang="en-US" altLang="zh-CN" sz="2800" baseline="30000" dirty="0">
                <a:latin typeface="Times New Roman" panose="02020603050405020304" pitchFamily="18" charset="0"/>
                <a:ea typeface="黑体" panose="02010609060101010101" charset="-122"/>
              </a:rPr>
              <a:t>5</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________</a:t>
            </a:r>
            <a:r>
              <a:rPr lang="zh-CN" altLang="en-US"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a:p>
            <a:pPr>
              <a:lnSpc>
                <a:spcPct val="140000"/>
              </a:lnSpc>
            </a:pPr>
            <a:r>
              <a:rPr lang="en-US" altLang="zh-CN" sz="2800" dirty="0">
                <a:latin typeface="Times New Roman" panose="02020603050405020304" pitchFamily="18" charset="0"/>
                <a:ea typeface="黑体" panose="02010609060101010101" charset="-122"/>
              </a:rPr>
              <a:t>②2</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r>
              <a:rPr lang="en-US" altLang="zh-CN" sz="2800" baseline="300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r>
              <a:rPr lang="en-US" altLang="zh-CN" sz="2800" baseline="30000" dirty="0">
                <a:latin typeface="Times New Roman" panose="02020603050405020304" pitchFamily="18" charset="0"/>
                <a:ea typeface="黑体" panose="02010609060101010101" charset="-122"/>
              </a:rPr>
              <a:t>3</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2</a:t>
            </a:r>
            <a:r>
              <a:rPr lang="en-US" altLang="zh-CN" sz="2800" baseline="30000" dirty="0">
                <a:latin typeface="Times New Roman" panose="02020603050405020304" pitchFamily="18" charset="0"/>
                <a:ea typeface="黑体" panose="02010609060101010101" charset="-122"/>
              </a:rPr>
              <a:t>n</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________(n</a:t>
            </a:r>
            <a:r>
              <a:rPr lang="zh-CN" altLang="en-US" sz="2800" dirty="0">
                <a:latin typeface="Times New Roman" panose="02020603050405020304" pitchFamily="18" charset="0"/>
                <a:ea typeface="黑体" panose="02010609060101010101" charset="-122"/>
              </a:rPr>
              <a:t>为正整数</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a:p>
            <a:pPr>
              <a:lnSpc>
                <a:spcPct val="140000"/>
              </a:lnSpc>
            </a:pPr>
            <a:r>
              <a:rPr lang="en-US" altLang="zh-CN" sz="2800" dirty="0">
                <a:latin typeface="Times New Roman" panose="02020603050405020304" pitchFamily="18" charset="0"/>
                <a:ea typeface="黑体" panose="02010609060101010101" charset="-122"/>
              </a:rPr>
              <a:t>③(</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a:t>
            </a:r>
            <a:r>
              <a:rPr lang="en-US" altLang="zh-CN" sz="2800" i="1" dirty="0">
                <a:latin typeface="Times New Roman" panose="02020603050405020304" pitchFamily="18" charset="0"/>
                <a:ea typeface="黑体" panose="02010609060101010101" charset="-122"/>
              </a:rPr>
              <a:t>x</a:t>
            </a:r>
            <a:r>
              <a:rPr lang="en-US" altLang="zh-CN" sz="2800" baseline="30000" dirty="0">
                <a:latin typeface="Times New Roman" panose="02020603050405020304" pitchFamily="18" charset="0"/>
                <a:ea typeface="黑体" panose="02010609060101010101" charset="-122"/>
              </a:rPr>
              <a:t>99</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baseline="30000" dirty="0">
                <a:latin typeface="Times New Roman" panose="02020603050405020304" pitchFamily="18" charset="0"/>
                <a:ea typeface="黑体" panose="02010609060101010101" charset="-122"/>
              </a:rPr>
              <a:t>98</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baseline="30000" dirty="0">
                <a:latin typeface="Times New Roman" panose="02020603050405020304" pitchFamily="18" charset="0"/>
                <a:ea typeface="黑体" panose="02010609060101010101" charset="-122"/>
              </a:rPr>
              <a:t>97</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en-US" altLang="zh-CN" sz="2800" baseline="300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x</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1)</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________</a:t>
            </a:r>
            <a:r>
              <a:rPr lang="zh-CN" altLang="en-US"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p:txBody>
      </p:sp>
      <p:pic>
        <p:nvPicPr>
          <p:cNvPr id="28677" name="图片 2"/>
          <p:cNvPicPr/>
          <p:nvPr/>
        </p:nvPicPr>
        <p:blipFill>
          <a:blip r:embed="rId2"/>
          <a:stretch>
            <a:fillRect/>
          </a:stretch>
        </p:blipFill>
        <p:spPr>
          <a:xfrm>
            <a:off x="2997200" y="3544253"/>
            <a:ext cx="76200" cy="76200"/>
          </a:xfrm>
          <a:prstGeom prst="rect">
            <a:avLst/>
          </a:prstGeom>
          <a:noFill/>
          <a:ln w="9525">
            <a:noFill/>
          </a:ln>
        </p:spPr>
      </p:pic>
      <p:sp>
        <p:nvSpPr>
          <p:cNvPr id="28679" name="文本框 4"/>
          <p:cNvSpPr txBox="1"/>
          <p:nvPr/>
        </p:nvSpPr>
        <p:spPr>
          <a:xfrm>
            <a:off x="2565400" y="2486978"/>
            <a:ext cx="1261745" cy="521970"/>
          </a:xfrm>
          <a:prstGeom prst="rect">
            <a:avLst/>
          </a:prstGeom>
          <a:noFill/>
          <a:ln w="9525">
            <a:noFill/>
          </a:ln>
        </p:spPr>
        <p:txBody>
          <a:bodyPr wrap="none" anchor="t" anchorCtr="0">
            <a:spAutoFit/>
          </a:bodyPr>
          <a:lstStyle/>
          <a:p>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1</a:t>
            </a:r>
            <a:r>
              <a:rPr lang="zh-CN" altLang="en-US" sz="2800" dirty="0">
                <a:solidFill>
                  <a:srgbClr val="FF0000"/>
                </a:solidFill>
                <a:latin typeface="Times New Roman" panose="02020603050405020304" pitchFamily="18" charset="0"/>
                <a:ea typeface="黑体" panose="02010609060101010101" charset="-122"/>
                <a:sym typeface="宋体" panose="02010600030101010101" pitchFamily="2" charset="-122"/>
              </a:rPr>
              <a:t>－</a:t>
            </a:r>
            <a:r>
              <a:rPr lang="en-US" altLang="zh-CN" sz="2800" i="1" dirty="0">
                <a:solidFill>
                  <a:srgbClr val="FF0000"/>
                </a:solidFill>
                <a:latin typeface="Times New Roman" panose="02020603050405020304" pitchFamily="18" charset="0"/>
                <a:ea typeface="黑体" panose="02010609060101010101" charset="-122"/>
                <a:sym typeface="宋体" panose="02010600030101010101" pitchFamily="2" charset="-122"/>
              </a:rPr>
              <a:t>x</a:t>
            </a:r>
            <a:r>
              <a:rPr lang="en-US" altLang="zh-CN" sz="2800" i="1" baseline="30000" dirty="0">
                <a:solidFill>
                  <a:srgbClr val="FF0000"/>
                </a:solidFill>
                <a:latin typeface="Times New Roman" panose="02020603050405020304" pitchFamily="18" charset="0"/>
                <a:ea typeface="黑体" panose="02010609060101010101" charset="-122"/>
                <a:sym typeface="宋体" panose="02010600030101010101" pitchFamily="2" charset="-122"/>
              </a:rPr>
              <a:t>n+</a:t>
            </a:r>
            <a:r>
              <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rPr>
              <a:t>1</a:t>
            </a:r>
            <a:endPar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endParaRPr>
          </a:p>
        </p:txBody>
      </p:sp>
      <p:sp>
        <p:nvSpPr>
          <p:cNvPr id="28680" name="文本框 5"/>
          <p:cNvSpPr txBox="1"/>
          <p:nvPr/>
        </p:nvSpPr>
        <p:spPr>
          <a:xfrm>
            <a:off x="7640638" y="3847465"/>
            <a:ext cx="656590" cy="521970"/>
          </a:xfrm>
          <a:prstGeom prst="rect">
            <a:avLst/>
          </a:prstGeom>
          <a:noFill/>
          <a:ln w="9525">
            <a:noFill/>
          </a:ln>
        </p:spPr>
        <p:txBody>
          <a:bodyPr wrap="none" anchor="t" anchorCtr="0">
            <a:spAutoFit/>
          </a:bodyPr>
          <a:lstStyle/>
          <a:p>
            <a:r>
              <a:rPr lang="en-US" altLang="zh-CN" sz="2800" dirty="0">
                <a:solidFill>
                  <a:srgbClr val="FF0000"/>
                </a:solidFill>
                <a:latin typeface="Times New Roman" panose="02020603050405020304" pitchFamily="18" charset="0"/>
                <a:ea typeface="黑体" panose="02010609060101010101" charset="-122"/>
                <a:sym typeface="宋体" panose="02010600030101010101" pitchFamily="2" charset="-122"/>
              </a:rPr>
              <a:t>-63</a:t>
            </a:r>
            <a:endParaRPr lang="en-US" altLang="zh-CN" sz="2800" baseline="30000" dirty="0">
              <a:solidFill>
                <a:srgbClr val="FF0000"/>
              </a:solidFill>
              <a:latin typeface="Times New Roman" panose="02020603050405020304" pitchFamily="18" charset="0"/>
              <a:ea typeface="黑体" panose="02010609060101010101" charset="-122"/>
              <a:sym typeface="宋体" panose="02010600030101010101" pitchFamily="2" charset="-122"/>
            </a:endParaRPr>
          </a:p>
        </p:txBody>
      </p:sp>
      <p:sp>
        <p:nvSpPr>
          <p:cNvPr id="28681" name="文本框 6"/>
          <p:cNvSpPr txBox="1"/>
          <p:nvPr/>
        </p:nvSpPr>
        <p:spPr>
          <a:xfrm>
            <a:off x="5583238" y="4514215"/>
            <a:ext cx="1677987" cy="521970"/>
          </a:xfrm>
          <a:prstGeom prst="rect">
            <a:avLst/>
          </a:prstGeom>
          <a:noFill/>
          <a:ln w="9525">
            <a:noFill/>
          </a:ln>
        </p:spPr>
        <p:txBody>
          <a:bodyPr wrap="square" anchor="t" anchorCtr="0">
            <a:spAutoFit/>
          </a:bodyPr>
          <a:lstStyle/>
          <a:p>
            <a:r>
              <a:rPr lang="en-US" altLang="zh-CN" sz="2800" dirty="0">
                <a:solidFill>
                  <a:srgbClr val="FF0000"/>
                </a:solidFill>
                <a:latin typeface="Times New Roman" panose="02020603050405020304" pitchFamily="18" charset="0"/>
                <a:ea typeface="宋体" panose="02010600030101010101" pitchFamily="2" charset="-122"/>
              </a:rPr>
              <a:t>2</a:t>
            </a:r>
            <a:r>
              <a:rPr lang="en-US" altLang="zh-CN" sz="2800" i="1" baseline="30000" dirty="0">
                <a:solidFill>
                  <a:srgbClr val="FF0000"/>
                </a:solidFill>
                <a:latin typeface="Times New Roman" panose="02020603050405020304" pitchFamily="18" charset="0"/>
                <a:ea typeface="宋体" panose="02010600030101010101" pitchFamily="2" charset="-122"/>
              </a:rPr>
              <a:t>n</a:t>
            </a:r>
            <a:r>
              <a:rPr lang="zh-CN" altLang="en-US" sz="2800" baseline="30000" dirty="0">
                <a:solidFill>
                  <a:srgbClr val="FF0000"/>
                </a:solidFill>
                <a:latin typeface="Times New Roman" panose="02020603050405020304" pitchFamily="18" charset="0"/>
                <a:ea typeface="宋体" panose="02010600030101010101" pitchFamily="2" charset="-122"/>
              </a:rPr>
              <a:t>＋</a:t>
            </a:r>
            <a:r>
              <a:rPr lang="en-US" altLang="zh-CN" sz="2800" baseline="30000" dirty="0">
                <a:solidFill>
                  <a:srgbClr val="FF0000"/>
                </a:solidFill>
                <a:latin typeface="Times New Roman" panose="02020603050405020304" pitchFamily="18" charset="0"/>
                <a:ea typeface="宋体" panose="02010600030101010101" pitchFamily="2" charset="-122"/>
              </a:rPr>
              <a:t>1</a:t>
            </a:r>
            <a:r>
              <a:rPr lang="zh-CN" altLang="en-US" sz="2800" dirty="0">
                <a:solidFill>
                  <a:srgbClr val="FF0000"/>
                </a:solidFill>
                <a:latin typeface="Times New Roman" panose="02020603050405020304" pitchFamily="18" charset="0"/>
                <a:ea typeface="宋体" panose="02010600030101010101" pitchFamily="2" charset="-122"/>
              </a:rPr>
              <a:t>－</a:t>
            </a:r>
            <a:r>
              <a:rPr lang="en-US" altLang="zh-CN" sz="2800" dirty="0">
                <a:solidFill>
                  <a:srgbClr val="FF0000"/>
                </a:solidFill>
                <a:latin typeface="Times New Roman" panose="02020603050405020304" pitchFamily="18" charset="0"/>
                <a:ea typeface="宋体" panose="02010600030101010101" pitchFamily="2" charset="-122"/>
              </a:rPr>
              <a:t>2</a:t>
            </a:r>
            <a:r>
              <a:rPr lang="zh-CN" altLang="en-US" sz="2800" dirty="0">
                <a:solidFill>
                  <a:srgbClr val="FF0000"/>
                </a:solidFill>
                <a:latin typeface="Times New Roman" panose="02020603050405020304" pitchFamily="18" charset="0"/>
                <a:ea typeface="宋体" panose="02010600030101010101" pitchFamily="2" charset="-122"/>
              </a:rPr>
              <a:t>　</a:t>
            </a:r>
            <a:endParaRPr lang="zh-CN" altLang="en-US" sz="2800" dirty="0">
              <a:solidFill>
                <a:srgbClr val="FF0000"/>
              </a:solidFill>
              <a:latin typeface="Times New Roman" panose="02020603050405020304" pitchFamily="18" charset="0"/>
              <a:ea typeface="宋体" panose="02010600030101010101" pitchFamily="2" charset="-122"/>
            </a:endParaRPr>
          </a:p>
        </p:txBody>
      </p:sp>
      <p:sp>
        <p:nvSpPr>
          <p:cNvPr id="28682" name="文本框 7"/>
          <p:cNvSpPr txBox="1"/>
          <p:nvPr/>
        </p:nvSpPr>
        <p:spPr>
          <a:xfrm>
            <a:off x="8297863" y="5031740"/>
            <a:ext cx="1243012" cy="521970"/>
          </a:xfrm>
          <a:prstGeom prst="rect">
            <a:avLst/>
          </a:prstGeom>
          <a:noFill/>
          <a:ln w="9525">
            <a:noFill/>
          </a:ln>
        </p:spPr>
        <p:txBody>
          <a:bodyPr wrap="square" anchor="t" anchorCtr="0">
            <a:spAutoFit/>
          </a:bodyPr>
          <a:lstStyle/>
          <a:p>
            <a:r>
              <a:rPr lang="zh-CN" altLang="en-US" sz="2800" i="1" dirty="0">
                <a:solidFill>
                  <a:srgbClr val="FF0000"/>
                </a:solidFill>
                <a:latin typeface="Times New Roman" panose="02020603050405020304" pitchFamily="18" charset="0"/>
                <a:ea typeface="宋体" panose="02010600030101010101" pitchFamily="2" charset="-122"/>
              </a:rPr>
              <a:t>x</a:t>
            </a:r>
            <a:r>
              <a:rPr lang="zh-CN" altLang="en-US" sz="2800" baseline="30000" dirty="0">
                <a:solidFill>
                  <a:srgbClr val="FF0000"/>
                </a:solidFill>
                <a:latin typeface="Times New Roman" panose="02020603050405020304" pitchFamily="18" charset="0"/>
                <a:ea typeface="宋体" panose="02010600030101010101" pitchFamily="2" charset="-122"/>
              </a:rPr>
              <a:t>100</a:t>
            </a:r>
            <a:r>
              <a:rPr lang="zh-CN" altLang="en-US" sz="2800" dirty="0">
                <a:solidFill>
                  <a:srgbClr val="FF0000"/>
                </a:solidFill>
                <a:latin typeface="Times New Roman" panose="02020603050405020304" pitchFamily="18" charset="0"/>
                <a:ea typeface="宋体" panose="02010600030101010101" pitchFamily="2" charset="-122"/>
              </a:rPr>
              <a:t>－1　</a:t>
            </a:r>
            <a:endParaRPr lang="zh-CN" altLang="en-US" sz="2800"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679"/>
                                        </p:tgtEl>
                                        <p:attrNameLst>
                                          <p:attrName>style.visibility</p:attrName>
                                        </p:attrNameLst>
                                      </p:cBhvr>
                                      <p:to>
                                        <p:strVal val="visible"/>
                                      </p:to>
                                    </p:set>
                                    <p:animEffect transition="in" filter="wipe(left)">
                                      <p:cBhvr>
                                        <p:cTn id="7" dur="500"/>
                                        <p:tgtEl>
                                          <p:spTgt spid="286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80"/>
                                        </p:tgtEl>
                                        <p:attrNameLst>
                                          <p:attrName>style.visibility</p:attrName>
                                        </p:attrNameLst>
                                      </p:cBhvr>
                                      <p:to>
                                        <p:strVal val="visible"/>
                                      </p:to>
                                    </p:set>
                                    <p:animEffect transition="in" filter="wipe(left)">
                                      <p:cBhvr>
                                        <p:cTn id="12" dur="500"/>
                                        <p:tgtEl>
                                          <p:spTgt spid="2868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681"/>
                                        </p:tgtEl>
                                        <p:attrNameLst>
                                          <p:attrName>style.visibility</p:attrName>
                                        </p:attrNameLst>
                                      </p:cBhvr>
                                      <p:to>
                                        <p:strVal val="visible"/>
                                      </p:to>
                                    </p:set>
                                    <p:animEffect transition="in" filter="wipe(left)">
                                      <p:cBhvr>
                                        <p:cTn id="17" dur="500"/>
                                        <p:tgtEl>
                                          <p:spTgt spid="2868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682"/>
                                        </p:tgtEl>
                                        <p:attrNameLst>
                                          <p:attrName>style.visibility</p:attrName>
                                        </p:attrNameLst>
                                      </p:cBhvr>
                                      <p:to>
                                        <p:strVal val="visible"/>
                                      </p:to>
                                    </p:set>
                                    <p:animEffect transition="in" filter="wipe(left)">
                                      <p:cBhvr>
                                        <p:cTn id="22" dur="500"/>
                                        <p:tgtEl>
                                          <p:spTgt spid="28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p:bldP spid="28680" grpId="0"/>
      <p:bldP spid="28681" grpId="0"/>
      <p:bldP spid="2868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文本框 102"/>
          <p:cNvSpPr txBox="1"/>
          <p:nvPr/>
        </p:nvSpPr>
        <p:spPr>
          <a:xfrm>
            <a:off x="2073275" y="990600"/>
            <a:ext cx="8167688" cy="2501900"/>
          </a:xfrm>
          <a:prstGeom prst="rect">
            <a:avLst/>
          </a:prstGeom>
          <a:noFill/>
          <a:ln w="9525">
            <a:noFill/>
          </a:ln>
        </p:spPr>
        <p:txBody>
          <a:bodyPr wrap="square" anchor="t" anchorCtr="0">
            <a:spAutoFit/>
          </a:bodyPr>
          <a:lstStyle/>
          <a:p>
            <a:pPr>
              <a:lnSpc>
                <a:spcPct val="140000"/>
              </a:lnSpc>
            </a:pPr>
            <a:r>
              <a:rPr lang="en-US" altLang="zh-CN" sz="2800" dirty="0">
                <a:latin typeface="Times New Roman" panose="02020603050405020304" pitchFamily="18" charset="0"/>
                <a:ea typeface="黑体" panose="02010609060101010101" charset="-122"/>
              </a:rPr>
              <a:t>(3)</a:t>
            </a:r>
            <a:r>
              <a:rPr lang="zh-CN" altLang="en-US" sz="2800" dirty="0">
                <a:latin typeface="Times New Roman" panose="02020603050405020304" pitchFamily="18" charset="0"/>
                <a:ea typeface="黑体" panose="02010609060101010101" charset="-122"/>
              </a:rPr>
              <a:t>通过以上规律请你进行下面的探索：</a:t>
            </a:r>
            <a:endParaRPr lang="zh-CN" altLang="en-US" sz="2800" dirty="0">
              <a:latin typeface="Times New Roman" panose="02020603050405020304" pitchFamily="18" charset="0"/>
              <a:ea typeface="黑体" panose="02010609060101010101" charset="-122"/>
            </a:endParaRPr>
          </a:p>
          <a:p>
            <a:pPr>
              <a:lnSpc>
                <a:spcPct val="140000"/>
              </a:lnSpc>
            </a:pPr>
            <a:r>
              <a:rPr lang="en-US" altLang="zh-CN" sz="2800" dirty="0">
                <a:latin typeface="Times New Roman" panose="02020603050405020304" pitchFamily="18" charset="0"/>
                <a:ea typeface="黑体" panose="02010609060101010101" charset="-122"/>
              </a:rPr>
              <a:t>①(</a:t>
            </a:r>
            <a:r>
              <a:rPr lang="en-US" altLang="zh-CN" sz="2800" i="1" dirty="0">
                <a:latin typeface="Times New Roman" panose="02020603050405020304" pitchFamily="18" charset="0"/>
                <a:ea typeface="黑体" panose="02010609060101010101" charset="-122"/>
              </a:rPr>
              <a:t>a</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b</a:t>
            </a:r>
            <a:r>
              <a:rPr lang="en-US" altLang="zh-CN"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a</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b</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________</a:t>
            </a:r>
            <a:r>
              <a:rPr lang="zh-CN" altLang="en-US"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a:p>
            <a:pPr>
              <a:lnSpc>
                <a:spcPct val="140000"/>
              </a:lnSpc>
            </a:pPr>
            <a:r>
              <a:rPr lang="en-US" altLang="zh-CN" sz="2800" dirty="0">
                <a:latin typeface="Times New Roman" panose="02020603050405020304" pitchFamily="18" charset="0"/>
                <a:ea typeface="黑体" panose="02010609060101010101" charset="-122"/>
              </a:rPr>
              <a:t>②(</a:t>
            </a:r>
            <a:r>
              <a:rPr lang="en-US" altLang="zh-CN" sz="2800" i="1" dirty="0">
                <a:latin typeface="Times New Roman" panose="02020603050405020304" pitchFamily="18" charset="0"/>
                <a:ea typeface="黑体" panose="02010609060101010101" charset="-122"/>
              </a:rPr>
              <a:t>a</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b</a:t>
            </a:r>
            <a:r>
              <a:rPr lang="en-US" altLang="zh-CN"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a</a:t>
            </a:r>
            <a:r>
              <a:rPr lang="en-US" altLang="zh-CN" sz="2800" baseline="300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ab</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b</a:t>
            </a:r>
            <a:r>
              <a:rPr lang="en-US" altLang="zh-CN" sz="2800" baseline="30000" dirty="0">
                <a:latin typeface="Times New Roman" panose="02020603050405020304" pitchFamily="18" charset="0"/>
                <a:ea typeface="黑体" panose="02010609060101010101" charset="-122"/>
              </a:rPr>
              <a:t>2</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________</a:t>
            </a:r>
            <a:r>
              <a:rPr lang="zh-CN" altLang="en-US"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a:p>
            <a:pPr>
              <a:lnSpc>
                <a:spcPct val="140000"/>
              </a:lnSpc>
            </a:pPr>
            <a:r>
              <a:rPr lang="en-US" altLang="zh-CN" sz="2800" dirty="0">
                <a:latin typeface="Times New Roman" panose="02020603050405020304" pitchFamily="18" charset="0"/>
                <a:ea typeface="黑体" panose="02010609060101010101" charset="-122"/>
              </a:rPr>
              <a:t>③(</a:t>
            </a:r>
            <a:r>
              <a:rPr lang="en-US" altLang="zh-CN" sz="2800" i="1" dirty="0">
                <a:latin typeface="Times New Roman" panose="02020603050405020304" pitchFamily="18" charset="0"/>
                <a:ea typeface="黑体" panose="02010609060101010101" charset="-122"/>
              </a:rPr>
              <a:t>a</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b</a:t>
            </a:r>
            <a:r>
              <a:rPr lang="en-US" altLang="zh-CN"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a</a:t>
            </a:r>
            <a:r>
              <a:rPr lang="en-US" altLang="zh-CN" sz="2800" baseline="30000" dirty="0">
                <a:latin typeface="Times New Roman" panose="02020603050405020304" pitchFamily="18" charset="0"/>
                <a:ea typeface="黑体" panose="02010609060101010101" charset="-122"/>
              </a:rPr>
              <a:t>3</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a</a:t>
            </a:r>
            <a:r>
              <a:rPr lang="en-US" altLang="zh-CN" sz="2800" baseline="30000" dirty="0">
                <a:latin typeface="Times New Roman" panose="02020603050405020304" pitchFamily="18" charset="0"/>
                <a:ea typeface="黑体" panose="02010609060101010101" charset="-122"/>
              </a:rPr>
              <a:t>2</a:t>
            </a:r>
            <a:r>
              <a:rPr lang="en-US" altLang="zh-CN" sz="2800" i="1" dirty="0">
                <a:latin typeface="Times New Roman" panose="02020603050405020304" pitchFamily="18" charset="0"/>
                <a:ea typeface="黑体" panose="02010609060101010101" charset="-122"/>
              </a:rPr>
              <a:t>b</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ab</a:t>
            </a:r>
            <a:r>
              <a:rPr lang="en-US" altLang="zh-CN" sz="2800" baseline="30000" dirty="0">
                <a:latin typeface="Times New Roman" panose="02020603050405020304" pitchFamily="18" charset="0"/>
                <a:ea typeface="黑体" panose="02010609060101010101" charset="-122"/>
              </a:rPr>
              <a:t>2</a:t>
            </a:r>
            <a:r>
              <a:rPr lang="zh-CN" altLang="en-US" sz="2800" dirty="0">
                <a:latin typeface="Times New Roman" panose="02020603050405020304" pitchFamily="18" charset="0"/>
                <a:ea typeface="黑体" panose="02010609060101010101" charset="-122"/>
              </a:rPr>
              <a:t>＋</a:t>
            </a:r>
            <a:r>
              <a:rPr lang="en-US" altLang="zh-CN" sz="2800" i="1" dirty="0">
                <a:latin typeface="Times New Roman" panose="02020603050405020304" pitchFamily="18" charset="0"/>
                <a:ea typeface="黑体" panose="02010609060101010101" charset="-122"/>
              </a:rPr>
              <a:t>b</a:t>
            </a:r>
            <a:r>
              <a:rPr lang="en-US" altLang="zh-CN" sz="2800" baseline="30000" dirty="0">
                <a:latin typeface="Times New Roman" panose="02020603050405020304" pitchFamily="18" charset="0"/>
                <a:ea typeface="黑体" panose="02010609060101010101" charset="-122"/>
              </a:rPr>
              <a:t>3</a:t>
            </a:r>
            <a:r>
              <a:rPr lang="en-US" altLang="zh-CN" sz="2800" dirty="0">
                <a:latin typeface="Times New Roman" panose="02020603050405020304" pitchFamily="18" charset="0"/>
                <a:ea typeface="黑体" panose="02010609060101010101" charset="-122"/>
              </a:rPr>
              <a:t>)</a:t>
            </a:r>
            <a:r>
              <a:rPr lang="zh-CN" altLang="en-US" sz="2800" dirty="0">
                <a:latin typeface="Times New Roman" panose="02020603050405020304" pitchFamily="18" charset="0"/>
                <a:ea typeface="黑体" panose="02010609060101010101" charset="-122"/>
              </a:rPr>
              <a:t>＝</a:t>
            </a:r>
            <a:r>
              <a:rPr lang="en-US" altLang="zh-CN" sz="2800" dirty="0">
                <a:latin typeface="Times New Roman" panose="02020603050405020304" pitchFamily="18" charset="0"/>
                <a:ea typeface="黑体" panose="02010609060101010101" charset="-122"/>
              </a:rPr>
              <a:t>________</a:t>
            </a:r>
            <a:r>
              <a:rPr lang="zh-CN" altLang="en-US" sz="2800" dirty="0">
                <a:latin typeface="Times New Roman" panose="02020603050405020304" pitchFamily="18" charset="0"/>
                <a:ea typeface="黑体" panose="02010609060101010101" charset="-122"/>
              </a:rPr>
              <a:t>．</a:t>
            </a:r>
            <a:endParaRPr lang="zh-CN" altLang="en-US" sz="2800" dirty="0">
              <a:latin typeface="Times New Roman" panose="02020603050405020304" pitchFamily="18" charset="0"/>
              <a:ea typeface="黑体" panose="02010609060101010101" charset="-122"/>
            </a:endParaRPr>
          </a:p>
        </p:txBody>
      </p:sp>
      <p:sp>
        <p:nvSpPr>
          <p:cNvPr id="29699" name="文本框 8"/>
          <p:cNvSpPr txBox="1"/>
          <p:nvPr/>
        </p:nvSpPr>
        <p:spPr>
          <a:xfrm>
            <a:off x="4851400" y="1703388"/>
            <a:ext cx="1241425" cy="521970"/>
          </a:xfrm>
          <a:prstGeom prst="rect">
            <a:avLst/>
          </a:prstGeom>
          <a:noFill/>
          <a:ln w="9525">
            <a:noFill/>
          </a:ln>
        </p:spPr>
        <p:txBody>
          <a:bodyPr wrap="square" anchor="t" anchorCtr="0">
            <a:spAutoFit/>
          </a:bodyPr>
          <a:lstStyle/>
          <a:p>
            <a:r>
              <a:rPr lang="zh-CN" altLang="en-US" sz="2800" i="1" dirty="0">
                <a:solidFill>
                  <a:srgbClr val="FF0000"/>
                </a:solidFill>
                <a:latin typeface="Times New Roman" panose="02020603050405020304" pitchFamily="18" charset="0"/>
                <a:ea typeface="宋体" panose="02010600030101010101" pitchFamily="2" charset="-122"/>
              </a:rPr>
              <a:t>a</a:t>
            </a:r>
            <a:r>
              <a:rPr lang="zh-CN" altLang="en-US" sz="2800" baseline="30000" dirty="0">
                <a:solidFill>
                  <a:srgbClr val="FF0000"/>
                </a:solidFill>
                <a:latin typeface="Times New Roman" panose="02020603050405020304" pitchFamily="18" charset="0"/>
                <a:ea typeface="宋体" panose="02010600030101010101" pitchFamily="2" charset="-122"/>
              </a:rPr>
              <a:t>2</a:t>
            </a:r>
            <a:r>
              <a:rPr lang="zh-CN" altLang="en-US" sz="2800" dirty="0">
                <a:solidFill>
                  <a:srgbClr val="FF0000"/>
                </a:solidFill>
                <a:latin typeface="Times New Roman" panose="02020603050405020304" pitchFamily="18" charset="0"/>
                <a:ea typeface="宋体" panose="02010600030101010101" pitchFamily="2" charset="-122"/>
              </a:rPr>
              <a:t>－</a:t>
            </a:r>
            <a:r>
              <a:rPr lang="zh-CN" altLang="en-US" sz="2800" i="1" dirty="0">
                <a:solidFill>
                  <a:srgbClr val="FF0000"/>
                </a:solidFill>
                <a:latin typeface="Times New Roman" panose="02020603050405020304" pitchFamily="18" charset="0"/>
                <a:ea typeface="宋体" panose="02010600030101010101" pitchFamily="2" charset="-122"/>
              </a:rPr>
              <a:t>b</a:t>
            </a:r>
            <a:r>
              <a:rPr lang="zh-CN" altLang="en-US" sz="2800" baseline="30000" dirty="0">
                <a:solidFill>
                  <a:srgbClr val="FF0000"/>
                </a:solidFill>
                <a:latin typeface="Times New Roman" panose="02020603050405020304" pitchFamily="18" charset="0"/>
                <a:ea typeface="宋体" panose="02010600030101010101" pitchFamily="2" charset="-122"/>
              </a:rPr>
              <a:t>2</a:t>
            </a:r>
            <a:r>
              <a:rPr lang="zh-CN" altLang="en-US" sz="2800" dirty="0">
                <a:solidFill>
                  <a:srgbClr val="FF0000"/>
                </a:solidFill>
                <a:latin typeface="Times New Roman" panose="02020603050405020304" pitchFamily="18" charset="0"/>
                <a:ea typeface="宋体" panose="02010600030101010101" pitchFamily="2" charset="-122"/>
              </a:rPr>
              <a:t>　</a:t>
            </a:r>
            <a:endParaRPr lang="zh-CN" altLang="en-US" sz="2800" dirty="0">
              <a:solidFill>
                <a:srgbClr val="FF0000"/>
              </a:solidFill>
              <a:latin typeface="Times New Roman" panose="02020603050405020304" pitchFamily="18" charset="0"/>
              <a:ea typeface="宋体" panose="02010600030101010101" pitchFamily="2" charset="-122"/>
            </a:endParaRPr>
          </a:p>
        </p:txBody>
      </p:sp>
      <p:sp>
        <p:nvSpPr>
          <p:cNvPr id="29700" name="文本框 1"/>
          <p:cNvSpPr txBox="1"/>
          <p:nvPr/>
        </p:nvSpPr>
        <p:spPr>
          <a:xfrm>
            <a:off x="5735638" y="2343150"/>
            <a:ext cx="1243012" cy="521970"/>
          </a:xfrm>
          <a:prstGeom prst="rect">
            <a:avLst/>
          </a:prstGeom>
          <a:noFill/>
          <a:ln w="9525">
            <a:noFill/>
          </a:ln>
        </p:spPr>
        <p:txBody>
          <a:bodyPr wrap="square" anchor="t" anchorCtr="0">
            <a:spAutoFit/>
          </a:bodyPr>
          <a:lstStyle/>
          <a:p>
            <a:r>
              <a:rPr lang="zh-CN" altLang="en-US" sz="2800" i="1" dirty="0">
                <a:solidFill>
                  <a:srgbClr val="FF0000"/>
                </a:solidFill>
                <a:latin typeface="Times New Roman" panose="02020603050405020304" pitchFamily="18" charset="0"/>
                <a:ea typeface="宋体" panose="02010600030101010101" pitchFamily="2" charset="-122"/>
              </a:rPr>
              <a:t>a</a:t>
            </a:r>
            <a:r>
              <a:rPr lang="en-US" altLang="zh-CN" sz="2800" baseline="30000" dirty="0">
                <a:solidFill>
                  <a:srgbClr val="FF0000"/>
                </a:solidFill>
                <a:latin typeface="Times New Roman" panose="02020603050405020304" pitchFamily="18" charset="0"/>
                <a:ea typeface="宋体" panose="02010600030101010101" pitchFamily="2" charset="-122"/>
              </a:rPr>
              <a:t>3</a:t>
            </a:r>
            <a:r>
              <a:rPr lang="zh-CN" altLang="en-US" sz="2800" dirty="0">
                <a:solidFill>
                  <a:srgbClr val="FF0000"/>
                </a:solidFill>
                <a:latin typeface="Times New Roman" panose="02020603050405020304" pitchFamily="18" charset="0"/>
                <a:ea typeface="宋体" panose="02010600030101010101" pitchFamily="2" charset="-122"/>
              </a:rPr>
              <a:t>－</a:t>
            </a:r>
            <a:r>
              <a:rPr lang="zh-CN" altLang="en-US" sz="2800" i="1" dirty="0">
                <a:solidFill>
                  <a:srgbClr val="FF0000"/>
                </a:solidFill>
                <a:latin typeface="Times New Roman" panose="02020603050405020304" pitchFamily="18" charset="0"/>
                <a:ea typeface="宋体" panose="02010600030101010101" pitchFamily="2" charset="-122"/>
              </a:rPr>
              <a:t>b</a:t>
            </a:r>
            <a:r>
              <a:rPr lang="en-US" altLang="zh-CN" sz="2800" baseline="30000" dirty="0">
                <a:solidFill>
                  <a:srgbClr val="FF0000"/>
                </a:solidFill>
                <a:latin typeface="Times New Roman" panose="02020603050405020304" pitchFamily="18" charset="0"/>
                <a:ea typeface="宋体" panose="02010600030101010101" pitchFamily="2" charset="-122"/>
              </a:rPr>
              <a:t>3</a:t>
            </a:r>
            <a:r>
              <a:rPr lang="zh-CN" altLang="en-US" sz="2800" dirty="0">
                <a:solidFill>
                  <a:srgbClr val="FF0000"/>
                </a:solidFill>
                <a:latin typeface="Times New Roman" panose="02020603050405020304" pitchFamily="18" charset="0"/>
                <a:ea typeface="宋体" panose="02010600030101010101" pitchFamily="2" charset="-122"/>
              </a:rPr>
              <a:t>　</a:t>
            </a:r>
            <a:endParaRPr lang="zh-CN" altLang="en-US" sz="2800" dirty="0">
              <a:solidFill>
                <a:srgbClr val="FF0000"/>
              </a:solidFill>
              <a:latin typeface="Times New Roman" panose="02020603050405020304" pitchFamily="18" charset="0"/>
              <a:ea typeface="宋体" panose="02010600030101010101" pitchFamily="2" charset="-122"/>
            </a:endParaRPr>
          </a:p>
        </p:txBody>
      </p:sp>
      <p:sp>
        <p:nvSpPr>
          <p:cNvPr id="29701" name="文本框 2"/>
          <p:cNvSpPr txBox="1"/>
          <p:nvPr/>
        </p:nvSpPr>
        <p:spPr>
          <a:xfrm>
            <a:off x="6797675" y="2844800"/>
            <a:ext cx="1241425" cy="521970"/>
          </a:xfrm>
          <a:prstGeom prst="rect">
            <a:avLst/>
          </a:prstGeom>
          <a:noFill/>
          <a:ln w="9525">
            <a:noFill/>
          </a:ln>
        </p:spPr>
        <p:txBody>
          <a:bodyPr wrap="square" anchor="t" anchorCtr="0">
            <a:spAutoFit/>
          </a:bodyPr>
          <a:lstStyle/>
          <a:p>
            <a:r>
              <a:rPr lang="zh-CN" altLang="en-US" sz="2800" i="1" dirty="0">
                <a:solidFill>
                  <a:srgbClr val="FF0000"/>
                </a:solidFill>
                <a:latin typeface="Times New Roman" panose="02020603050405020304" pitchFamily="18" charset="0"/>
                <a:ea typeface="宋体" panose="02010600030101010101" pitchFamily="2" charset="-122"/>
              </a:rPr>
              <a:t>a</a:t>
            </a:r>
            <a:r>
              <a:rPr lang="en-US" altLang="zh-CN" sz="2800" baseline="30000" dirty="0">
                <a:solidFill>
                  <a:srgbClr val="FF0000"/>
                </a:solidFill>
                <a:latin typeface="Times New Roman" panose="02020603050405020304" pitchFamily="18" charset="0"/>
                <a:ea typeface="宋体" panose="02010600030101010101" pitchFamily="2" charset="-122"/>
              </a:rPr>
              <a:t>4</a:t>
            </a:r>
            <a:r>
              <a:rPr lang="zh-CN" altLang="en-US" sz="2800" dirty="0">
                <a:solidFill>
                  <a:srgbClr val="FF0000"/>
                </a:solidFill>
                <a:latin typeface="Times New Roman" panose="02020603050405020304" pitchFamily="18" charset="0"/>
                <a:ea typeface="宋体" panose="02010600030101010101" pitchFamily="2" charset="-122"/>
              </a:rPr>
              <a:t>－</a:t>
            </a:r>
            <a:r>
              <a:rPr lang="zh-CN" altLang="en-US" sz="2800" i="1" dirty="0">
                <a:solidFill>
                  <a:srgbClr val="FF0000"/>
                </a:solidFill>
                <a:latin typeface="Times New Roman" panose="02020603050405020304" pitchFamily="18" charset="0"/>
                <a:ea typeface="宋体" panose="02010600030101010101" pitchFamily="2" charset="-122"/>
              </a:rPr>
              <a:t>b</a:t>
            </a:r>
            <a:r>
              <a:rPr lang="en-US" altLang="zh-CN" sz="2800" baseline="30000" dirty="0">
                <a:solidFill>
                  <a:srgbClr val="FF0000"/>
                </a:solidFill>
                <a:latin typeface="Times New Roman" panose="02020603050405020304" pitchFamily="18" charset="0"/>
                <a:ea typeface="宋体" panose="02010600030101010101" pitchFamily="2" charset="-122"/>
              </a:rPr>
              <a:t>4</a:t>
            </a:r>
            <a:r>
              <a:rPr lang="zh-CN" altLang="en-US" sz="2800" dirty="0">
                <a:solidFill>
                  <a:srgbClr val="FF0000"/>
                </a:solidFill>
                <a:latin typeface="Times New Roman" panose="02020603050405020304" pitchFamily="18" charset="0"/>
                <a:ea typeface="宋体" panose="02010600030101010101" pitchFamily="2" charset="-122"/>
              </a:rPr>
              <a:t>　</a:t>
            </a:r>
            <a:endParaRPr lang="zh-CN" altLang="en-US" sz="2800"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wipe(left)">
                                      <p:cBhvr>
                                        <p:cTn id="7" dur="500"/>
                                        <p:tgtEl>
                                          <p:spTgt spid="296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wipe(left)">
                                      <p:cBhvr>
                                        <p:cTn id="12" dur="500"/>
                                        <p:tgtEl>
                                          <p:spTgt spid="2970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701"/>
                                        </p:tgtEl>
                                        <p:attrNameLst>
                                          <p:attrName>style.visibility</p:attrName>
                                        </p:attrNameLst>
                                      </p:cBhvr>
                                      <p:to>
                                        <p:strVal val="visible"/>
                                      </p:to>
                                    </p:set>
                                    <p:animEffect transition="in" filter="wipe(left)">
                                      <p:cBhvr>
                                        <p:cTn id="17" dur="5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29700" grpId="0"/>
      <p:bldP spid="2970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p:cNvGrpSpPr>
            <a:grpSpLocks noChangeAspect="1"/>
          </p:cNvGrpSpPr>
          <p:nvPr/>
        </p:nvGrpSpPr>
        <p:grpSpPr>
          <a:xfrm>
            <a:off x="3702495" y="2617997"/>
            <a:ext cx="1404000" cy="1404000"/>
            <a:chOff x="9674578" y="2446144"/>
            <a:chExt cx="1556194" cy="1556194"/>
          </a:xfrm>
        </p:grpSpPr>
        <p:grpSp>
          <p:nvGrpSpPr>
            <p:cNvPr id="17" name="组合 16"/>
            <p:cNvGrpSpPr/>
            <p:nvPr/>
          </p:nvGrpSpPr>
          <p:grpSpPr>
            <a:xfrm>
              <a:off x="9674578" y="2446144"/>
              <a:ext cx="1556194" cy="1556194"/>
              <a:chOff x="3154508" y="1821271"/>
              <a:chExt cx="2785107" cy="2785102"/>
            </a:xfrm>
          </p:grpSpPr>
          <p:sp>
            <p:nvSpPr>
              <p:cNvPr id="19"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20" name="Freeform 5"/>
              <p:cNvSpPr/>
              <p:nvPr/>
            </p:nvSpPr>
            <p:spPr bwMode="auto">
              <a:xfrm rot="10800000">
                <a:off x="3447677" y="2114440"/>
                <a:ext cx="2198769" cy="2198765"/>
              </a:xfrm>
              <a:prstGeom prst="ellipse">
                <a:avLst/>
              </a:prstGeom>
              <a:gradFill flip="none" rotWithShape="1">
                <a:gsLst>
                  <a:gs pos="0">
                    <a:schemeClr val="accent4"/>
                  </a:gs>
                  <a:gs pos="100000">
                    <a:schemeClr val="accent4">
                      <a:lumMod val="75000"/>
                    </a:schemeClr>
                  </a:gs>
                </a:gsLst>
                <a:lin ang="2700000" scaled="1"/>
                <a:tileRect/>
              </a:gradFill>
              <a:ln w="25400">
                <a:gradFill flip="none" rotWithShape="1">
                  <a:gsLst>
                    <a:gs pos="0">
                      <a:schemeClr val="accent4">
                        <a:lumMod val="75000"/>
                      </a:schemeClr>
                    </a:gs>
                    <a:gs pos="100000">
                      <a:schemeClr val="accent4"/>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sp>
          <p:nvSpPr>
            <p:cNvPr id="18" name="Freeform 5"/>
            <p:cNvSpPr>
              <a:spLocks noChangeAspect="1" noEditPoints="1"/>
            </p:cNvSpPr>
            <p:nvPr/>
          </p:nvSpPr>
          <p:spPr bwMode="auto">
            <a:xfrm>
              <a:off x="10262139" y="2880262"/>
              <a:ext cx="400923" cy="592899"/>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cxnSp>
        <p:nvCxnSpPr>
          <p:cNvPr id="15" name="直接连接符 14"/>
          <p:cNvCxnSpPr/>
          <p:nvPr/>
        </p:nvCxnSpPr>
        <p:spPr>
          <a:xfrm>
            <a:off x="5224059" y="3319997"/>
            <a:ext cx="3236046"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059" y="2726861"/>
            <a:ext cx="1859280" cy="598805"/>
          </a:xfrm>
          <a:prstGeom prst="rect">
            <a:avLst/>
          </a:prstGeom>
        </p:spPr>
        <p:txBody>
          <a:bodyPr wrap="none">
            <a:spAutoFit/>
          </a:bodyPr>
          <a:lstStyle/>
          <a:p>
            <a:r>
              <a:rPr lang="zh-CN" altLang="en-US" sz="3300" dirty="0">
                <a:solidFill>
                  <a:schemeClr val="accent4"/>
                </a:solidFill>
                <a:latin typeface="造字工房悦黑（非商用）常规体" pitchFamily="2" charset="-122"/>
                <a:ea typeface="造字工房悦黑（非商用）常规体" pitchFamily="2" charset="-122"/>
              </a:rPr>
              <a:t>课堂小结</a:t>
            </a:r>
            <a:endParaRPr lang="zh-CN" altLang="en-US" sz="3300" dirty="0">
              <a:solidFill>
                <a:schemeClr val="accent4"/>
              </a:solidFill>
              <a:latin typeface="造字工房悦黑（非商用）常规体" pitchFamily="2" charset="-122"/>
              <a:ea typeface="造字工房悦黑（非商用）常规体" pitchFamily="2" charset="-122"/>
            </a:endParaRPr>
          </a:p>
        </p:txBody>
      </p:sp>
      <p:sp>
        <p:nvSpPr>
          <p:cNvPr id="35" name="矩形 34"/>
          <p:cNvSpPr/>
          <p:nvPr/>
        </p:nvSpPr>
        <p:spPr>
          <a:xfrm>
            <a:off x="5224059" y="3451781"/>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n-ea"/>
              </a:rPr>
              <a:t>归纳总结</a:t>
            </a:r>
            <a:endParaRPr lang="zh-CN" altLang="en-US" dirty="0" smtClean="0">
              <a:solidFill>
                <a:schemeClr val="tx1"/>
              </a:solidFill>
              <a:latin typeface="+mn-ea"/>
            </a:endParaRPr>
          </a:p>
        </p:txBody>
      </p:sp>
      <p:sp>
        <p:nvSpPr>
          <p:cNvPr id="36" name="矩形 35"/>
          <p:cNvSpPr/>
          <p:nvPr/>
        </p:nvSpPr>
        <p:spPr>
          <a:xfrm>
            <a:off x="6638079" y="3451781"/>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n-ea"/>
              </a:rPr>
              <a:t>构建脉络</a:t>
            </a:r>
            <a:endParaRPr lang="zh-CN" altLang="en-US" dirty="0" smtClean="0">
              <a:solidFill>
                <a:schemeClr val="tx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600" fill="hold"/>
                                        <p:tgtEl>
                                          <p:spTgt spid="11"/>
                                        </p:tgtEl>
                                        <p:attrNameLst>
                                          <p:attrName>ppt_x</p:attrName>
                                        </p:attrNameLst>
                                      </p:cBhvr>
                                      <p:tavLst>
                                        <p:tav tm="0">
                                          <p:val>
                                            <p:strVal val="1+#ppt_w/2"/>
                                          </p:val>
                                        </p:tav>
                                        <p:tav tm="100000">
                                          <p:val>
                                            <p:strVal val="#ppt_x"/>
                                          </p:val>
                                        </p:tav>
                                      </p:tavLst>
                                    </p:anim>
                                    <p:anim calcmode="lin" valueType="num">
                                      <p:cBhvr additive="base">
                                        <p:cTn id="13" dur="6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780"/>
                            </p:stCondLst>
                            <p:childTnLst>
                              <p:par>
                                <p:cTn id="15" presetID="2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280"/>
                            </p:stCondLst>
                            <p:childTnLst>
                              <p:par>
                                <p:cTn id="19" presetID="2" presetClass="entr" presetSubtype="4" decel="10000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15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ppt_x"/>
                                          </p:val>
                                        </p:tav>
                                        <p:tav tm="100000">
                                          <p:val>
                                            <p:strVal val="#ppt_x"/>
                                          </p:val>
                                        </p:tav>
                                      </p:tavLst>
                                    </p:anim>
                                    <p:anim calcmode="lin" valueType="num">
                                      <p:cBhvr additive="base">
                                        <p:cTn id="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5" grpId="0"/>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6" name="组合 85"/>
          <p:cNvGrpSpPr/>
          <p:nvPr/>
        </p:nvGrpSpPr>
        <p:grpSpPr>
          <a:xfrm>
            <a:off x="4278948" y="341313"/>
            <a:ext cx="3444875" cy="774700"/>
            <a:chOff x="3590568" y="400194"/>
            <a:chExt cx="5213316" cy="1031890"/>
          </a:xfrm>
        </p:grpSpPr>
        <p:grpSp>
          <p:nvGrpSpPr>
            <p:cNvPr id="27668" name="组合 86"/>
            <p:cNvGrpSpPr/>
            <p:nvPr/>
          </p:nvGrpSpPr>
          <p:grpSpPr>
            <a:xfrm>
              <a:off x="3590568" y="400194"/>
              <a:ext cx="5213316" cy="1031890"/>
              <a:chOff x="7038412" y="5298115"/>
              <a:chExt cx="3099874" cy="517828"/>
            </a:xfrm>
          </p:grpSpPr>
          <p:grpSp>
            <p:nvGrpSpPr>
              <p:cNvPr id="114" name="组合 113"/>
              <p:cNvGrpSpPr/>
              <p:nvPr/>
            </p:nvGrpSpPr>
            <p:grpSpPr>
              <a:xfrm>
                <a:off x="7038412" y="5298115"/>
                <a:ext cx="3099874" cy="517828"/>
                <a:chOff x="5718131" y="5650928"/>
                <a:chExt cx="4596458" cy="767829"/>
              </a:xfrm>
            </p:grpSpPr>
            <p:sp>
              <p:nvSpPr>
                <p:cNvPr id="116" name="圆角矩形 115"/>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latin typeface="微软雅黑" panose="020B0503020204020204" charset="-122"/>
                    <a:ea typeface="微软雅黑" panose="020B0503020204020204" charset="-122"/>
                  </a:endParaRPr>
                </a:p>
              </p:txBody>
            </p:sp>
            <p:sp>
              <p:nvSpPr>
                <p:cNvPr id="117" name="圆角矩形 116"/>
                <p:cNvSpPr/>
                <p:nvPr/>
              </p:nvSpPr>
              <p:spPr>
                <a:xfrm>
                  <a:off x="5829672" y="5747159"/>
                  <a:ext cx="4373372" cy="575365"/>
                </a:xfrm>
                <a:prstGeom prst="roundRect">
                  <a:avLst>
                    <a:gd name="adj" fmla="val 50000"/>
                  </a:avLst>
                </a:prstGeom>
                <a:solidFill>
                  <a:schemeClr val="accent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latin typeface="微软雅黑" panose="020B0503020204020204" charset="-122"/>
                    <a:ea typeface="微软雅黑" panose="020B0503020204020204" charset="-122"/>
                  </a:endParaRPr>
                </a:p>
              </p:txBody>
            </p:sp>
          </p:grpSp>
          <p:sp>
            <p:nvSpPr>
              <p:cNvPr id="115" name="TextBox 19"/>
              <p:cNvSpPr txBox="1"/>
              <p:nvPr/>
            </p:nvSpPr>
            <p:spPr>
              <a:xfrm>
                <a:off x="7752953" y="5433395"/>
                <a:ext cx="278846" cy="168931"/>
              </a:xfrm>
              <a:prstGeom prst="rect">
                <a:avLst/>
              </a:prstGeom>
              <a:noFill/>
            </p:spPr>
            <p:txBody>
              <a:bodyPr wrap="none" rtlCol="0">
                <a:spAutoFit/>
              </a:bodyPr>
              <a:lstStyle/>
              <a:p>
                <a:pPr fontAlgn="auto"/>
                <a:endParaRPr lang="zh-CN" altLang="en-US" sz="1050" noProof="1">
                  <a:solidFill>
                    <a:schemeClr val="bg1"/>
                  </a:solidFill>
                  <a:latin typeface="微软雅黑" panose="020B0503020204020204" charset="-122"/>
                  <a:ea typeface="微软雅黑" panose="020B0503020204020204" charset="-122"/>
                </a:endParaRPr>
              </a:p>
            </p:txBody>
          </p:sp>
        </p:grpSp>
        <p:sp>
          <p:nvSpPr>
            <p:cNvPr id="27671" name="矩形 87"/>
            <p:cNvSpPr/>
            <p:nvPr/>
          </p:nvSpPr>
          <p:spPr>
            <a:xfrm>
              <a:off x="4055479" y="625993"/>
              <a:ext cx="4283494" cy="736702"/>
            </a:xfrm>
            <a:prstGeom prst="rect">
              <a:avLst/>
            </a:prstGeom>
            <a:noFill/>
            <a:ln w="9525">
              <a:noFill/>
            </a:ln>
          </p:spPr>
          <p:txBody>
            <a:bodyPr wrap="square" anchor="t">
              <a:spAutoFit/>
            </a:bodyPr>
            <a:lstStyle/>
            <a:p>
              <a:pPr algn="ctr"/>
              <a:r>
                <a:rPr lang="zh-CN" altLang="en-US" sz="3000" dirty="0">
                  <a:solidFill>
                    <a:schemeClr val="bg1"/>
                  </a:solidFill>
                  <a:latin typeface="造字工房悦黑（非商用）常规体" pitchFamily="2" charset="-122"/>
                  <a:ea typeface="造字工房悦黑（非商用）常规体" pitchFamily="2" charset="-122"/>
                </a:rPr>
                <a:t>课堂小结</a:t>
              </a:r>
              <a:endParaRPr lang="zh-CN" altLang="en-US" sz="3000" dirty="0">
                <a:solidFill>
                  <a:schemeClr val="bg1"/>
                </a:solidFill>
                <a:latin typeface="造字工房悦黑（非商用）常规体" pitchFamily="2" charset="-122"/>
                <a:ea typeface="造字工房悦黑（非商用）常规体" pitchFamily="2" charset="-122"/>
              </a:endParaRPr>
            </a:p>
          </p:txBody>
        </p:sp>
      </p:grpSp>
      <p:sp>
        <p:nvSpPr>
          <p:cNvPr id="12292" name="Text Box 16"/>
          <p:cNvSpPr txBox="1"/>
          <p:nvPr/>
        </p:nvSpPr>
        <p:spPr>
          <a:xfrm>
            <a:off x="2023719" y="2558935"/>
            <a:ext cx="1574800" cy="953135"/>
          </a:xfrm>
          <a:prstGeom prst="rect">
            <a:avLst/>
          </a:prstGeom>
          <a:solidFill>
            <a:srgbClr val="00B050"/>
          </a:solidFill>
          <a:ln w="19050" cap="flat" cmpd="sng">
            <a:solidFill>
              <a:schemeClr val="tx2"/>
            </a:solidFill>
            <a:prstDash val="solid"/>
            <a:miter/>
            <a:headEnd type="none" w="med" len="med"/>
            <a:tailEnd type="none" w="med" len="med"/>
          </a:ln>
        </p:spPr>
        <p:txBody>
          <a:bodyPr>
            <a:spAutoFit/>
          </a:bodyPr>
          <a:lstStyle/>
          <a:p>
            <a:pPr marR="0" algn="ctr" defTabSz="914400">
              <a:buClrTx/>
              <a:buSzTx/>
              <a:defRPr/>
            </a:pPr>
            <a:r>
              <a:rPr kumimoji="0" lang="zh-CN" altLang="en-US" sz="2800" kern="1200" cap="none" spc="0" normalizeH="0" baseline="0" noProof="1" smtClean="0">
                <a:solidFill>
                  <a:schemeClr val="bg1"/>
                </a:solidFill>
                <a:latin typeface="楷体" panose="02010609060101010101" charset="-122"/>
                <a:ea typeface="楷体" panose="02010609060101010101" charset="-122"/>
                <a:cs typeface="+mn-ea"/>
              </a:rPr>
              <a:t>平方差公式</a:t>
            </a:r>
            <a:endParaRPr kumimoji="0" lang="zh-CN" altLang="en-US" sz="2800" kern="1200" cap="none" spc="0" normalizeH="0" baseline="0" noProof="1">
              <a:solidFill>
                <a:schemeClr val="bg1"/>
              </a:solidFill>
              <a:latin typeface="楷体" panose="02010609060101010101" charset="-122"/>
              <a:ea typeface="楷体" panose="02010609060101010101" charset="-122"/>
              <a:cs typeface="+mn-ea"/>
            </a:endParaRPr>
          </a:p>
        </p:txBody>
      </p:sp>
      <p:sp>
        <p:nvSpPr>
          <p:cNvPr id="12293" name="左大括号 17"/>
          <p:cNvSpPr/>
          <p:nvPr/>
        </p:nvSpPr>
        <p:spPr>
          <a:xfrm>
            <a:off x="3600106" y="1684223"/>
            <a:ext cx="222250" cy="2932112"/>
          </a:xfrm>
          <a:prstGeom prst="leftBrace">
            <a:avLst>
              <a:gd name="adj1" fmla="val 33653"/>
              <a:gd name="adj2" fmla="val 50000"/>
            </a:avLst>
          </a:prstGeom>
          <a:solidFill>
            <a:srgbClr val="00B050"/>
          </a:solidFill>
          <a:ln w="19050" cap="flat" cmpd="sng">
            <a:solidFill>
              <a:schemeClr val="tx2"/>
            </a:solidFill>
            <a:prstDash val="solid"/>
            <a:round/>
            <a:headEnd type="none" w="med" len="med"/>
            <a:tailEnd type="none" w="med" len="med"/>
          </a:ln>
        </p:spPr>
        <p:txBody>
          <a:bodyPr anchor="t"/>
          <a:lstStyle/>
          <a:p>
            <a:endParaRPr lang="zh-CN" altLang="en-US" sz="2800" dirty="0">
              <a:solidFill>
                <a:schemeClr val="tx1"/>
              </a:solidFill>
              <a:latin typeface="Arial" panose="020B0604020202020204" pitchFamily="34" charset="0"/>
              <a:ea typeface="黑体" panose="02010609060101010101" charset="-122"/>
            </a:endParaRPr>
          </a:p>
        </p:txBody>
      </p:sp>
      <p:sp>
        <p:nvSpPr>
          <p:cNvPr id="12295" name="Text Box 18"/>
          <p:cNvSpPr txBox="1"/>
          <p:nvPr/>
        </p:nvSpPr>
        <p:spPr>
          <a:xfrm>
            <a:off x="4009021" y="1395298"/>
            <a:ext cx="6350754" cy="1568450"/>
          </a:xfrm>
          <a:prstGeom prst="rect">
            <a:avLst/>
          </a:prstGeom>
          <a:solidFill>
            <a:srgbClr val="00B050"/>
          </a:solidFill>
          <a:ln w="19050" cap="flat" cmpd="sng">
            <a:solidFill>
              <a:schemeClr val="tx2"/>
            </a:solidFill>
            <a:prstDash val="solid"/>
            <a:miter/>
            <a:headEnd type="none" w="med" len="med"/>
            <a:tailEnd type="none" w="med" len="med"/>
          </a:ln>
        </p:spPr>
        <p:txBody>
          <a:bodyPr wrap="square" anchor="t">
            <a:spAutoFit/>
          </a:bodyPr>
          <a:lstStyle/>
          <a:p>
            <a:pPr>
              <a:defRPr/>
            </a:pPr>
            <a:r>
              <a:rPr lang="zh-CN" altLang="en-US" sz="2400" dirty="0" smtClean="0">
                <a:solidFill>
                  <a:schemeClr val="bg1"/>
                </a:solidFill>
                <a:latin typeface="楷体" panose="02010609060101010101" charset="-122"/>
                <a:ea typeface="楷体" panose="02010609060101010101" charset="-122"/>
                <a:sym typeface="Calibri" panose="020F0502020204030204" pitchFamily="34" charset="0"/>
              </a:rPr>
              <a:t>平方差公式：</a:t>
            </a:r>
            <a:endParaRPr lang="en-US" altLang="zh-CN" sz="2400" dirty="0" smtClean="0">
              <a:solidFill>
                <a:schemeClr val="bg1"/>
              </a:solidFill>
              <a:latin typeface="楷体" panose="02010609060101010101" charset="-122"/>
              <a:ea typeface="楷体" panose="02010609060101010101" charset="-122"/>
              <a:sym typeface="Calibri" panose="020F0502020204030204" pitchFamily="34" charset="0"/>
            </a:endParaRPr>
          </a:p>
          <a:p>
            <a:pPr>
              <a:defRPr/>
            </a:pPr>
            <a:r>
              <a:rPr lang="en-US" altLang="zh-CN" sz="2400" dirty="0" smtClean="0">
                <a:solidFill>
                  <a:schemeClr val="bg1"/>
                </a:solidFill>
                <a:latin typeface="楷体" panose="02010609060101010101" charset="-122"/>
                <a:ea typeface="楷体" panose="02010609060101010101" charset="-122"/>
                <a:sym typeface="Calibri" panose="020F0502020204030204" pitchFamily="34" charset="0"/>
              </a:rPr>
              <a:t>(</a:t>
            </a:r>
            <a:r>
              <a:rPr lang="en-US" altLang="zh-CN" sz="2400" dirty="0" err="1" smtClean="0">
                <a:solidFill>
                  <a:schemeClr val="bg1"/>
                </a:solidFill>
                <a:latin typeface="楷体" panose="02010609060101010101" charset="-122"/>
                <a:ea typeface="楷体" panose="02010609060101010101" charset="-122"/>
                <a:sym typeface="Calibri" panose="020F0502020204030204" pitchFamily="34" charset="0"/>
              </a:rPr>
              <a:t>a+b</a:t>
            </a:r>
            <a:r>
              <a:rPr lang="en-US" altLang="zh-CN" sz="2400" dirty="0" smtClean="0">
                <a:solidFill>
                  <a:schemeClr val="bg1"/>
                </a:solidFill>
                <a:latin typeface="楷体" panose="02010609060101010101" charset="-122"/>
                <a:ea typeface="楷体" panose="02010609060101010101" charset="-122"/>
                <a:sym typeface="Calibri" panose="020F0502020204030204" pitchFamily="34" charset="0"/>
              </a:rPr>
              <a:t>)(a</a:t>
            </a:r>
            <a:r>
              <a:rPr lang="zh-CN" altLang="en-US" sz="2400" dirty="0" smtClean="0">
                <a:solidFill>
                  <a:schemeClr val="bg1"/>
                </a:solidFill>
                <a:latin typeface="楷体" panose="02010609060101010101" charset="-122"/>
                <a:ea typeface="楷体" panose="02010609060101010101" charset="-122"/>
                <a:sym typeface="Arial" panose="020B0604020202020204" pitchFamily="34" charset="0"/>
              </a:rPr>
              <a:t>－</a:t>
            </a:r>
            <a:r>
              <a:rPr lang="en-US" altLang="zh-CN" sz="2400" dirty="0" smtClean="0">
                <a:solidFill>
                  <a:schemeClr val="bg1"/>
                </a:solidFill>
                <a:latin typeface="楷体" panose="02010609060101010101" charset="-122"/>
                <a:ea typeface="楷体" panose="02010609060101010101" charset="-122"/>
                <a:sym typeface="Calibri" panose="020F0502020204030204" pitchFamily="34" charset="0"/>
              </a:rPr>
              <a:t>b)=a</a:t>
            </a:r>
            <a:r>
              <a:rPr lang="en-US" altLang="zh-CN" sz="2400" baseline="30000" dirty="0" smtClean="0">
                <a:solidFill>
                  <a:schemeClr val="bg1"/>
                </a:solidFill>
                <a:latin typeface="楷体" panose="02010609060101010101" charset="-122"/>
                <a:ea typeface="楷体" panose="02010609060101010101" charset="-122"/>
                <a:sym typeface="Calibri" panose="020F0502020204030204" pitchFamily="34" charset="0"/>
              </a:rPr>
              <a:t>2</a:t>
            </a:r>
            <a:r>
              <a:rPr lang="zh-CN" altLang="en-US" sz="2400" dirty="0" smtClean="0">
                <a:solidFill>
                  <a:schemeClr val="bg1"/>
                </a:solidFill>
                <a:latin typeface="楷体" panose="02010609060101010101" charset="-122"/>
                <a:ea typeface="楷体" panose="02010609060101010101" charset="-122"/>
                <a:sym typeface="宋体" panose="02010600030101010101" pitchFamily="2" charset="-122"/>
              </a:rPr>
              <a:t>－ </a:t>
            </a:r>
            <a:r>
              <a:rPr lang="en-US" altLang="zh-CN" sz="2400" dirty="0" smtClean="0">
                <a:solidFill>
                  <a:schemeClr val="bg1"/>
                </a:solidFill>
                <a:latin typeface="楷体" panose="02010609060101010101" charset="-122"/>
                <a:ea typeface="楷体" panose="02010609060101010101" charset="-122"/>
                <a:sym typeface="Calibri" panose="020F0502020204030204" pitchFamily="34" charset="0"/>
              </a:rPr>
              <a:t>b</a:t>
            </a:r>
            <a:r>
              <a:rPr lang="en-US" altLang="zh-CN" sz="2400" baseline="30000" dirty="0" smtClean="0">
                <a:solidFill>
                  <a:schemeClr val="bg1"/>
                </a:solidFill>
                <a:latin typeface="楷体" panose="02010609060101010101" charset="-122"/>
                <a:ea typeface="楷体" panose="02010609060101010101" charset="-122"/>
                <a:sym typeface="Calibri" panose="020F0502020204030204" pitchFamily="34" charset="0"/>
              </a:rPr>
              <a:t>2</a:t>
            </a:r>
            <a:r>
              <a:rPr lang="en-US" altLang="zh-CN" sz="2400" dirty="0" smtClean="0">
                <a:solidFill>
                  <a:schemeClr val="bg1"/>
                </a:solidFill>
                <a:latin typeface="楷体" panose="02010609060101010101" charset="-122"/>
                <a:ea typeface="楷体" panose="02010609060101010101" charset="-122"/>
                <a:sym typeface="Arial" panose="020B0604020202020204" pitchFamily="34" charset="0"/>
              </a:rPr>
              <a:t>.</a:t>
            </a:r>
            <a:endParaRPr lang="en-US" altLang="zh-CN" sz="2400" dirty="0" smtClean="0">
              <a:solidFill>
                <a:schemeClr val="bg1"/>
              </a:solidFill>
              <a:latin typeface="楷体" panose="02010609060101010101" charset="-122"/>
              <a:ea typeface="楷体" panose="02010609060101010101" charset="-122"/>
            </a:endParaRPr>
          </a:p>
          <a:p>
            <a:pPr lvl="0">
              <a:defRPr/>
            </a:pPr>
            <a:r>
              <a:rPr lang="zh-CN" altLang="en-US" sz="2400" dirty="0" smtClean="0">
                <a:solidFill>
                  <a:schemeClr val="bg1"/>
                </a:solidFill>
                <a:latin typeface="楷体" panose="02010609060101010101" charset="-122"/>
                <a:ea typeface="楷体" panose="02010609060101010101" charset="-122"/>
              </a:rPr>
              <a:t>两个数的和与这两个数的差的积，等于这两个数的平方差</a:t>
            </a:r>
            <a:r>
              <a:rPr lang="en-US" altLang="zh-CN" sz="2400" dirty="0" smtClean="0">
                <a:solidFill>
                  <a:schemeClr val="bg1"/>
                </a:solidFill>
                <a:latin typeface="楷体" panose="02010609060101010101" charset="-122"/>
                <a:ea typeface="楷体" panose="02010609060101010101" charset="-122"/>
              </a:rPr>
              <a:t>.</a:t>
            </a:r>
            <a:endParaRPr lang="en-US" altLang="zh-CN" sz="2400" dirty="0" smtClean="0">
              <a:solidFill>
                <a:schemeClr val="bg1"/>
              </a:solidFill>
              <a:latin typeface="楷体" panose="02010609060101010101" charset="-122"/>
              <a:ea typeface="楷体" panose="02010609060101010101" charset="-122"/>
              <a:sym typeface="Calibri" panose="020F0502020204030204" pitchFamily="34" charset="0"/>
            </a:endParaRPr>
          </a:p>
        </p:txBody>
      </p:sp>
      <p:sp>
        <p:nvSpPr>
          <p:cNvPr id="16" name="Text Box 18"/>
          <p:cNvSpPr txBox="1"/>
          <p:nvPr/>
        </p:nvSpPr>
        <p:spPr>
          <a:xfrm>
            <a:off x="4017582" y="3109121"/>
            <a:ext cx="6330205" cy="2676525"/>
          </a:xfrm>
          <a:prstGeom prst="rect">
            <a:avLst/>
          </a:prstGeom>
          <a:solidFill>
            <a:srgbClr val="00B050"/>
          </a:solidFill>
          <a:ln w="19050" cap="flat" cmpd="sng">
            <a:solidFill>
              <a:schemeClr val="tx2"/>
            </a:solidFill>
            <a:prstDash val="solid"/>
            <a:miter/>
            <a:headEnd type="none" w="med" len="med"/>
            <a:tailEnd type="none" w="med" len="med"/>
          </a:ln>
        </p:spPr>
        <p:txBody>
          <a:bodyPr wrap="square" anchor="t">
            <a:spAutoFit/>
          </a:bodyPr>
          <a:lstStyle/>
          <a:p>
            <a:r>
              <a:rPr lang="zh-CN" altLang="en-US" sz="2400" dirty="0" smtClean="0">
                <a:solidFill>
                  <a:schemeClr val="bg1"/>
                </a:solidFill>
                <a:latin typeface="楷体" panose="02010609060101010101" charset="-122"/>
                <a:ea typeface="楷体" panose="02010609060101010101" charset="-122"/>
              </a:rPr>
              <a:t>计算时须注意：</a:t>
            </a:r>
            <a:endParaRPr lang="en-US" altLang="zh-CN" sz="2400" dirty="0" smtClean="0">
              <a:solidFill>
                <a:schemeClr val="bg1"/>
              </a:solidFill>
              <a:latin typeface="楷体" panose="02010609060101010101" charset="-122"/>
              <a:ea typeface="楷体" panose="02010609060101010101" charset="-122"/>
            </a:endParaRPr>
          </a:p>
          <a:p>
            <a:pPr>
              <a:defRPr/>
            </a:pPr>
            <a:r>
              <a:rPr lang="zh-CN" altLang="en-US" sz="2400" dirty="0" smtClean="0">
                <a:solidFill>
                  <a:schemeClr val="bg1"/>
                </a:solidFill>
                <a:latin typeface="楷体" panose="02010609060101010101" charset="-122"/>
                <a:ea typeface="楷体" panose="02010609060101010101" charset="-122"/>
              </a:rPr>
              <a:t>（</a:t>
            </a:r>
            <a:r>
              <a:rPr lang="en-US" altLang="zh-CN" sz="2400" dirty="0" smtClean="0">
                <a:solidFill>
                  <a:schemeClr val="bg1"/>
                </a:solidFill>
                <a:latin typeface="楷体" panose="02010609060101010101" charset="-122"/>
                <a:ea typeface="楷体" panose="02010609060101010101" charset="-122"/>
              </a:rPr>
              <a:t>1</a:t>
            </a:r>
            <a:r>
              <a:rPr lang="zh-CN" altLang="en-US" sz="2400" dirty="0" smtClean="0">
                <a:solidFill>
                  <a:schemeClr val="bg1"/>
                </a:solidFill>
                <a:latin typeface="楷体" panose="02010609060101010101" charset="-122"/>
                <a:ea typeface="楷体" panose="02010609060101010101" charset="-122"/>
              </a:rPr>
              <a:t>）一定要先分清哪个是</a:t>
            </a:r>
            <a:r>
              <a:rPr lang="en-US" altLang="zh-CN" sz="2400" dirty="0" smtClean="0">
                <a:solidFill>
                  <a:schemeClr val="bg1"/>
                </a:solidFill>
                <a:latin typeface="楷体" panose="02010609060101010101" charset="-122"/>
                <a:ea typeface="楷体" panose="02010609060101010101" charset="-122"/>
              </a:rPr>
              <a:t>a</a:t>
            </a:r>
            <a:r>
              <a:rPr lang="zh-CN" altLang="en-US" sz="2400" dirty="0" smtClean="0">
                <a:solidFill>
                  <a:schemeClr val="bg1"/>
                </a:solidFill>
                <a:latin typeface="楷体" panose="02010609060101010101" charset="-122"/>
                <a:ea typeface="楷体" panose="02010609060101010101" charset="-122"/>
              </a:rPr>
              <a:t>，哪个是</a:t>
            </a:r>
            <a:r>
              <a:rPr lang="en-US" altLang="zh-CN" sz="2400" dirty="0" smtClean="0">
                <a:solidFill>
                  <a:schemeClr val="bg1"/>
                </a:solidFill>
                <a:latin typeface="楷体" panose="02010609060101010101" charset="-122"/>
                <a:ea typeface="楷体" panose="02010609060101010101" charset="-122"/>
              </a:rPr>
              <a:t>b</a:t>
            </a:r>
            <a:r>
              <a:rPr lang="zh-CN" altLang="en-US" sz="2400" dirty="0" smtClean="0">
                <a:solidFill>
                  <a:schemeClr val="bg1"/>
                </a:solidFill>
                <a:latin typeface="楷体" panose="02010609060101010101" charset="-122"/>
                <a:ea typeface="楷体" panose="02010609060101010101" charset="-122"/>
              </a:rPr>
              <a:t>，然后再按公式计算</a:t>
            </a:r>
            <a:endParaRPr lang="zh-CN" altLang="en-US" sz="2400" dirty="0" smtClean="0">
              <a:solidFill>
                <a:schemeClr val="bg1"/>
              </a:solidFill>
              <a:latin typeface="楷体" panose="02010609060101010101" charset="-122"/>
              <a:ea typeface="楷体" panose="02010609060101010101" charset="-122"/>
            </a:endParaRPr>
          </a:p>
          <a:p>
            <a:pPr>
              <a:defRPr/>
            </a:pPr>
            <a:r>
              <a:rPr lang="zh-CN" altLang="en-US" sz="2400" dirty="0" smtClean="0">
                <a:solidFill>
                  <a:schemeClr val="bg1"/>
                </a:solidFill>
                <a:latin typeface="楷体" panose="02010609060101010101" charset="-122"/>
                <a:ea typeface="楷体" panose="02010609060101010101" charset="-122"/>
              </a:rPr>
              <a:t>（</a:t>
            </a:r>
            <a:r>
              <a:rPr lang="en-US" altLang="zh-CN" sz="2400" dirty="0" smtClean="0">
                <a:solidFill>
                  <a:schemeClr val="bg1"/>
                </a:solidFill>
                <a:latin typeface="楷体" panose="02010609060101010101" charset="-122"/>
                <a:ea typeface="楷体" panose="02010609060101010101" charset="-122"/>
              </a:rPr>
              <a:t>2</a:t>
            </a:r>
            <a:r>
              <a:rPr lang="zh-CN" altLang="en-US" sz="2400" dirty="0" smtClean="0">
                <a:solidFill>
                  <a:schemeClr val="bg1"/>
                </a:solidFill>
                <a:latin typeface="楷体" panose="02010609060101010101" charset="-122"/>
                <a:ea typeface="楷体" panose="02010609060101010101" charset="-122"/>
              </a:rPr>
              <a:t>）同号为</a:t>
            </a:r>
            <a:r>
              <a:rPr lang="en-US" altLang="zh-CN" sz="2400" dirty="0" smtClean="0">
                <a:solidFill>
                  <a:schemeClr val="bg1"/>
                </a:solidFill>
                <a:latin typeface="楷体" panose="02010609060101010101" charset="-122"/>
                <a:ea typeface="楷体" panose="02010609060101010101" charset="-122"/>
              </a:rPr>
              <a:t>a</a:t>
            </a:r>
            <a:r>
              <a:rPr lang="zh-CN" altLang="en-US" sz="2400" dirty="0" smtClean="0">
                <a:solidFill>
                  <a:schemeClr val="bg1"/>
                </a:solidFill>
                <a:latin typeface="楷体" panose="02010609060101010101" charset="-122"/>
                <a:ea typeface="楷体" panose="02010609060101010101" charset="-122"/>
              </a:rPr>
              <a:t>，异号为</a:t>
            </a:r>
            <a:r>
              <a:rPr lang="en-US" altLang="zh-CN" sz="2400" dirty="0" smtClean="0">
                <a:solidFill>
                  <a:schemeClr val="bg1"/>
                </a:solidFill>
                <a:latin typeface="楷体" panose="02010609060101010101" charset="-122"/>
                <a:ea typeface="楷体" panose="02010609060101010101" charset="-122"/>
              </a:rPr>
              <a:t>b</a:t>
            </a:r>
            <a:br>
              <a:rPr lang="zh-CN" altLang="en-US" sz="2400" dirty="0" smtClean="0">
                <a:solidFill>
                  <a:schemeClr val="bg1"/>
                </a:solidFill>
                <a:latin typeface="楷体" panose="02010609060101010101" charset="-122"/>
                <a:ea typeface="楷体" panose="02010609060101010101" charset="-122"/>
              </a:rPr>
            </a:br>
            <a:r>
              <a:rPr lang="zh-CN" altLang="en-US" sz="2400" dirty="0" smtClean="0">
                <a:solidFill>
                  <a:schemeClr val="bg1"/>
                </a:solidFill>
                <a:latin typeface="楷体" panose="02010609060101010101" charset="-122"/>
                <a:ea typeface="楷体" panose="02010609060101010101" charset="-122"/>
              </a:rPr>
              <a:t>（</a:t>
            </a:r>
            <a:r>
              <a:rPr lang="en-US" altLang="zh-CN" sz="2400" dirty="0" smtClean="0">
                <a:solidFill>
                  <a:schemeClr val="bg1"/>
                </a:solidFill>
                <a:latin typeface="楷体" panose="02010609060101010101" charset="-122"/>
                <a:ea typeface="楷体" panose="02010609060101010101" charset="-122"/>
              </a:rPr>
              <a:t>3</a:t>
            </a:r>
            <a:r>
              <a:rPr lang="zh-CN" altLang="en-US" sz="2400" dirty="0" smtClean="0">
                <a:solidFill>
                  <a:schemeClr val="bg1"/>
                </a:solidFill>
                <a:latin typeface="楷体" panose="02010609060101010101" charset="-122"/>
                <a:ea typeface="楷体" panose="02010609060101010101" charset="-122"/>
              </a:rPr>
              <a:t>）对于特殊的数字，也可以使用平方差公式进行计算</a:t>
            </a:r>
            <a:endParaRPr lang="en-US" altLang="zh-CN" sz="2400" dirty="0" smtClean="0">
              <a:solidFill>
                <a:schemeClr val="bg1"/>
              </a:solidFill>
              <a:latin typeface="楷体" panose="02010609060101010101" charset="-122"/>
              <a:ea typeface="楷体" panose="02010609060101010101" charset="-122"/>
            </a:endParaRPr>
          </a:p>
          <a:p>
            <a:pPr>
              <a:defRPr/>
            </a:pPr>
            <a:r>
              <a:rPr lang="zh-CN" altLang="en-US" sz="2400" dirty="0" smtClean="0">
                <a:solidFill>
                  <a:schemeClr val="bg1"/>
                </a:solidFill>
                <a:latin typeface="楷体" panose="02010609060101010101" charset="-122"/>
                <a:ea typeface="楷体" panose="02010609060101010101" charset="-122"/>
              </a:rPr>
              <a:t>（</a:t>
            </a:r>
            <a:r>
              <a:rPr lang="en-US" altLang="zh-CN" sz="2400" dirty="0" smtClean="0">
                <a:solidFill>
                  <a:schemeClr val="bg1"/>
                </a:solidFill>
                <a:latin typeface="楷体" panose="02010609060101010101" charset="-122"/>
                <a:ea typeface="楷体" panose="02010609060101010101" charset="-122"/>
              </a:rPr>
              <a:t>4</a:t>
            </a:r>
            <a:r>
              <a:rPr lang="zh-CN" altLang="en-US" sz="2400" dirty="0" smtClean="0">
                <a:solidFill>
                  <a:schemeClr val="bg1"/>
                </a:solidFill>
                <a:latin typeface="楷体" panose="02010609060101010101" charset="-122"/>
                <a:ea typeface="楷体" panose="02010609060101010101" charset="-122"/>
              </a:rPr>
              <a:t>）对于不能用平方差的，按照顺序计算</a:t>
            </a:r>
            <a:endParaRPr lang="en-US" altLang="zh-CN" sz="2400" dirty="0" smtClean="0">
              <a:solidFill>
                <a:schemeClr val="bg1"/>
              </a:solidFill>
              <a:latin typeface="楷体" panose="02010609060101010101" charset="-122"/>
              <a:ea typeface="楷体" panose="02010609060101010101"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75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2"/>
                                        </p:tgtEl>
                                        <p:attrNameLst>
                                          <p:attrName>style.visibility</p:attrName>
                                        </p:attrNameLst>
                                      </p:cBhvr>
                                      <p:to>
                                        <p:strVal val="visible"/>
                                      </p:to>
                                    </p:set>
                                    <p:animEffect transition="in" filter="blinds(horizontal)">
                                      <p:cBhvr>
                                        <p:cTn id="12" dur="500"/>
                                        <p:tgtEl>
                                          <p:spTgt spid="1229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293"/>
                                        </p:tgtEl>
                                        <p:attrNameLst>
                                          <p:attrName>style.visibility</p:attrName>
                                        </p:attrNameLst>
                                      </p:cBhvr>
                                      <p:to>
                                        <p:strVal val="visible"/>
                                      </p:to>
                                    </p:set>
                                    <p:animEffect transition="in" filter="randombar(horizontal)">
                                      <p:cBhvr>
                                        <p:cTn id="17" dur="500"/>
                                        <p:tgtEl>
                                          <p:spTgt spid="1229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12295"/>
                                        </p:tgtEl>
                                        <p:attrNameLst>
                                          <p:attrName>style.visibility</p:attrName>
                                        </p:attrNameLst>
                                      </p:cBhvr>
                                      <p:to>
                                        <p:strVal val="visible"/>
                                      </p:to>
                                    </p:set>
                                    <p:animEffect transition="in" filter="blinds(vertical)">
                                      <p:cBhvr>
                                        <p:cTn id="22" dur="500"/>
                                        <p:tgtEl>
                                          <p:spTgt spid="1229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ldLvl="0" animBg="1"/>
      <p:bldP spid="12293" grpId="0" bldLvl="0" animBg="1"/>
      <p:bldP spid="12295" grpId="0" bldLvl="0" animBg="1"/>
      <p:bldP spid="1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0" name="Rectangle 1"/>
          <p:cNvSpPr/>
          <p:nvPr/>
        </p:nvSpPr>
        <p:spPr>
          <a:xfrm>
            <a:off x="1952625" y="2208056"/>
            <a:ext cx="8072438" cy="2159000"/>
          </a:xfrm>
          <a:prstGeom prst="rect">
            <a:avLst/>
          </a:prstGeom>
          <a:noFill/>
          <a:ln w="9525">
            <a:noFill/>
          </a:ln>
        </p:spPr>
        <p:txBody>
          <a:bodyPr anchor="ctr">
            <a:spAutoFit/>
          </a:bodyPr>
          <a:lstStyle/>
          <a:p>
            <a:pPr indent="200025" algn="just" eaLnBrk="0" hangingPunct="0">
              <a:lnSpc>
                <a:spcPct val="150000"/>
              </a:lnSpc>
            </a:pPr>
            <a:r>
              <a:rPr lang="en-US" altLang="zh-CN" sz="2800" dirty="0" smtClean="0">
                <a:solidFill>
                  <a:srgbClr val="000000"/>
                </a:solidFill>
                <a:latin typeface="黑体" panose="02010609060101010101" charset="-122"/>
                <a:ea typeface="黑体" panose="02010609060101010101" charset="-122"/>
              </a:rPr>
              <a:t>1.</a:t>
            </a:r>
            <a:r>
              <a:rPr lang="zh-CN" altLang="en-US" sz="2800" dirty="0" smtClean="0">
                <a:solidFill>
                  <a:srgbClr val="000000"/>
                </a:solidFill>
                <a:latin typeface="黑体" panose="02010609060101010101" charset="-122"/>
                <a:ea typeface="黑体" panose="02010609060101010101" charset="-122"/>
              </a:rPr>
              <a:t>掌握平方差公式的结构特点推导和应用</a:t>
            </a:r>
            <a:endParaRPr lang="en-US" altLang="zh-CN" sz="2800" dirty="0" smtClean="0">
              <a:solidFill>
                <a:srgbClr val="000000"/>
              </a:solidFill>
              <a:latin typeface="黑体" panose="02010609060101010101" charset="-122"/>
              <a:ea typeface="黑体" panose="02010609060101010101" charset="-122"/>
            </a:endParaRPr>
          </a:p>
          <a:p>
            <a:pPr indent="200025" algn="just" eaLnBrk="0" hangingPunct="0">
              <a:lnSpc>
                <a:spcPct val="150000"/>
              </a:lnSpc>
            </a:pPr>
            <a:r>
              <a:rPr lang="zh-CN" altLang="en-US" sz="2800" dirty="0" smtClean="0">
                <a:solidFill>
                  <a:srgbClr val="000000"/>
                </a:solidFill>
                <a:latin typeface="黑体" panose="02010609060101010101" charset="-122"/>
                <a:ea typeface="黑体" panose="02010609060101010101" charset="-122"/>
              </a:rPr>
              <a:t>（</a:t>
            </a:r>
            <a:r>
              <a:rPr lang="zh-CN" altLang="en-US" sz="2800" dirty="0">
                <a:solidFill>
                  <a:srgbClr val="000000"/>
                </a:solidFill>
                <a:latin typeface="黑体" panose="02010609060101010101" charset="-122"/>
                <a:ea typeface="黑体" panose="02010609060101010101" charset="-122"/>
              </a:rPr>
              <a:t>重点）</a:t>
            </a:r>
            <a:endParaRPr lang="zh-CN" altLang="en-US" sz="2800" dirty="0">
              <a:solidFill>
                <a:srgbClr val="000000"/>
              </a:solidFill>
              <a:latin typeface="黑体" panose="02010609060101010101" charset="-122"/>
              <a:ea typeface="黑体" panose="02010609060101010101" charset="-122"/>
            </a:endParaRPr>
          </a:p>
          <a:p>
            <a:pPr indent="200025" algn="just" eaLnBrk="0" hangingPunct="0">
              <a:lnSpc>
                <a:spcPct val="150000"/>
              </a:lnSpc>
              <a:spcBef>
                <a:spcPct val="30000"/>
              </a:spcBef>
            </a:pPr>
            <a:r>
              <a:rPr lang="en-US" altLang="zh-CN" sz="2800" dirty="0">
                <a:solidFill>
                  <a:srgbClr val="000000"/>
                </a:solidFill>
                <a:latin typeface="黑体" panose="02010609060101010101" charset="-122"/>
                <a:ea typeface="黑体" panose="02010609060101010101" charset="-122"/>
              </a:rPr>
              <a:t>2</a:t>
            </a:r>
            <a:r>
              <a:rPr lang="en-US" altLang="zh-CN" sz="2800" dirty="0" smtClean="0">
                <a:solidFill>
                  <a:srgbClr val="000000"/>
                </a:solidFill>
                <a:latin typeface="黑体" panose="02010609060101010101" charset="-122"/>
                <a:ea typeface="黑体" panose="02010609060101010101" charset="-122"/>
              </a:rPr>
              <a:t>.</a:t>
            </a:r>
            <a:r>
              <a:rPr lang="zh-CN" altLang="en-US" sz="2800" dirty="0" smtClean="0">
                <a:solidFill>
                  <a:srgbClr val="000000"/>
                </a:solidFill>
                <a:latin typeface="黑体" panose="02010609060101010101" charset="-122"/>
                <a:ea typeface="黑体" panose="02010609060101010101" charset="-122"/>
              </a:rPr>
              <a:t>能够应用平方差公式进行简单计算（</a:t>
            </a:r>
            <a:r>
              <a:rPr lang="zh-CN" altLang="en-US" sz="2800" dirty="0">
                <a:solidFill>
                  <a:srgbClr val="000000"/>
                </a:solidFill>
                <a:latin typeface="黑体" panose="02010609060101010101" charset="-122"/>
                <a:ea typeface="黑体" panose="02010609060101010101" charset="-122"/>
              </a:rPr>
              <a:t>难点）</a:t>
            </a:r>
            <a:endParaRPr lang="zh-CN" altLang="en-US" sz="2800" dirty="0">
              <a:solidFill>
                <a:srgbClr val="000000"/>
              </a:solidFill>
              <a:latin typeface="黑体" panose="02010609060101010101" charset="-122"/>
              <a:ea typeface="黑体" panose="02010609060101010101" charset="-122"/>
            </a:endParaRPr>
          </a:p>
        </p:txBody>
      </p:sp>
      <p:sp>
        <p:nvSpPr>
          <p:cNvPr id="5122" name="MH_SubTitle_4"/>
          <p:cNvSpPr txBox="1"/>
          <p:nvPr/>
        </p:nvSpPr>
        <p:spPr>
          <a:xfrm>
            <a:off x="4929823" y="1307465"/>
            <a:ext cx="2435225" cy="633413"/>
          </a:xfrm>
          <a:prstGeom prst="rect">
            <a:avLst/>
          </a:prstGeom>
          <a:solidFill>
            <a:schemeClr val="accent2"/>
          </a:solidFill>
          <a:ln w="9525">
            <a:noFill/>
          </a:ln>
        </p:spPr>
        <p:txBody>
          <a:bodyPr lIns="90170" tIns="46990" rIns="90170" bIns="46990" anchor="ctr"/>
          <a:lstStyle/>
          <a:p>
            <a:pPr algn="ctr">
              <a:lnSpc>
                <a:spcPct val="110000"/>
              </a:lnSpc>
            </a:pPr>
            <a:r>
              <a:rPr lang="zh-CN" altLang="en-US" sz="2800" b="1" dirty="0">
                <a:solidFill>
                  <a:schemeClr val="bg1"/>
                </a:solidFill>
                <a:latin typeface="华文宋体" panose="02010600040101010101" charset="-122"/>
                <a:ea typeface="华文宋体" panose="02010600040101010101" charset="-122"/>
              </a:rPr>
              <a:t>学习目标</a:t>
            </a:r>
            <a:endParaRPr lang="zh-CN" altLang="en-US" sz="2800" b="1" dirty="0">
              <a:solidFill>
                <a:schemeClr val="bg1"/>
              </a:solidFill>
              <a:latin typeface="华文宋体" panose="02010600040101010101" charset="-122"/>
              <a:ea typeface="华文宋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wipe(down)">
                                      <p:cBhvr>
                                        <p:cTn id="7"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1"/>
          <p:cNvGrpSpPr/>
          <p:nvPr/>
        </p:nvGrpSpPr>
        <p:grpSpPr>
          <a:xfrm>
            <a:off x="1559560" y="363921"/>
            <a:ext cx="1997710" cy="612775"/>
            <a:chOff x="3590568" y="400194"/>
            <a:chExt cx="5213316" cy="1031890"/>
          </a:xfrm>
        </p:grpSpPr>
        <p:grpSp>
          <p:nvGrpSpPr>
            <p:cNvPr id="3" name="组合 21"/>
            <p:cNvGrpSpPr/>
            <p:nvPr/>
          </p:nvGrpSpPr>
          <p:grpSpPr>
            <a:xfrm>
              <a:off x="3590568" y="400194"/>
              <a:ext cx="5213316" cy="1031890"/>
              <a:chOff x="7038412" y="5298115"/>
              <a:chExt cx="3099874" cy="517828"/>
            </a:xfrm>
          </p:grpSpPr>
          <p:grpSp>
            <p:nvGrpSpPr>
              <p:cNvPr id="4" name="组合 23"/>
              <p:cNvGrpSpPr/>
              <p:nvPr/>
            </p:nvGrpSpPr>
            <p:grpSpPr>
              <a:xfrm>
                <a:off x="7038412" y="5298115"/>
                <a:ext cx="3099874" cy="517828"/>
                <a:chOff x="5718131" y="5650928"/>
                <a:chExt cx="4596458" cy="767829"/>
              </a:xfrm>
            </p:grpSpPr>
            <p:sp>
              <p:nvSpPr>
                <p:cNvPr id="17" name="圆角矩形 16"/>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latin typeface="微软雅黑" panose="020B0503020204020204" charset="-122"/>
                    <a:ea typeface="微软雅黑" panose="020B0503020204020204" charset="-122"/>
                  </a:endParaRPr>
                </a:p>
              </p:txBody>
            </p:sp>
            <p:sp>
              <p:nvSpPr>
                <p:cNvPr id="18" name="圆角矩形 17"/>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latin typeface="微软雅黑" panose="020B0503020204020204" charset="-122"/>
                    <a:ea typeface="微软雅黑" panose="020B0503020204020204" charset="-122"/>
                  </a:endParaRPr>
                </a:p>
              </p:txBody>
            </p:sp>
          </p:grpSp>
          <p:sp>
            <p:nvSpPr>
              <p:cNvPr id="16" name="TextBox 19"/>
              <p:cNvSpPr txBox="1"/>
              <p:nvPr/>
            </p:nvSpPr>
            <p:spPr>
              <a:xfrm>
                <a:off x="7752953" y="5433395"/>
                <a:ext cx="278798" cy="213571"/>
              </a:xfrm>
              <a:prstGeom prst="rect">
                <a:avLst/>
              </a:prstGeom>
              <a:noFill/>
            </p:spPr>
            <p:txBody>
              <a:bodyPr wrap="square" rtlCol="0">
                <a:spAutoFit/>
              </a:bodyPr>
              <a:lstStyle/>
              <a:p>
                <a:pPr fontAlgn="auto"/>
                <a:endParaRPr lang="zh-CN" altLang="en-US" sz="1050" noProof="1">
                  <a:solidFill>
                    <a:schemeClr val="bg1"/>
                  </a:solidFill>
                  <a:latin typeface="微软雅黑" panose="020B0503020204020204" charset="-122"/>
                  <a:ea typeface="微软雅黑" panose="020B0503020204020204" charset="-122"/>
                </a:endParaRPr>
              </a:p>
            </p:txBody>
          </p:sp>
        </p:grpSp>
        <p:sp>
          <p:nvSpPr>
            <p:cNvPr id="14" name="矩形 22"/>
            <p:cNvSpPr/>
            <p:nvPr/>
          </p:nvSpPr>
          <p:spPr>
            <a:xfrm>
              <a:off x="4219481" y="474234"/>
              <a:ext cx="4283494" cy="878978"/>
            </a:xfrm>
            <a:prstGeom prst="rect">
              <a:avLst/>
            </a:prstGeom>
            <a:noFill/>
            <a:ln w="9525">
              <a:noFill/>
            </a:ln>
          </p:spPr>
          <p:txBody>
            <a:bodyPr wrap="square" anchor="t">
              <a:spAutoFit/>
            </a:bodyPr>
            <a:lstStyle/>
            <a:p>
              <a:r>
                <a:rPr lang="zh-CN" altLang="en-US" sz="2800" dirty="0">
                  <a:solidFill>
                    <a:schemeClr val="bg1"/>
                  </a:solidFill>
                  <a:latin typeface="造字工房悦黑（非商用）常规体" pitchFamily="2" charset="-122"/>
                  <a:ea typeface="造字工房悦黑（非商用）常规体" pitchFamily="2" charset="-122"/>
                </a:rPr>
                <a:t>新课导入</a:t>
              </a:r>
              <a:endParaRPr lang="zh-CN" altLang="en-US" sz="2800" dirty="0">
                <a:solidFill>
                  <a:schemeClr val="bg1"/>
                </a:solidFill>
                <a:latin typeface="造字工房悦黑（非商用）常规体" pitchFamily="2" charset="-122"/>
                <a:ea typeface="造字工房悦黑（非商用）常规体" pitchFamily="2" charset="-122"/>
              </a:endParaRPr>
            </a:p>
          </p:txBody>
        </p:sp>
      </p:grpSp>
      <p:grpSp>
        <p:nvGrpSpPr>
          <p:cNvPr id="45" name="Group 2"/>
          <p:cNvGrpSpPr/>
          <p:nvPr/>
        </p:nvGrpSpPr>
        <p:grpSpPr bwMode="auto">
          <a:xfrm>
            <a:off x="4576763" y="5062830"/>
            <a:ext cx="641350" cy="688975"/>
            <a:chOff x="1968" y="2112"/>
            <a:chExt cx="404" cy="434"/>
          </a:xfrm>
        </p:grpSpPr>
        <p:sp>
          <p:nvSpPr>
            <p:cNvPr id="46" name="Line 3"/>
            <p:cNvSpPr>
              <a:spLocks noChangeShapeType="1"/>
            </p:cNvSpPr>
            <p:nvPr/>
          </p:nvSpPr>
          <p:spPr bwMode="auto">
            <a:xfrm>
              <a:off x="2025" y="2112"/>
              <a:ext cx="61" cy="0"/>
            </a:xfrm>
            <a:prstGeom prst="line">
              <a:avLst/>
            </a:prstGeom>
            <a:noFill/>
            <a:ln w="9525">
              <a:solidFill>
                <a:schemeClr val="tx1"/>
              </a:solidFill>
              <a:round/>
            </a:ln>
          </p:spPr>
          <p:txBody>
            <a:bodyPr/>
            <a:lstStyle/>
            <a:p>
              <a:endParaRPr lang="zh-CN" altLang="en-US"/>
            </a:p>
          </p:txBody>
        </p:sp>
        <p:sp>
          <p:nvSpPr>
            <p:cNvPr id="47" name="Line 4"/>
            <p:cNvSpPr>
              <a:spLocks noChangeShapeType="1"/>
            </p:cNvSpPr>
            <p:nvPr/>
          </p:nvSpPr>
          <p:spPr bwMode="auto">
            <a:xfrm>
              <a:off x="2066" y="2112"/>
              <a:ext cx="0" cy="134"/>
            </a:xfrm>
            <a:prstGeom prst="line">
              <a:avLst/>
            </a:prstGeom>
            <a:noFill/>
            <a:ln w="9525">
              <a:solidFill>
                <a:schemeClr val="tx1"/>
              </a:solidFill>
              <a:round/>
              <a:tailEnd type="triangle" w="med" len="med"/>
            </a:ln>
          </p:spPr>
          <p:txBody>
            <a:bodyPr/>
            <a:lstStyle/>
            <a:p>
              <a:endParaRPr lang="zh-CN" altLang="en-US"/>
            </a:p>
          </p:txBody>
        </p:sp>
        <p:sp>
          <p:nvSpPr>
            <p:cNvPr id="48" name="Line 5"/>
            <p:cNvSpPr>
              <a:spLocks noChangeShapeType="1"/>
            </p:cNvSpPr>
            <p:nvPr/>
          </p:nvSpPr>
          <p:spPr bwMode="auto">
            <a:xfrm flipV="1">
              <a:off x="2066" y="2381"/>
              <a:ext cx="0" cy="111"/>
            </a:xfrm>
            <a:prstGeom prst="line">
              <a:avLst/>
            </a:prstGeom>
            <a:noFill/>
            <a:ln w="9525">
              <a:solidFill>
                <a:schemeClr val="tx1"/>
              </a:solidFill>
              <a:round/>
              <a:tailEnd type="triangle" w="med" len="med"/>
            </a:ln>
          </p:spPr>
          <p:txBody>
            <a:bodyPr/>
            <a:lstStyle/>
            <a:p>
              <a:endParaRPr lang="zh-CN" altLang="en-US"/>
            </a:p>
          </p:txBody>
        </p:sp>
        <p:sp>
          <p:nvSpPr>
            <p:cNvPr id="50" name="Line 6"/>
            <p:cNvSpPr>
              <a:spLocks noChangeShapeType="1"/>
            </p:cNvSpPr>
            <p:nvPr/>
          </p:nvSpPr>
          <p:spPr bwMode="auto">
            <a:xfrm>
              <a:off x="2025" y="2492"/>
              <a:ext cx="61" cy="0"/>
            </a:xfrm>
            <a:prstGeom prst="line">
              <a:avLst/>
            </a:prstGeom>
            <a:noFill/>
            <a:ln w="9525">
              <a:solidFill>
                <a:schemeClr val="tx1"/>
              </a:solidFill>
              <a:round/>
            </a:ln>
          </p:spPr>
          <p:txBody>
            <a:bodyPr/>
            <a:lstStyle/>
            <a:p>
              <a:endParaRPr lang="zh-CN" altLang="en-US"/>
            </a:p>
          </p:txBody>
        </p:sp>
        <p:sp>
          <p:nvSpPr>
            <p:cNvPr id="51" name="Text Box 7"/>
            <p:cNvSpPr txBox="1">
              <a:spLocks noChangeArrowheads="1"/>
            </p:cNvSpPr>
            <p:nvPr/>
          </p:nvSpPr>
          <p:spPr bwMode="auto">
            <a:xfrm>
              <a:off x="1968" y="2256"/>
              <a:ext cx="404" cy="290"/>
            </a:xfrm>
            <a:prstGeom prst="rect">
              <a:avLst/>
            </a:prstGeom>
            <a:noFill/>
            <a:ln w="9525">
              <a:noFill/>
              <a:miter lim="800000"/>
            </a:ln>
          </p:spPr>
          <p:txBody>
            <a:bodyPr wrap="none">
              <a:spAutoFit/>
            </a:bodyPr>
            <a:lstStyle/>
            <a:p>
              <a:r>
                <a:rPr lang="en-US" altLang="zh-CN" sz="2400" b="1">
                  <a:latin typeface="Times New Roman" panose="02020603050405020304" pitchFamily="18" charset="0"/>
                  <a:cs typeface="Times New Roman" panose="02020603050405020304" pitchFamily="18" charset="0"/>
                </a:rPr>
                <a:t>5</a:t>
              </a:r>
              <a:r>
                <a:rPr lang="zh-CN" altLang="en-US" sz="2400" b="1">
                  <a:latin typeface="Times New Roman" panose="02020603050405020304" pitchFamily="18" charset="0"/>
                  <a:cs typeface="Times New Roman" panose="02020603050405020304" pitchFamily="18" charset="0"/>
                </a:rPr>
                <a:t>米</a:t>
              </a:r>
              <a:endParaRPr lang="zh-CN" altLang="en-US" sz="2400" b="1">
                <a:latin typeface="Times New Roman" panose="02020603050405020304" pitchFamily="18" charset="0"/>
                <a:cs typeface="Times New Roman" panose="02020603050405020304" pitchFamily="18" charset="0"/>
              </a:endParaRPr>
            </a:p>
          </p:txBody>
        </p:sp>
      </p:grpSp>
      <p:grpSp>
        <p:nvGrpSpPr>
          <p:cNvPr id="52" name="Group 8"/>
          <p:cNvGrpSpPr/>
          <p:nvPr/>
        </p:nvGrpSpPr>
        <p:grpSpPr bwMode="auto">
          <a:xfrm>
            <a:off x="4656138" y="2997492"/>
            <a:ext cx="4500559" cy="460375"/>
            <a:chOff x="2018" y="811"/>
            <a:chExt cx="2835" cy="290"/>
          </a:xfrm>
        </p:grpSpPr>
        <p:sp>
          <p:nvSpPr>
            <p:cNvPr id="53" name="Text Box 9"/>
            <p:cNvSpPr txBox="1">
              <a:spLocks noChangeArrowheads="1"/>
            </p:cNvSpPr>
            <p:nvPr/>
          </p:nvSpPr>
          <p:spPr bwMode="auto">
            <a:xfrm>
              <a:off x="2018" y="811"/>
              <a:ext cx="404" cy="290"/>
            </a:xfrm>
            <a:prstGeom prst="rect">
              <a:avLst/>
            </a:prstGeom>
            <a:noFill/>
            <a:ln w="9525">
              <a:noFill/>
              <a:miter lim="800000"/>
            </a:ln>
          </p:spPr>
          <p:txBody>
            <a:bodyPr wrap="none">
              <a:spAutoFit/>
            </a:bodyPr>
            <a:lstStyle/>
            <a:p>
              <a:r>
                <a:rPr lang="en-US" altLang="zh-CN" sz="2400" b="1">
                  <a:latin typeface="Times New Roman" panose="02020603050405020304" pitchFamily="18" charset="0"/>
                  <a:cs typeface="Times New Roman" panose="02020603050405020304" pitchFamily="18" charset="0"/>
                </a:rPr>
                <a:t>5</a:t>
              </a:r>
              <a:r>
                <a:rPr lang="zh-CN" altLang="en-US" sz="2400" b="1">
                  <a:latin typeface="Times New Roman" panose="02020603050405020304" pitchFamily="18" charset="0"/>
                  <a:cs typeface="Times New Roman" panose="02020603050405020304" pitchFamily="18" charset="0"/>
                </a:rPr>
                <a:t>米</a:t>
              </a:r>
              <a:endParaRPr lang="zh-CN" altLang="en-US" sz="2400" b="1">
                <a:latin typeface="Times New Roman" panose="02020603050405020304" pitchFamily="18" charset="0"/>
                <a:cs typeface="Times New Roman" panose="02020603050405020304" pitchFamily="18" charset="0"/>
              </a:endParaRPr>
            </a:p>
          </p:txBody>
        </p:sp>
        <p:grpSp>
          <p:nvGrpSpPr>
            <p:cNvPr id="54" name="Group 10"/>
            <p:cNvGrpSpPr/>
            <p:nvPr/>
          </p:nvGrpSpPr>
          <p:grpSpPr bwMode="auto">
            <a:xfrm>
              <a:off x="3365" y="912"/>
              <a:ext cx="1488" cy="144"/>
              <a:chOff x="1968" y="912"/>
              <a:chExt cx="1488" cy="480"/>
            </a:xfrm>
          </p:grpSpPr>
          <p:sp>
            <p:nvSpPr>
              <p:cNvPr id="55" name="Line 11"/>
              <p:cNvSpPr>
                <a:spLocks noChangeShapeType="1"/>
              </p:cNvSpPr>
              <p:nvPr/>
            </p:nvSpPr>
            <p:spPr bwMode="auto">
              <a:xfrm>
                <a:off x="1968" y="912"/>
                <a:ext cx="0" cy="411"/>
              </a:xfrm>
              <a:prstGeom prst="line">
                <a:avLst/>
              </a:prstGeom>
              <a:noFill/>
              <a:ln w="9525">
                <a:solidFill>
                  <a:schemeClr val="tx1"/>
                </a:solidFill>
                <a:round/>
              </a:ln>
            </p:spPr>
            <p:txBody>
              <a:bodyPr/>
              <a:lstStyle/>
              <a:p>
                <a:endParaRPr lang="zh-CN" altLang="en-US"/>
              </a:p>
            </p:txBody>
          </p:sp>
          <p:sp>
            <p:nvSpPr>
              <p:cNvPr id="56" name="Line 12"/>
              <p:cNvSpPr>
                <a:spLocks noChangeShapeType="1"/>
              </p:cNvSpPr>
              <p:nvPr/>
            </p:nvSpPr>
            <p:spPr bwMode="auto">
              <a:xfrm>
                <a:off x="3456" y="912"/>
                <a:ext cx="0" cy="480"/>
              </a:xfrm>
              <a:prstGeom prst="line">
                <a:avLst/>
              </a:prstGeom>
              <a:noFill/>
              <a:ln w="9525">
                <a:solidFill>
                  <a:schemeClr val="tx1"/>
                </a:solidFill>
                <a:round/>
              </a:ln>
            </p:spPr>
            <p:txBody>
              <a:bodyPr/>
              <a:lstStyle/>
              <a:p>
                <a:endParaRPr lang="zh-CN" altLang="en-US"/>
              </a:p>
            </p:txBody>
          </p:sp>
          <p:sp>
            <p:nvSpPr>
              <p:cNvPr id="57" name="Line 13"/>
              <p:cNvSpPr>
                <a:spLocks noChangeShapeType="1"/>
              </p:cNvSpPr>
              <p:nvPr/>
            </p:nvSpPr>
            <p:spPr bwMode="auto">
              <a:xfrm>
                <a:off x="1968" y="1104"/>
                <a:ext cx="384" cy="0"/>
              </a:xfrm>
              <a:prstGeom prst="line">
                <a:avLst/>
              </a:prstGeom>
              <a:noFill/>
              <a:ln w="9525">
                <a:solidFill>
                  <a:schemeClr val="tx1"/>
                </a:solidFill>
                <a:round/>
                <a:tailEnd type="triangle" w="med" len="med"/>
              </a:ln>
            </p:spPr>
            <p:txBody>
              <a:bodyPr/>
              <a:lstStyle/>
              <a:p>
                <a:endParaRPr lang="zh-CN" altLang="en-US"/>
              </a:p>
            </p:txBody>
          </p:sp>
          <p:sp>
            <p:nvSpPr>
              <p:cNvPr id="58" name="Line 14"/>
              <p:cNvSpPr>
                <a:spLocks noChangeShapeType="1"/>
              </p:cNvSpPr>
              <p:nvPr/>
            </p:nvSpPr>
            <p:spPr bwMode="auto">
              <a:xfrm flipH="1">
                <a:off x="3120" y="1104"/>
                <a:ext cx="336" cy="0"/>
              </a:xfrm>
              <a:prstGeom prst="line">
                <a:avLst/>
              </a:prstGeom>
              <a:noFill/>
              <a:ln w="9525">
                <a:solidFill>
                  <a:schemeClr val="tx1"/>
                </a:solidFill>
                <a:round/>
                <a:tailEnd type="triangle" w="med" len="med"/>
              </a:ln>
            </p:spPr>
            <p:txBody>
              <a:bodyPr/>
              <a:lstStyle/>
              <a:p>
                <a:endParaRPr lang="zh-CN" altLang="en-US"/>
              </a:p>
            </p:txBody>
          </p:sp>
        </p:grpSp>
      </p:grpSp>
      <p:sp>
        <p:nvSpPr>
          <p:cNvPr id="59" name="Rectangle 15"/>
          <p:cNvSpPr>
            <a:spLocks noChangeArrowheads="1"/>
          </p:cNvSpPr>
          <p:nvPr/>
        </p:nvSpPr>
        <p:spPr bwMode="auto">
          <a:xfrm>
            <a:off x="2290763" y="3388017"/>
            <a:ext cx="2286000" cy="2286000"/>
          </a:xfrm>
          <a:prstGeom prst="rect">
            <a:avLst/>
          </a:prstGeom>
          <a:solidFill>
            <a:srgbClr val="0000FF"/>
          </a:solidFill>
          <a:ln w="9525">
            <a:solidFill>
              <a:schemeClr val="tx1"/>
            </a:solidFill>
            <a:miter lim="800000"/>
          </a:ln>
        </p:spPr>
        <p:txBody>
          <a:bodyPr wrap="none" anchor="ctr"/>
          <a:lstStyle/>
          <a:p>
            <a:endParaRPr lang="zh-CN" altLang="en-US" sz="2400" b="1">
              <a:latin typeface="Times New Roman" panose="02020603050405020304" pitchFamily="18" charset="0"/>
              <a:cs typeface="Times New Roman" panose="02020603050405020304" pitchFamily="18" charset="0"/>
            </a:endParaRPr>
          </a:p>
        </p:txBody>
      </p:sp>
      <p:sp>
        <p:nvSpPr>
          <p:cNvPr id="60" name="Rectangle 16"/>
          <p:cNvSpPr>
            <a:spLocks noChangeArrowheads="1"/>
          </p:cNvSpPr>
          <p:nvPr/>
        </p:nvSpPr>
        <p:spPr bwMode="auto">
          <a:xfrm>
            <a:off x="2290763" y="5064417"/>
            <a:ext cx="2286000" cy="609600"/>
          </a:xfrm>
          <a:prstGeom prst="rect">
            <a:avLst/>
          </a:prstGeom>
          <a:solidFill>
            <a:schemeClr val="bg1"/>
          </a:solidFill>
          <a:ln w="28575" cap="rnd">
            <a:solidFill>
              <a:schemeClr val="tx1"/>
            </a:solidFill>
            <a:prstDash val="sysDot"/>
            <a:miter lim="800000"/>
          </a:ln>
        </p:spPr>
        <p:txBody>
          <a:bodyPr wrap="none" anchor="ctr"/>
          <a:lstStyle/>
          <a:p>
            <a:endParaRPr lang="zh-CN" altLang="en-US" sz="2400" b="1">
              <a:latin typeface="Times New Roman" panose="02020603050405020304" pitchFamily="18" charset="0"/>
              <a:cs typeface="Times New Roman" panose="02020603050405020304" pitchFamily="18" charset="0"/>
            </a:endParaRPr>
          </a:p>
        </p:txBody>
      </p:sp>
      <p:sp>
        <p:nvSpPr>
          <p:cNvPr id="61" name="Rectangle 17"/>
          <p:cNvSpPr>
            <a:spLocks noChangeArrowheads="1"/>
          </p:cNvSpPr>
          <p:nvPr/>
        </p:nvSpPr>
        <p:spPr bwMode="auto">
          <a:xfrm>
            <a:off x="4576763" y="3386430"/>
            <a:ext cx="685800" cy="1676400"/>
          </a:xfrm>
          <a:prstGeom prst="rect">
            <a:avLst/>
          </a:prstGeom>
          <a:solidFill>
            <a:srgbClr val="008000"/>
          </a:solidFill>
          <a:ln w="9525">
            <a:solidFill>
              <a:schemeClr val="tx1"/>
            </a:solidFill>
            <a:prstDash val="sysDot"/>
            <a:miter lim="800000"/>
          </a:ln>
        </p:spPr>
        <p:txBody>
          <a:bodyPr wrap="none" anchor="ctr"/>
          <a:lstStyle/>
          <a:p>
            <a:endParaRPr lang="zh-CN" altLang="en-US" sz="2400" b="1">
              <a:latin typeface="Times New Roman" panose="02020603050405020304" pitchFamily="18" charset="0"/>
              <a:cs typeface="Times New Roman" panose="02020603050405020304" pitchFamily="18" charset="0"/>
            </a:endParaRPr>
          </a:p>
        </p:txBody>
      </p:sp>
      <p:sp>
        <p:nvSpPr>
          <p:cNvPr id="62" name="Rectangle 18"/>
          <p:cNvSpPr>
            <a:spLocks noChangeArrowheads="1"/>
          </p:cNvSpPr>
          <p:nvPr/>
        </p:nvSpPr>
        <p:spPr bwMode="auto">
          <a:xfrm>
            <a:off x="2290763" y="3386430"/>
            <a:ext cx="2971800" cy="1676400"/>
          </a:xfrm>
          <a:prstGeom prst="rect">
            <a:avLst/>
          </a:prstGeom>
          <a:solidFill>
            <a:srgbClr val="FF9900">
              <a:alpha val="50195"/>
            </a:srgbClr>
          </a:solidFill>
          <a:ln w="9525">
            <a:solidFill>
              <a:srgbClr val="FF0000"/>
            </a:solidFill>
            <a:miter lim="800000"/>
          </a:ln>
        </p:spPr>
        <p:txBody>
          <a:bodyPr wrap="none" anchor="ctr"/>
          <a:lstStyle/>
          <a:p>
            <a:endParaRPr lang="zh-CN" altLang="en-US" sz="2400" b="1">
              <a:latin typeface="Times New Roman" panose="02020603050405020304" pitchFamily="18" charset="0"/>
              <a:cs typeface="Times New Roman" panose="02020603050405020304" pitchFamily="18" charset="0"/>
            </a:endParaRPr>
          </a:p>
        </p:txBody>
      </p:sp>
      <p:sp>
        <p:nvSpPr>
          <p:cNvPr id="63" name="AutoShape 19"/>
          <p:cNvSpPr>
            <a:spLocks noChangeArrowheads="1"/>
          </p:cNvSpPr>
          <p:nvPr/>
        </p:nvSpPr>
        <p:spPr bwMode="auto">
          <a:xfrm>
            <a:off x="4727575" y="4377030"/>
            <a:ext cx="1719263" cy="533400"/>
          </a:xfrm>
          <a:prstGeom prst="rightArrow">
            <a:avLst>
              <a:gd name="adj1" fmla="val 50000"/>
              <a:gd name="adj2" fmla="val 80551"/>
            </a:avLst>
          </a:prstGeom>
          <a:solidFill>
            <a:srgbClr val="FFCC00"/>
          </a:solidFill>
          <a:ln w="9525">
            <a:solidFill>
              <a:schemeClr val="tx1"/>
            </a:solidFill>
            <a:miter lim="800000"/>
          </a:ln>
        </p:spPr>
        <p:txBody>
          <a:bodyPr wrap="none" anchor="ctr"/>
          <a:lstStyle/>
          <a:p>
            <a:endParaRPr lang="zh-CN" altLang="en-US" sz="2400" b="1">
              <a:latin typeface="Times New Roman" panose="02020603050405020304" pitchFamily="18" charset="0"/>
              <a:cs typeface="Times New Roman" panose="02020603050405020304" pitchFamily="18" charset="0"/>
            </a:endParaRPr>
          </a:p>
        </p:txBody>
      </p:sp>
      <p:grpSp>
        <p:nvGrpSpPr>
          <p:cNvPr id="64" name="Group 24"/>
          <p:cNvGrpSpPr/>
          <p:nvPr/>
        </p:nvGrpSpPr>
        <p:grpSpPr bwMode="auto">
          <a:xfrm>
            <a:off x="1703388" y="3388017"/>
            <a:ext cx="762000" cy="2286000"/>
            <a:chOff x="192" y="1056"/>
            <a:chExt cx="480" cy="1440"/>
          </a:xfrm>
        </p:grpSpPr>
        <p:grpSp>
          <p:nvGrpSpPr>
            <p:cNvPr id="65" name="Group 25"/>
            <p:cNvGrpSpPr/>
            <p:nvPr/>
          </p:nvGrpSpPr>
          <p:grpSpPr bwMode="auto">
            <a:xfrm>
              <a:off x="288" y="1056"/>
              <a:ext cx="144" cy="1440"/>
              <a:chOff x="297" y="1056"/>
              <a:chExt cx="61" cy="1440"/>
            </a:xfrm>
          </p:grpSpPr>
          <p:sp>
            <p:nvSpPr>
              <p:cNvPr id="67" name="Line 26"/>
              <p:cNvSpPr>
                <a:spLocks noChangeShapeType="1"/>
              </p:cNvSpPr>
              <p:nvPr/>
            </p:nvSpPr>
            <p:spPr bwMode="auto">
              <a:xfrm>
                <a:off x="297" y="1056"/>
                <a:ext cx="61" cy="0"/>
              </a:xfrm>
              <a:prstGeom prst="line">
                <a:avLst/>
              </a:prstGeom>
              <a:noFill/>
              <a:ln w="9525">
                <a:solidFill>
                  <a:schemeClr val="tx1"/>
                </a:solidFill>
                <a:round/>
              </a:ln>
            </p:spPr>
            <p:txBody>
              <a:bodyPr/>
              <a:lstStyle/>
              <a:p>
                <a:endParaRPr lang="zh-CN" altLang="en-US"/>
              </a:p>
            </p:txBody>
          </p:sp>
          <p:sp>
            <p:nvSpPr>
              <p:cNvPr id="68" name="Line 27"/>
              <p:cNvSpPr>
                <a:spLocks noChangeShapeType="1"/>
              </p:cNvSpPr>
              <p:nvPr/>
            </p:nvSpPr>
            <p:spPr bwMode="auto">
              <a:xfrm>
                <a:off x="338" y="1056"/>
                <a:ext cx="0" cy="508"/>
              </a:xfrm>
              <a:prstGeom prst="line">
                <a:avLst/>
              </a:prstGeom>
              <a:noFill/>
              <a:ln w="9525">
                <a:solidFill>
                  <a:schemeClr val="tx1"/>
                </a:solidFill>
                <a:round/>
                <a:tailEnd type="triangle" w="med" len="med"/>
              </a:ln>
            </p:spPr>
            <p:txBody>
              <a:bodyPr/>
              <a:lstStyle/>
              <a:p>
                <a:endParaRPr lang="zh-CN" altLang="en-US"/>
              </a:p>
            </p:txBody>
          </p:sp>
          <p:sp>
            <p:nvSpPr>
              <p:cNvPr id="69" name="Line 28"/>
              <p:cNvSpPr>
                <a:spLocks noChangeShapeType="1"/>
              </p:cNvSpPr>
              <p:nvPr/>
            </p:nvSpPr>
            <p:spPr bwMode="auto">
              <a:xfrm flipV="1">
                <a:off x="338" y="2075"/>
                <a:ext cx="0" cy="421"/>
              </a:xfrm>
              <a:prstGeom prst="line">
                <a:avLst/>
              </a:prstGeom>
              <a:noFill/>
              <a:ln w="9525">
                <a:solidFill>
                  <a:schemeClr val="tx1"/>
                </a:solidFill>
                <a:round/>
                <a:tailEnd type="triangle" w="med" len="med"/>
              </a:ln>
            </p:spPr>
            <p:txBody>
              <a:bodyPr/>
              <a:lstStyle/>
              <a:p>
                <a:endParaRPr lang="zh-CN" altLang="en-US"/>
              </a:p>
            </p:txBody>
          </p:sp>
          <p:sp>
            <p:nvSpPr>
              <p:cNvPr id="70" name="Line 29"/>
              <p:cNvSpPr>
                <a:spLocks noChangeShapeType="1"/>
              </p:cNvSpPr>
              <p:nvPr/>
            </p:nvSpPr>
            <p:spPr bwMode="auto">
              <a:xfrm>
                <a:off x="297" y="2496"/>
                <a:ext cx="61" cy="0"/>
              </a:xfrm>
              <a:prstGeom prst="line">
                <a:avLst/>
              </a:prstGeom>
              <a:noFill/>
              <a:ln w="9525">
                <a:solidFill>
                  <a:schemeClr val="tx1"/>
                </a:solidFill>
                <a:round/>
              </a:ln>
            </p:spPr>
            <p:txBody>
              <a:bodyPr/>
              <a:lstStyle/>
              <a:p>
                <a:endParaRPr lang="zh-CN" altLang="en-US"/>
              </a:p>
            </p:txBody>
          </p:sp>
        </p:grpSp>
        <p:sp>
          <p:nvSpPr>
            <p:cNvPr id="66" name="Text Box 30"/>
            <p:cNvSpPr txBox="1">
              <a:spLocks noChangeArrowheads="1"/>
            </p:cNvSpPr>
            <p:nvPr/>
          </p:nvSpPr>
          <p:spPr bwMode="auto">
            <a:xfrm>
              <a:off x="192" y="1728"/>
              <a:ext cx="480" cy="290"/>
            </a:xfrm>
            <a:prstGeom prst="rect">
              <a:avLst/>
            </a:prstGeom>
            <a:noFill/>
            <a:ln w="9525">
              <a:noFill/>
              <a:miter lim="800000"/>
            </a:ln>
          </p:spPr>
          <p:txBody>
            <a:bodyPr>
              <a:spAutoFit/>
            </a:bodyPr>
            <a:lstStyle/>
            <a:p>
              <a:r>
                <a:rPr lang="en-US" altLang="zh-CN" sz="2400" b="1" i="1">
                  <a:latin typeface="Times New Roman" panose="02020603050405020304" pitchFamily="18" charset="0"/>
                  <a:ea typeface="Batang" panose="02030600000101010101" pitchFamily="2" charset="-127"/>
                </a:rPr>
                <a:t>a</a:t>
              </a:r>
              <a:r>
                <a:rPr lang="zh-CN" altLang="en-US" sz="2400" b="1">
                  <a:latin typeface="Times New Roman" panose="02020603050405020304" pitchFamily="18" charset="0"/>
                  <a:ea typeface="Batang" panose="02030600000101010101" pitchFamily="2" charset="-127"/>
                </a:rPr>
                <a:t>米</a:t>
              </a:r>
              <a:endParaRPr lang="zh-CN" altLang="en-US" sz="2400" b="1">
                <a:latin typeface="Times New Roman" panose="02020603050405020304" pitchFamily="18" charset="0"/>
                <a:ea typeface="Batang" panose="02030600000101010101" pitchFamily="2" charset="-127"/>
              </a:endParaRPr>
            </a:p>
          </p:txBody>
        </p:sp>
      </p:grpSp>
      <p:grpSp>
        <p:nvGrpSpPr>
          <p:cNvPr id="71" name="Group 31"/>
          <p:cNvGrpSpPr/>
          <p:nvPr/>
        </p:nvGrpSpPr>
        <p:grpSpPr bwMode="auto">
          <a:xfrm>
            <a:off x="6557963" y="3462630"/>
            <a:ext cx="762000" cy="1676400"/>
            <a:chOff x="192" y="1056"/>
            <a:chExt cx="480" cy="1440"/>
          </a:xfrm>
        </p:grpSpPr>
        <p:grpSp>
          <p:nvGrpSpPr>
            <p:cNvPr id="72" name="Group 32"/>
            <p:cNvGrpSpPr/>
            <p:nvPr/>
          </p:nvGrpSpPr>
          <p:grpSpPr bwMode="auto">
            <a:xfrm>
              <a:off x="288" y="1056"/>
              <a:ext cx="144" cy="1440"/>
              <a:chOff x="297" y="1056"/>
              <a:chExt cx="61" cy="1440"/>
            </a:xfrm>
          </p:grpSpPr>
          <p:sp>
            <p:nvSpPr>
              <p:cNvPr id="74" name="Line 33"/>
              <p:cNvSpPr>
                <a:spLocks noChangeShapeType="1"/>
              </p:cNvSpPr>
              <p:nvPr/>
            </p:nvSpPr>
            <p:spPr bwMode="auto">
              <a:xfrm>
                <a:off x="297" y="1056"/>
                <a:ext cx="61" cy="0"/>
              </a:xfrm>
              <a:prstGeom prst="line">
                <a:avLst/>
              </a:prstGeom>
              <a:noFill/>
              <a:ln w="9525">
                <a:solidFill>
                  <a:schemeClr val="tx1"/>
                </a:solidFill>
                <a:round/>
              </a:ln>
            </p:spPr>
            <p:txBody>
              <a:bodyPr/>
              <a:lstStyle/>
              <a:p>
                <a:endParaRPr lang="zh-CN" altLang="en-US"/>
              </a:p>
            </p:txBody>
          </p:sp>
          <p:sp>
            <p:nvSpPr>
              <p:cNvPr id="75" name="Line 34"/>
              <p:cNvSpPr>
                <a:spLocks noChangeShapeType="1"/>
              </p:cNvSpPr>
              <p:nvPr/>
            </p:nvSpPr>
            <p:spPr bwMode="auto">
              <a:xfrm>
                <a:off x="338" y="1056"/>
                <a:ext cx="0" cy="508"/>
              </a:xfrm>
              <a:prstGeom prst="line">
                <a:avLst/>
              </a:prstGeom>
              <a:noFill/>
              <a:ln w="9525">
                <a:solidFill>
                  <a:schemeClr val="tx1"/>
                </a:solidFill>
                <a:round/>
                <a:tailEnd type="triangle" w="med" len="med"/>
              </a:ln>
            </p:spPr>
            <p:txBody>
              <a:bodyPr/>
              <a:lstStyle/>
              <a:p>
                <a:endParaRPr lang="zh-CN" altLang="en-US"/>
              </a:p>
            </p:txBody>
          </p:sp>
          <p:sp>
            <p:nvSpPr>
              <p:cNvPr id="76" name="Line 35"/>
              <p:cNvSpPr>
                <a:spLocks noChangeShapeType="1"/>
              </p:cNvSpPr>
              <p:nvPr/>
            </p:nvSpPr>
            <p:spPr bwMode="auto">
              <a:xfrm flipV="1">
                <a:off x="338" y="2075"/>
                <a:ext cx="0" cy="421"/>
              </a:xfrm>
              <a:prstGeom prst="line">
                <a:avLst/>
              </a:prstGeom>
              <a:noFill/>
              <a:ln w="9525">
                <a:solidFill>
                  <a:schemeClr val="tx1"/>
                </a:solidFill>
                <a:round/>
                <a:tailEnd type="triangle" w="med" len="med"/>
              </a:ln>
            </p:spPr>
            <p:txBody>
              <a:bodyPr/>
              <a:lstStyle/>
              <a:p>
                <a:endParaRPr lang="zh-CN" altLang="en-US"/>
              </a:p>
            </p:txBody>
          </p:sp>
          <p:sp>
            <p:nvSpPr>
              <p:cNvPr id="77" name="Line 36"/>
              <p:cNvSpPr>
                <a:spLocks noChangeShapeType="1"/>
              </p:cNvSpPr>
              <p:nvPr/>
            </p:nvSpPr>
            <p:spPr bwMode="auto">
              <a:xfrm>
                <a:off x="297" y="2496"/>
                <a:ext cx="61" cy="0"/>
              </a:xfrm>
              <a:prstGeom prst="line">
                <a:avLst/>
              </a:prstGeom>
              <a:noFill/>
              <a:ln w="9525">
                <a:solidFill>
                  <a:schemeClr val="tx1"/>
                </a:solidFill>
                <a:round/>
              </a:ln>
            </p:spPr>
            <p:txBody>
              <a:bodyPr/>
              <a:lstStyle/>
              <a:p>
                <a:endParaRPr lang="zh-CN" altLang="en-US"/>
              </a:p>
            </p:txBody>
          </p:sp>
        </p:grpSp>
        <p:sp>
          <p:nvSpPr>
            <p:cNvPr id="73" name="Text Box 37"/>
            <p:cNvSpPr txBox="1">
              <a:spLocks noChangeArrowheads="1"/>
            </p:cNvSpPr>
            <p:nvPr/>
          </p:nvSpPr>
          <p:spPr bwMode="auto">
            <a:xfrm>
              <a:off x="192" y="1728"/>
              <a:ext cx="480" cy="395"/>
            </a:xfrm>
            <a:prstGeom prst="rect">
              <a:avLst/>
            </a:prstGeom>
            <a:noFill/>
            <a:ln w="9525">
              <a:noFill/>
              <a:miter lim="800000"/>
            </a:ln>
          </p:spPr>
          <p:txBody>
            <a:bodyPr>
              <a:spAutoFit/>
            </a:bodyPr>
            <a:lstStyle/>
            <a:p>
              <a:pPr algn="ctr"/>
              <a:r>
                <a:rPr lang="en-US" altLang="zh-CN" sz="2400" b="1">
                  <a:latin typeface="Times New Roman" panose="02020603050405020304" pitchFamily="18" charset="0"/>
                  <a:ea typeface="Batang" panose="02030600000101010101" pitchFamily="2" charset="-127"/>
                </a:rPr>
                <a:t>(</a:t>
              </a:r>
              <a:r>
                <a:rPr lang="en-US" altLang="zh-CN" sz="2400" b="1" i="1">
                  <a:latin typeface="Times New Roman" panose="02020603050405020304" pitchFamily="18" charset="0"/>
                  <a:ea typeface="Batang" panose="02030600000101010101" pitchFamily="2" charset="-127"/>
                </a:rPr>
                <a:t>a</a:t>
              </a:r>
              <a:r>
                <a:rPr lang="en-US" altLang="zh-CN" sz="2400" b="1">
                  <a:latin typeface="Times New Roman" panose="02020603050405020304" pitchFamily="18" charset="0"/>
                  <a:ea typeface="Batang" panose="02030600000101010101" pitchFamily="2" charset="-127"/>
                </a:rPr>
                <a:t>-5)</a:t>
              </a:r>
              <a:endParaRPr lang="en-US" altLang="zh-CN" sz="2400" b="1">
                <a:latin typeface="Times New Roman" panose="02020603050405020304" pitchFamily="18" charset="0"/>
                <a:ea typeface="Batang" panose="02030600000101010101" pitchFamily="2" charset="-127"/>
              </a:endParaRPr>
            </a:p>
          </p:txBody>
        </p:sp>
      </p:grpSp>
      <p:grpSp>
        <p:nvGrpSpPr>
          <p:cNvPr id="78" name="Group 38"/>
          <p:cNvGrpSpPr/>
          <p:nvPr/>
        </p:nvGrpSpPr>
        <p:grpSpPr bwMode="auto">
          <a:xfrm>
            <a:off x="6437313" y="2980030"/>
            <a:ext cx="3043238" cy="460375"/>
            <a:chOff x="3140" y="800"/>
            <a:chExt cx="1917" cy="290"/>
          </a:xfrm>
        </p:grpSpPr>
        <p:sp>
          <p:nvSpPr>
            <p:cNvPr id="79" name="Text Box 39"/>
            <p:cNvSpPr txBox="1">
              <a:spLocks noChangeArrowheads="1"/>
            </p:cNvSpPr>
            <p:nvPr/>
          </p:nvSpPr>
          <p:spPr bwMode="auto">
            <a:xfrm>
              <a:off x="4320" y="800"/>
              <a:ext cx="737" cy="290"/>
            </a:xfrm>
            <a:prstGeom prst="rect">
              <a:avLst/>
            </a:prstGeom>
            <a:noFill/>
            <a:ln w="9525">
              <a:noFill/>
              <a:miter lim="800000"/>
            </a:ln>
          </p:spPr>
          <p:txBody>
            <a:bodyPr wrap="none">
              <a:spAutoFit/>
            </a:bodyPr>
            <a:lstStyle/>
            <a:p>
              <a:r>
                <a:rPr lang="en-US" altLang="zh-CN" sz="2400" b="1">
                  <a:latin typeface="Times New Roman" panose="02020603050405020304" pitchFamily="18" charset="0"/>
                  <a:cs typeface="Times New Roman" panose="02020603050405020304" pitchFamily="18" charset="0"/>
                </a:rPr>
                <a:t>(</a:t>
              </a:r>
              <a:r>
                <a:rPr lang="en-US" altLang="zh-CN" sz="2400" b="1" i="1">
                  <a:latin typeface="Times New Roman" panose="02020603050405020304" pitchFamily="18" charset="0"/>
                  <a:cs typeface="Times New Roman" panose="02020603050405020304" pitchFamily="18" charset="0"/>
                </a:rPr>
                <a:t>a</a:t>
              </a:r>
              <a:r>
                <a:rPr lang="en-US" altLang="zh-CN" sz="2400" b="1">
                  <a:latin typeface="Times New Roman" panose="02020603050405020304" pitchFamily="18" charset="0"/>
                  <a:cs typeface="Times New Roman" panose="02020603050405020304" pitchFamily="18" charset="0"/>
                </a:rPr>
                <a:t>+5)</a:t>
              </a:r>
              <a:r>
                <a:rPr lang="zh-CN" altLang="en-US" sz="2400" b="1">
                  <a:latin typeface="Times New Roman" panose="02020603050405020304" pitchFamily="18" charset="0"/>
                  <a:cs typeface="Times New Roman" panose="02020603050405020304" pitchFamily="18" charset="0"/>
                </a:rPr>
                <a:t>米</a:t>
              </a:r>
              <a:endParaRPr lang="zh-CN" altLang="en-US" sz="2400" b="1">
                <a:latin typeface="Times New Roman" panose="02020603050405020304" pitchFamily="18" charset="0"/>
                <a:cs typeface="Times New Roman" panose="02020603050405020304" pitchFamily="18" charset="0"/>
              </a:endParaRPr>
            </a:p>
          </p:txBody>
        </p:sp>
        <p:grpSp>
          <p:nvGrpSpPr>
            <p:cNvPr id="80" name="Group 40"/>
            <p:cNvGrpSpPr/>
            <p:nvPr/>
          </p:nvGrpSpPr>
          <p:grpSpPr bwMode="auto">
            <a:xfrm>
              <a:off x="3140" y="912"/>
              <a:ext cx="1488" cy="160"/>
              <a:chOff x="1968" y="912"/>
              <a:chExt cx="1488" cy="480"/>
            </a:xfrm>
          </p:grpSpPr>
          <p:sp>
            <p:nvSpPr>
              <p:cNvPr id="81" name="Line 41"/>
              <p:cNvSpPr>
                <a:spLocks noChangeShapeType="1"/>
              </p:cNvSpPr>
              <p:nvPr/>
            </p:nvSpPr>
            <p:spPr bwMode="auto">
              <a:xfrm>
                <a:off x="1968" y="912"/>
                <a:ext cx="0" cy="411"/>
              </a:xfrm>
              <a:prstGeom prst="line">
                <a:avLst/>
              </a:prstGeom>
              <a:noFill/>
              <a:ln w="9525">
                <a:solidFill>
                  <a:schemeClr val="tx1"/>
                </a:solidFill>
                <a:round/>
              </a:ln>
            </p:spPr>
            <p:txBody>
              <a:bodyPr/>
              <a:lstStyle/>
              <a:p>
                <a:endParaRPr lang="zh-CN" altLang="en-US"/>
              </a:p>
            </p:txBody>
          </p:sp>
          <p:sp>
            <p:nvSpPr>
              <p:cNvPr id="82" name="Line 42"/>
              <p:cNvSpPr>
                <a:spLocks noChangeShapeType="1"/>
              </p:cNvSpPr>
              <p:nvPr/>
            </p:nvSpPr>
            <p:spPr bwMode="auto">
              <a:xfrm>
                <a:off x="3456" y="912"/>
                <a:ext cx="0" cy="480"/>
              </a:xfrm>
              <a:prstGeom prst="line">
                <a:avLst/>
              </a:prstGeom>
              <a:noFill/>
              <a:ln w="9525">
                <a:solidFill>
                  <a:schemeClr val="tx1"/>
                </a:solidFill>
                <a:round/>
              </a:ln>
            </p:spPr>
            <p:txBody>
              <a:bodyPr/>
              <a:lstStyle/>
              <a:p>
                <a:endParaRPr lang="zh-CN" altLang="en-US"/>
              </a:p>
            </p:txBody>
          </p:sp>
          <p:sp>
            <p:nvSpPr>
              <p:cNvPr id="83" name="Line 43"/>
              <p:cNvSpPr>
                <a:spLocks noChangeShapeType="1"/>
              </p:cNvSpPr>
              <p:nvPr/>
            </p:nvSpPr>
            <p:spPr bwMode="auto">
              <a:xfrm>
                <a:off x="1968" y="1104"/>
                <a:ext cx="384" cy="0"/>
              </a:xfrm>
              <a:prstGeom prst="line">
                <a:avLst/>
              </a:prstGeom>
              <a:noFill/>
              <a:ln w="9525">
                <a:solidFill>
                  <a:schemeClr val="tx1"/>
                </a:solidFill>
                <a:round/>
                <a:tailEnd type="triangle" w="med" len="med"/>
              </a:ln>
            </p:spPr>
            <p:txBody>
              <a:bodyPr/>
              <a:lstStyle/>
              <a:p>
                <a:endParaRPr lang="zh-CN" altLang="en-US"/>
              </a:p>
            </p:txBody>
          </p:sp>
          <p:sp>
            <p:nvSpPr>
              <p:cNvPr id="84" name="Line 44"/>
              <p:cNvSpPr>
                <a:spLocks noChangeShapeType="1"/>
              </p:cNvSpPr>
              <p:nvPr/>
            </p:nvSpPr>
            <p:spPr bwMode="auto">
              <a:xfrm flipH="1">
                <a:off x="3120" y="1104"/>
                <a:ext cx="336" cy="0"/>
              </a:xfrm>
              <a:prstGeom prst="line">
                <a:avLst/>
              </a:prstGeom>
              <a:noFill/>
              <a:ln w="9525">
                <a:solidFill>
                  <a:schemeClr val="tx1"/>
                </a:solidFill>
                <a:round/>
                <a:tailEnd type="triangle" w="med" len="med"/>
              </a:ln>
            </p:spPr>
            <p:txBody>
              <a:bodyPr/>
              <a:lstStyle/>
              <a:p>
                <a:endParaRPr lang="zh-CN" altLang="en-US"/>
              </a:p>
            </p:txBody>
          </p:sp>
        </p:grpSp>
      </p:grpSp>
      <p:sp>
        <p:nvSpPr>
          <p:cNvPr id="85" name="Text Box 45"/>
          <p:cNvSpPr txBox="1">
            <a:spLocks noChangeArrowheads="1"/>
          </p:cNvSpPr>
          <p:nvPr/>
        </p:nvSpPr>
        <p:spPr bwMode="auto">
          <a:xfrm>
            <a:off x="5591175" y="5373980"/>
            <a:ext cx="1402080" cy="460375"/>
          </a:xfrm>
          <a:prstGeom prst="rect">
            <a:avLst/>
          </a:prstGeom>
          <a:noFill/>
          <a:ln w="9525">
            <a:noFill/>
            <a:miter lim="800000"/>
          </a:ln>
        </p:spPr>
        <p:txBody>
          <a:bodyPr wrap="none">
            <a:spAutoFit/>
          </a:bodyPr>
          <a:lstStyle/>
          <a:p>
            <a:pPr>
              <a:spcBef>
                <a:spcPct val="50000"/>
              </a:spcBef>
            </a:pPr>
            <a:r>
              <a:rPr lang="zh-CN" altLang="en-US" sz="2400">
                <a:solidFill>
                  <a:srgbClr val="FF0000"/>
                </a:solidFill>
                <a:latin typeface="黑体" panose="02010609060101010101" charset="-122"/>
                <a:ea typeface="黑体" panose="02010609060101010101" charset="-122"/>
              </a:rPr>
              <a:t>相等吗？</a:t>
            </a:r>
            <a:endParaRPr lang="zh-CN" altLang="en-US" sz="2400">
              <a:solidFill>
                <a:srgbClr val="FF0000"/>
              </a:solidFill>
              <a:latin typeface="黑体" panose="02010609060101010101" charset="-122"/>
              <a:ea typeface="黑体" panose="02010609060101010101" charset="-122"/>
            </a:endParaRPr>
          </a:p>
        </p:txBody>
      </p:sp>
      <p:sp>
        <p:nvSpPr>
          <p:cNvPr id="86" name="Text Box 46"/>
          <p:cNvSpPr txBox="1">
            <a:spLocks noChangeArrowheads="1"/>
          </p:cNvSpPr>
          <p:nvPr/>
        </p:nvSpPr>
        <p:spPr bwMode="auto">
          <a:xfrm>
            <a:off x="2782888" y="1864017"/>
            <a:ext cx="2160587" cy="460375"/>
          </a:xfrm>
          <a:prstGeom prst="rect">
            <a:avLst/>
          </a:prstGeom>
          <a:noFill/>
          <a:ln w="9525">
            <a:noFill/>
            <a:miter lim="800000"/>
          </a:ln>
          <a:effectLst/>
        </p:spPr>
        <p:txBody>
          <a:bodyPr>
            <a:spAutoFit/>
          </a:bodyPr>
          <a:lstStyle/>
          <a:p>
            <a:pPr>
              <a:spcBef>
                <a:spcPct val="50000"/>
              </a:spcBef>
              <a:buFont typeface="Arial" panose="020B0604020202020204" pitchFamily="34" charset="0"/>
              <a:buNone/>
              <a:defRPr/>
            </a:pPr>
            <a:r>
              <a:rPr kumimoji="1" lang="zh-CN" altLang="en-US" sz="2400" dirty="0">
                <a:effectLst>
                  <a:outerShdw blurRad="38100" dist="38100" dir="2700000" algn="tl">
                    <a:srgbClr val="C0C0C0"/>
                  </a:outerShdw>
                </a:effectLst>
                <a:latin typeface="黑体" panose="02010609060101010101" charset="-122"/>
                <a:ea typeface="黑体" panose="02010609060101010101" charset="-122"/>
              </a:rPr>
              <a:t>原来</a:t>
            </a:r>
            <a:endParaRPr kumimoji="1" lang="zh-CN" altLang="en-US" sz="2400" dirty="0">
              <a:effectLst>
                <a:outerShdw blurRad="38100" dist="38100" dir="2700000" algn="tl">
                  <a:srgbClr val="C0C0C0"/>
                </a:outerShdw>
              </a:effectLst>
              <a:latin typeface="黑体" panose="02010609060101010101" charset="-122"/>
              <a:ea typeface="黑体" panose="02010609060101010101" charset="-122"/>
            </a:endParaRPr>
          </a:p>
        </p:txBody>
      </p:sp>
      <p:sp>
        <p:nvSpPr>
          <p:cNvPr id="87" name="Text Box 47"/>
          <p:cNvSpPr txBox="1">
            <a:spLocks noChangeArrowheads="1"/>
          </p:cNvSpPr>
          <p:nvPr/>
        </p:nvSpPr>
        <p:spPr bwMode="auto">
          <a:xfrm>
            <a:off x="7896225" y="1792580"/>
            <a:ext cx="1439863" cy="460375"/>
          </a:xfrm>
          <a:prstGeom prst="rect">
            <a:avLst/>
          </a:prstGeom>
          <a:noFill/>
          <a:ln w="9525">
            <a:noFill/>
            <a:miter lim="800000"/>
          </a:ln>
          <a:effectLst/>
        </p:spPr>
        <p:txBody>
          <a:bodyPr>
            <a:spAutoFit/>
          </a:bodyPr>
          <a:lstStyle/>
          <a:p>
            <a:pPr>
              <a:spcBef>
                <a:spcPct val="50000"/>
              </a:spcBef>
              <a:buFont typeface="Arial" panose="020B0604020202020204" pitchFamily="34" charset="0"/>
              <a:buNone/>
              <a:defRPr/>
            </a:pPr>
            <a:r>
              <a:rPr kumimoji="1" lang="zh-CN" altLang="en-US" sz="2400" b="1" dirty="0">
                <a:effectLst>
                  <a:outerShdw blurRad="38100" dist="38100" dir="2700000" algn="tl">
                    <a:srgbClr val="C0C0C0"/>
                  </a:outerShdw>
                </a:effectLst>
                <a:latin typeface="黑体" panose="02010609060101010101" charset="-122"/>
                <a:ea typeface="黑体" panose="02010609060101010101" charset="-122"/>
              </a:rPr>
              <a:t>现在</a:t>
            </a:r>
            <a:endParaRPr kumimoji="1" lang="zh-CN" altLang="en-US" sz="2400" b="1" dirty="0">
              <a:effectLst>
                <a:outerShdw blurRad="38100" dist="38100" dir="2700000" algn="tl">
                  <a:srgbClr val="C0C0C0"/>
                </a:outerShdw>
              </a:effectLst>
              <a:latin typeface="黑体" panose="02010609060101010101" charset="-122"/>
              <a:ea typeface="黑体" panose="02010609060101010101" charset="-122"/>
            </a:endParaRPr>
          </a:p>
        </p:txBody>
      </p:sp>
      <p:sp>
        <p:nvSpPr>
          <p:cNvPr id="88" name="Rectangle 49"/>
          <p:cNvSpPr>
            <a:spLocks noChangeArrowheads="1"/>
          </p:cNvSpPr>
          <p:nvPr/>
        </p:nvSpPr>
        <p:spPr bwMode="auto">
          <a:xfrm>
            <a:off x="7227888" y="3448342"/>
            <a:ext cx="2971800" cy="1676400"/>
          </a:xfrm>
          <a:prstGeom prst="rect">
            <a:avLst/>
          </a:prstGeom>
          <a:solidFill>
            <a:srgbClr val="00FF00">
              <a:alpha val="50195"/>
            </a:srgbClr>
          </a:solidFill>
          <a:ln w="28575">
            <a:solidFill>
              <a:schemeClr val="tx1"/>
            </a:solidFill>
            <a:miter lim="800000"/>
          </a:ln>
        </p:spPr>
        <p:txBody>
          <a:bodyPr wrap="none" anchor="ctr"/>
          <a:lstStyle/>
          <a:p>
            <a:endParaRPr lang="zh-CN" altLang="en-US" sz="2400" b="1">
              <a:latin typeface="Times New Roman" panose="02020603050405020304" pitchFamily="18" charset="0"/>
              <a:cs typeface="Times New Roman" panose="02020603050405020304" pitchFamily="18" charset="0"/>
            </a:endParaRPr>
          </a:p>
        </p:txBody>
      </p:sp>
      <p:sp>
        <p:nvSpPr>
          <p:cNvPr id="89" name="Rectangle 50"/>
          <p:cNvSpPr>
            <a:spLocks noChangeArrowheads="1"/>
          </p:cNvSpPr>
          <p:nvPr/>
        </p:nvSpPr>
        <p:spPr bwMode="auto">
          <a:xfrm>
            <a:off x="2927350" y="3764255"/>
            <a:ext cx="434340" cy="460375"/>
          </a:xfrm>
          <a:prstGeom prst="rect">
            <a:avLst/>
          </a:prstGeom>
          <a:noFill/>
          <a:ln w="9525">
            <a:noFill/>
            <a:miter lim="800000"/>
          </a:ln>
        </p:spPr>
        <p:txBody>
          <a:bodyPr wrap="none">
            <a:spAutoFit/>
          </a:bodyPr>
          <a:lstStyle/>
          <a:p>
            <a:r>
              <a:rPr lang="en-US" altLang="zh-CN" sz="2400" b="1" i="1">
                <a:solidFill>
                  <a:srgbClr val="FFFF66"/>
                </a:solidFill>
                <a:latin typeface="Times New Roman" panose="02020603050405020304" pitchFamily="18" charset="0"/>
                <a:cs typeface="Times New Roman" panose="02020603050405020304" pitchFamily="18" charset="0"/>
              </a:rPr>
              <a:t>a</a:t>
            </a:r>
            <a:r>
              <a:rPr lang="en-US" altLang="zh-CN" sz="2400" b="1" baseline="30000">
                <a:solidFill>
                  <a:srgbClr val="FFFF66"/>
                </a:solidFill>
                <a:latin typeface="Times New Roman" panose="02020603050405020304" pitchFamily="18" charset="0"/>
                <a:cs typeface="Times New Roman" panose="02020603050405020304" pitchFamily="18" charset="0"/>
              </a:rPr>
              <a:t>2</a:t>
            </a:r>
            <a:endParaRPr lang="en-US" altLang="zh-CN" sz="2400" b="1" baseline="30000">
              <a:solidFill>
                <a:srgbClr val="FFFF66"/>
              </a:solidFill>
              <a:latin typeface="Times New Roman" panose="02020603050405020304" pitchFamily="18" charset="0"/>
              <a:cs typeface="Times New Roman" panose="02020603050405020304" pitchFamily="18" charset="0"/>
            </a:endParaRPr>
          </a:p>
        </p:txBody>
      </p:sp>
      <p:sp>
        <p:nvSpPr>
          <p:cNvPr id="90" name="Rectangle 51"/>
          <p:cNvSpPr>
            <a:spLocks noChangeArrowheads="1"/>
          </p:cNvSpPr>
          <p:nvPr/>
        </p:nvSpPr>
        <p:spPr bwMode="auto">
          <a:xfrm>
            <a:off x="7704138" y="4048417"/>
            <a:ext cx="1474470" cy="460375"/>
          </a:xfrm>
          <a:prstGeom prst="rect">
            <a:avLst/>
          </a:prstGeom>
          <a:noFill/>
          <a:ln w="9525">
            <a:noFill/>
            <a:miter lim="800000"/>
          </a:ln>
        </p:spPr>
        <p:txBody>
          <a:bodyPr wrap="none">
            <a:spAutoFit/>
          </a:bodyPr>
          <a:lstStyle/>
          <a:p>
            <a:pPr>
              <a:spcBef>
                <a:spcPct val="50000"/>
              </a:spcBef>
            </a:pPr>
            <a:r>
              <a:rPr lang="en-US" altLang="zh-CN" sz="2400" b="1">
                <a:solidFill>
                  <a:srgbClr val="FF0066"/>
                </a:solidFill>
                <a:latin typeface="Times New Roman" panose="02020603050405020304" pitchFamily="18" charset="0"/>
                <a:cs typeface="Times New Roman" panose="02020603050405020304" pitchFamily="18" charset="0"/>
                <a:sym typeface="Wingdings" panose="05000000000000000000" pitchFamily="2" charset="2"/>
              </a:rPr>
              <a:t>(</a:t>
            </a:r>
            <a:r>
              <a:rPr lang="en-US" altLang="zh-CN" sz="2400" b="1" i="1">
                <a:solidFill>
                  <a:srgbClr val="FF0066"/>
                </a:solidFill>
                <a:latin typeface="Times New Roman" panose="02020603050405020304" pitchFamily="18" charset="0"/>
                <a:cs typeface="Times New Roman" panose="02020603050405020304" pitchFamily="18" charset="0"/>
                <a:sym typeface="Wingdings" panose="05000000000000000000" pitchFamily="2" charset="2"/>
              </a:rPr>
              <a:t>a</a:t>
            </a:r>
            <a:r>
              <a:rPr lang="en-US" altLang="zh-CN" sz="2400" b="1">
                <a:solidFill>
                  <a:srgbClr val="FF0066"/>
                </a:solidFill>
                <a:latin typeface="Times New Roman" panose="02020603050405020304" pitchFamily="18" charset="0"/>
                <a:cs typeface="Times New Roman" panose="02020603050405020304" pitchFamily="18" charset="0"/>
                <a:sym typeface="Wingdings" panose="05000000000000000000" pitchFamily="2" charset="2"/>
              </a:rPr>
              <a:t>+5)(</a:t>
            </a:r>
            <a:r>
              <a:rPr lang="en-US" altLang="zh-CN" sz="2400" b="1" i="1">
                <a:solidFill>
                  <a:srgbClr val="FF0066"/>
                </a:solidFill>
                <a:latin typeface="Times New Roman" panose="02020603050405020304" pitchFamily="18" charset="0"/>
                <a:cs typeface="Times New Roman" panose="02020603050405020304" pitchFamily="18" charset="0"/>
                <a:sym typeface="Wingdings" panose="05000000000000000000" pitchFamily="2" charset="2"/>
              </a:rPr>
              <a:t>a</a:t>
            </a:r>
            <a:r>
              <a:rPr lang="en-US" altLang="zh-CN" sz="2400" b="1">
                <a:solidFill>
                  <a:srgbClr val="FF0066"/>
                </a:solidFill>
                <a:latin typeface="Times New Roman" panose="02020603050405020304" pitchFamily="18" charset="0"/>
                <a:cs typeface="Times New Roman" panose="02020603050405020304" pitchFamily="18" charset="0"/>
                <a:sym typeface="Wingdings" panose="05000000000000000000" pitchFamily="2" charset="2"/>
              </a:rPr>
              <a:t>-5)</a:t>
            </a:r>
            <a:endParaRPr lang="en-US" altLang="zh-CN" sz="2400" b="1">
              <a:solidFill>
                <a:srgbClr val="FF0066"/>
              </a:solidFill>
              <a:latin typeface="Times New Roman" panose="02020603050405020304" pitchFamily="18" charset="0"/>
              <a:cs typeface="Times New Roman" panose="02020603050405020304" pitchFamily="18" charset="0"/>
              <a:sym typeface="Wingdings" panose="05000000000000000000" pitchFamily="2" charset="2"/>
            </a:endParaRPr>
          </a:p>
        </p:txBody>
      </p:sp>
      <p:sp>
        <p:nvSpPr>
          <p:cNvPr id="91" name="TextBox 76"/>
          <p:cNvSpPr txBox="1">
            <a:spLocks noChangeArrowheads="1"/>
          </p:cNvSpPr>
          <p:nvPr/>
        </p:nvSpPr>
        <p:spPr bwMode="auto">
          <a:xfrm>
            <a:off x="4511675" y="981367"/>
            <a:ext cx="2011680" cy="460375"/>
          </a:xfrm>
          <a:prstGeom prst="rect">
            <a:avLst/>
          </a:prstGeom>
          <a:noFill/>
          <a:ln w="9525">
            <a:noFill/>
            <a:miter lim="800000"/>
          </a:ln>
        </p:spPr>
        <p:txBody>
          <a:bodyPr wrap="none">
            <a:spAutoFit/>
          </a:bodyPr>
          <a:lstStyle/>
          <a:p>
            <a:r>
              <a:rPr lang="zh-CN" altLang="en-US" sz="2400">
                <a:latin typeface="黑体" panose="02010609060101010101" charset="-122"/>
                <a:ea typeface="黑体" panose="02010609060101010101" charset="-122"/>
              </a:rPr>
              <a:t>面积变了吗？</a:t>
            </a:r>
            <a:endParaRPr lang="zh-CN" altLang="en-US" sz="2400">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blinds(horizontal)">
                                      <p:cBhvr>
                                        <p:cTn id="7" dur="50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9"/>
                                        </p:tgtEl>
                                        <p:attrNameLst>
                                          <p:attrName>style.visibility</p:attrName>
                                        </p:attrNameLst>
                                      </p:cBhvr>
                                      <p:to>
                                        <p:strVal val="visible"/>
                                      </p:to>
                                    </p:set>
                                  </p:childTnLst>
                                </p:cTn>
                              </p:par>
                            </p:childTnLst>
                          </p:cTn>
                        </p:par>
                        <p:par>
                          <p:cTn id="12" fill="hold">
                            <p:stCondLst>
                              <p:cond delay="500"/>
                            </p:stCondLst>
                            <p:childTnLst>
                              <p:par>
                                <p:cTn id="13" presetID="9" presetClass="entr" presetSubtype="0"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dissolve">
                                      <p:cBhvr>
                                        <p:cTn id="15" dur="500"/>
                                        <p:tgtEl>
                                          <p:spTgt spid="6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down)">
                                      <p:cBhvr>
                                        <p:cTn id="20" dur="500"/>
                                        <p:tgtEl>
                                          <p:spTgt spid="60"/>
                                        </p:tgtEl>
                                      </p:cBhvr>
                                    </p:animEffect>
                                  </p:childTnLst>
                                </p:cTn>
                              </p:par>
                            </p:childTnLst>
                          </p:cTn>
                        </p:par>
                        <p:par>
                          <p:cTn id="21" fill="hold">
                            <p:stCondLst>
                              <p:cond delay="500"/>
                            </p:stCondLst>
                            <p:childTnLst>
                              <p:par>
                                <p:cTn id="22" presetID="9" presetClass="entr" presetSubtype="0"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dissolve">
                                      <p:cBhvr>
                                        <p:cTn id="24" dur="5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left)">
                                      <p:cBhvr>
                                        <p:cTn id="29" dur="500"/>
                                        <p:tgtEl>
                                          <p:spTgt spid="61"/>
                                        </p:tgtEl>
                                      </p:cBhvr>
                                    </p:animEffect>
                                  </p:childTnLst>
                                </p:cTn>
                              </p:par>
                            </p:childTnLst>
                          </p:cTn>
                        </p:par>
                        <p:par>
                          <p:cTn id="30" fill="hold">
                            <p:stCondLst>
                              <p:cond delay="500"/>
                            </p:stCondLst>
                            <p:childTnLst>
                              <p:par>
                                <p:cTn id="31" presetID="9" presetClass="entr" presetSubtype="0"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dissolve">
                                      <p:cBhvr>
                                        <p:cTn id="33" dur="500"/>
                                        <p:tgtEl>
                                          <p:spTgt spid="52"/>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dissolve">
                                      <p:cBhvr>
                                        <p:cTn id="38" dur="500"/>
                                        <p:tgtEl>
                                          <p:spTgt spid="62"/>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box(in)">
                                      <p:cBhvr>
                                        <p:cTn id="43" dur="500"/>
                                        <p:tgtEl>
                                          <p:spTgt spid="8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wipe(left)">
                                      <p:cBhvr>
                                        <p:cTn id="48" dur="500"/>
                                        <p:tgtEl>
                                          <p:spTgt spid="63"/>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8" fill="hold" grpId="0" nodeType="click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slide(fromLeft)">
                                      <p:cBhvr>
                                        <p:cTn id="53" dur="500"/>
                                        <p:tgtEl>
                                          <p:spTgt spid="88"/>
                                        </p:tgtEl>
                                      </p:cBhvr>
                                    </p:animEffect>
                                  </p:childTnLst>
                                </p:cTn>
                              </p:par>
                            </p:childTnLst>
                          </p:cTn>
                        </p:par>
                        <p:par>
                          <p:cTn id="54" fill="hold">
                            <p:stCondLst>
                              <p:cond delay="500"/>
                            </p:stCondLst>
                            <p:childTnLst>
                              <p:par>
                                <p:cTn id="55" presetID="9" presetClass="entr" presetSubtype="0" fill="hold"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dissolve">
                                      <p:cBhvr>
                                        <p:cTn id="57" dur="500"/>
                                        <p:tgtEl>
                                          <p:spTgt spid="71"/>
                                        </p:tgtEl>
                                      </p:cBhvr>
                                    </p:animEffect>
                                  </p:childTnLst>
                                </p:cTn>
                              </p:par>
                            </p:childTnLst>
                          </p:cTn>
                        </p:par>
                        <p:par>
                          <p:cTn id="58" fill="hold">
                            <p:stCondLst>
                              <p:cond delay="1000"/>
                            </p:stCondLst>
                            <p:childTnLst>
                              <p:par>
                                <p:cTn id="59" presetID="9" presetClass="entr" presetSubtype="0" fill="hold"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dissolve">
                                      <p:cBhvr>
                                        <p:cTn id="61" dur="500"/>
                                        <p:tgtEl>
                                          <p:spTgt spid="78"/>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85"/>
                                        </p:tgtEl>
                                        <p:attrNameLst>
                                          <p:attrName>style.visibility</p:attrName>
                                        </p:attrNameLst>
                                      </p:cBhvr>
                                      <p:to>
                                        <p:strVal val="visible"/>
                                      </p:to>
                                    </p:set>
                                    <p:anim calcmode="lin" valueType="num">
                                      <p:cBhvr additive="base">
                                        <p:cTn id="66" dur="500" fill="hold"/>
                                        <p:tgtEl>
                                          <p:spTgt spid="85"/>
                                        </p:tgtEl>
                                        <p:attrNameLst>
                                          <p:attrName>ppt_x</p:attrName>
                                        </p:attrNameLst>
                                      </p:cBhvr>
                                      <p:tavLst>
                                        <p:tav tm="0">
                                          <p:val>
                                            <p:strVal val="#ppt_x"/>
                                          </p:val>
                                        </p:tav>
                                        <p:tav tm="100000">
                                          <p:val>
                                            <p:strVal val="#ppt_x"/>
                                          </p:val>
                                        </p:tav>
                                      </p:tavLst>
                                    </p:anim>
                                    <p:anim calcmode="lin" valueType="num">
                                      <p:cBhvr additive="base">
                                        <p:cTn id="67"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499"/>
                                          </p:stCondLst>
                                        </p:cTn>
                                        <p:tgtEl>
                                          <p:spTgt spid="89"/>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p:bldP spid="60" grpId="0" bldLvl="0" animBg="1"/>
      <p:bldP spid="61" grpId="0" bldLvl="0" animBg="1"/>
      <p:bldP spid="62" grpId="0" bldLvl="0" animBg="1"/>
      <p:bldP spid="63" grpId="0" bldLvl="0" animBg="1"/>
      <p:bldP spid="85" grpId="0"/>
      <p:bldP spid="86" grpId="0" bldLvl="0" animBg="1"/>
      <p:bldP spid="87" grpId="0" bldLvl="0" animBg="1"/>
      <p:bldP spid="88" grpId="0" bldLvl="0" animBg="1"/>
      <p:bldP spid="89" grpId="0"/>
      <p:bldP spid="9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 Box 8"/>
          <p:cNvSpPr/>
          <p:nvPr/>
        </p:nvSpPr>
        <p:spPr>
          <a:xfrm>
            <a:off x="1809750" y="428625"/>
            <a:ext cx="9072563" cy="3107690"/>
          </a:xfrm>
          <a:prstGeom prst="rect">
            <a:avLst/>
          </a:prstGeom>
          <a:noFill/>
          <a:ln w="9525">
            <a:noFill/>
          </a:ln>
        </p:spPr>
        <p:txBody>
          <a:bodyPr>
            <a:spAutoFit/>
          </a:bodyPr>
          <a:lstStyle/>
          <a:p>
            <a:pPr marL="342900" lvl="0" indent="-342900" eaLnBrk="1" hangingPunct="1">
              <a:spcBef>
                <a:spcPct val="50000"/>
              </a:spcBef>
            </a:pPr>
            <a:r>
              <a:rPr lang="zh-CN" altLang="en-US"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             </a:t>
            </a:r>
            <a:endParaRPr lang="zh-CN" altLang="en-US"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endParaRPr>
          </a:p>
          <a:p>
            <a:pPr marL="342900" lvl="0" indent="-342900" eaLnBrk="1" hangingPunct="1">
              <a:spcBef>
                <a:spcPct val="50000"/>
              </a:spcBef>
            </a:pPr>
            <a:r>
              <a:rPr lang="zh-CN" altLang="en-US"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计算下列多项式的积</a:t>
            </a:r>
            <a:r>
              <a:rPr lang="en-US" altLang="zh-CN"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a:t>
            </a:r>
            <a:r>
              <a:rPr lang="zh-CN" altLang="en-US"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并观察算式和结果的特征 。  </a:t>
            </a:r>
            <a:endParaRPr lang="zh-CN" altLang="en-US"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endParaRPr>
          </a:p>
          <a:p>
            <a:pPr marL="342900" lvl="0" indent="-342900" eaLnBrk="1" hangingPunct="1">
              <a:spcBef>
                <a:spcPct val="50000"/>
              </a:spcBef>
            </a:pPr>
            <a:r>
              <a:rPr lang="zh-CN" altLang="en-US"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(1)</a:t>
            </a:r>
            <a:r>
              <a:rPr lang="en-US" altLang="zh-CN"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 </a:t>
            </a:r>
            <a:r>
              <a:rPr lang="en-US" altLang="zh-CN" sz="2800" b="1" i="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x </a:t>
            </a:r>
            <a:r>
              <a:rPr lang="en-US" altLang="zh-CN"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+ 1 )( </a:t>
            </a:r>
            <a:r>
              <a:rPr lang="en-US" altLang="zh-CN" sz="2800" b="1" i="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x </a:t>
            </a:r>
            <a:r>
              <a:rPr lang="en-US" altLang="zh-CN"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 1)    =   _______</a:t>
            </a:r>
            <a:endParaRPr lang="en-US" altLang="zh-CN"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endParaRPr>
          </a:p>
          <a:p>
            <a:pPr marL="342900" lvl="0" indent="-342900" eaLnBrk="1" hangingPunct="1">
              <a:spcBef>
                <a:spcPct val="50000"/>
              </a:spcBef>
            </a:pPr>
            <a:r>
              <a:rPr lang="zh-CN" altLang="en-US"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(2)</a:t>
            </a:r>
            <a:r>
              <a:rPr lang="en-US" altLang="zh-CN"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a:t>
            </a:r>
            <a:r>
              <a:rPr lang="zh-CN" altLang="en-US"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 m - 2 </a:t>
            </a:r>
            <a:r>
              <a:rPr lang="en-US" altLang="zh-CN"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a:t>
            </a:r>
            <a:r>
              <a:rPr lang="zh-CN" altLang="en-US"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 m + 2 </a:t>
            </a:r>
            <a:r>
              <a:rPr lang="en-US" altLang="zh-CN"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  =  _______</a:t>
            </a:r>
            <a:endParaRPr lang="zh-CN" altLang="en-US"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endParaRPr>
          </a:p>
          <a:p>
            <a:pPr marL="342900" lvl="0" indent="-342900" eaLnBrk="1" hangingPunct="1">
              <a:spcBef>
                <a:spcPct val="50000"/>
              </a:spcBef>
            </a:pPr>
            <a:r>
              <a:rPr lang="en-US" altLang="zh-CN"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 </a:t>
            </a:r>
            <a:r>
              <a:rPr lang="zh-CN" altLang="en-US"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3</a:t>
            </a:r>
            <a:r>
              <a:rPr lang="zh-CN" altLang="en-US" sz="2800" b="1" dirty="0" smtClean="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a:t>
            </a:r>
            <a:r>
              <a:rPr lang="en-US" altLang="zh-CN" sz="2800" b="1" dirty="0" smtClean="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(2</a:t>
            </a:r>
            <a:r>
              <a:rPr lang="en-US" altLang="zh-CN" sz="2800" b="1" i="1" dirty="0" smtClean="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x </a:t>
            </a:r>
            <a:r>
              <a:rPr lang="en-US" altLang="zh-CN"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+ 1 )( 2</a:t>
            </a:r>
            <a:r>
              <a:rPr lang="en-US" altLang="zh-CN" sz="2800" b="1" i="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x </a:t>
            </a:r>
            <a:r>
              <a:rPr lang="en-US" altLang="zh-CN"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rPr>
              <a:t>– 1 ) =   ______</a:t>
            </a:r>
            <a:endParaRPr lang="en-US" altLang="zh-CN" sz="2800" b="1" dirty="0">
              <a:solidFill>
                <a:srgbClr val="000000"/>
              </a:solidFill>
              <a:latin typeface="Times New Roman" panose="02020603050405020304" pitchFamily="18" charset="0"/>
              <a:ea typeface="楷体_GB2312" panose="02010609030101010101" pitchFamily="1" charset="-122"/>
              <a:sym typeface="Times New Roman" panose="02020603050405020304" pitchFamily="18" charset="0"/>
            </a:endParaRPr>
          </a:p>
        </p:txBody>
      </p:sp>
      <p:sp>
        <p:nvSpPr>
          <p:cNvPr id="49" name="Text Box 9"/>
          <p:cNvSpPr/>
          <p:nvPr/>
        </p:nvSpPr>
        <p:spPr>
          <a:xfrm>
            <a:off x="5453219" y="1662648"/>
            <a:ext cx="1785938" cy="521970"/>
          </a:xfrm>
          <a:prstGeom prst="rect">
            <a:avLst/>
          </a:prstGeom>
          <a:noFill/>
          <a:ln w="9525">
            <a:noFill/>
          </a:ln>
        </p:spPr>
        <p:txBody>
          <a:bodyPr>
            <a:spAutoFit/>
          </a:bodyPr>
          <a:lstStyle/>
          <a:p>
            <a:pPr lvl="0" eaLnBrk="1" hangingPunct="1"/>
            <a:r>
              <a:rPr lang="en-US" altLang="zh-CN" sz="2800" b="1" dirty="0">
                <a:solidFill>
                  <a:srgbClr val="FF3300"/>
                </a:solidFill>
                <a:latin typeface="Times New Roman" panose="02020603050405020304" pitchFamily="18" charset="0"/>
                <a:ea typeface="宋体" panose="02010600030101010101" pitchFamily="2" charset="-122"/>
                <a:sym typeface="Times New Roman" panose="02020603050405020304" pitchFamily="18" charset="0"/>
              </a:rPr>
              <a:t>x</a:t>
            </a:r>
            <a:r>
              <a:rPr lang="en-US" altLang="zh-CN" sz="2800" b="1" baseline="30000" dirty="0">
                <a:solidFill>
                  <a:srgbClr val="FF3300"/>
                </a:solidFill>
                <a:latin typeface="Calibri" panose="020F0502020204030204" pitchFamily="34" charset="0"/>
                <a:ea typeface="宋体" panose="02010600030101010101" pitchFamily="2" charset="-122"/>
                <a:sym typeface="Calibri" panose="020F0502020204030204" pitchFamily="34" charset="0"/>
              </a:rPr>
              <a:t>2</a:t>
            </a:r>
            <a:r>
              <a:rPr lang="en-US" altLang="zh-CN" sz="2800" b="1" dirty="0">
                <a:solidFill>
                  <a:srgbClr val="FF3300"/>
                </a:solidFill>
                <a:latin typeface="Calibri" panose="020F0502020204030204" pitchFamily="34" charset="0"/>
                <a:ea typeface="宋体" panose="02010600030101010101" pitchFamily="2" charset="-122"/>
                <a:sym typeface="Calibri" panose="020F0502020204030204" pitchFamily="34" charset="0"/>
              </a:rPr>
              <a:t>-1</a:t>
            </a:r>
            <a:endParaRPr lang="en-US" altLang="zh-CN" sz="2800" b="1" dirty="0">
              <a:solidFill>
                <a:srgbClr val="FF3300"/>
              </a:solidFill>
              <a:latin typeface="Calibri" panose="020F0502020204030204" pitchFamily="34" charset="0"/>
              <a:ea typeface="宋体" panose="02010600030101010101" pitchFamily="2" charset="-122"/>
              <a:sym typeface="Calibri" panose="020F0502020204030204" pitchFamily="34" charset="0"/>
            </a:endParaRPr>
          </a:p>
        </p:txBody>
      </p:sp>
      <p:sp>
        <p:nvSpPr>
          <p:cNvPr id="50" name="Text Box 10"/>
          <p:cNvSpPr/>
          <p:nvPr/>
        </p:nvSpPr>
        <p:spPr>
          <a:xfrm>
            <a:off x="5433155" y="2323725"/>
            <a:ext cx="1295400" cy="521970"/>
          </a:xfrm>
          <a:prstGeom prst="rect">
            <a:avLst/>
          </a:prstGeom>
          <a:noFill/>
          <a:ln w="9525">
            <a:noFill/>
          </a:ln>
        </p:spPr>
        <p:txBody>
          <a:bodyPr>
            <a:spAutoFit/>
          </a:bodyPr>
          <a:lstStyle/>
          <a:p>
            <a:pPr lvl="0" eaLnBrk="1" hangingPunct="1">
              <a:spcBef>
                <a:spcPct val="50000"/>
              </a:spcBef>
            </a:pPr>
            <a:r>
              <a:rPr lang="en-US" altLang="zh-CN" sz="2800" b="1" i="1" dirty="0">
                <a:solidFill>
                  <a:srgbClr val="FF3300"/>
                </a:solidFill>
                <a:latin typeface="Times New Roman" panose="02020603050405020304" pitchFamily="18" charset="0"/>
                <a:ea typeface="宋体" panose="02010600030101010101" pitchFamily="2" charset="-122"/>
                <a:sym typeface="Times New Roman" panose="02020603050405020304" pitchFamily="18" charset="0"/>
              </a:rPr>
              <a:t>m</a:t>
            </a:r>
            <a:r>
              <a:rPr lang="en-US" altLang="zh-CN" sz="2800" b="1" baseline="30000" dirty="0">
                <a:solidFill>
                  <a:srgbClr val="FF3300"/>
                </a:solidFill>
                <a:latin typeface="Calibri" panose="020F0502020204030204" pitchFamily="34" charset="0"/>
                <a:ea typeface="宋体" panose="02010600030101010101" pitchFamily="2" charset="-122"/>
                <a:sym typeface="Calibri" panose="020F0502020204030204" pitchFamily="34" charset="0"/>
              </a:rPr>
              <a:t>2</a:t>
            </a:r>
            <a:r>
              <a:rPr lang="en-US" altLang="zh-CN" sz="2800" b="1" dirty="0">
                <a:solidFill>
                  <a:srgbClr val="FF3300"/>
                </a:solidFill>
                <a:latin typeface="Calibri" panose="020F0502020204030204" pitchFamily="34" charset="0"/>
                <a:ea typeface="宋体" panose="02010600030101010101" pitchFamily="2" charset="-122"/>
                <a:sym typeface="Calibri" panose="020F0502020204030204" pitchFamily="34" charset="0"/>
              </a:rPr>
              <a:t>- 4</a:t>
            </a:r>
            <a:endParaRPr lang="zh-CN" altLang="en-US" sz="2800" dirty="0">
              <a:latin typeface="Arial" panose="020B0604020202020204" pitchFamily="34" charset="0"/>
              <a:ea typeface="宋体" panose="02010600030101010101" pitchFamily="2" charset="-122"/>
            </a:endParaRPr>
          </a:p>
        </p:txBody>
      </p:sp>
      <p:sp>
        <p:nvSpPr>
          <p:cNvPr id="51" name="Text Box 11"/>
          <p:cNvSpPr/>
          <p:nvPr/>
        </p:nvSpPr>
        <p:spPr>
          <a:xfrm>
            <a:off x="5432192" y="2995559"/>
            <a:ext cx="1295400" cy="521970"/>
          </a:xfrm>
          <a:prstGeom prst="rect">
            <a:avLst/>
          </a:prstGeom>
          <a:noFill/>
          <a:ln w="9525">
            <a:noFill/>
          </a:ln>
        </p:spPr>
        <p:txBody>
          <a:bodyPr>
            <a:spAutoFit/>
          </a:bodyPr>
          <a:lstStyle/>
          <a:p>
            <a:pPr lvl="0" eaLnBrk="1" hangingPunct="1">
              <a:spcBef>
                <a:spcPct val="50000"/>
              </a:spcBef>
            </a:pPr>
            <a:r>
              <a:rPr lang="en-US" altLang="zh-CN" sz="2800" b="1" dirty="0">
                <a:solidFill>
                  <a:srgbClr val="FF3300"/>
                </a:solidFill>
                <a:latin typeface="Calibri" panose="020F0502020204030204" pitchFamily="34" charset="0"/>
                <a:ea typeface="宋体" panose="02010600030101010101" pitchFamily="2" charset="-122"/>
                <a:sym typeface="Calibri" panose="020F0502020204030204" pitchFamily="34" charset="0"/>
              </a:rPr>
              <a:t>4</a:t>
            </a:r>
            <a:r>
              <a:rPr lang="en-US" altLang="zh-CN" sz="2800" b="1" i="1" dirty="0">
                <a:solidFill>
                  <a:srgbClr val="FF3300"/>
                </a:solidFill>
                <a:latin typeface="Times New Roman" panose="02020603050405020304" pitchFamily="18" charset="0"/>
                <a:ea typeface="宋体" panose="02010600030101010101" pitchFamily="2" charset="-122"/>
                <a:sym typeface="Times New Roman" panose="02020603050405020304" pitchFamily="18" charset="0"/>
              </a:rPr>
              <a:t>x</a:t>
            </a:r>
            <a:r>
              <a:rPr lang="en-US" altLang="zh-CN" sz="2800" b="1" baseline="30000" dirty="0">
                <a:solidFill>
                  <a:srgbClr val="FF3300"/>
                </a:solidFill>
                <a:latin typeface="Calibri" panose="020F0502020204030204" pitchFamily="34" charset="0"/>
                <a:ea typeface="宋体" panose="02010600030101010101" pitchFamily="2" charset="-122"/>
                <a:sym typeface="Calibri" panose="020F0502020204030204" pitchFamily="34" charset="0"/>
              </a:rPr>
              <a:t>2</a:t>
            </a:r>
            <a:r>
              <a:rPr lang="en-US" altLang="zh-CN" sz="2800" b="1" dirty="0">
                <a:solidFill>
                  <a:srgbClr val="FF3300"/>
                </a:solidFill>
                <a:latin typeface="Calibri" panose="020F0502020204030204" pitchFamily="34" charset="0"/>
                <a:ea typeface="宋体" panose="02010600030101010101" pitchFamily="2" charset="-122"/>
                <a:sym typeface="Calibri" panose="020F0502020204030204" pitchFamily="34" charset="0"/>
              </a:rPr>
              <a:t>-1</a:t>
            </a:r>
            <a:endParaRPr lang="zh-CN" altLang="en-US" sz="2800" dirty="0">
              <a:latin typeface="Arial" panose="020B0604020202020204" pitchFamily="34" charset="0"/>
              <a:ea typeface="宋体" panose="02010600030101010101" pitchFamily="2" charset="-122"/>
            </a:endParaRPr>
          </a:p>
        </p:txBody>
      </p:sp>
      <p:sp>
        <p:nvSpPr>
          <p:cNvPr id="52" name="TextBox 19"/>
          <p:cNvSpPr/>
          <p:nvPr/>
        </p:nvSpPr>
        <p:spPr>
          <a:xfrm>
            <a:off x="8667750" y="1214438"/>
            <a:ext cx="1714500" cy="521970"/>
          </a:xfrm>
          <a:prstGeom prst="rect">
            <a:avLst/>
          </a:prstGeom>
          <a:noFill/>
          <a:ln w="9525">
            <a:noFill/>
          </a:ln>
        </p:spPr>
        <p:txBody>
          <a:bodyPr>
            <a:spAutoFit/>
          </a:bodyPr>
          <a:lstStyle/>
          <a:p>
            <a:pPr lvl="0" eaLnBrk="1" hangingPunct="1"/>
            <a:endParaRPr lang="zh-CN" altLang="en-US" sz="280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3" name="Text Box 9"/>
          <p:cNvSpPr/>
          <p:nvPr/>
        </p:nvSpPr>
        <p:spPr>
          <a:xfrm>
            <a:off x="6837985" y="1662647"/>
            <a:ext cx="1857375" cy="521970"/>
          </a:xfrm>
          <a:prstGeom prst="rect">
            <a:avLst/>
          </a:prstGeom>
          <a:noFill/>
          <a:ln w="9525">
            <a:noFill/>
          </a:ln>
        </p:spPr>
        <p:txBody>
          <a:bodyPr>
            <a:spAutoFit/>
          </a:bodyPr>
          <a:lstStyle/>
          <a:p>
            <a:pPr lvl="0" eaLnBrk="1" hangingPunct="1"/>
            <a:r>
              <a:rPr lang="en-US" altLang="zh-CN" sz="2800" b="1" dirty="0">
                <a:solidFill>
                  <a:srgbClr val="FF3300"/>
                </a:solidFill>
                <a:latin typeface="Times New Roman" panose="02020603050405020304" pitchFamily="18" charset="0"/>
                <a:ea typeface="宋体" panose="02010600030101010101" pitchFamily="2" charset="-122"/>
                <a:sym typeface="Times New Roman" panose="02020603050405020304" pitchFamily="18" charset="0"/>
              </a:rPr>
              <a:t>(x)</a:t>
            </a:r>
            <a:r>
              <a:rPr lang="en-US" altLang="zh-CN" sz="2800" b="1" baseline="30000" dirty="0">
                <a:solidFill>
                  <a:srgbClr val="FF3300"/>
                </a:solidFill>
                <a:latin typeface="Calibri" panose="020F0502020204030204" pitchFamily="34" charset="0"/>
                <a:ea typeface="宋体" panose="02010600030101010101" pitchFamily="2" charset="-122"/>
                <a:sym typeface="Calibri" panose="020F0502020204030204" pitchFamily="34" charset="0"/>
              </a:rPr>
              <a:t>2</a:t>
            </a:r>
            <a:r>
              <a:rPr lang="en-US" altLang="zh-CN" sz="2800" b="1" dirty="0">
                <a:solidFill>
                  <a:srgbClr val="FF3300"/>
                </a:solidFill>
                <a:latin typeface="Calibri" panose="020F0502020204030204" pitchFamily="34" charset="0"/>
                <a:ea typeface="宋体" panose="02010600030101010101" pitchFamily="2" charset="-122"/>
                <a:sym typeface="Calibri" panose="020F0502020204030204" pitchFamily="34" charset="0"/>
              </a:rPr>
              <a:t>-</a:t>
            </a:r>
            <a:r>
              <a:rPr lang="en-US" altLang="zh-CN" sz="2800" b="1" dirty="0">
                <a:solidFill>
                  <a:srgbClr val="FF3300"/>
                </a:solidFill>
                <a:latin typeface="Times New Roman" panose="02020603050405020304" pitchFamily="18" charset="0"/>
                <a:ea typeface="宋体" panose="02010600030101010101" pitchFamily="2" charset="-122"/>
                <a:sym typeface="Times New Roman" panose="02020603050405020304" pitchFamily="18" charset="0"/>
              </a:rPr>
              <a:t>1</a:t>
            </a:r>
            <a:r>
              <a:rPr lang="en-US" altLang="zh-CN" sz="2800" b="1" baseline="30000" dirty="0">
                <a:solidFill>
                  <a:srgbClr val="FF3300"/>
                </a:solidFill>
                <a:latin typeface="Calibri" panose="020F0502020204030204" pitchFamily="34" charset="0"/>
                <a:ea typeface="宋体" panose="02010600030101010101" pitchFamily="2" charset="-122"/>
                <a:sym typeface="Calibri" panose="020F0502020204030204" pitchFamily="34" charset="0"/>
              </a:rPr>
              <a:t>2</a:t>
            </a:r>
            <a:endParaRPr lang="en-US" altLang="zh-CN" sz="2800" b="1" dirty="0">
              <a:solidFill>
                <a:srgbClr val="FF3300"/>
              </a:solidFill>
              <a:latin typeface="Calibri" panose="020F0502020204030204" pitchFamily="34" charset="0"/>
              <a:ea typeface="宋体" panose="02010600030101010101" pitchFamily="2" charset="-122"/>
              <a:sym typeface="Calibri" panose="020F0502020204030204" pitchFamily="34" charset="0"/>
            </a:endParaRPr>
          </a:p>
        </p:txBody>
      </p:sp>
      <p:sp>
        <p:nvSpPr>
          <p:cNvPr id="54" name="Text Box 10"/>
          <p:cNvSpPr/>
          <p:nvPr/>
        </p:nvSpPr>
        <p:spPr>
          <a:xfrm>
            <a:off x="6817436" y="2303178"/>
            <a:ext cx="2071688" cy="521970"/>
          </a:xfrm>
          <a:prstGeom prst="rect">
            <a:avLst/>
          </a:prstGeom>
          <a:noFill/>
          <a:ln w="9525">
            <a:noFill/>
          </a:ln>
        </p:spPr>
        <p:txBody>
          <a:bodyPr>
            <a:spAutoFit/>
          </a:bodyPr>
          <a:lstStyle/>
          <a:p>
            <a:pPr lvl="0" eaLnBrk="1" hangingPunct="1">
              <a:spcBef>
                <a:spcPct val="50000"/>
              </a:spcBef>
            </a:pPr>
            <a:r>
              <a:rPr lang="en-US" altLang="zh-CN" sz="2800" b="1" dirty="0">
                <a:solidFill>
                  <a:srgbClr val="FF3300"/>
                </a:solidFill>
                <a:latin typeface="Times New Roman" panose="02020603050405020304" pitchFamily="18" charset="0"/>
                <a:ea typeface="宋体" panose="02010600030101010101" pitchFamily="2" charset="-122"/>
                <a:sym typeface="Times New Roman" panose="02020603050405020304" pitchFamily="18" charset="0"/>
              </a:rPr>
              <a:t>(m)</a:t>
            </a:r>
            <a:r>
              <a:rPr lang="en-US" altLang="zh-CN" sz="2800" b="1" baseline="30000" dirty="0">
                <a:solidFill>
                  <a:srgbClr val="FF3300"/>
                </a:solidFill>
                <a:latin typeface="Calibri" panose="020F0502020204030204" pitchFamily="34" charset="0"/>
                <a:ea typeface="宋体" panose="02010600030101010101" pitchFamily="2" charset="-122"/>
                <a:sym typeface="Calibri" panose="020F0502020204030204" pitchFamily="34" charset="0"/>
              </a:rPr>
              <a:t>2</a:t>
            </a:r>
            <a:r>
              <a:rPr lang="en-US" altLang="zh-CN" sz="2800" b="1" dirty="0">
                <a:solidFill>
                  <a:srgbClr val="FF3300"/>
                </a:solidFill>
                <a:latin typeface="Calibri" panose="020F0502020204030204" pitchFamily="34" charset="0"/>
                <a:ea typeface="宋体" panose="02010600030101010101" pitchFamily="2" charset="-122"/>
                <a:sym typeface="Calibri" panose="020F0502020204030204" pitchFamily="34" charset="0"/>
              </a:rPr>
              <a:t>-</a:t>
            </a:r>
            <a:r>
              <a:rPr lang="en-US" altLang="zh-CN" sz="2800" b="1" dirty="0">
                <a:solidFill>
                  <a:srgbClr val="FF3300"/>
                </a:solidFill>
                <a:latin typeface="Times New Roman" panose="02020603050405020304" pitchFamily="18" charset="0"/>
                <a:ea typeface="宋体" panose="02010600030101010101" pitchFamily="2" charset="-122"/>
                <a:sym typeface="Times New Roman" panose="02020603050405020304" pitchFamily="18" charset="0"/>
              </a:rPr>
              <a:t>2</a:t>
            </a:r>
            <a:r>
              <a:rPr lang="en-US" altLang="zh-CN" sz="2800" b="1" baseline="30000" dirty="0">
                <a:solidFill>
                  <a:srgbClr val="FF3300"/>
                </a:solidFill>
                <a:latin typeface="Calibri" panose="020F0502020204030204" pitchFamily="34" charset="0"/>
                <a:ea typeface="宋体" panose="02010600030101010101" pitchFamily="2" charset="-122"/>
                <a:sym typeface="Calibri" panose="020F0502020204030204" pitchFamily="34" charset="0"/>
              </a:rPr>
              <a:t>2</a:t>
            </a:r>
            <a:r>
              <a:rPr lang="en-US" altLang="zh-CN" sz="2800" b="1" dirty="0">
                <a:solidFill>
                  <a:srgbClr val="FF3300"/>
                </a:solidFill>
                <a:latin typeface="Calibri" panose="020F0502020204030204" pitchFamily="34" charset="0"/>
                <a:ea typeface="宋体" panose="02010600030101010101" pitchFamily="2" charset="-122"/>
                <a:sym typeface="Calibri" panose="020F0502020204030204" pitchFamily="34" charset="0"/>
              </a:rPr>
              <a:t> </a:t>
            </a:r>
            <a:endParaRPr lang="en-US" altLang="zh-CN" sz="2800" b="1" dirty="0">
              <a:solidFill>
                <a:srgbClr val="FF3300"/>
              </a:solidFill>
              <a:latin typeface="Calibri" panose="020F0502020204030204" pitchFamily="34" charset="0"/>
              <a:ea typeface="宋体" panose="02010600030101010101" pitchFamily="2" charset="-122"/>
              <a:sym typeface="Calibri" panose="020F0502020204030204" pitchFamily="34" charset="0"/>
            </a:endParaRPr>
          </a:p>
        </p:txBody>
      </p:sp>
      <p:sp>
        <p:nvSpPr>
          <p:cNvPr id="55" name="Text Box 11"/>
          <p:cNvSpPr/>
          <p:nvPr/>
        </p:nvSpPr>
        <p:spPr>
          <a:xfrm>
            <a:off x="6848739" y="2985767"/>
            <a:ext cx="1928812" cy="521970"/>
          </a:xfrm>
          <a:prstGeom prst="rect">
            <a:avLst/>
          </a:prstGeom>
          <a:noFill/>
          <a:ln w="9525">
            <a:noFill/>
          </a:ln>
        </p:spPr>
        <p:txBody>
          <a:bodyPr>
            <a:spAutoFit/>
          </a:bodyPr>
          <a:lstStyle/>
          <a:p>
            <a:pPr lvl="0" eaLnBrk="1" hangingPunct="1">
              <a:spcBef>
                <a:spcPct val="50000"/>
              </a:spcBef>
            </a:pPr>
            <a:r>
              <a:rPr lang="en-US" altLang="zh-CN" sz="2800" b="1" dirty="0">
                <a:solidFill>
                  <a:srgbClr val="FF3300"/>
                </a:solidFill>
                <a:latin typeface="Times New Roman" panose="02020603050405020304" pitchFamily="18" charset="0"/>
                <a:ea typeface="宋体" panose="02010600030101010101" pitchFamily="2" charset="-122"/>
                <a:sym typeface="Times New Roman" panose="02020603050405020304" pitchFamily="18" charset="0"/>
              </a:rPr>
              <a:t>(2x)</a:t>
            </a:r>
            <a:r>
              <a:rPr lang="en-US" altLang="zh-CN" sz="2800" b="1" baseline="30000" dirty="0">
                <a:solidFill>
                  <a:srgbClr val="FF3300"/>
                </a:solidFill>
                <a:latin typeface="Calibri" panose="020F0502020204030204" pitchFamily="34" charset="0"/>
                <a:ea typeface="宋体" panose="02010600030101010101" pitchFamily="2" charset="-122"/>
                <a:sym typeface="Calibri" panose="020F0502020204030204" pitchFamily="34" charset="0"/>
              </a:rPr>
              <a:t>2</a:t>
            </a:r>
            <a:r>
              <a:rPr lang="en-US" altLang="zh-CN" sz="2800" b="1" dirty="0">
                <a:solidFill>
                  <a:srgbClr val="FF3300"/>
                </a:solidFill>
                <a:latin typeface="Calibri" panose="020F0502020204030204" pitchFamily="34" charset="0"/>
                <a:ea typeface="宋体" panose="02010600030101010101" pitchFamily="2" charset="-122"/>
                <a:sym typeface="Calibri" panose="020F0502020204030204" pitchFamily="34" charset="0"/>
              </a:rPr>
              <a:t>-</a:t>
            </a:r>
            <a:r>
              <a:rPr lang="en-US" altLang="zh-CN" sz="2800" b="1" dirty="0">
                <a:solidFill>
                  <a:srgbClr val="FF3300"/>
                </a:solidFill>
                <a:latin typeface="Times New Roman" panose="02020603050405020304" pitchFamily="18" charset="0"/>
                <a:ea typeface="宋体" panose="02010600030101010101" pitchFamily="2" charset="-122"/>
                <a:sym typeface="Times New Roman" panose="02020603050405020304" pitchFamily="18" charset="0"/>
              </a:rPr>
              <a:t>1</a:t>
            </a:r>
            <a:r>
              <a:rPr lang="en-US" altLang="zh-CN" sz="2800" b="1" baseline="30000" dirty="0">
                <a:solidFill>
                  <a:srgbClr val="FF3300"/>
                </a:solidFill>
                <a:latin typeface="Calibri" panose="020F0502020204030204" pitchFamily="34" charset="0"/>
                <a:ea typeface="宋体" panose="02010600030101010101" pitchFamily="2" charset="-122"/>
                <a:sym typeface="Calibri" panose="020F0502020204030204" pitchFamily="34" charset="0"/>
              </a:rPr>
              <a:t>2</a:t>
            </a:r>
            <a:endParaRPr lang="en-US" altLang="zh-CN" sz="2800" b="1" dirty="0">
              <a:solidFill>
                <a:srgbClr val="FF3300"/>
              </a:solidFill>
              <a:latin typeface="Calibri" panose="020F0502020204030204" pitchFamily="34" charset="0"/>
              <a:ea typeface="宋体" panose="02010600030101010101" pitchFamily="2" charset="-122"/>
              <a:sym typeface="Calibri" panose="020F0502020204030204" pitchFamily="34" charset="0"/>
            </a:endParaRPr>
          </a:p>
        </p:txBody>
      </p:sp>
      <p:sp>
        <p:nvSpPr>
          <p:cNvPr id="56" name="TextBox 36"/>
          <p:cNvSpPr/>
          <p:nvPr/>
        </p:nvSpPr>
        <p:spPr>
          <a:xfrm>
            <a:off x="2024063" y="4570559"/>
            <a:ext cx="8429625" cy="953135"/>
          </a:xfrm>
          <a:prstGeom prst="rect">
            <a:avLst/>
          </a:prstGeom>
          <a:noFill/>
          <a:ln w="9525" cap="flat" cmpd="sng">
            <a:solidFill>
              <a:srgbClr val="8064A2"/>
            </a:solidFill>
            <a:prstDash val="solid"/>
            <a:bevel/>
            <a:headEnd type="none" w="med" len="med"/>
            <a:tailEnd type="none" w="med" len="med"/>
          </a:ln>
        </p:spPr>
        <p:txBody>
          <a:bodyPr>
            <a:spAutoFit/>
          </a:bodyPr>
          <a:lstStyle/>
          <a:p>
            <a:pPr lvl="0" eaLnBrk="1" hangingPunct="1"/>
            <a:r>
              <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规律</a:t>
            </a:r>
            <a:r>
              <a:rPr lang="en-US" altLang="zh-CN" sz="2800" b="1" dirty="0">
                <a:solidFill>
                  <a:srgbClr val="0033CC"/>
                </a:solidFill>
                <a:latin typeface="Calibri" panose="020F0502020204030204" pitchFamily="34" charset="0"/>
                <a:ea typeface="宋体" panose="02010600030101010101" pitchFamily="2" charset="-122"/>
                <a:sym typeface="Calibri" panose="020F0502020204030204" pitchFamily="34" charset="0"/>
              </a:rPr>
              <a:t>:</a:t>
            </a:r>
            <a:r>
              <a:rPr lang="zh-CN" altLang="en-US" sz="2800" b="1" dirty="0">
                <a:solidFill>
                  <a:srgbClr val="0033CC"/>
                </a:solidFill>
                <a:latin typeface="宋体" panose="02010600030101010101" pitchFamily="2" charset="-122"/>
                <a:ea typeface="宋体" panose="02010600030101010101" pitchFamily="2" charset="-122"/>
                <a:sym typeface="宋体" panose="02010600030101010101" pitchFamily="2" charset="-122"/>
              </a:rPr>
              <a:t>两个数的和与这两个数的差的乘积等于相同项的平方减去相反项的平方</a:t>
            </a:r>
            <a:r>
              <a:rPr lang="en-US" altLang="zh-CN" sz="2800" b="1" dirty="0">
                <a:solidFill>
                  <a:srgbClr val="0033CC"/>
                </a:solidFill>
                <a:latin typeface="Calibri" panose="020F0502020204030204" pitchFamily="34" charset="0"/>
                <a:ea typeface="宋体" panose="02010600030101010101" pitchFamily="2" charset="-122"/>
                <a:sym typeface="Calibri" panose="020F0502020204030204" pitchFamily="34" charset="0"/>
              </a:rPr>
              <a:t>.</a:t>
            </a:r>
            <a:endParaRPr lang="zh-CN" altLang="en-US" sz="2800" b="1" dirty="0">
              <a:solidFill>
                <a:srgbClr val="0033CC"/>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9">
                                            <p:txEl>
                                              <p:pRg st="0" end="0"/>
                                            </p:txEl>
                                          </p:spTgt>
                                        </p:tgtEl>
                                        <p:attrNameLst>
                                          <p:attrName>style.visibility</p:attrName>
                                        </p:attrNameLst>
                                      </p:cBhvr>
                                      <p:to>
                                        <p:strVal val="visible"/>
                                      </p:to>
                                    </p:set>
                                    <p:anim calcmode="lin" valueType="num">
                                      <p:cBhvr>
                                        <p:cTn id="7" dur="500" fill="hold"/>
                                        <p:tgtEl>
                                          <p:spTgt spid="49">
                                            <p:txEl>
                                              <p:pRg st="0" end="0"/>
                                            </p:txEl>
                                          </p:spTgt>
                                        </p:tgtEl>
                                        <p:attrNameLst>
                                          <p:attrName>ppt_x</p:attrName>
                                        </p:attrNameLst>
                                      </p:cBhvr>
                                      <p:tavLst>
                                        <p:tav tm="0">
                                          <p:val>
                                            <p:strVal val="1+#ppt_w/2"/>
                                          </p:val>
                                        </p:tav>
                                        <p:tav tm="100000">
                                          <p:val>
                                            <p:strVal val="#ppt_x"/>
                                          </p:val>
                                        </p:tav>
                                      </p:tavLst>
                                    </p:anim>
                                    <p:anim calcmode="lin" valueType="num">
                                      <p:cBhvr>
                                        <p:cTn id="8" dur="500" fill="hold"/>
                                        <p:tgtEl>
                                          <p:spTgt spid="4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3">
                                            <p:txEl>
                                              <p:pRg st="0" end="0"/>
                                            </p:txEl>
                                          </p:spTgt>
                                        </p:tgtEl>
                                        <p:attrNameLst>
                                          <p:attrName>style.visibility</p:attrName>
                                        </p:attrNameLst>
                                      </p:cBhvr>
                                      <p:to>
                                        <p:strVal val="visible"/>
                                      </p:to>
                                    </p:set>
                                    <p:anim calcmode="lin" valueType="num">
                                      <p:cBhvr>
                                        <p:cTn id="13" dur="500" fill="hold"/>
                                        <p:tgtEl>
                                          <p:spTgt spid="53">
                                            <p:txEl>
                                              <p:pRg st="0" end="0"/>
                                            </p:txEl>
                                          </p:spTgt>
                                        </p:tgtEl>
                                        <p:attrNameLst>
                                          <p:attrName>ppt_x</p:attrName>
                                        </p:attrNameLst>
                                      </p:cBhvr>
                                      <p:tavLst>
                                        <p:tav tm="0">
                                          <p:val>
                                            <p:strVal val="1+#ppt_w/2"/>
                                          </p:val>
                                        </p:tav>
                                        <p:tav tm="100000">
                                          <p:val>
                                            <p:strVal val="#ppt_x"/>
                                          </p:val>
                                        </p:tav>
                                      </p:tavLst>
                                    </p:anim>
                                    <p:anim calcmode="lin" valueType="num">
                                      <p:cBhvr>
                                        <p:cTn id="14" dur="500" fill="hold"/>
                                        <p:tgtEl>
                                          <p:spTgt spid="5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p:cTn id="19" dur="500" fill="hold"/>
                                        <p:tgtEl>
                                          <p:spTgt spid="50"/>
                                        </p:tgtEl>
                                        <p:attrNameLst>
                                          <p:attrName>ppt_x</p:attrName>
                                        </p:attrNameLst>
                                      </p:cBhvr>
                                      <p:tavLst>
                                        <p:tav tm="0">
                                          <p:val>
                                            <p:strVal val="1+#ppt_w/2"/>
                                          </p:val>
                                        </p:tav>
                                        <p:tav tm="100000">
                                          <p:val>
                                            <p:strVal val="#ppt_x"/>
                                          </p:val>
                                        </p:tav>
                                      </p:tavLst>
                                    </p:anim>
                                    <p:anim calcmode="lin" valueType="num">
                                      <p:cBhvr>
                                        <p:cTn id="20"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500" fill="hold"/>
                                        <p:tgtEl>
                                          <p:spTgt spid="54"/>
                                        </p:tgtEl>
                                        <p:attrNameLst>
                                          <p:attrName>ppt_x</p:attrName>
                                        </p:attrNameLst>
                                      </p:cBhvr>
                                      <p:tavLst>
                                        <p:tav tm="0">
                                          <p:val>
                                            <p:strVal val="1+#ppt_w/2"/>
                                          </p:val>
                                        </p:tav>
                                        <p:tav tm="100000">
                                          <p:val>
                                            <p:strVal val="#ppt_x"/>
                                          </p:val>
                                        </p:tav>
                                      </p:tavLst>
                                    </p:anim>
                                    <p:anim calcmode="lin" valueType="num">
                                      <p:cBhvr>
                                        <p:cTn id="26"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ppt_x</p:attrName>
                                        </p:attrNameLst>
                                      </p:cBhvr>
                                      <p:tavLst>
                                        <p:tav tm="0">
                                          <p:val>
                                            <p:strVal val="1+#ppt_w/2"/>
                                          </p:val>
                                        </p:tav>
                                        <p:tav tm="100000">
                                          <p:val>
                                            <p:strVal val="#ppt_x"/>
                                          </p:val>
                                        </p:tav>
                                      </p:tavLst>
                                    </p:anim>
                                    <p:anim calcmode="lin" valueType="num">
                                      <p:cBhvr>
                                        <p:cTn id="32"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ppt_x</p:attrName>
                                        </p:attrNameLst>
                                      </p:cBhvr>
                                      <p:tavLst>
                                        <p:tav tm="0">
                                          <p:val>
                                            <p:strVal val="1+#ppt_w/2"/>
                                          </p:val>
                                        </p:tav>
                                        <p:tav tm="100000">
                                          <p:val>
                                            <p:strVal val="#ppt_x"/>
                                          </p:val>
                                        </p:tav>
                                      </p:tavLst>
                                    </p:anim>
                                    <p:anim calcmode="lin" valueType="num">
                                      <p:cBhvr>
                                        <p:cTn id="38"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56"/>
                                        </p:tgtEl>
                                        <p:attrNameLst>
                                          <p:attrName>style.visibility</p:attrName>
                                        </p:attrNameLst>
                                      </p:cBhvr>
                                      <p:to>
                                        <p:strVal val="visible"/>
                                      </p:to>
                                    </p:set>
                                    <p:animEffect filter="wipe(down)">
                                      <p:cBhvr>
                                        <p:cTn id="4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4" grpId="0"/>
      <p:bldP spid="55" grpId="0"/>
      <p:bldP spid="5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 Box 1026"/>
          <p:cNvSpPr txBox="1">
            <a:spLocks noChangeArrowheads="1"/>
          </p:cNvSpPr>
          <p:nvPr/>
        </p:nvSpPr>
        <p:spPr bwMode="auto">
          <a:xfrm>
            <a:off x="2256034" y="479137"/>
            <a:ext cx="6705600" cy="953135"/>
          </a:xfrm>
          <a:prstGeom prst="rect">
            <a:avLst/>
          </a:prstGeom>
          <a:noFill/>
          <a:ln w="9525">
            <a:noFill/>
            <a:miter lim="800000"/>
          </a:ln>
          <a:effectLst/>
        </p:spPr>
        <p:txBody>
          <a:bodyPr>
            <a:spAutoFit/>
          </a:bodyPr>
          <a:lstStyle/>
          <a:p>
            <a:pPr lvl="0">
              <a:spcBef>
                <a:spcPct val="50000"/>
              </a:spcBef>
            </a:pPr>
            <a:r>
              <a:rPr lang="zh-CN" altLang="en-US" sz="2800" dirty="0" smtClean="0">
                <a:solidFill>
                  <a:schemeClr val="accent1">
                    <a:lumMod val="75000"/>
                  </a:schemeClr>
                </a:solidFill>
                <a:latin typeface="黑体" panose="02010609060101010101" charset="-122"/>
                <a:ea typeface="黑体" panose="02010609060101010101" charset="-122"/>
              </a:rPr>
              <a:t>观察</a:t>
            </a:r>
            <a:r>
              <a:rPr lang="zh-CN" altLang="en-US" sz="2800" dirty="0" smtClean="0">
                <a:solidFill>
                  <a:schemeClr val="accent1">
                    <a:lumMod val="75000"/>
                  </a:schemeClr>
                </a:solidFill>
                <a:latin typeface="黑体" panose="02010609060101010101" charset="-122"/>
                <a:ea typeface="黑体" panose="02010609060101010101" charset="-122"/>
                <a:sym typeface="宋体" panose="02010600030101010101" pitchFamily="2" charset="-122"/>
              </a:rPr>
              <a:t>如果用字母</a:t>
            </a:r>
            <a:r>
              <a:rPr lang="en-US" altLang="zh-CN" sz="2800" dirty="0" smtClean="0">
                <a:solidFill>
                  <a:schemeClr val="accent1">
                    <a:lumMod val="75000"/>
                  </a:schemeClr>
                </a:solidFill>
                <a:latin typeface="黑体" panose="02010609060101010101" charset="-122"/>
                <a:ea typeface="黑体" panose="02010609060101010101" charset="-122"/>
                <a:sym typeface="Calibri" panose="020F0502020204030204" pitchFamily="34" charset="0"/>
              </a:rPr>
              <a:t>a</a:t>
            </a:r>
            <a:r>
              <a:rPr lang="zh-CN" altLang="en-US" sz="2800" dirty="0" smtClean="0">
                <a:solidFill>
                  <a:schemeClr val="accent1">
                    <a:lumMod val="75000"/>
                  </a:schemeClr>
                </a:solidFill>
                <a:latin typeface="黑体" panose="02010609060101010101" charset="-122"/>
                <a:ea typeface="黑体" panose="02010609060101010101" charset="-122"/>
                <a:sym typeface="宋体" panose="02010600030101010101" pitchFamily="2" charset="-122"/>
              </a:rPr>
              <a:t>、</a:t>
            </a:r>
            <a:r>
              <a:rPr lang="en-US" altLang="zh-CN" sz="2800" dirty="0" smtClean="0">
                <a:solidFill>
                  <a:schemeClr val="accent1">
                    <a:lumMod val="75000"/>
                  </a:schemeClr>
                </a:solidFill>
                <a:latin typeface="黑体" panose="02010609060101010101" charset="-122"/>
                <a:ea typeface="黑体" panose="02010609060101010101" charset="-122"/>
                <a:sym typeface="Calibri" panose="020F0502020204030204" pitchFamily="34" charset="0"/>
              </a:rPr>
              <a:t>b</a:t>
            </a:r>
            <a:r>
              <a:rPr lang="zh-CN" altLang="en-US" sz="2800" dirty="0" smtClean="0">
                <a:solidFill>
                  <a:schemeClr val="accent1">
                    <a:lumMod val="75000"/>
                  </a:schemeClr>
                </a:solidFill>
                <a:latin typeface="黑体" panose="02010609060101010101" charset="-122"/>
                <a:ea typeface="黑体" panose="02010609060101010101" charset="-122"/>
                <a:sym typeface="宋体" panose="02010600030101010101" pitchFamily="2" charset="-122"/>
              </a:rPr>
              <a:t>表示等式左边</a:t>
            </a:r>
            <a:r>
              <a:rPr lang="en-US" altLang="zh-CN" sz="2800" dirty="0" smtClean="0">
                <a:solidFill>
                  <a:schemeClr val="accent1">
                    <a:lumMod val="75000"/>
                  </a:schemeClr>
                </a:solidFill>
                <a:latin typeface="黑体" panose="02010609060101010101" charset="-122"/>
                <a:ea typeface="黑体" panose="02010609060101010101" charset="-122"/>
                <a:sym typeface="Calibri" panose="020F0502020204030204" pitchFamily="34" charset="0"/>
              </a:rPr>
              <a:t>,</a:t>
            </a:r>
            <a:r>
              <a:rPr lang="zh-CN" altLang="en-US" sz="2800" dirty="0" smtClean="0">
                <a:solidFill>
                  <a:schemeClr val="accent1">
                    <a:lumMod val="75000"/>
                  </a:schemeClr>
                </a:solidFill>
                <a:latin typeface="黑体" panose="02010609060101010101" charset="-122"/>
                <a:ea typeface="黑体" panose="02010609060101010101" charset="-122"/>
                <a:sym typeface="宋体" panose="02010600030101010101" pitchFamily="2" charset="-122"/>
              </a:rPr>
              <a:t>能否得出以上规律</a:t>
            </a:r>
            <a:r>
              <a:rPr lang="zh-CN" altLang="en-US" sz="2800" dirty="0" smtClean="0">
                <a:solidFill>
                  <a:schemeClr val="accent1">
                    <a:lumMod val="75000"/>
                  </a:schemeClr>
                </a:solidFill>
                <a:latin typeface="黑体" panose="02010609060101010101" charset="-122"/>
                <a:ea typeface="黑体" panose="02010609060101010101" charset="-122"/>
              </a:rPr>
              <a:t>？</a:t>
            </a:r>
            <a:endParaRPr lang="en-US" altLang="zh-CN" sz="2800" dirty="0">
              <a:solidFill>
                <a:schemeClr val="accent1">
                  <a:lumMod val="75000"/>
                </a:schemeClr>
              </a:solidFill>
              <a:latin typeface="黑体" panose="02010609060101010101" charset="-122"/>
              <a:ea typeface="黑体" panose="02010609060101010101" charset="-122"/>
            </a:endParaRPr>
          </a:p>
        </p:txBody>
      </p:sp>
      <p:sp>
        <p:nvSpPr>
          <p:cNvPr id="7" name="Text Box 8"/>
          <p:cNvSpPr/>
          <p:nvPr/>
        </p:nvSpPr>
        <p:spPr>
          <a:xfrm>
            <a:off x="2725281" y="2553605"/>
            <a:ext cx="6516687" cy="706755"/>
          </a:xfrm>
          <a:prstGeom prst="rect">
            <a:avLst/>
          </a:prstGeom>
          <a:noFill/>
          <a:ln w="9525">
            <a:noFill/>
          </a:ln>
        </p:spPr>
        <p:txBody>
          <a:bodyPr>
            <a:spAutoFit/>
          </a:bodyPr>
          <a:lstStyle/>
          <a:p>
            <a:pPr lvl="0" eaLnBrk="1" hangingPunct="1">
              <a:spcBef>
                <a:spcPct val="50000"/>
              </a:spcBef>
            </a:pPr>
            <a:r>
              <a:rPr lang="en-US" altLang="zh-CN" sz="4000" b="1" dirty="0">
                <a:solidFill>
                  <a:srgbClr val="0033CC"/>
                </a:solidFill>
                <a:latin typeface="Calibri" panose="020F0502020204030204" pitchFamily="34" charset="0"/>
                <a:ea typeface="宋体" panose="02010600030101010101" pitchFamily="2" charset="-122"/>
                <a:sym typeface="Calibri" panose="020F0502020204030204" pitchFamily="34" charset="0"/>
              </a:rPr>
              <a:t>(</a:t>
            </a:r>
            <a:r>
              <a:rPr lang="en-US" altLang="zh-CN" sz="4000" b="1" i="1" dirty="0" err="1">
                <a:solidFill>
                  <a:srgbClr val="0033CC"/>
                </a:solidFill>
                <a:latin typeface="Calibri" panose="020F0502020204030204" pitchFamily="34" charset="0"/>
                <a:ea typeface="宋体" panose="02010600030101010101" pitchFamily="2" charset="-122"/>
                <a:sym typeface="Calibri" panose="020F0502020204030204" pitchFamily="34" charset="0"/>
              </a:rPr>
              <a:t>a+b</a:t>
            </a:r>
            <a:r>
              <a:rPr lang="en-US" altLang="zh-CN" sz="4000" b="1" dirty="0">
                <a:solidFill>
                  <a:srgbClr val="0033CC"/>
                </a:solidFill>
                <a:latin typeface="Calibri" panose="020F0502020204030204" pitchFamily="34" charset="0"/>
                <a:ea typeface="宋体" panose="02010600030101010101" pitchFamily="2" charset="-122"/>
                <a:sym typeface="Calibri" panose="020F0502020204030204" pitchFamily="34" charset="0"/>
              </a:rPr>
              <a:t>)(</a:t>
            </a:r>
            <a:r>
              <a:rPr lang="en-US" altLang="zh-CN" sz="4000" b="1" i="1" dirty="0">
                <a:solidFill>
                  <a:srgbClr val="0033CC"/>
                </a:solidFill>
                <a:latin typeface="Calibri" panose="020F0502020204030204" pitchFamily="34" charset="0"/>
                <a:ea typeface="宋体" panose="02010600030101010101" pitchFamily="2" charset="-122"/>
                <a:sym typeface="Calibri" panose="020F0502020204030204" pitchFamily="34" charset="0"/>
              </a:rPr>
              <a:t>a</a:t>
            </a:r>
            <a:r>
              <a:rPr lang="zh-CN" altLang="en-US" sz="4000" b="1" i="1" dirty="0">
                <a:solidFill>
                  <a:srgbClr val="0033CC"/>
                </a:solidFill>
                <a:latin typeface="Arial" panose="020B0604020202020204" pitchFamily="34" charset="0"/>
                <a:ea typeface="宋体" panose="02010600030101010101" pitchFamily="2" charset="-122"/>
                <a:sym typeface="Arial" panose="020B0604020202020204" pitchFamily="34" charset="0"/>
              </a:rPr>
              <a:t>－</a:t>
            </a:r>
            <a:r>
              <a:rPr lang="en-US" altLang="zh-CN" sz="4000" b="1" i="1" dirty="0">
                <a:solidFill>
                  <a:srgbClr val="0033CC"/>
                </a:solidFill>
                <a:latin typeface="Calibri" panose="020F0502020204030204" pitchFamily="34" charset="0"/>
                <a:ea typeface="宋体" panose="02010600030101010101" pitchFamily="2" charset="-122"/>
                <a:sym typeface="Calibri" panose="020F0502020204030204" pitchFamily="34" charset="0"/>
              </a:rPr>
              <a:t>b</a:t>
            </a:r>
            <a:r>
              <a:rPr lang="en-US" altLang="zh-CN" sz="4000" b="1" dirty="0">
                <a:solidFill>
                  <a:srgbClr val="0033CC"/>
                </a:solidFill>
                <a:latin typeface="Calibri" panose="020F0502020204030204" pitchFamily="34" charset="0"/>
                <a:ea typeface="宋体" panose="02010600030101010101" pitchFamily="2" charset="-122"/>
                <a:sym typeface="Calibri" panose="020F0502020204030204" pitchFamily="34" charset="0"/>
              </a:rPr>
              <a:t>) </a:t>
            </a:r>
            <a:r>
              <a:rPr lang="en-US" altLang="zh-CN" sz="4000" b="1" i="1" dirty="0">
                <a:solidFill>
                  <a:srgbClr val="0033CC"/>
                </a:solidFill>
                <a:latin typeface="Calibri" panose="020F0502020204030204" pitchFamily="34" charset="0"/>
                <a:ea typeface="宋体" panose="02010600030101010101" pitchFamily="2" charset="-122"/>
                <a:sym typeface="Calibri" panose="020F0502020204030204" pitchFamily="34" charset="0"/>
              </a:rPr>
              <a:t>=</a:t>
            </a:r>
            <a:endParaRPr lang="en-US" altLang="zh-CN" sz="4000" b="1" i="1" dirty="0">
              <a:solidFill>
                <a:srgbClr val="0033CC"/>
              </a:solidFill>
              <a:latin typeface="Calibri" panose="020F0502020204030204" pitchFamily="34" charset="0"/>
              <a:ea typeface="宋体" panose="02010600030101010101" pitchFamily="2" charset="-122"/>
              <a:sym typeface="Calibri" panose="020F0502020204030204" pitchFamily="34" charset="0"/>
            </a:endParaRPr>
          </a:p>
        </p:txBody>
      </p:sp>
      <p:sp>
        <p:nvSpPr>
          <p:cNvPr id="8" name="Text Box 9"/>
          <p:cNvSpPr/>
          <p:nvPr/>
        </p:nvSpPr>
        <p:spPr>
          <a:xfrm>
            <a:off x="5297031" y="3339417"/>
            <a:ext cx="2286000" cy="706755"/>
          </a:xfrm>
          <a:prstGeom prst="rect">
            <a:avLst/>
          </a:prstGeom>
          <a:noFill/>
          <a:ln w="9525">
            <a:noFill/>
          </a:ln>
        </p:spPr>
        <p:txBody>
          <a:bodyPr>
            <a:spAutoFit/>
          </a:bodyPr>
          <a:lstStyle/>
          <a:p>
            <a:pPr lvl="0" eaLnBrk="1" hangingPunct="1">
              <a:spcBef>
                <a:spcPct val="50000"/>
              </a:spcBef>
            </a:pPr>
            <a:r>
              <a:rPr lang="en-US" altLang="zh-CN" sz="4000" b="1" i="1">
                <a:solidFill>
                  <a:srgbClr val="0033CC"/>
                </a:solidFill>
                <a:latin typeface="Calibri" panose="020F0502020204030204" pitchFamily="34" charset="0"/>
                <a:ea typeface="宋体" panose="02010600030101010101" pitchFamily="2" charset="-122"/>
                <a:sym typeface="Calibri" panose="020F0502020204030204" pitchFamily="34" charset="0"/>
              </a:rPr>
              <a:t>=a</a:t>
            </a:r>
            <a:r>
              <a:rPr lang="en-US" altLang="zh-CN" sz="4000" b="1" i="1" baseline="30000">
                <a:solidFill>
                  <a:srgbClr val="0033CC"/>
                </a:solidFill>
                <a:latin typeface="Calibri" panose="020F0502020204030204" pitchFamily="34" charset="0"/>
                <a:ea typeface="宋体" panose="02010600030101010101" pitchFamily="2" charset="-122"/>
                <a:sym typeface="Calibri" panose="020F0502020204030204" pitchFamily="34" charset="0"/>
              </a:rPr>
              <a:t>2</a:t>
            </a:r>
            <a:r>
              <a:rPr lang="zh-CN" altLang="en-US" sz="4000" i="1">
                <a:solidFill>
                  <a:srgbClr val="0033CC"/>
                </a:solidFill>
                <a:latin typeface="Calibri" panose="020F0502020204030204" pitchFamily="34" charset="0"/>
                <a:ea typeface="宋体" panose="02010600030101010101" pitchFamily="2" charset="-122"/>
                <a:sym typeface="宋体" panose="02010600030101010101" pitchFamily="2" charset="-122"/>
              </a:rPr>
              <a:t>－ </a:t>
            </a:r>
            <a:r>
              <a:rPr lang="en-US" altLang="zh-CN" sz="4000" b="1" i="1">
                <a:solidFill>
                  <a:srgbClr val="0033CC"/>
                </a:solidFill>
                <a:latin typeface="Calibri" panose="020F0502020204030204" pitchFamily="34" charset="0"/>
                <a:ea typeface="宋体" panose="02010600030101010101" pitchFamily="2" charset="-122"/>
                <a:sym typeface="Calibri" panose="020F0502020204030204" pitchFamily="34" charset="0"/>
              </a:rPr>
              <a:t>b</a:t>
            </a:r>
            <a:r>
              <a:rPr lang="en-US" altLang="zh-CN" sz="4000" b="1" i="1" baseline="30000">
                <a:solidFill>
                  <a:srgbClr val="0033CC"/>
                </a:solidFill>
                <a:latin typeface="Calibri" panose="020F0502020204030204" pitchFamily="34" charset="0"/>
                <a:ea typeface="宋体" panose="02010600030101010101" pitchFamily="2" charset="-122"/>
                <a:sym typeface="Calibri" panose="020F0502020204030204" pitchFamily="34" charset="0"/>
              </a:rPr>
              <a:t>2</a:t>
            </a:r>
            <a:r>
              <a:rPr lang="en-US" altLang="zh-CN" sz="4000" b="1">
                <a:solidFill>
                  <a:srgbClr val="0033CC"/>
                </a:solidFill>
                <a:latin typeface="Arial" panose="020B0604020202020204" pitchFamily="34" charset="0"/>
                <a:ea typeface="宋体" panose="02010600030101010101" pitchFamily="2" charset="-122"/>
                <a:sym typeface="Arial" panose="020B0604020202020204" pitchFamily="34" charset="0"/>
              </a:rPr>
              <a:t>.</a:t>
            </a:r>
            <a:endParaRPr lang="zh-CN" altLang="en-US" sz="4000" i="1">
              <a:solidFill>
                <a:srgbClr val="0033CC"/>
              </a:solidFill>
              <a:latin typeface="Calibri" panose="020F0502020204030204" pitchFamily="34" charset="0"/>
              <a:ea typeface="宋体" panose="02010600030101010101" pitchFamily="2" charset="-122"/>
              <a:sym typeface="宋体" panose="02010600030101010101" pitchFamily="2" charset="-122"/>
            </a:endParaRPr>
          </a:p>
        </p:txBody>
      </p:sp>
      <p:sp>
        <p:nvSpPr>
          <p:cNvPr id="9" name="Text Box 10"/>
          <p:cNvSpPr/>
          <p:nvPr/>
        </p:nvSpPr>
        <p:spPr>
          <a:xfrm>
            <a:off x="5725656" y="2553605"/>
            <a:ext cx="4714875" cy="706755"/>
          </a:xfrm>
          <a:prstGeom prst="rect">
            <a:avLst/>
          </a:prstGeom>
          <a:noFill/>
          <a:ln w="9525">
            <a:noFill/>
          </a:ln>
        </p:spPr>
        <p:txBody>
          <a:bodyPr>
            <a:spAutoFit/>
          </a:bodyPr>
          <a:lstStyle/>
          <a:p>
            <a:pPr lvl="0" eaLnBrk="1" hangingPunct="1">
              <a:spcBef>
                <a:spcPct val="50000"/>
              </a:spcBef>
            </a:pPr>
            <a:r>
              <a:rPr lang="en-US" altLang="zh-CN" sz="4000" b="1" i="1">
                <a:solidFill>
                  <a:srgbClr val="0033CC"/>
                </a:solidFill>
                <a:latin typeface="Calibri" panose="020F0502020204030204" pitchFamily="34" charset="0"/>
                <a:ea typeface="宋体" panose="02010600030101010101" pitchFamily="2" charset="-122"/>
                <a:sym typeface="Calibri" panose="020F0502020204030204" pitchFamily="34" charset="0"/>
              </a:rPr>
              <a:t>a</a:t>
            </a:r>
            <a:r>
              <a:rPr lang="en-US" altLang="zh-CN" sz="4000" b="1" i="1" baseline="30000">
                <a:solidFill>
                  <a:srgbClr val="0033CC"/>
                </a:solidFill>
                <a:latin typeface="Calibri" panose="020F0502020204030204" pitchFamily="34" charset="0"/>
                <a:ea typeface="宋体" panose="02010600030101010101" pitchFamily="2" charset="-122"/>
                <a:sym typeface="Calibri" panose="020F0502020204030204" pitchFamily="34" charset="0"/>
              </a:rPr>
              <a:t>2</a:t>
            </a:r>
            <a:r>
              <a:rPr lang="zh-CN" altLang="en-US" sz="4000" i="1">
                <a:solidFill>
                  <a:srgbClr val="0033CC"/>
                </a:solidFill>
                <a:latin typeface="Arial" panose="020B0604020202020204" pitchFamily="34" charset="0"/>
                <a:ea typeface="宋体" panose="02010600030101010101" pitchFamily="2" charset="-122"/>
                <a:sym typeface="Arial" panose="020B0604020202020204" pitchFamily="34" charset="0"/>
              </a:rPr>
              <a:t>－ </a:t>
            </a:r>
            <a:r>
              <a:rPr lang="en-US" altLang="zh-CN" sz="4000" b="1" i="1" err="1">
                <a:solidFill>
                  <a:srgbClr val="0033CC"/>
                </a:solidFill>
                <a:latin typeface="Calibri" panose="020F0502020204030204" pitchFamily="34" charset="0"/>
                <a:ea typeface="宋体" panose="02010600030101010101" pitchFamily="2" charset="-122"/>
                <a:sym typeface="Calibri" panose="020F0502020204030204" pitchFamily="34" charset="0"/>
              </a:rPr>
              <a:t>ab+ab</a:t>
            </a:r>
            <a:r>
              <a:rPr lang="zh-CN" altLang="en-US" sz="4000" i="1">
                <a:solidFill>
                  <a:srgbClr val="0033CC"/>
                </a:solidFill>
                <a:latin typeface="Arial" panose="020B0604020202020204" pitchFamily="34" charset="0"/>
                <a:ea typeface="宋体" panose="02010600030101010101" pitchFamily="2" charset="-122"/>
                <a:sym typeface="Arial" panose="020B0604020202020204" pitchFamily="34" charset="0"/>
              </a:rPr>
              <a:t>－ </a:t>
            </a:r>
            <a:r>
              <a:rPr lang="en-US" altLang="zh-CN" sz="4000" b="1" i="1">
                <a:solidFill>
                  <a:srgbClr val="0033CC"/>
                </a:solidFill>
                <a:latin typeface="Calibri" panose="020F0502020204030204" pitchFamily="34" charset="0"/>
                <a:ea typeface="宋体" panose="02010600030101010101" pitchFamily="2" charset="-122"/>
                <a:sym typeface="Calibri" panose="020F0502020204030204" pitchFamily="34" charset="0"/>
              </a:rPr>
              <a:t>b</a:t>
            </a:r>
            <a:r>
              <a:rPr lang="en-US" altLang="zh-CN" sz="4000" b="1" i="1" baseline="30000">
                <a:solidFill>
                  <a:srgbClr val="0033CC"/>
                </a:solidFill>
                <a:latin typeface="Calibri" panose="020F0502020204030204" pitchFamily="34" charset="0"/>
                <a:ea typeface="宋体" panose="02010600030101010101" pitchFamily="2" charset="-122"/>
                <a:sym typeface="Calibri" panose="020F0502020204030204" pitchFamily="34" charset="0"/>
              </a:rPr>
              <a:t>2</a:t>
            </a:r>
            <a:endParaRPr lang="en-US" altLang="zh-CN" sz="4000" b="1" i="1">
              <a:solidFill>
                <a:srgbClr val="0033CC"/>
              </a:solidFill>
              <a:latin typeface="Calibri" panose="020F0502020204030204" pitchFamily="34" charset="0"/>
              <a:ea typeface="宋体" panose="02010600030101010101" pitchFamily="2" charset="-122"/>
              <a:sym typeface="Calibri" panose="020F0502020204030204" pitchFamily="34" charset="0"/>
            </a:endParaRPr>
          </a:p>
        </p:txBody>
      </p:sp>
      <p:sp>
        <p:nvSpPr>
          <p:cNvPr id="10" name="矩形 10"/>
          <p:cNvSpPr/>
          <p:nvPr/>
        </p:nvSpPr>
        <p:spPr>
          <a:xfrm>
            <a:off x="2653843" y="4625292"/>
            <a:ext cx="5000625" cy="922020"/>
          </a:xfrm>
          <a:prstGeom prst="rect">
            <a:avLst/>
          </a:prstGeom>
          <a:noFill/>
          <a:ln w="9525">
            <a:noFill/>
          </a:ln>
        </p:spPr>
        <p:txBody>
          <a:bodyPr>
            <a:spAutoFit/>
          </a:bodyPr>
          <a:lstStyle/>
          <a:p>
            <a:pPr lvl="0" eaLnBrk="1" hangingPunct="1">
              <a:spcBef>
                <a:spcPct val="50000"/>
              </a:spcBef>
            </a:pPr>
            <a:r>
              <a:rPr lang="en-US" altLang="zh-CN" sz="5400" b="1">
                <a:solidFill>
                  <a:srgbClr val="0033CC"/>
                </a:solidFill>
                <a:latin typeface="Calibri" panose="020F0502020204030204" pitchFamily="34" charset="0"/>
                <a:ea typeface="宋体" panose="02010600030101010101" pitchFamily="2" charset="-122"/>
                <a:sym typeface="Calibri" panose="020F0502020204030204" pitchFamily="34" charset="0"/>
              </a:rPr>
              <a:t>(</a:t>
            </a:r>
            <a:r>
              <a:rPr lang="en-US" altLang="zh-CN" sz="5400" b="1" i="1" err="1">
                <a:solidFill>
                  <a:srgbClr val="0033CC"/>
                </a:solidFill>
                <a:latin typeface="Calibri" panose="020F0502020204030204" pitchFamily="34" charset="0"/>
                <a:ea typeface="宋体" panose="02010600030101010101" pitchFamily="2" charset="-122"/>
                <a:sym typeface="Calibri" panose="020F0502020204030204" pitchFamily="34" charset="0"/>
              </a:rPr>
              <a:t>a+b</a:t>
            </a:r>
            <a:r>
              <a:rPr lang="en-US" altLang="zh-CN" sz="5400" b="1">
                <a:solidFill>
                  <a:srgbClr val="0033CC"/>
                </a:solidFill>
                <a:latin typeface="Calibri" panose="020F0502020204030204" pitchFamily="34" charset="0"/>
                <a:ea typeface="宋体" panose="02010600030101010101" pitchFamily="2" charset="-122"/>
                <a:sym typeface="Calibri" panose="020F0502020204030204" pitchFamily="34" charset="0"/>
              </a:rPr>
              <a:t>)(</a:t>
            </a:r>
            <a:r>
              <a:rPr lang="en-US" altLang="zh-CN" sz="5400" b="1" i="1">
                <a:solidFill>
                  <a:srgbClr val="0033CC"/>
                </a:solidFill>
                <a:latin typeface="Calibri" panose="020F0502020204030204" pitchFamily="34" charset="0"/>
                <a:ea typeface="宋体" panose="02010600030101010101" pitchFamily="2" charset="-122"/>
                <a:sym typeface="Calibri" panose="020F0502020204030204" pitchFamily="34" charset="0"/>
              </a:rPr>
              <a:t>a</a:t>
            </a:r>
            <a:r>
              <a:rPr lang="zh-CN" altLang="en-US" sz="5400" b="1" i="1">
                <a:solidFill>
                  <a:srgbClr val="0033CC"/>
                </a:solidFill>
                <a:latin typeface="Arial" panose="020B0604020202020204" pitchFamily="34" charset="0"/>
                <a:ea typeface="宋体" panose="02010600030101010101" pitchFamily="2" charset="-122"/>
                <a:sym typeface="Arial" panose="020B0604020202020204" pitchFamily="34" charset="0"/>
              </a:rPr>
              <a:t>－</a:t>
            </a:r>
            <a:r>
              <a:rPr lang="en-US" altLang="zh-CN" sz="5400" b="1" i="1">
                <a:solidFill>
                  <a:srgbClr val="0033CC"/>
                </a:solidFill>
                <a:latin typeface="Calibri" panose="020F0502020204030204" pitchFamily="34" charset="0"/>
                <a:ea typeface="宋体" panose="02010600030101010101" pitchFamily="2" charset="-122"/>
                <a:sym typeface="Calibri" panose="020F0502020204030204" pitchFamily="34" charset="0"/>
              </a:rPr>
              <a:t>b</a:t>
            </a:r>
            <a:r>
              <a:rPr lang="en-US" altLang="zh-CN" sz="5400" b="1">
                <a:solidFill>
                  <a:srgbClr val="0033CC"/>
                </a:solidFill>
                <a:latin typeface="Calibri" panose="020F0502020204030204" pitchFamily="34" charset="0"/>
                <a:ea typeface="宋体" panose="02010600030101010101" pitchFamily="2" charset="-122"/>
                <a:sym typeface="Calibri" panose="020F0502020204030204" pitchFamily="34" charset="0"/>
              </a:rPr>
              <a:t>)</a:t>
            </a:r>
            <a:r>
              <a:rPr lang="en-US" altLang="zh-CN" sz="5400" b="1" i="1">
                <a:solidFill>
                  <a:srgbClr val="0033CC"/>
                </a:solidFill>
                <a:latin typeface="Calibri" panose="020F0502020204030204" pitchFamily="34" charset="0"/>
                <a:ea typeface="宋体" panose="02010600030101010101" pitchFamily="2" charset="-122"/>
                <a:sym typeface="Calibri" panose="020F0502020204030204" pitchFamily="34" charset="0"/>
              </a:rPr>
              <a:t>=</a:t>
            </a:r>
            <a:endParaRPr lang="en-US" altLang="zh-CN" sz="5400" b="1" i="1">
              <a:solidFill>
                <a:srgbClr val="0033CC"/>
              </a:solidFill>
              <a:latin typeface="Calibri" panose="020F0502020204030204" pitchFamily="34" charset="0"/>
              <a:ea typeface="宋体" panose="02010600030101010101" pitchFamily="2" charset="-122"/>
              <a:sym typeface="Calibri" panose="020F0502020204030204" pitchFamily="34" charset="0"/>
            </a:endParaRPr>
          </a:p>
        </p:txBody>
      </p:sp>
      <p:sp>
        <p:nvSpPr>
          <p:cNvPr id="11" name="矩形 12"/>
          <p:cNvSpPr/>
          <p:nvPr/>
        </p:nvSpPr>
        <p:spPr>
          <a:xfrm>
            <a:off x="2653843" y="4196667"/>
            <a:ext cx="7143750" cy="1714500"/>
          </a:xfrm>
          <a:prstGeom prst="rect">
            <a:avLst/>
          </a:prstGeom>
          <a:noFill/>
          <a:ln w="38100" cap="flat" cmpd="sng">
            <a:solidFill>
              <a:srgbClr val="FF0000"/>
            </a:solidFill>
            <a:prstDash val="solid"/>
            <a:bevel/>
            <a:headEnd type="none" w="med" len="med"/>
            <a:tailEnd type="none" w="med" len="med"/>
          </a:ln>
        </p:spPr>
        <p:txBody>
          <a:bodyPr anchor="ctr"/>
          <a:lstStyle/>
          <a:p>
            <a:pPr lvl="0" algn="ctr" eaLnBrk="1" hangingPunct="1"/>
            <a:endParaRPr lang="zh-CN" altLang="en-US">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矩形 11"/>
          <p:cNvSpPr/>
          <p:nvPr/>
        </p:nvSpPr>
        <p:spPr>
          <a:xfrm>
            <a:off x="6634270" y="4615023"/>
            <a:ext cx="4786312" cy="922020"/>
          </a:xfrm>
          <a:prstGeom prst="rect">
            <a:avLst/>
          </a:prstGeom>
          <a:noFill/>
          <a:ln w="9525">
            <a:noFill/>
          </a:ln>
        </p:spPr>
        <p:txBody>
          <a:bodyPr>
            <a:spAutoFit/>
          </a:bodyPr>
          <a:lstStyle/>
          <a:p>
            <a:pPr lvl="0" eaLnBrk="1" hangingPunct="1">
              <a:spcBef>
                <a:spcPct val="50000"/>
              </a:spcBef>
            </a:pPr>
            <a:r>
              <a:rPr lang="en-US" altLang="zh-CN" sz="5400" b="1" i="1" dirty="0">
                <a:solidFill>
                  <a:srgbClr val="0033CC"/>
                </a:solidFill>
                <a:latin typeface="Calibri" panose="020F0502020204030204" pitchFamily="34" charset="0"/>
                <a:ea typeface="宋体" panose="02010600030101010101" pitchFamily="2" charset="-122"/>
                <a:sym typeface="Calibri" panose="020F0502020204030204" pitchFamily="34" charset="0"/>
              </a:rPr>
              <a:t>a</a:t>
            </a:r>
            <a:r>
              <a:rPr lang="en-US" altLang="zh-CN" sz="5400" b="1" i="1" baseline="30000" dirty="0">
                <a:solidFill>
                  <a:srgbClr val="0033CC"/>
                </a:solidFill>
                <a:latin typeface="Calibri" panose="020F0502020204030204" pitchFamily="34" charset="0"/>
                <a:ea typeface="宋体" panose="02010600030101010101" pitchFamily="2" charset="-122"/>
                <a:sym typeface="Calibri" panose="020F0502020204030204" pitchFamily="34" charset="0"/>
              </a:rPr>
              <a:t>2</a:t>
            </a:r>
            <a:r>
              <a:rPr lang="zh-CN" altLang="en-US" sz="5400" i="1" dirty="0">
                <a:solidFill>
                  <a:srgbClr val="0033CC"/>
                </a:solidFill>
                <a:latin typeface="Calibri" panose="020F0502020204030204" pitchFamily="34" charset="0"/>
                <a:ea typeface="宋体" panose="02010600030101010101" pitchFamily="2" charset="-122"/>
                <a:sym typeface="宋体" panose="02010600030101010101" pitchFamily="2" charset="-122"/>
              </a:rPr>
              <a:t>－ </a:t>
            </a:r>
            <a:r>
              <a:rPr lang="en-US" altLang="zh-CN" sz="5400" b="1" i="1" dirty="0">
                <a:solidFill>
                  <a:srgbClr val="0033CC"/>
                </a:solidFill>
                <a:latin typeface="Calibri" panose="020F0502020204030204" pitchFamily="34" charset="0"/>
                <a:ea typeface="宋体" panose="02010600030101010101" pitchFamily="2" charset="-122"/>
                <a:sym typeface="Calibri" panose="020F0502020204030204" pitchFamily="34" charset="0"/>
              </a:rPr>
              <a:t>b</a:t>
            </a:r>
            <a:r>
              <a:rPr lang="en-US" altLang="zh-CN" sz="5400" b="1" i="1" baseline="30000" dirty="0">
                <a:solidFill>
                  <a:srgbClr val="0033CC"/>
                </a:solidFill>
                <a:latin typeface="Calibri" panose="020F0502020204030204" pitchFamily="34" charset="0"/>
                <a:ea typeface="宋体" panose="02010600030101010101" pitchFamily="2" charset="-122"/>
                <a:sym typeface="Calibri" panose="020F0502020204030204" pitchFamily="34" charset="0"/>
              </a:rPr>
              <a:t>2</a:t>
            </a:r>
            <a:r>
              <a:rPr lang="en-US" altLang="zh-CN" sz="5400" b="1" dirty="0">
                <a:solidFill>
                  <a:srgbClr val="0033CC"/>
                </a:solidFill>
                <a:latin typeface="Arial" panose="020B0604020202020204" pitchFamily="34" charset="0"/>
                <a:ea typeface="宋体" panose="02010600030101010101" pitchFamily="2" charset="-122"/>
                <a:sym typeface="Arial" panose="020B0604020202020204" pitchFamily="34" charset="0"/>
              </a:rPr>
              <a:t>.</a:t>
            </a:r>
            <a:endParaRPr lang="zh-CN" altLang="en-US" sz="5400" i="1" dirty="0">
              <a:solidFill>
                <a:srgbClr val="0033CC"/>
              </a:solidFill>
              <a:latin typeface="Calibri" panose="020F0502020204030204" pitchFamily="34" charset="0"/>
              <a:ea typeface="宋体" panose="02010600030101010101" pitchFamily="2" charset="-122"/>
              <a:sym typeface="宋体" panose="02010600030101010101" pitchFamily="2" charset="-122"/>
            </a:endParaRPr>
          </a:p>
        </p:txBody>
      </p:sp>
      <p:sp>
        <p:nvSpPr>
          <p:cNvPr id="16" name="矩形 15"/>
          <p:cNvSpPr/>
          <p:nvPr/>
        </p:nvSpPr>
        <p:spPr>
          <a:xfrm>
            <a:off x="2682439" y="1641566"/>
            <a:ext cx="3023235" cy="768350"/>
          </a:xfrm>
          <a:prstGeom prst="rect">
            <a:avLst/>
          </a:prstGeom>
        </p:spPr>
        <p:txBody>
          <a:bodyPr wrap="none">
            <a:spAutoFit/>
          </a:bodyPr>
          <a:lstStyle/>
          <a:p>
            <a:r>
              <a:rPr lang="en-US" altLang="zh-CN" sz="4400" b="1" dirty="0" smtClean="0">
                <a:latin typeface="Calibri" panose="020F0502020204030204" pitchFamily="34" charset="0"/>
                <a:ea typeface="宋体" panose="02010600030101010101" pitchFamily="2" charset="-122"/>
                <a:sym typeface="Calibri" panose="020F0502020204030204" pitchFamily="34" charset="0"/>
              </a:rPr>
              <a:t>(</a:t>
            </a:r>
            <a:r>
              <a:rPr lang="en-US" altLang="zh-CN" sz="4400" b="1" i="1" dirty="0" err="1" smtClean="0">
                <a:latin typeface="Calibri" panose="020F0502020204030204" pitchFamily="34" charset="0"/>
                <a:ea typeface="宋体" panose="02010600030101010101" pitchFamily="2" charset="-122"/>
                <a:sym typeface="Calibri" panose="020F0502020204030204" pitchFamily="34" charset="0"/>
              </a:rPr>
              <a:t>a+b</a:t>
            </a:r>
            <a:r>
              <a:rPr lang="en-US" altLang="zh-CN" sz="4400" b="1" dirty="0" smtClean="0">
                <a:latin typeface="Calibri" panose="020F0502020204030204" pitchFamily="34" charset="0"/>
                <a:ea typeface="宋体" panose="02010600030101010101" pitchFamily="2" charset="-122"/>
                <a:sym typeface="Calibri" panose="020F0502020204030204" pitchFamily="34" charset="0"/>
              </a:rPr>
              <a:t>)(</a:t>
            </a:r>
            <a:r>
              <a:rPr lang="en-US" altLang="zh-CN" sz="4400" b="1" i="1" dirty="0" smtClean="0">
                <a:latin typeface="Calibri" panose="020F0502020204030204" pitchFamily="34" charset="0"/>
                <a:ea typeface="宋体" panose="02010600030101010101" pitchFamily="2" charset="-122"/>
                <a:sym typeface="Calibri" panose="020F0502020204030204" pitchFamily="34" charset="0"/>
              </a:rPr>
              <a:t>a</a:t>
            </a:r>
            <a:r>
              <a:rPr lang="zh-CN" altLang="en-US" sz="4400" b="1" i="1" dirty="0" smtClean="0">
                <a:ea typeface="宋体" panose="02010600030101010101" pitchFamily="2" charset="-122"/>
                <a:sym typeface="Arial" panose="020B0604020202020204" pitchFamily="34" charset="0"/>
              </a:rPr>
              <a:t>－</a:t>
            </a:r>
            <a:r>
              <a:rPr lang="en-US" altLang="zh-CN" sz="4400" b="1" i="1" dirty="0" smtClean="0">
                <a:latin typeface="Calibri" panose="020F0502020204030204" pitchFamily="34" charset="0"/>
                <a:ea typeface="宋体" panose="02010600030101010101" pitchFamily="2" charset="-122"/>
                <a:sym typeface="Calibri" panose="020F0502020204030204" pitchFamily="34" charset="0"/>
              </a:rPr>
              <a:t>b</a:t>
            </a:r>
            <a:r>
              <a:rPr lang="en-US" altLang="zh-CN" sz="4400" b="1" dirty="0" smtClean="0">
                <a:latin typeface="Calibri" panose="020F0502020204030204" pitchFamily="34" charset="0"/>
                <a:ea typeface="宋体" panose="02010600030101010101" pitchFamily="2" charset="-122"/>
                <a:sym typeface="Calibri" panose="020F0502020204030204" pitchFamily="34" charset="0"/>
              </a:rPr>
              <a:t>) </a:t>
            </a:r>
            <a:endParaRPr lang="zh-CN" altLang="en-US" sz="4400" dirty="0"/>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heckerboard(across)">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0-#ppt_w/2"/>
                                          </p:val>
                                        </p:tav>
                                        <p:tav tm="100000">
                                          <p:val>
                                            <p:strVal val="#ppt_x"/>
                                          </p:val>
                                        </p:tav>
                                      </p:tavLst>
                                    </p:anim>
                                    <p:anim calcmode="lin" valueType="num">
                                      <p:cBhvr>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filter="box(i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ppt_x</p:attrName>
                                        </p:attrNameLst>
                                      </p:cBhvr>
                                      <p:tavLst>
                                        <p:tav tm="0">
                                          <p:val>
                                            <p:strVal val="0-#ppt_w/2"/>
                                          </p:val>
                                        </p:tav>
                                        <p:tav tm="100000">
                                          <p:val>
                                            <p:strVal val="#ppt_x"/>
                                          </p:val>
                                        </p:tav>
                                      </p:tavLst>
                                    </p:anim>
                                    <p:anim calcmode="lin" valueType="num">
                                      <p:cBhvr>
                                        <p:cTn id="3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filter="blinds(horizontal)">
                                      <p:cBhvr>
                                        <p:cTn id="35" dur="500"/>
                                        <p:tgtEl>
                                          <p:spTgt spid="11"/>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filter="blinds(horizontal)">
                                      <p:cBhvr>
                                        <p:cTn id="38" dur="500"/>
                                        <p:tgtEl>
                                          <p:spTgt spid="10"/>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filter="blinds(horizontal)">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P spid="8" grpId="0"/>
      <p:bldP spid="9" grpId="0"/>
      <p:bldP spid="10" grpId="0"/>
      <p:bldP spid="11" grpId="0" bldLvl="0" animBg="1"/>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组合 12"/>
          <p:cNvGrpSpPr>
            <a:grpSpLocks noChangeAspect="1"/>
          </p:cNvGrpSpPr>
          <p:nvPr/>
        </p:nvGrpSpPr>
        <p:grpSpPr>
          <a:xfrm>
            <a:off x="3702497" y="2601941"/>
            <a:ext cx="1404000" cy="1404000"/>
            <a:chOff x="3843955" y="2446144"/>
            <a:chExt cx="1556194" cy="1556194"/>
          </a:xfrm>
        </p:grpSpPr>
        <p:grpSp>
          <p:nvGrpSpPr>
            <p:cNvPr id="14" name="组合 13"/>
            <p:cNvGrpSpPr/>
            <p:nvPr/>
          </p:nvGrpSpPr>
          <p:grpSpPr>
            <a:xfrm>
              <a:off x="3843955" y="2446144"/>
              <a:ext cx="1556194" cy="1556194"/>
              <a:chOff x="3154508" y="1821271"/>
              <a:chExt cx="2785107" cy="2785102"/>
            </a:xfrm>
          </p:grpSpPr>
          <p:sp>
            <p:nvSpPr>
              <p:cNvPr id="28"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50">
                  <a:solidFill>
                    <a:prstClr val="black"/>
                  </a:solidFill>
                </a:endParaRPr>
              </a:p>
            </p:txBody>
          </p:sp>
          <p:sp>
            <p:nvSpPr>
              <p:cNvPr id="29" name="Freeform 5"/>
              <p:cNvSpPr/>
              <p:nvPr/>
            </p:nvSpPr>
            <p:spPr bwMode="auto">
              <a:xfrm rot="10800000">
                <a:off x="3447677" y="2114440"/>
                <a:ext cx="2198769" cy="2198765"/>
              </a:xfrm>
              <a:prstGeom prst="ellipse">
                <a:avLst/>
              </a:prstGeom>
              <a:gradFill flip="none" rotWithShape="1">
                <a:gsLst>
                  <a:gs pos="0">
                    <a:schemeClr val="accent2"/>
                  </a:gs>
                  <a:gs pos="100000">
                    <a:schemeClr val="accent2">
                      <a:lumMod val="75000"/>
                    </a:schemeClr>
                  </a:gs>
                </a:gsLst>
                <a:lin ang="2700000" scaled="1"/>
                <a:tileRect/>
              </a:gradFill>
              <a:ln w="25400">
                <a:gradFill flip="none" rotWithShape="1">
                  <a:gsLst>
                    <a:gs pos="0">
                      <a:schemeClr val="accent2">
                        <a:lumMod val="75000"/>
                      </a:schemeClr>
                    </a:gs>
                    <a:gs pos="100000">
                      <a:schemeClr val="accent2"/>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50" dirty="0">
                  <a:solidFill>
                    <a:prstClr val="black"/>
                  </a:solidFill>
                </a:endParaRPr>
              </a:p>
            </p:txBody>
          </p:sp>
        </p:grpSp>
        <p:grpSp>
          <p:nvGrpSpPr>
            <p:cNvPr id="16" name="组合 15"/>
            <p:cNvGrpSpPr>
              <a:grpSpLocks noChangeAspect="1"/>
            </p:cNvGrpSpPr>
            <p:nvPr/>
          </p:nvGrpSpPr>
          <p:grpSpPr>
            <a:xfrm>
              <a:off x="4305202" y="2997957"/>
              <a:ext cx="675251" cy="459226"/>
              <a:chOff x="3897313" y="2016126"/>
              <a:chExt cx="749300" cy="509588"/>
            </a:xfrm>
            <a:solidFill>
              <a:schemeClr val="bg1"/>
            </a:solidFill>
          </p:grpSpPr>
          <p:sp>
            <p:nvSpPr>
              <p:cNvPr id="17" name="Freeform 8"/>
              <p:cNvSpPr>
                <a:spLocks noEditPoints="1"/>
              </p:cNvSpPr>
              <p:nvPr/>
            </p:nvSpPr>
            <p:spPr bwMode="auto">
              <a:xfrm>
                <a:off x="3897313" y="2016126"/>
                <a:ext cx="749300" cy="509588"/>
              </a:xfrm>
              <a:custGeom>
                <a:avLst/>
                <a:gdLst>
                  <a:gd name="T0" fmla="*/ 627 w 631"/>
                  <a:gd name="T1" fmla="*/ 44 h 429"/>
                  <a:gd name="T2" fmla="*/ 469 w 631"/>
                  <a:gd name="T3" fmla="*/ 0 h 429"/>
                  <a:gd name="T4" fmla="*/ 315 w 631"/>
                  <a:gd name="T5" fmla="*/ 41 h 429"/>
                  <a:gd name="T6" fmla="*/ 168 w 631"/>
                  <a:gd name="T7" fmla="*/ 0 h 429"/>
                  <a:gd name="T8" fmla="*/ 3 w 631"/>
                  <a:gd name="T9" fmla="*/ 44 h 429"/>
                  <a:gd name="T10" fmla="*/ 0 w 631"/>
                  <a:gd name="T11" fmla="*/ 52 h 429"/>
                  <a:gd name="T12" fmla="*/ 0 w 631"/>
                  <a:gd name="T13" fmla="*/ 412 h 429"/>
                  <a:gd name="T14" fmla="*/ 23 w 631"/>
                  <a:gd name="T15" fmla="*/ 429 h 429"/>
                  <a:gd name="T16" fmla="*/ 313 w 631"/>
                  <a:gd name="T17" fmla="*/ 429 h 429"/>
                  <a:gd name="T18" fmla="*/ 608 w 631"/>
                  <a:gd name="T19" fmla="*/ 429 h 429"/>
                  <a:gd name="T20" fmla="*/ 631 w 631"/>
                  <a:gd name="T21" fmla="*/ 413 h 429"/>
                  <a:gd name="T22" fmla="*/ 631 w 631"/>
                  <a:gd name="T23" fmla="*/ 52 h 429"/>
                  <a:gd name="T24" fmla="*/ 627 w 631"/>
                  <a:gd name="T25" fmla="*/ 44 h 429"/>
                  <a:gd name="T26" fmla="*/ 304 w 631"/>
                  <a:gd name="T27" fmla="*/ 60 h 429"/>
                  <a:gd name="T28" fmla="*/ 304 w 631"/>
                  <a:gd name="T29" fmla="*/ 393 h 429"/>
                  <a:gd name="T30" fmla="*/ 167 w 631"/>
                  <a:gd name="T31" fmla="*/ 355 h 429"/>
                  <a:gd name="T32" fmla="*/ 40 w 631"/>
                  <a:gd name="T33" fmla="*/ 380 h 429"/>
                  <a:gd name="T34" fmla="*/ 40 w 631"/>
                  <a:gd name="T35" fmla="*/ 46 h 429"/>
                  <a:gd name="T36" fmla="*/ 169 w 631"/>
                  <a:gd name="T37" fmla="*/ 21 h 429"/>
                  <a:gd name="T38" fmla="*/ 304 w 631"/>
                  <a:gd name="T39" fmla="*/ 60 h 429"/>
                  <a:gd name="T40" fmla="*/ 590 w 631"/>
                  <a:gd name="T41" fmla="*/ 45 h 429"/>
                  <a:gd name="T42" fmla="*/ 590 w 631"/>
                  <a:gd name="T43" fmla="*/ 381 h 429"/>
                  <a:gd name="T44" fmla="*/ 462 w 631"/>
                  <a:gd name="T45" fmla="*/ 359 h 429"/>
                  <a:gd name="T46" fmla="*/ 323 w 631"/>
                  <a:gd name="T47" fmla="*/ 394 h 429"/>
                  <a:gd name="T48" fmla="*/ 323 w 631"/>
                  <a:gd name="T49" fmla="*/ 61 h 429"/>
                  <a:gd name="T50" fmla="*/ 469 w 631"/>
                  <a:gd name="T51" fmla="*/ 21 h 429"/>
                  <a:gd name="T52" fmla="*/ 590 w 631"/>
                  <a:gd name="T53" fmla="*/ 45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1" h="429">
                    <a:moveTo>
                      <a:pt x="627" y="44"/>
                    </a:moveTo>
                    <a:cubicBezTo>
                      <a:pt x="593" y="16"/>
                      <a:pt x="534" y="0"/>
                      <a:pt x="469" y="0"/>
                    </a:cubicBezTo>
                    <a:cubicBezTo>
                      <a:pt x="407" y="0"/>
                      <a:pt x="350" y="15"/>
                      <a:pt x="315" y="41"/>
                    </a:cubicBezTo>
                    <a:cubicBezTo>
                      <a:pt x="288" y="15"/>
                      <a:pt x="234" y="0"/>
                      <a:pt x="168" y="0"/>
                    </a:cubicBezTo>
                    <a:cubicBezTo>
                      <a:pt x="100" y="0"/>
                      <a:pt x="37" y="17"/>
                      <a:pt x="3" y="44"/>
                    </a:cubicBezTo>
                    <a:cubicBezTo>
                      <a:pt x="1" y="46"/>
                      <a:pt x="0" y="49"/>
                      <a:pt x="0" y="52"/>
                    </a:cubicBezTo>
                    <a:cubicBezTo>
                      <a:pt x="0" y="412"/>
                      <a:pt x="0" y="412"/>
                      <a:pt x="0" y="412"/>
                    </a:cubicBezTo>
                    <a:cubicBezTo>
                      <a:pt x="0" y="419"/>
                      <a:pt x="9" y="429"/>
                      <a:pt x="23" y="429"/>
                    </a:cubicBezTo>
                    <a:cubicBezTo>
                      <a:pt x="313" y="429"/>
                      <a:pt x="313" y="429"/>
                      <a:pt x="313" y="429"/>
                    </a:cubicBezTo>
                    <a:cubicBezTo>
                      <a:pt x="314" y="429"/>
                      <a:pt x="608" y="429"/>
                      <a:pt x="608" y="429"/>
                    </a:cubicBezTo>
                    <a:cubicBezTo>
                      <a:pt x="618" y="429"/>
                      <a:pt x="631" y="424"/>
                      <a:pt x="631" y="413"/>
                    </a:cubicBezTo>
                    <a:cubicBezTo>
                      <a:pt x="631" y="52"/>
                      <a:pt x="631" y="52"/>
                      <a:pt x="631" y="52"/>
                    </a:cubicBezTo>
                    <a:cubicBezTo>
                      <a:pt x="631" y="49"/>
                      <a:pt x="630" y="46"/>
                      <a:pt x="627" y="44"/>
                    </a:cubicBezTo>
                    <a:close/>
                    <a:moveTo>
                      <a:pt x="304" y="60"/>
                    </a:moveTo>
                    <a:cubicBezTo>
                      <a:pt x="304" y="66"/>
                      <a:pt x="304" y="393"/>
                      <a:pt x="304" y="393"/>
                    </a:cubicBezTo>
                    <a:cubicBezTo>
                      <a:pt x="275" y="369"/>
                      <a:pt x="227" y="355"/>
                      <a:pt x="167" y="355"/>
                    </a:cubicBezTo>
                    <a:cubicBezTo>
                      <a:pt x="120" y="355"/>
                      <a:pt x="75" y="364"/>
                      <a:pt x="40" y="380"/>
                    </a:cubicBezTo>
                    <a:cubicBezTo>
                      <a:pt x="40" y="46"/>
                      <a:pt x="40" y="46"/>
                      <a:pt x="40" y="46"/>
                    </a:cubicBezTo>
                    <a:cubicBezTo>
                      <a:pt x="40" y="46"/>
                      <a:pt x="85" y="21"/>
                      <a:pt x="169" y="21"/>
                    </a:cubicBezTo>
                    <a:cubicBezTo>
                      <a:pt x="266" y="21"/>
                      <a:pt x="304" y="58"/>
                      <a:pt x="304" y="60"/>
                    </a:cubicBezTo>
                    <a:close/>
                    <a:moveTo>
                      <a:pt x="590" y="45"/>
                    </a:moveTo>
                    <a:cubicBezTo>
                      <a:pt x="590" y="381"/>
                      <a:pt x="590" y="381"/>
                      <a:pt x="590" y="381"/>
                    </a:cubicBezTo>
                    <a:cubicBezTo>
                      <a:pt x="554" y="366"/>
                      <a:pt x="505" y="359"/>
                      <a:pt x="462" y="359"/>
                    </a:cubicBezTo>
                    <a:cubicBezTo>
                      <a:pt x="401" y="359"/>
                      <a:pt x="352" y="371"/>
                      <a:pt x="323" y="394"/>
                    </a:cubicBezTo>
                    <a:cubicBezTo>
                      <a:pt x="323" y="61"/>
                      <a:pt x="323" y="61"/>
                      <a:pt x="323" y="61"/>
                    </a:cubicBezTo>
                    <a:cubicBezTo>
                      <a:pt x="323" y="61"/>
                      <a:pt x="368" y="21"/>
                      <a:pt x="469" y="21"/>
                    </a:cubicBezTo>
                    <a:cubicBezTo>
                      <a:pt x="547" y="21"/>
                      <a:pt x="590" y="45"/>
                      <a:pt x="590"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18" name="Freeform 24"/>
              <p:cNvSpPr/>
              <p:nvPr/>
            </p:nvSpPr>
            <p:spPr bwMode="auto">
              <a:xfrm>
                <a:off x="3992563" y="2085976"/>
                <a:ext cx="228600" cy="52388"/>
              </a:xfrm>
              <a:custGeom>
                <a:avLst/>
                <a:gdLst>
                  <a:gd name="T0" fmla="*/ 184 w 192"/>
                  <a:gd name="T1" fmla="*/ 44 h 44"/>
                  <a:gd name="T2" fmla="*/ 180 w 192"/>
                  <a:gd name="T3" fmla="*/ 43 h 44"/>
                  <a:gd name="T4" fmla="*/ 10 w 192"/>
                  <a:gd name="T5" fmla="*/ 32 h 44"/>
                  <a:gd name="T6" fmla="*/ 1 w 192"/>
                  <a:gd name="T7" fmla="*/ 27 h 44"/>
                  <a:gd name="T8" fmla="*/ 6 w 192"/>
                  <a:gd name="T9" fmla="*/ 19 h 44"/>
                  <a:gd name="T10" fmla="*/ 188 w 192"/>
                  <a:gd name="T11" fmla="*/ 31 h 44"/>
                  <a:gd name="T12" fmla="*/ 190 w 192"/>
                  <a:gd name="T13" fmla="*/ 41 h 44"/>
                  <a:gd name="T14" fmla="*/ 184 w 192"/>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4">
                    <a:moveTo>
                      <a:pt x="184" y="44"/>
                    </a:moveTo>
                    <a:cubicBezTo>
                      <a:pt x="183" y="44"/>
                      <a:pt x="181" y="44"/>
                      <a:pt x="180" y="43"/>
                    </a:cubicBezTo>
                    <a:cubicBezTo>
                      <a:pt x="150" y="23"/>
                      <a:pt x="83" y="12"/>
                      <a:pt x="10" y="32"/>
                    </a:cubicBezTo>
                    <a:cubicBezTo>
                      <a:pt x="6" y="33"/>
                      <a:pt x="2" y="31"/>
                      <a:pt x="1" y="27"/>
                    </a:cubicBezTo>
                    <a:cubicBezTo>
                      <a:pt x="0" y="23"/>
                      <a:pt x="2" y="20"/>
                      <a:pt x="6" y="19"/>
                    </a:cubicBezTo>
                    <a:cubicBezTo>
                      <a:pt x="73" y="0"/>
                      <a:pt x="148" y="5"/>
                      <a:pt x="188" y="31"/>
                    </a:cubicBezTo>
                    <a:cubicBezTo>
                      <a:pt x="191" y="33"/>
                      <a:pt x="192" y="38"/>
                      <a:pt x="190" y="41"/>
                    </a:cubicBezTo>
                    <a:cubicBezTo>
                      <a:pt x="189" y="43"/>
                      <a:pt x="186" y="44"/>
                      <a:pt x="184" y="44"/>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19" name="Freeform 25"/>
              <p:cNvSpPr/>
              <p:nvPr/>
            </p:nvSpPr>
            <p:spPr bwMode="auto">
              <a:xfrm>
                <a:off x="3992563" y="2151063"/>
                <a:ext cx="228600" cy="50800"/>
              </a:xfrm>
              <a:custGeom>
                <a:avLst/>
                <a:gdLst>
                  <a:gd name="T0" fmla="*/ 184 w 192"/>
                  <a:gd name="T1" fmla="*/ 43 h 43"/>
                  <a:gd name="T2" fmla="*/ 180 w 192"/>
                  <a:gd name="T3" fmla="*/ 42 h 43"/>
                  <a:gd name="T4" fmla="*/ 10 w 192"/>
                  <a:gd name="T5" fmla="*/ 32 h 43"/>
                  <a:gd name="T6" fmla="*/ 1 w 192"/>
                  <a:gd name="T7" fmla="*/ 27 h 43"/>
                  <a:gd name="T8" fmla="*/ 6 w 192"/>
                  <a:gd name="T9" fmla="*/ 19 h 43"/>
                  <a:gd name="T10" fmla="*/ 188 w 192"/>
                  <a:gd name="T11" fmla="*/ 30 h 43"/>
                  <a:gd name="T12" fmla="*/ 190 w 192"/>
                  <a:gd name="T13" fmla="*/ 40 h 43"/>
                  <a:gd name="T14" fmla="*/ 184 w 192"/>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3">
                    <a:moveTo>
                      <a:pt x="184" y="43"/>
                    </a:moveTo>
                    <a:cubicBezTo>
                      <a:pt x="183" y="43"/>
                      <a:pt x="181" y="43"/>
                      <a:pt x="180" y="42"/>
                    </a:cubicBezTo>
                    <a:cubicBezTo>
                      <a:pt x="150" y="23"/>
                      <a:pt x="84" y="11"/>
                      <a:pt x="10" y="32"/>
                    </a:cubicBezTo>
                    <a:cubicBezTo>
                      <a:pt x="6" y="33"/>
                      <a:pt x="2" y="31"/>
                      <a:pt x="1" y="27"/>
                    </a:cubicBezTo>
                    <a:cubicBezTo>
                      <a:pt x="0" y="23"/>
                      <a:pt x="2" y="20"/>
                      <a:pt x="6" y="19"/>
                    </a:cubicBezTo>
                    <a:cubicBezTo>
                      <a:pt x="73" y="0"/>
                      <a:pt x="148" y="4"/>
                      <a:pt x="188" y="30"/>
                    </a:cubicBezTo>
                    <a:cubicBezTo>
                      <a:pt x="191" y="32"/>
                      <a:pt x="192" y="37"/>
                      <a:pt x="190" y="40"/>
                    </a:cubicBezTo>
                    <a:cubicBezTo>
                      <a:pt x="188" y="42"/>
                      <a:pt x="186" y="43"/>
                      <a:pt x="184" y="43"/>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0" name="Freeform 26"/>
              <p:cNvSpPr/>
              <p:nvPr/>
            </p:nvSpPr>
            <p:spPr bwMode="auto">
              <a:xfrm>
                <a:off x="3992563" y="2214563"/>
                <a:ext cx="230187" cy="50800"/>
              </a:xfrm>
              <a:custGeom>
                <a:avLst/>
                <a:gdLst>
                  <a:gd name="T0" fmla="*/ 185 w 193"/>
                  <a:gd name="T1" fmla="*/ 43 h 43"/>
                  <a:gd name="T2" fmla="*/ 181 w 193"/>
                  <a:gd name="T3" fmla="*/ 42 h 43"/>
                  <a:gd name="T4" fmla="*/ 10 w 193"/>
                  <a:gd name="T5" fmla="*/ 32 h 43"/>
                  <a:gd name="T6" fmla="*/ 1 w 193"/>
                  <a:gd name="T7" fmla="*/ 27 h 43"/>
                  <a:gd name="T8" fmla="*/ 6 w 193"/>
                  <a:gd name="T9" fmla="*/ 18 h 43"/>
                  <a:gd name="T10" fmla="*/ 189 w 193"/>
                  <a:gd name="T11" fmla="*/ 30 h 43"/>
                  <a:gd name="T12" fmla="*/ 191 w 193"/>
                  <a:gd name="T13" fmla="*/ 40 h 43"/>
                  <a:gd name="T14" fmla="*/ 185 w 193"/>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43">
                    <a:moveTo>
                      <a:pt x="185" y="43"/>
                    </a:moveTo>
                    <a:cubicBezTo>
                      <a:pt x="184" y="43"/>
                      <a:pt x="182" y="43"/>
                      <a:pt x="181" y="42"/>
                    </a:cubicBezTo>
                    <a:cubicBezTo>
                      <a:pt x="151" y="22"/>
                      <a:pt x="85" y="11"/>
                      <a:pt x="10" y="32"/>
                    </a:cubicBezTo>
                    <a:cubicBezTo>
                      <a:pt x="6" y="33"/>
                      <a:pt x="2" y="31"/>
                      <a:pt x="1" y="27"/>
                    </a:cubicBezTo>
                    <a:cubicBezTo>
                      <a:pt x="0" y="23"/>
                      <a:pt x="2" y="20"/>
                      <a:pt x="6" y="18"/>
                    </a:cubicBezTo>
                    <a:cubicBezTo>
                      <a:pt x="74" y="0"/>
                      <a:pt x="149" y="4"/>
                      <a:pt x="189" y="30"/>
                    </a:cubicBezTo>
                    <a:cubicBezTo>
                      <a:pt x="192" y="32"/>
                      <a:pt x="193" y="37"/>
                      <a:pt x="191" y="40"/>
                    </a:cubicBezTo>
                    <a:cubicBezTo>
                      <a:pt x="190" y="42"/>
                      <a:pt x="187" y="43"/>
                      <a:pt x="185" y="43"/>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1" name="Freeform 27"/>
              <p:cNvSpPr/>
              <p:nvPr/>
            </p:nvSpPr>
            <p:spPr bwMode="auto">
              <a:xfrm>
                <a:off x="3992563" y="2278063"/>
                <a:ext cx="230187" cy="52388"/>
              </a:xfrm>
              <a:custGeom>
                <a:avLst/>
                <a:gdLst>
                  <a:gd name="T0" fmla="*/ 186 w 194"/>
                  <a:gd name="T1" fmla="*/ 44 h 44"/>
                  <a:gd name="T2" fmla="*/ 182 w 194"/>
                  <a:gd name="T3" fmla="*/ 43 h 44"/>
                  <a:gd name="T4" fmla="*/ 10 w 194"/>
                  <a:gd name="T5" fmla="*/ 34 h 44"/>
                  <a:gd name="T6" fmla="*/ 1 w 194"/>
                  <a:gd name="T7" fmla="*/ 30 h 44"/>
                  <a:gd name="T8" fmla="*/ 6 w 194"/>
                  <a:gd name="T9" fmla="*/ 21 h 44"/>
                  <a:gd name="T10" fmla="*/ 190 w 194"/>
                  <a:gd name="T11" fmla="*/ 31 h 44"/>
                  <a:gd name="T12" fmla="*/ 192 w 194"/>
                  <a:gd name="T13" fmla="*/ 41 h 44"/>
                  <a:gd name="T14" fmla="*/ 186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186" y="44"/>
                    </a:moveTo>
                    <a:cubicBezTo>
                      <a:pt x="185" y="44"/>
                      <a:pt x="183" y="44"/>
                      <a:pt x="182" y="43"/>
                    </a:cubicBezTo>
                    <a:cubicBezTo>
                      <a:pt x="144" y="19"/>
                      <a:pt x="78" y="15"/>
                      <a:pt x="10" y="34"/>
                    </a:cubicBezTo>
                    <a:cubicBezTo>
                      <a:pt x="6" y="35"/>
                      <a:pt x="2" y="33"/>
                      <a:pt x="1" y="30"/>
                    </a:cubicBezTo>
                    <a:cubicBezTo>
                      <a:pt x="0" y="26"/>
                      <a:pt x="2" y="22"/>
                      <a:pt x="6" y="21"/>
                    </a:cubicBezTo>
                    <a:cubicBezTo>
                      <a:pt x="79" y="0"/>
                      <a:pt x="148" y="4"/>
                      <a:pt x="190" y="31"/>
                    </a:cubicBezTo>
                    <a:cubicBezTo>
                      <a:pt x="193" y="34"/>
                      <a:pt x="194" y="38"/>
                      <a:pt x="192" y="41"/>
                    </a:cubicBezTo>
                    <a:cubicBezTo>
                      <a:pt x="191" y="43"/>
                      <a:pt x="188" y="44"/>
                      <a:pt x="186" y="44"/>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2" name="Freeform 28"/>
              <p:cNvSpPr/>
              <p:nvPr/>
            </p:nvSpPr>
            <p:spPr bwMode="auto">
              <a:xfrm>
                <a:off x="3992563" y="2339976"/>
                <a:ext cx="230187" cy="55563"/>
              </a:xfrm>
              <a:custGeom>
                <a:avLst/>
                <a:gdLst>
                  <a:gd name="T0" fmla="*/ 186 w 194"/>
                  <a:gd name="T1" fmla="*/ 47 h 47"/>
                  <a:gd name="T2" fmla="*/ 182 w 194"/>
                  <a:gd name="T3" fmla="*/ 46 h 47"/>
                  <a:gd name="T4" fmla="*/ 10 w 194"/>
                  <a:gd name="T5" fmla="*/ 38 h 47"/>
                  <a:gd name="T6" fmla="*/ 1 w 194"/>
                  <a:gd name="T7" fmla="*/ 34 h 47"/>
                  <a:gd name="T8" fmla="*/ 5 w 194"/>
                  <a:gd name="T9" fmla="*/ 25 h 47"/>
                  <a:gd name="T10" fmla="*/ 190 w 194"/>
                  <a:gd name="T11" fmla="*/ 34 h 47"/>
                  <a:gd name="T12" fmla="*/ 192 w 194"/>
                  <a:gd name="T13" fmla="*/ 44 h 47"/>
                  <a:gd name="T14" fmla="*/ 186 w 194"/>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7">
                    <a:moveTo>
                      <a:pt x="186" y="47"/>
                    </a:moveTo>
                    <a:cubicBezTo>
                      <a:pt x="185" y="47"/>
                      <a:pt x="183" y="46"/>
                      <a:pt x="182" y="46"/>
                    </a:cubicBezTo>
                    <a:cubicBezTo>
                      <a:pt x="148" y="23"/>
                      <a:pt x="67" y="15"/>
                      <a:pt x="10" y="38"/>
                    </a:cubicBezTo>
                    <a:cubicBezTo>
                      <a:pt x="7" y="39"/>
                      <a:pt x="3" y="37"/>
                      <a:pt x="1" y="34"/>
                    </a:cubicBezTo>
                    <a:cubicBezTo>
                      <a:pt x="0" y="30"/>
                      <a:pt x="1" y="26"/>
                      <a:pt x="5" y="25"/>
                    </a:cubicBezTo>
                    <a:cubicBezTo>
                      <a:pt x="67" y="0"/>
                      <a:pt x="152" y="10"/>
                      <a:pt x="190" y="34"/>
                    </a:cubicBezTo>
                    <a:cubicBezTo>
                      <a:pt x="193" y="36"/>
                      <a:pt x="194" y="40"/>
                      <a:pt x="192" y="44"/>
                    </a:cubicBezTo>
                    <a:cubicBezTo>
                      <a:pt x="190" y="46"/>
                      <a:pt x="188" y="47"/>
                      <a:pt x="186" y="47"/>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3" name="Freeform 29"/>
              <p:cNvSpPr/>
              <p:nvPr/>
            </p:nvSpPr>
            <p:spPr bwMode="auto">
              <a:xfrm>
                <a:off x="4321175" y="2085976"/>
                <a:ext cx="230187" cy="52388"/>
              </a:xfrm>
              <a:custGeom>
                <a:avLst/>
                <a:gdLst>
                  <a:gd name="T0" fmla="*/ 8 w 194"/>
                  <a:gd name="T1" fmla="*/ 44 h 44"/>
                  <a:gd name="T2" fmla="*/ 2 w 194"/>
                  <a:gd name="T3" fmla="*/ 41 h 44"/>
                  <a:gd name="T4" fmla="*/ 4 w 194"/>
                  <a:gd name="T5" fmla="*/ 31 h 44"/>
                  <a:gd name="T6" fmla="*/ 188 w 194"/>
                  <a:gd name="T7" fmla="*/ 19 h 44"/>
                  <a:gd name="T8" fmla="*/ 193 w 194"/>
                  <a:gd name="T9" fmla="*/ 27 h 44"/>
                  <a:gd name="T10" fmla="*/ 185 w 194"/>
                  <a:gd name="T11" fmla="*/ 32 h 44"/>
                  <a:gd name="T12" fmla="*/ 12 w 194"/>
                  <a:gd name="T13" fmla="*/ 43 h 44"/>
                  <a:gd name="T14" fmla="*/ 8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8" y="44"/>
                    </a:moveTo>
                    <a:cubicBezTo>
                      <a:pt x="6" y="44"/>
                      <a:pt x="4" y="43"/>
                      <a:pt x="2" y="41"/>
                    </a:cubicBezTo>
                    <a:cubicBezTo>
                      <a:pt x="0" y="38"/>
                      <a:pt x="1" y="33"/>
                      <a:pt x="4" y="31"/>
                    </a:cubicBezTo>
                    <a:cubicBezTo>
                      <a:pt x="45" y="5"/>
                      <a:pt x="121" y="0"/>
                      <a:pt x="188" y="19"/>
                    </a:cubicBezTo>
                    <a:cubicBezTo>
                      <a:pt x="192" y="20"/>
                      <a:pt x="194" y="23"/>
                      <a:pt x="193" y="27"/>
                    </a:cubicBezTo>
                    <a:cubicBezTo>
                      <a:pt x="192" y="31"/>
                      <a:pt x="188" y="33"/>
                      <a:pt x="185" y="32"/>
                    </a:cubicBezTo>
                    <a:cubicBezTo>
                      <a:pt x="113" y="12"/>
                      <a:pt x="44" y="23"/>
                      <a:pt x="12" y="43"/>
                    </a:cubicBezTo>
                    <a:cubicBezTo>
                      <a:pt x="11" y="44"/>
                      <a:pt x="10" y="44"/>
                      <a:pt x="8" y="44"/>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4" name="Freeform 30"/>
              <p:cNvSpPr/>
              <p:nvPr/>
            </p:nvSpPr>
            <p:spPr bwMode="auto">
              <a:xfrm>
                <a:off x="4321175" y="2149476"/>
                <a:ext cx="230187" cy="53975"/>
              </a:xfrm>
              <a:custGeom>
                <a:avLst/>
                <a:gdLst>
                  <a:gd name="T0" fmla="*/ 8 w 194"/>
                  <a:gd name="T1" fmla="*/ 45 h 45"/>
                  <a:gd name="T2" fmla="*/ 2 w 194"/>
                  <a:gd name="T3" fmla="*/ 42 h 45"/>
                  <a:gd name="T4" fmla="*/ 5 w 194"/>
                  <a:gd name="T5" fmla="*/ 32 h 45"/>
                  <a:gd name="T6" fmla="*/ 189 w 194"/>
                  <a:gd name="T7" fmla="*/ 19 h 45"/>
                  <a:gd name="T8" fmla="*/ 193 w 194"/>
                  <a:gd name="T9" fmla="*/ 28 h 45"/>
                  <a:gd name="T10" fmla="*/ 185 w 194"/>
                  <a:gd name="T11" fmla="*/ 33 h 45"/>
                  <a:gd name="T12" fmla="*/ 12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6" y="45"/>
                      <a:pt x="4" y="44"/>
                      <a:pt x="2" y="42"/>
                    </a:cubicBezTo>
                    <a:cubicBezTo>
                      <a:pt x="0" y="38"/>
                      <a:pt x="1" y="34"/>
                      <a:pt x="5" y="32"/>
                    </a:cubicBezTo>
                    <a:cubicBezTo>
                      <a:pt x="45" y="6"/>
                      <a:pt x="121" y="0"/>
                      <a:pt x="189" y="19"/>
                    </a:cubicBezTo>
                    <a:cubicBezTo>
                      <a:pt x="192" y="20"/>
                      <a:pt x="194" y="24"/>
                      <a:pt x="193" y="28"/>
                    </a:cubicBezTo>
                    <a:cubicBezTo>
                      <a:pt x="192" y="32"/>
                      <a:pt x="189" y="34"/>
                      <a:pt x="185" y="33"/>
                    </a:cubicBezTo>
                    <a:cubicBezTo>
                      <a:pt x="113" y="13"/>
                      <a:pt x="44" y="23"/>
                      <a:pt x="12" y="44"/>
                    </a:cubicBezTo>
                    <a:cubicBezTo>
                      <a:pt x="11" y="44"/>
                      <a:pt x="10"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5" name="Freeform 31"/>
              <p:cNvSpPr/>
              <p:nvPr/>
            </p:nvSpPr>
            <p:spPr bwMode="auto">
              <a:xfrm>
                <a:off x="4321175" y="2214563"/>
                <a:ext cx="230187" cy="53975"/>
              </a:xfrm>
              <a:custGeom>
                <a:avLst/>
                <a:gdLst>
                  <a:gd name="T0" fmla="*/ 8 w 195"/>
                  <a:gd name="T1" fmla="*/ 45 h 45"/>
                  <a:gd name="T2" fmla="*/ 3 w 195"/>
                  <a:gd name="T3" fmla="*/ 41 h 45"/>
                  <a:gd name="T4" fmla="*/ 5 w 195"/>
                  <a:gd name="T5" fmla="*/ 32 h 45"/>
                  <a:gd name="T6" fmla="*/ 189 w 195"/>
                  <a:gd name="T7" fmla="*/ 19 h 45"/>
                  <a:gd name="T8" fmla="*/ 193 w 195"/>
                  <a:gd name="T9" fmla="*/ 28 h 45"/>
                  <a:gd name="T10" fmla="*/ 185 w 195"/>
                  <a:gd name="T11" fmla="*/ 32 h 45"/>
                  <a:gd name="T12" fmla="*/ 12 w 195"/>
                  <a:gd name="T13" fmla="*/ 43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3"/>
                      <a:pt x="3" y="41"/>
                    </a:cubicBezTo>
                    <a:cubicBezTo>
                      <a:pt x="0" y="38"/>
                      <a:pt x="1" y="34"/>
                      <a:pt x="5" y="32"/>
                    </a:cubicBezTo>
                    <a:cubicBezTo>
                      <a:pt x="45" y="5"/>
                      <a:pt x="121" y="0"/>
                      <a:pt x="189" y="19"/>
                    </a:cubicBezTo>
                    <a:cubicBezTo>
                      <a:pt x="192" y="20"/>
                      <a:pt x="195" y="24"/>
                      <a:pt x="193" y="28"/>
                    </a:cubicBezTo>
                    <a:cubicBezTo>
                      <a:pt x="192" y="31"/>
                      <a:pt x="189" y="33"/>
                      <a:pt x="185" y="32"/>
                    </a:cubicBezTo>
                    <a:cubicBezTo>
                      <a:pt x="113" y="12"/>
                      <a:pt x="44" y="23"/>
                      <a:pt x="12" y="43"/>
                    </a:cubicBezTo>
                    <a:cubicBezTo>
                      <a:pt x="11" y="44"/>
                      <a:pt x="10"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6" name="Freeform 32"/>
              <p:cNvSpPr/>
              <p:nvPr/>
            </p:nvSpPr>
            <p:spPr bwMode="auto">
              <a:xfrm>
                <a:off x="4321175" y="2278063"/>
                <a:ext cx="230187" cy="52388"/>
              </a:xfrm>
              <a:custGeom>
                <a:avLst/>
                <a:gdLst>
                  <a:gd name="T0" fmla="*/ 8 w 195"/>
                  <a:gd name="T1" fmla="*/ 45 h 45"/>
                  <a:gd name="T2" fmla="*/ 3 w 195"/>
                  <a:gd name="T3" fmla="*/ 42 h 45"/>
                  <a:gd name="T4" fmla="*/ 5 w 195"/>
                  <a:gd name="T5" fmla="*/ 32 h 45"/>
                  <a:gd name="T6" fmla="*/ 189 w 195"/>
                  <a:gd name="T7" fmla="*/ 20 h 45"/>
                  <a:gd name="T8" fmla="*/ 194 w 195"/>
                  <a:gd name="T9" fmla="*/ 28 h 45"/>
                  <a:gd name="T10" fmla="*/ 185 w 195"/>
                  <a:gd name="T11" fmla="*/ 33 h 45"/>
                  <a:gd name="T12" fmla="*/ 12 w 195"/>
                  <a:gd name="T13" fmla="*/ 44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4"/>
                      <a:pt x="3" y="42"/>
                    </a:cubicBezTo>
                    <a:cubicBezTo>
                      <a:pt x="0" y="39"/>
                      <a:pt x="1" y="34"/>
                      <a:pt x="5" y="32"/>
                    </a:cubicBezTo>
                    <a:cubicBezTo>
                      <a:pt x="38" y="11"/>
                      <a:pt x="118" y="0"/>
                      <a:pt x="189" y="20"/>
                    </a:cubicBezTo>
                    <a:cubicBezTo>
                      <a:pt x="192" y="21"/>
                      <a:pt x="195" y="25"/>
                      <a:pt x="194" y="28"/>
                    </a:cubicBezTo>
                    <a:cubicBezTo>
                      <a:pt x="192" y="32"/>
                      <a:pt x="189" y="34"/>
                      <a:pt x="185" y="33"/>
                    </a:cubicBezTo>
                    <a:cubicBezTo>
                      <a:pt x="120" y="15"/>
                      <a:pt x="43" y="24"/>
                      <a:pt x="12" y="44"/>
                    </a:cubicBezTo>
                    <a:cubicBezTo>
                      <a:pt x="11" y="45"/>
                      <a:pt x="10"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sp>
            <p:nvSpPr>
              <p:cNvPr id="27" name="Freeform 33"/>
              <p:cNvSpPr/>
              <p:nvPr/>
            </p:nvSpPr>
            <p:spPr bwMode="auto">
              <a:xfrm>
                <a:off x="4321175" y="2343151"/>
                <a:ext cx="230187" cy="53975"/>
              </a:xfrm>
              <a:custGeom>
                <a:avLst/>
                <a:gdLst>
                  <a:gd name="T0" fmla="*/ 8 w 194"/>
                  <a:gd name="T1" fmla="*/ 45 h 45"/>
                  <a:gd name="T2" fmla="*/ 2 w 194"/>
                  <a:gd name="T3" fmla="*/ 42 h 45"/>
                  <a:gd name="T4" fmla="*/ 4 w 194"/>
                  <a:gd name="T5" fmla="*/ 32 h 45"/>
                  <a:gd name="T6" fmla="*/ 188 w 194"/>
                  <a:gd name="T7" fmla="*/ 19 h 45"/>
                  <a:gd name="T8" fmla="*/ 193 w 194"/>
                  <a:gd name="T9" fmla="*/ 28 h 45"/>
                  <a:gd name="T10" fmla="*/ 184 w 194"/>
                  <a:gd name="T11" fmla="*/ 33 h 45"/>
                  <a:gd name="T12" fmla="*/ 11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5" y="45"/>
                      <a:pt x="3" y="44"/>
                      <a:pt x="2" y="42"/>
                    </a:cubicBezTo>
                    <a:cubicBezTo>
                      <a:pt x="0" y="38"/>
                      <a:pt x="0" y="34"/>
                      <a:pt x="4" y="32"/>
                    </a:cubicBezTo>
                    <a:cubicBezTo>
                      <a:pt x="44" y="6"/>
                      <a:pt x="120" y="0"/>
                      <a:pt x="188" y="19"/>
                    </a:cubicBezTo>
                    <a:cubicBezTo>
                      <a:pt x="191" y="20"/>
                      <a:pt x="194" y="24"/>
                      <a:pt x="193" y="28"/>
                    </a:cubicBezTo>
                    <a:cubicBezTo>
                      <a:pt x="192" y="32"/>
                      <a:pt x="188" y="34"/>
                      <a:pt x="184" y="33"/>
                    </a:cubicBezTo>
                    <a:cubicBezTo>
                      <a:pt x="113" y="13"/>
                      <a:pt x="43" y="23"/>
                      <a:pt x="11" y="44"/>
                    </a:cubicBezTo>
                    <a:cubicBezTo>
                      <a:pt x="10" y="45"/>
                      <a:pt x="9" y="45"/>
                      <a:pt x="8" y="45"/>
                    </a:cubicBezTo>
                    <a:close/>
                  </a:path>
                </a:pathLst>
              </a:custGeom>
              <a:grpFill/>
              <a:ln>
                <a:noFill/>
              </a:ln>
            </p:spPr>
            <p:txBody>
              <a:bodyPr vert="horz" wrap="square" lIns="68580" tIns="34290" rIns="68580" bIns="34290" numCol="1" anchor="t" anchorCtr="0" compatLnSpc="1"/>
              <a:lstStyle/>
              <a:p>
                <a:endParaRPr lang="zh-CN" altLang="en-US" sz="1350" dirty="0">
                  <a:solidFill>
                    <a:schemeClr val="bg1"/>
                  </a:solidFill>
                  <a:latin typeface="微软雅黑 Light" panose="020B0502040204020203" pitchFamily="34" charset="-122"/>
                  <a:ea typeface="微软雅黑 Light" panose="020B0502040204020203" pitchFamily="34" charset="-122"/>
                </a:endParaRPr>
              </a:p>
            </p:txBody>
          </p:sp>
        </p:grpSp>
      </p:grpSp>
      <p:cxnSp>
        <p:nvCxnSpPr>
          <p:cNvPr id="15" name="直接连接符 14"/>
          <p:cNvCxnSpPr/>
          <p:nvPr/>
        </p:nvCxnSpPr>
        <p:spPr>
          <a:xfrm>
            <a:off x="5224059" y="3319997"/>
            <a:ext cx="3236046"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059" y="2726861"/>
            <a:ext cx="1859280" cy="598805"/>
          </a:xfrm>
          <a:prstGeom prst="rect">
            <a:avLst/>
          </a:prstGeom>
        </p:spPr>
        <p:txBody>
          <a:bodyPr wrap="none">
            <a:spAutoFit/>
          </a:bodyPr>
          <a:lstStyle/>
          <a:p>
            <a:r>
              <a:rPr lang="zh-CN" altLang="en-US" sz="3300" dirty="0" smtClean="0">
                <a:solidFill>
                  <a:schemeClr val="accent2"/>
                </a:solidFill>
                <a:latin typeface="造字工房悦黑（非商用）常规体" pitchFamily="2" charset="-122"/>
                <a:ea typeface="造字工房悦黑（非商用）常规体" pitchFamily="2" charset="-122"/>
              </a:rPr>
              <a:t>讲授新课</a:t>
            </a:r>
            <a:endParaRPr lang="zh-CN" altLang="en-US" sz="3300" dirty="0">
              <a:solidFill>
                <a:schemeClr val="accent2"/>
              </a:solidFill>
              <a:latin typeface="造字工房悦黑（非商用）常规体" pitchFamily="2" charset="-122"/>
              <a:ea typeface="造字工房悦黑（非商用）常规体" pitchFamily="2" charset="-122"/>
            </a:endParaRPr>
          </a:p>
        </p:txBody>
      </p:sp>
      <p:sp>
        <p:nvSpPr>
          <p:cNvPr id="47" name="矩形 46"/>
          <p:cNvSpPr/>
          <p:nvPr/>
        </p:nvSpPr>
        <p:spPr>
          <a:xfrm>
            <a:off x="5224059" y="3451781"/>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a:solidFill>
                  <a:schemeClr val="tx1"/>
                </a:solidFill>
                <a:latin typeface="+mn-ea"/>
              </a:rPr>
              <a:t>典例精讲</a:t>
            </a:r>
            <a:endParaRPr lang="zh-CN" altLang="en-US" dirty="0">
              <a:solidFill>
                <a:schemeClr val="tx1"/>
              </a:solidFill>
              <a:latin typeface="+mn-ea"/>
            </a:endParaRPr>
          </a:p>
        </p:txBody>
      </p:sp>
      <p:sp>
        <p:nvSpPr>
          <p:cNvPr id="48" name="矩形 47"/>
          <p:cNvSpPr/>
          <p:nvPr/>
        </p:nvSpPr>
        <p:spPr>
          <a:xfrm>
            <a:off x="6715301" y="3451781"/>
            <a:ext cx="1383030" cy="368300"/>
          </a:xfrm>
          <a:prstGeom prst="rect">
            <a:avLst/>
          </a:prstGeom>
        </p:spPr>
        <p:txBody>
          <a:bodyPr wrap="none">
            <a:spAutoFit/>
          </a:bodyPr>
          <a:lstStyle/>
          <a:p>
            <a:pPr marL="285750" indent="-285750">
              <a:buFont typeface="Wingdings" panose="05000000000000000000" pitchFamily="2" charset="2"/>
              <a:buChar char="ü"/>
            </a:pPr>
            <a:r>
              <a:rPr lang="zh-CN" altLang="en-US" dirty="0" smtClean="0">
                <a:solidFill>
                  <a:schemeClr val="tx1"/>
                </a:solidFill>
                <a:latin typeface="+mn-ea"/>
              </a:rPr>
              <a:t>归纳总结</a:t>
            </a:r>
            <a:endParaRPr lang="zh-CN" altLang="en-US" dirty="0" smtClean="0">
              <a:solidFill>
                <a:schemeClr val="tx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600" fill="hold"/>
                                        <p:tgtEl>
                                          <p:spTgt spid="11"/>
                                        </p:tgtEl>
                                        <p:attrNameLst>
                                          <p:attrName>ppt_x</p:attrName>
                                        </p:attrNameLst>
                                      </p:cBhvr>
                                      <p:tavLst>
                                        <p:tav tm="0">
                                          <p:val>
                                            <p:strVal val="1+#ppt_w/2"/>
                                          </p:val>
                                        </p:tav>
                                        <p:tav tm="100000">
                                          <p:val>
                                            <p:strVal val="#ppt_x"/>
                                          </p:val>
                                        </p:tav>
                                      </p:tavLst>
                                    </p:anim>
                                    <p:anim calcmode="lin" valueType="num">
                                      <p:cBhvr additive="base">
                                        <p:cTn id="13" dur="6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780"/>
                            </p:stCondLst>
                            <p:childTnLst>
                              <p:par>
                                <p:cTn id="15" presetID="2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280"/>
                            </p:stCondLst>
                            <p:childTnLst>
                              <p:par>
                                <p:cTn id="19" presetID="2" presetClass="entr" presetSubtype="4" decel="10000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ppt_x"/>
                                          </p:val>
                                        </p:tav>
                                        <p:tav tm="100000">
                                          <p:val>
                                            <p:strVal val="#ppt_x"/>
                                          </p:val>
                                        </p:tav>
                                      </p:tavLst>
                                    </p:anim>
                                    <p:anim calcmode="lin" valueType="num">
                                      <p:cBhvr additive="base">
                                        <p:cTn id="22" dur="500" fill="hold"/>
                                        <p:tgtEl>
                                          <p:spTgt spid="47"/>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15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ppt_x"/>
                                          </p:val>
                                        </p:tav>
                                        <p:tav tm="100000">
                                          <p:val>
                                            <p:strVal val="#ppt_x"/>
                                          </p:val>
                                        </p:tav>
                                      </p:tavLst>
                                    </p:anim>
                                    <p:anim calcmode="lin" valueType="num">
                                      <p:cBhvr additive="base">
                                        <p:cTn id="2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4" descr="PE03255_"/>
          <p:cNvSpPr/>
          <p:nvPr/>
        </p:nvSpPr>
        <p:spPr>
          <a:xfrm>
            <a:off x="3719195" y="2677160"/>
            <a:ext cx="3443288" cy="521970"/>
          </a:xfrm>
          <a:prstGeom prst="rect">
            <a:avLst/>
          </a:prstGeom>
          <a:solidFill>
            <a:schemeClr val="accent1">
              <a:lumMod val="20000"/>
              <a:lumOff val="80000"/>
            </a:schemeClr>
          </a:solidFill>
          <a:ln w="9525">
            <a:solidFill>
              <a:schemeClr val="accent1"/>
            </a:solidFill>
          </a:ln>
        </p:spPr>
        <p:txBody>
          <a:bodyPr wrap="square" anchor="t" anchorCtr="0">
            <a:spAutoFit/>
          </a:bodyPr>
          <a:lstStyle/>
          <a:p>
            <a:pPr defTabSz="914400" eaLnBrk="0" hangingPunct="0"/>
            <a:r>
              <a:rPr lang="en-US" altLang="zh-CN" sz="2800" b="1" dirty="0">
                <a:latin typeface="Times New Roman" panose="02020603050405020304" pitchFamily="18" charset="0"/>
                <a:ea typeface="华文中宋" panose="02010600040101010101" pitchFamily="2" charset="-122"/>
              </a:rPr>
              <a:t>(</a:t>
            </a:r>
            <a:r>
              <a:rPr lang="en-US" altLang="zh-CN" sz="2800" b="1" i="1" dirty="0">
                <a:latin typeface="Times New Roman" panose="02020603050405020304" pitchFamily="18" charset="0"/>
                <a:ea typeface="华文中宋" panose="02010600040101010101" pitchFamily="2" charset="-122"/>
              </a:rPr>
              <a:t>a</a:t>
            </a:r>
            <a:r>
              <a:rPr lang="en-US" altLang="zh-CN" sz="2800" b="1" dirty="0">
                <a:solidFill>
                  <a:srgbClr val="FF0000"/>
                </a:solidFill>
                <a:latin typeface="Times New Roman" panose="02020603050405020304" pitchFamily="18" charset="0"/>
                <a:ea typeface="华文中宋" panose="02010600040101010101" pitchFamily="2" charset="-122"/>
              </a:rPr>
              <a:t>+</a:t>
            </a:r>
            <a:r>
              <a:rPr lang="en-US" altLang="zh-CN" sz="2800" b="1" i="1" dirty="0">
                <a:latin typeface="Times New Roman" panose="02020603050405020304" pitchFamily="18" charset="0"/>
                <a:ea typeface="华文中宋" panose="02010600040101010101" pitchFamily="2" charset="-122"/>
              </a:rPr>
              <a:t>b</a:t>
            </a:r>
            <a:r>
              <a:rPr lang="en-US" altLang="zh-CN" sz="2800" b="1" dirty="0">
                <a:latin typeface="Times New Roman" panose="02020603050405020304" pitchFamily="18" charset="0"/>
                <a:ea typeface="华文中宋" panose="02010600040101010101" pitchFamily="2" charset="-122"/>
              </a:rPr>
              <a:t>)(</a:t>
            </a:r>
            <a:r>
              <a:rPr lang="en-US" altLang="zh-CN" sz="2800" b="1" i="1" dirty="0">
                <a:latin typeface="Times New Roman" panose="02020603050405020304" pitchFamily="18" charset="0"/>
                <a:ea typeface="华文中宋" panose="02010600040101010101" pitchFamily="2" charset="-122"/>
              </a:rPr>
              <a:t>a</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latin typeface="Times New Roman" panose="02020603050405020304" pitchFamily="18" charset="0"/>
                <a:ea typeface="华文中宋" panose="02010600040101010101" pitchFamily="2" charset="-122"/>
              </a:rPr>
              <a:t>b</a:t>
            </a:r>
            <a:r>
              <a:rPr lang="en-US" altLang="zh-CN" sz="2800" b="1" dirty="0">
                <a:latin typeface="Times New Roman" panose="02020603050405020304" pitchFamily="18" charset="0"/>
                <a:ea typeface="华文中宋" panose="02010600040101010101" pitchFamily="2" charset="-122"/>
              </a:rPr>
              <a:t>)</a:t>
            </a:r>
            <a:r>
              <a:rPr lang="en-US" altLang="zh-CN" sz="2800" b="1" dirty="0">
                <a:latin typeface="Times New Roman" panose="02020603050405020304" pitchFamily="18" charset="0"/>
                <a:ea typeface="宋体" panose="02010600030101010101" pitchFamily="2" charset="-122"/>
              </a:rPr>
              <a:t>=</a:t>
            </a:r>
            <a:endParaRPr lang="en-US" altLang="zh-CN" sz="2800" b="1" dirty="0">
              <a:latin typeface="Times New Roman" panose="02020603050405020304" pitchFamily="18" charset="0"/>
              <a:ea typeface="宋体" panose="02010600030101010101" pitchFamily="2" charset="-122"/>
            </a:endParaRPr>
          </a:p>
        </p:txBody>
      </p:sp>
      <p:sp>
        <p:nvSpPr>
          <p:cNvPr id="9219" name="Rectangle 5" descr="PE03255_"/>
          <p:cNvSpPr/>
          <p:nvPr/>
        </p:nvSpPr>
        <p:spPr>
          <a:xfrm>
            <a:off x="5655945" y="2677160"/>
            <a:ext cx="1443038" cy="521970"/>
          </a:xfrm>
          <a:prstGeom prst="rect">
            <a:avLst/>
          </a:prstGeom>
          <a:solidFill>
            <a:schemeClr val="accent2">
              <a:lumMod val="20000"/>
              <a:lumOff val="80000"/>
            </a:schemeClr>
          </a:solidFill>
          <a:ln w="9525">
            <a:noFill/>
          </a:ln>
        </p:spPr>
        <p:txBody>
          <a:bodyPr wrap="square" anchor="t" anchorCtr="0">
            <a:spAutoFit/>
          </a:bodyPr>
          <a:lstStyle/>
          <a:p>
            <a:pPr defTabSz="914400" eaLnBrk="0" hangingPunct="0"/>
            <a:r>
              <a:rPr lang="en-US" altLang="zh-CN" sz="2800" b="1" i="1" dirty="0">
                <a:latin typeface="Times New Roman" panose="02020603050405020304" pitchFamily="18" charset="0"/>
                <a:ea typeface="宋体" panose="02010600030101010101" pitchFamily="2" charset="-122"/>
              </a:rPr>
              <a:t>a</a:t>
            </a:r>
            <a:r>
              <a:rPr lang="en-US" altLang="zh-CN" sz="2800" b="1" baseline="30000" dirty="0">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a:t>
            </a:r>
            <a:r>
              <a:rPr lang="en-US" altLang="zh-CN" sz="2800" b="1" i="1" dirty="0">
                <a:latin typeface="Times New Roman" panose="02020603050405020304" pitchFamily="18" charset="0"/>
                <a:ea typeface="宋体" panose="02010600030101010101" pitchFamily="2" charset="-122"/>
              </a:rPr>
              <a:t>b</a:t>
            </a:r>
            <a:r>
              <a:rPr lang="en-US" altLang="zh-CN" sz="2800" b="1" baseline="30000" dirty="0">
                <a:latin typeface="Times New Roman" panose="02020603050405020304" pitchFamily="18" charset="0"/>
                <a:ea typeface="宋体" panose="02010600030101010101" pitchFamily="2" charset="-122"/>
              </a:rPr>
              <a:t>2</a:t>
            </a:r>
            <a:endParaRPr lang="en-US" altLang="zh-CN" sz="2800" b="1" baseline="30000" dirty="0">
              <a:latin typeface="Times New Roman" panose="02020603050405020304" pitchFamily="18" charset="0"/>
              <a:ea typeface="宋体" panose="02010600030101010101" pitchFamily="2" charset="-122"/>
            </a:endParaRPr>
          </a:p>
        </p:txBody>
      </p:sp>
      <p:sp>
        <p:nvSpPr>
          <p:cNvPr id="9220" name="Text Box 6" descr="PE03255_"/>
          <p:cNvSpPr txBox="1"/>
          <p:nvPr/>
        </p:nvSpPr>
        <p:spPr>
          <a:xfrm>
            <a:off x="2236470" y="3402648"/>
            <a:ext cx="7886700" cy="521970"/>
          </a:xfrm>
          <a:prstGeom prst="rect">
            <a:avLst/>
          </a:prstGeom>
          <a:noFill/>
          <a:ln w="9525">
            <a:noFill/>
          </a:ln>
        </p:spPr>
        <p:txBody>
          <a:bodyPr wrap="square" anchor="t" anchorCtr="0">
            <a:spAutoFit/>
          </a:bodyPr>
          <a:lstStyle/>
          <a:p>
            <a:pPr eaLnBrk="0" hangingPunct="0">
              <a:spcBef>
                <a:spcPct val="50000"/>
              </a:spcBef>
            </a:pPr>
            <a:r>
              <a:rPr lang="zh-CN" altLang="en-US" sz="2800" dirty="0">
                <a:solidFill>
                  <a:srgbClr val="1C1C1C"/>
                </a:solidFill>
                <a:latin typeface="黑体" panose="02010609060101010101" charset="-122"/>
                <a:ea typeface="黑体" panose="02010609060101010101" charset="-122"/>
              </a:rPr>
              <a:t>两数</a:t>
            </a:r>
            <a:r>
              <a:rPr lang="zh-CN" altLang="en-US" sz="2800" dirty="0">
                <a:solidFill>
                  <a:srgbClr val="FF3300"/>
                </a:solidFill>
                <a:latin typeface="黑体" panose="02010609060101010101" charset="-122"/>
                <a:ea typeface="黑体" panose="02010609060101010101" charset="-122"/>
              </a:rPr>
              <a:t>和</a:t>
            </a:r>
            <a:r>
              <a:rPr lang="zh-CN" altLang="en-US" sz="2800" dirty="0">
                <a:solidFill>
                  <a:srgbClr val="1C1C1C"/>
                </a:solidFill>
                <a:latin typeface="黑体" panose="02010609060101010101" charset="-122"/>
                <a:ea typeface="黑体" panose="02010609060101010101" charset="-122"/>
              </a:rPr>
              <a:t>与这两数</a:t>
            </a:r>
            <a:r>
              <a:rPr lang="zh-CN" altLang="en-US" sz="2800" dirty="0">
                <a:solidFill>
                  <a:srgbClr val="FF3300"/>
                </a:solidFill>
                <a:latin typeface="黑体" panose="02010609060101010101" charset="-122"/>
                <a:ea typeface="黑体" panose="02010609060101010101" charset="-122"/>
              </a:rPr>
              <a:t>差</a:t>
            </a:r>
            <a:r>
              <a:rPr lang="zh-CN" altLang="en-US" sz="2800" dirty="0">
                <a:solidFill>
                  <a:srgbClr val="1C1C1C"/>
                </a:solidFill>
                <a:latin typeface="黑体" panose="02010609060101010101" charset="-122"/>
                <a:ea typeface="黑体" panose="02010609060101010101" charset="-122"/>
              </a:rPr>
              <a:t>的积</a:t>
            </a:r>
            <a:r>
              <a:rPr lang="en-US" altLang="zh-CN" sz="2800" dirty="0">
                <a:solidFill>
                  <a:schemeClr val="tx1"/>
                </a:solidFill>
                <a:latin typeface="黑体" panose="02010609060101010101" charset="-122"/>
                <a:ea typeface="黑体" panose="02010609060101010101" charset="-122"/>
              </a:rPr>
              <a:t>,</a:t>
            </a:r>
            <a:r>
              <a:rPr lang="zh-CN" altLang="en-US" sz="2800" dirty="0">
                <a:solidFill>
                  <a:srgbClr val="FF0000"/>
                </a:solidFill>
                <a:latin typeface="黑体" panose="02010609060101010101" charset="-122"/>
                <a:ea typeface="黑体" panose="02010609060101010101" charset="-122"/>
              </a:rPr>
              <a:t>等于</a:t>
            </a:r>
            <a:r>
              <a:rPr lang="zh-CN" altLang="en-US" sz="2800" dirty="0">
                <a:solidFill>
                  <a:srgbClr val="1C1C1C"/>
                </a:solidFill>
                <a:latin typeface="黑体" panose="02010609060101010101" charset="-122"/>
                <a:ea typeface="黑体" panose="02010609060101010101" charset="-122"/>
              </a:rPr>
              <a:t>这两数的</a:t>
            </a:r>
            <a:r>
              <a:rPr lang="zh-CN" altLang="en-US" sz="2800" dirty="0">
                <a:solidFill>
                  <a:srgbClr val="FF3300"/>
                </a:solidFill>
                <a:latin typeface="黑体" panose="02010609060101010101" charset="-122"/>
                <a:ea typeface="黑体" panose="02010609060101010101" charset="-122"/>
              </a:rPr>
              <a:t>平方差</a:t>
            </a:r>
            <a:r>
              <a:rPr lang="en-US" altLang="zh-CN" sz="2800" dirty="0">
                <a:solidFill>
                  <a:srgbClr val="FF3300"/>
                </a:solidFill>
                <a:latin typeface="黑体" panose="02010609060101010101" charset="-122"/>
                <a:ea typeface="黑体" panose="02010609060101010101" charset="-122"/>
              </a:rPr>
              <a:t>.</a:t>
            </a:r>
            <a:endParaRPr lang="en-US" altLang="zh-CN" sz="2800" dirty="0">
              <a:solidFill>
                <a:srgbClr val="FF3300"/>
              </a:solidFill>
              <a:latin typeface="黑体" panose="02010609060101010101" charset="-122"/>
              <a:ea typeface="黑体" panose="02010609060101010101" charset="-122"/>
            </a:endParaRPr>
          </a:p>
        </p:txBody>
      </p:sp>
      <p:sp>
        <p:nvSpPr>
          <p:cNvPr id="9221" name="Text Box 9"/>
          <p:cNvSpPr txBox="1"/>
          <p:nvPr/>
        </p:nvSpPr>
        <p:spPr>
          <a:xfrm>
            <a:off x="2236470" y="4123373"/>
            <a:ext cx="3168650" cy="521970"/>
          </a:xfrm>
          <a:prstGeom prst="rect">
            <a:avLst/>
          </a:prstGeom>
          <a:noFill/>
          <a:ln w="9525">
            <a:noFill/>
          </a:ln>
        </p:spPr>
        <p:txBody>
          <a:bodyPr anchor="t" anchorCtr="0">
            <a:spAutoFit/>
          </a:bodyPr>
          <a:lstStyle/>
          <a:p>
            <a:pPr marL="342900" indent="-342900">
              <a:spcBef>
                <a:spcPct val="50000"/>
              </a:spcBef>
              <a:buFont typeface="Wingdings" panose="05000000000000000000" pitchFamily="2" charset="2"/>
              <a:buChar char="u"/>
            </a:pPr>
            <a:r>
              <a:rPr lang="zh-CN" altLang="en-US" sz="2800" dirty="0">
                <a:solidFill>
                  <a:schemeClr val="accent1"/>
                </a:solidFill>
                <a:latin typeface="黑体" panose="02010609060101010101" charset="-122"/>
                <a:ea typeface="黑体" panose="02010609060101010101" charset="-122"/>
              </a:rPr>
              <a:t>公式变形</a:t>
            </a:r>
            <a:r>
              <a:rPr lang="en-US" altLang="zh-CN" sz="2800" dirty="0">
                <a:solidFill>
                  <a:schemeClr val="accent1"/>
                </a:solidFill>
                <a:latin typeface="黑体" panose="02010609060101010101" charset="-122"/>
                <a:ea typeface="黑体" panose="02010609060101010101" charset="-122"/>
              </a:rPr>
              <a:t>:</a:t>
            </a:r>
            <a:endParaRPr lang="en-US" altLang="zh-CN" sz="2800" dirty="0">
              <a:solidFill>
                <a:schemeClr val="accent1"/>
              </a:solidFill>
              <a:latin typeface="黑体" panose="02010609060101010101" charset="-122"/>
              <a:ea typeface="黑体" panose="02010609060101010101" charset="-122"/>
            </a:endParaRPr>
          </a:p>
        </p:txBody>
      </p:sp>
      <p:sp>
        <p:nvSpPr>
          <p:cNvPr id="9222" name="Text Box 10"/>
          <p:cNvSpPr txBox="1"/>
          <p:nvPr/>
        </p:nvSpPr>
        <p:spPr>
          <a:xfrm>
            <a:off x="1947545" y="4496435"/>
            <a:ext cx="5976938" cy="737235"/>
          </a:xfrm>
          <a:prstGeom prst="rect">
            <a:avLst/>
          </a:prstGeom>
          <a:noFill/>
          <a:ln w="9525">
            <a:noFill/>
          </a:ln>
        </p:spPr>
        <p:txBody>
          <a:bodyPr anchor="t" anchorCtr="0">
            <a:spAutoFit/>
          </a:bodyPr>
          <a:lstStyle/>
          <a:p>
            <a:pPr marL="342900">
              <a:lnSpc>
                <a:spcPct val="150000"/>
              </a:lnSpc>
            </a:pPr>
            <a:r>
              <a:rPr lang="en-US" altLang="zh-CN" sz="2800" b="1" dirty="0">
                <a:solidFill>
                  <a:srgbClr val="FF0000"/>
                </a:solidFill>
                <a:latin typeface="Times New Roman" panose="02020603050405020304" pitchFamily="18" charset="0"/>
                <a:ea typeface="宋体" panose="02010600030101010101" pitchFamily="2" charset="-122"/>
              </a:rPr>
              <a:t>1.</a:t>
            </a:r>
            <a:r>
              <a:rPr lang="zh-CN" altLang="en-US"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a – b</a:t>
            </a:r>
            <a:r>
              <a:rPr lang="en-US" altLang="zh-CN" sz="2800" b="1" dirty="0">
                <a:solidFill>
                  <a:srgbClr val="FF0000"/>
                </a:solidFill>
                <a:latin typeface="Times New Roman" panose="02020603050405020304" pitchFamily="18" charset="0"/>
                <a:ea typeface="宋体" panose="02010600030101010101" pitchFamily="2" charset="-122"/>
              </a:rPr>
              <a:t> ) ( </a:t>
            </a:r>
            <a:r>
              <a:rPr lang="en-US" altLang="zh-CN" sz="2800" b="1" i="1" dirty="0">
                <a:solidFill>
                  <a:srgbClr val="FF0000"/>
                </a:solidFill>
                <a:latin typeface="Times New Roman" panose="02020603050405020304" pitchFamily="18" charset="0"/>
                <a:ea typeface="宋体" panose="02010600030101010101" pitchFamily="2" charset="-122"/>
              </a:rPr>
              <a:t>a + b</a:t>
            </a:r>
            <a:r>
              <a:rPr lang="en-US" altLang="zh-CN" sz="2800" b="1" dirty="0">
                <a:solidFill>
                  <a:srgbClr val="FF0000"/>
                </a:solidFill>
                <a:latin typeface="Times New Roman" panose="02020603050405020304" pitchFamily="18" charset="0"/>
                <a:ea typeface="宋体" panose="02010600030101010101" pitchFamily="2" charset="-122"/>
              </a:rPr>
              <a:t>) = </a:t>
            </a:r>
            <a:r>
              <a:rPr lang="en-US" altLang="zh-CN" sz="2800" b="1" i="1" dirty="0">
                <a:solidFill>
                  <a:srgbClr val="FF0000"/>
                </a:solidFill>
                <a:latin typeface="Times New Roman" panose="02020603050405020304" pitchFamily="18" charset="0"/>
                <a:ea typeface="宋体" panose="02010600030101010101" pitchFamily="2" charset="-122"/>
              </a:rPr>
              <a:t>a</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 - </a:t>
            </a:r>
            <a:r>
              <a:rPr lang="en-US" altLang="zh-CN" sz="2800" b="1" i="1" dirty="0">
                <a:solidFill>
                  <a:srgbClr val="FF0000"/>
                </a:solidFill>
                <a:latin typeface="Times New Roman" panose="02020603050405020304" pitchFamily="18" charset="0"/>
                <a:ea typeface="宋体" panose="02010600030101010101" pitchFamily="2" charset="-122"/>
              </a:rPr>
              <a:t>b</a:t>
            </a:r>
            <a:r>
              <a:rPr lang="en-US" altLang="zh-CN" sz="2800" b="1" baseline="30000" dirty="0">
                <a:solidFill>
                  <a:srgbClr val="FF0000"/>
                </a:solidFill>
                <a:latin typeface="Times New Roman" panose="02020603050405020304" pitchFamily="18" charset="0"/>
                <a:ea typeface="宋体" panose="02010600030101010101" pitchFamily="2" charset="-122"/>
              </a:rPr>
              <a:t>2</a:t>
            </a:r>
            <a:endParaRPr lang="en-US" altLang="zh-CN" sz="2800" b="1" dirty="0">
              <a:solidFill>
                <a:srgbClr val="FF0000"/>
              </a:solidFill>
              <a:latin typeface="Times New Roman" panose="02020603050405020304" pitchFamily="18" charset="0"/>
              <a:ea typeface="宋体" panose="02010600030101010101" pitchFamily="2" charset="-122"/>
            </a:endParaRPr>
          </a:p>
        </p:txBody>
      </p:sp>
      <p:sp>
        <p:nvSpPr>
          <p:cNvPr id="9223" name="Text Box 11"/>
          <p:cNvSpPr txBox="1"/>
          <p:nvPr/>
        </p:nvSpPr>
        <p:spPr>
          <a:xfrm>
            <a:off x="2307908" y="5217160"/>
            <a:ext cx="5616575" cy="521970"/>
          </a:xfrm>
          <a:prstGeom prst="rect">
            <a:avLst/>
          </a:prstGeom>
          <a:noFill/>
          <a:ln w="9525">
            <a:noFill/>
          </a:ln>
        </p:spPr>
        <p:txBody>
          <a:bodyPr wrap="square" anchor="t" anchorCtr="0">
            <a:spAutoFit/>
          </a:bodyPr>
          <a:lstStyle/>
          <a:p>
            <a:pPr marL="342900" indent="-342900">
              <a:spcBef>
                <a:spcPct val="50000"/>
              </a:spcBef>
            </a:pPr>
            <a:r>
              <a:rPr lang="en-US" altLang="zh-CN" sz="2800" b="1" dirty="0">
                <a:solidFill>
                  <a:srgbClr val="FF0000"/>
                </a:solidFill>
                <a:latin typeface="Times New Roman" panose="02020603050405020304" pitchFamily="18" charset="0"/>
                <a:ea typeface="宋体" panose="02010600030101010101" pitchFamily="2" charset="-122"/>
              </a:rPr>
              <a:t>2.</a:t>
            </a:r>
            <a:r>
              <a:rPr lang="zh-CN" altLang="en-US" sz="2800" b="1" dirty="0">
                <a:solidFill>
                  <a:srgbClr val="FF0000"/>
                </a:solidFill>
                <a:latin typeface="Times New Roman" panose="02020603050405020304" pitchFamily="18" charset="0"/>
                <a:ea typeface="宋体" panose="02010600030101010101" pitchFamily="2" charset="-122"/>
              </a:rPr>
              <a:t>（</a:t>
            </a:r>
            <a:r>
              <a:rPr lang="en-US" altLang="zh-CN" sz="2800" b="1" i="1" dirty="0">
                <a:solidFill>
                  <a:srgbClr val="FF0000"/>
                </a:solidFill>
                <a:latin typeface="Times New Roman" panose="02020603050405020304" pitchFamily="18" charset="0"/>
                <a:ea typeface="宋体" panose="02010600030101010101" pitchFamily="2" charset="-122"/>
              </a:rPr>
              <a:t>b + a</a:t>
            </a:r>
            <a:r>
              <a:rPr lang="en-US" altLang="zh-CN" sz="2800" b="1" dirty="0">
                <a:solidFill>
                  <a:srgbClr val="FF0000"/>
                </a:solidFill>
                <a:latin typeface="Times New Roman" panose="02020603050405020304" pitchFamily="18" charset="0"/>
                <a:ea typeface="宋体" panose="02010600030101010101" pitchFamily="2" charset="-122"/>
              </a:rPr>
              <a:t> )( -</a:t>
            </a:r>
            <a:r>
              <a:rPr lang="en-US" altLang="zh-CN" sz="2800" b="1" i="1" dirty="0">
                <a:solidFill>
                  <a:srgbClr val="FF0000"/>
                </a:solidFill>
                <a:latin typeface="Times New Roman" panose="02020603050405020304" pitchFamily="18" charset="0"/>
                <a:ea typeface="宋体" panose="02010600030101010101" pitchFamily="2" charset="-122"/>
              </a:rPr>
              <a:t>b + a</a:t>
            </a:r>
            <a:r>
              <a:rPr lang="en-US" altLang="zh-CN" sz="2800" b="1" dirty="0">
                <a:solidFill>
                  <a:srgbClr val="FF0000"/>
                </a:solidFill>
                <a:latin typeface="Times New Roman" panose="02020603050405020304" pitchFamily="18" charset="0"/>
                <a:ea typeface="宋体" panose="02010600030101010101" pitchFamily="2" charset="-122"/>
              </a:rPr>
              <a:t> ) = </a:t>
            </a:r>
            <a:r>
              <a:rPr lang="en-US" altLang="zh-CN" sz="2800" b="1" i="1" dirty="0">
                <a:solidFill>
                  <a:srgbClr val="FF0000"/>
                </a:solidFill>
                <a:latin typeface="Times New Roman" panose="02020603050405020304" pitchFamily="18" charset="0"/>
                <a:ea typeface="宋体" panose="02010600030101010101" pitchFamily="2" charset="-122"/>
              </a:rPr>
              <a:t>a</a:t>
            </a:r>
            <a:r>
              <a:rPr lang="en-US" altLang="zh-CN" sz="2800" b="1" baseline="30000" dirty="0">
                <a:solidFill>
                  <a:srgbClr val="FF0000"/>
                </a:solidFill>
                <a:latin typeface="Times New Roman" panose="02020603050405020304" pitchFamily="18" charset="0"/>
                <a:ea typeface="宋体" panose="02010600030101010101" pitchFamily="2" charset="-122"/>
              </a:rPr>
              <a:t>2</a:t>
            </a:r>
            <a:r>
              <a:rPr lang="en-US" altLang="zh-CN" sz="2800" b="1" dirty="0">
                <a:solidFill>
                  <a:srgbClr val="FF0000"/>
                </a:solidFill>
                <a:latin typeface="Times New Roman" panose="02020603050405020304" pitchFamily="18" charset="0"/>
                <a:ea typeface="宋体" panose="02010600030101010101" pitchFamily="2" charset="-122"/>
              </a:rPr>
              <a:t> - </a:t>
            </a:r>
            <a:r>
              <a:rPr lang="en-US" altLang="zh-CN" sz="2800" b="1" i="1" dirty="0">
                <a:solidFill>
                  <a:srgbClr val="FF0000"/>
                </a:solidFill>
                <a:latin typeface="Times New Roman" panose="02020603050405020304" pitchFamily="18" charset="0"/>
                <a:ea typeface="宋体" panose="02010600030101010101" pitchFamily="2" charset="-122"/>
              </a:rPr>
              <a:t>b</a:t>
            </a:r>
            <a:r>
              <a:rPr lang="en-US" altLang="zh-CN" sz="2800" b="1" baseline="30000" dirty="0">
                <a:solidFill>
                  <a:srgbClr val="FF0000"/>
                </a:solidFill>
                <a:latin typeface="Times New Roman" panose="02020603050405020304" pitchFamily="18" charset="0"/>
                <a:ea typeface="宋体" panose="02010600030101010101" pitchFamily="2" charset="-122"/>
              </a:rPr>
              <a:t>2</a:t>
            </a:r>
            <a:endParaRPr lang="en-US" altLang="zh-CN" sz="2800" b="1" dirty="0">
              <a:solidFill>
                <a:srgbClr val="FF0000"/>
              </a:solidFill>
              <a:latin typeface="Times New Roman" panose="02020603050405020304" pitchFamily="18" charset="0"/>
              <a:ea typeface="宋体" panose="02010600030101010101" pitchFamily="2" charset="-122"/>
            </a:endParaRPr>
          </a:p>
        </p:txBody>
      </p:sp>
      <p:sp>
        <p:nvSpPr>
          <p:cNvPr id="9227" name="矩形 112"/>
          <p:cNvSpPr/>
          <p:nvPr/>
        </p:nvSpPr>
        <p:spPr>
          <a:xfrm>
            <a:off x="2125345" y="1904048"/>
            <a:ext cx="1839913" cy="431800"/>
          </a:xfrm>
          <a:prstGeom prst="rect">
            <a:avLst/>
          </a:prstGeom>
          <a:solidFill>
            <a:srgbClr val="F5F2C9"/>
          </a:solidFill>
          <a:ln w="9525">
            <a:solidFill>
              <a:schemeClr val="accent1"/>
            </a:solidFill>
          </a:ln>
        </p:spPr>
        <p:txBody>
          <a:bodyPr anchor="t" anchorCtr="0"/>
          <a:lstStyle/>
          <a:p>
            <a:pPr>
              <a:spcBef>
                <a:spcPct val="50000"/>
              </a:spcBef>
            </a:pPr>
            <a:r>
              <a:rPr lang="zh-CN" altLang="en-US" sz="2400" dirty="0">
                <a:solidFill>
                  <a:schemeClr val="accent1"/>
                </a:solidFill>
                <a:latin typeface="黑体" panose="02010609060101010101" charset="-122"/>
                <a:ea typeface="黑体" panose="02010609060101010101" charset="-122"/>
              </a:rPr>
              <a:t>平方差公式</a:t>
            </a:r>
            <a:endParaRPr lang="zh-CN" altLang="en-US" sz="2400" dirty="0">
              <a:solidFill>
                <a:schemeClr val="accent1"/>
              </a:solidFill>
              <a:latin typeface="黑体" panose="02010609060101010101" charset="-122"/>
              <a:ea typeface="黑体" panose="02010609060101010101" charset="-122"/>
            </a:endParaRPr>
          </a:p>
        </p:txBody>
      </p:sp>
      <p:grpSp>
        <p:nvGrpSpPr>
          <p:cNvPr id="2" name="组合 1"/>
          <p:cNvGrpSpPr/>
          <p:nvPr/>
        </p:nvGrpSpPr>
        <p:grpSpPr>
          <a:xfrm>
            <a:off x="1847232" y="359346"/>
            <a:ext cx="1997710" cy="612775"/>
            <a:chOff x="3590568" y="400194"/>
            <a:chExt cx="5213316" cy="1031890"/>
          </a:xfrm>
        </p:grpSpPr>
        <p:grpSp>
          <p:nvGrpSpPr>
            <p:cNvPr id="13314" name="组合 21"/>
            <p:cNvGrpSpPr/>
            <p:nvPr/>
          </p:nvGrpSpPr>
          <p:grpSpPr>
            <a:xfrm>
              <a:off x="3590568" y="400194"/>
              <a:ext cx="5213316" cy="1031890"/>
              <a:chOff x="7038412" y="5298115"/>
              <a:chExt cx="3099874" cy="517828"/>
            </a:xfrm>
          </p:grpSpPr>
          <p:grpSp>
            <p:nvGrpSpPr>
              <p:cNvPr id="3" name="组合 2"/>
              <p:cNvGrpSpPr/>
              <p:nvPr/>
            </p:nvGrpSpPr>
            <p:grpSpPr>
              <a:xfrm>
                <a:off x="7038412" y="5298115"/>
                <a:ext cx="3099874" cy="517828"/>
                <a:chOff x="5718131" y="5650928"/>
                <a:chExt cx="4596458" cy="767829"/>
              </a:xfrm>
            </p:grpSpPr>
            <p:sp>
              <p:nvSpPr>
                <p:cNvPr id="4" name="圆角矩形 3"/>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latin typeface="微软雅黑" panose="020B0503020204020204" charset="-122"/>
                    <a:ea typeface="微软雅黑" panose="020B0503020204020204" charset="-122"/>
                  </a:endParaRPr>
                </a:p>
              </p:txBody>
            </p:sp>
            <p:sp>
              <p:nvSpPr>
                <p:cNvPr id="7" name="圆角矩形 6"/>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latin typeface="微软雅黑" panose="020B0503020204020204" charset="-122"/>
                    <a:ea typeface="微软雅黑" panose="020B0503020204020204" charset="-122"/>
                  </a:endParaRPr>
                </a:p>
              </p:txBody>
            </p:sp>
          </p:grpSp>
          <p:sp>
            <p:nvSpPr>
              <p:cNvPr id="8" name="TextBox 19"/>
              <p:cNvSpPr txBox="1"/>
              <p:nvPr/>
            </p:nvSpPr>
            <p:spPr>
              <a:xfrm>
                <a:off x="7752953" y="5433395"/>
                <a:ext cx="278798" cy="213571"/>
              </a:xfrm>
              <a:prstGeom prst="rect">
                <a:avLst/>
              </a:prstGeom>
              <a:noFill/>
            </p:spPr>
            <p:txBody>
              <a:bodyPr wrap="square" rtlCol="0">
                <a:spAutoFit/>
              </a:bodyPr>
              <a:lstStyle/>
              <a:p>
                <a:pPr fontAlgn="auto"/>
                <a:endParaRPr lang="zh-CN" altLang="en-US" sz="1050" noProof="1">
                  <a:solidFill>
                    <a:schemeClr val="bg1"/>
                  </a:solidFill>
                  <a:latin typeface="微软雅黑" panose="020B0503020204020204" charset="-122"/>
                  <a:ea typeface="微软雅黑" panose="020B0503020204020204" charset="-122"/>
                </a:endParaRPr>
              </a:p>
            </p:txBody>
          </p:sp>
        </p:grpSp>
        <p:sp>
          <p:nvSpPr>
            <p:cNvPr id="13317" name="矩形 22"/>
            <p:cNvSpPr/>
            <p:nvPr/>
          </p:nvSpPr>
          <p:spPr>
            <a:xfrm>
              <a:off x="4219481" y="474234"/>
              <a:ext cx="4283494" cy="878978"/>
            </a:xfrm>
            <a:prstGeom prst="rect">
              <a:avLst/>
            </a:prstGeom>
            <a:noFill/>
            <a:ln w="9525">
              <a:noFill/>
            </a:ln>
          </p:spPr>
          <p:txBody>
            <a:bodyPr wrap="square" anchor="t">
              <a:spAutoFit/>
            </a:bodyPr>
            <a:lstStyle/>
            <a:p>
              <a:r>
                <a:rPr lang="zh-CN" altLang="en-US" sz="2800" dirty="0">
                  <a:solidFill>
                    <a:schemeClr val="bg1"/>
                  </a:solidFill>
                  <a:latin typeface="造字工房悦黑（非商用）常规体" pitchFamily="2" charset="-122"/>
                  <a:ea typeface="造字工房悦黑（非商用）常规体" pitchFamily="2" charset="-122"/>
                </a:rPr>
                <a:t>讲授新课</a:t>
              </a:r>
              <a:endParaRPr lang="zh-CN" altLang="en-US" sz="2800" dirty="0">
                <a:solidFill>
                  <a:schemeClr val="bg1"/>
                </a:solidFill>
                <a:latin typeface="造字工房悦黑（非商用）常规体" pitchFamily="2" charset="-122"/>
                <a:ea typeface="造字工房悦黑（非商用）常规体" pitchFamily="2" charset="-122"/>
              </a:endParaRPr>
            </a:p>
          </p:txBody>
        </p:sp>
      </p:grpSp>
      <p:sp>
        <p:nvSpPr>
          <p:cNvPr id="9" name="文本框 8"/>
          <p:cNvSpPr txBox="1"/>
          <p:nvPr/>
        </p:nvSpPr>
        <p:spPr>
          <a:xfrm>
            <a:off x="1903144" y="1162849"/>
            <a:ext cx="5284470" cy="460375"/>
          </a:xfrm>
          <a:prstGeom prst="rect">
            <a:avLst/>
          </a:prstGeom>
          <a:solidFill>
            <a:srgbClr val="00B050"/>
          </a:solidFill>
        </p:spPr>
        <p:txBody>
          <a:bodyPr wrap="square" rtlCol="0">
            <a:spAutoFit/>
          </a:bodyPr>
          <a:lstStyle/>
          <a:p>
            <a:r>
              <a:rPr lang="en-US" altLang="zh-CN" sz="2400" b="1" dirty="0" smtClean="0">
                <a:solidFill>
                  <a:schemeClr val="bg1"/>
                </a:solidFill>
                <a:latin typeface="华文宋体" panose="02010600040101010101" charset="-122"/>
                <a:ea typeface="华文宋体" panose="02010600040101010101" charset="-122"/>
                <a:sym typeface="宋体" panose="02010600030101010101" pitchFamily="2" charset="-122"/>
              </a:rPr>
              <a:t>1.</a:t>
            </a:r>
            <a:r>
              <a:rPr lang="zh-CN" altLang="en-US" sz="2400" b="1" dirty="0" smtClean="0">
                <a:solidFill>
                  <a:schemeClr val="bg1"/>
                </a:solidFill>
                <a:latin typeface="华文宋体" panose="02010600040101010101" charset="-122"/>
                <a:ea typeface="华文宋体" panose="02010600040101010101" charset="-122"/>
                <a:sym typeface="宋体" panose="02010600030101010101" pitchFamily="2" charset="-122"/>
              </a:rPr>
              <a:t>平方差公式</a:t>
            </a:r>
            <a:endParaRPr lang="zh-CN" altLang="en-US" sz="2400" b="1" dirty="0">
              <a:solidFill>
                <a:schemeClr val="bg1"/>
              </a:solidFill>
              <a:latin typeface="华文宋体" panose="02010600040101010101" charset="-122"/>
              <a:ea typeface="华文宋体" panose="0201060004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219"/>
                                        </p:tgtEl>
                                        <p:attrNameLst>
                                          <p:attrName>style.visibility</p:attrName>
                                        </p:attrNameLst>
                                      </p:cBhvr>
                                      <p:to>
                                        <p:strVal val="visible"/>
                                      </p:to>
                                    </p:set>
                                    <p:animEffect transition="in" filter="wipe(left)">
                                      <p:cBhvr>
                                        <p:cTn id="13" dur="500"/>
                                        <p:tgtEl>
                                          <p:spTgt spid="92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9220">
                                            <p:txEl>
                                              <p:pRg st="0" end="0"/>
                                            </p:txEl>
                                          </p:spTgt>
                                        </p:tgtEl>
                                        <p:attrNameLst>
                                          <p:attrName>style.visibility</p:attrName>
                                        </p:attrNameLst>
                                      </p:cBhvr>
                                      <p:to>
                                        <p:strVal val="visible"/>
                                      </p:to>
                                    </p:set>
                                    <p:animEffect transition="in" filter="wipe(left)">
                                      <p:cBhvr>
                                        <p:cTn id="18" dur="500"/>
                                        <p:tgtEl>
                                          <p:spTgt spid="922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2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9222"/>
                                        </p:tgtEl>
                                        <p:attrNameLst>
                                          <p:attrName>style.visibility</p:attrName>
                                        </p:attrNameLst>
                                      </p:cBhvr>
                                      <p:to>
                                        <p:strVal val="visible"/>
                                      </p:to>
                                    </p:set>
                                    <p:animEffect transition="in" filter="wipe(down)">
                                      <p:cBhvr>
                                        <p:cTn id="27" dur="580">
                                          <p:stCondLst>
                                            <p:cond delay="0"/>
                                          </p:stCondLst>
                                        </p:cTn>
                                        <p:tgtEl>
                                          <p:spTgt spid="9222"/>
                                        </p:tgtEl>
                                      </p:cBhvr>
                                    </p:animEffect>
                                    <p:anim calcmode="lin" valueType="num">
                                      <p:cBhvr>
                                        <p:cTn id="28" dur="1822" tmFilter="0,0; 0.14,0.36; 0.43,0.73; 0.71,0.91; 1.0,1.0">
                                          <p:stCondLst>
                                            <p:cond delay="0"/>
                                          </p:stCondLst>
                                        </p:cTn>
                                        <p:tgtEl>
                                          <p:spTgt spid="9222"/>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9222"/>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9222"/>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9222"/>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9222"/>
                                        </p:tgtEl>
                                        <p:attrNameLst>
                                          <p:attrName>ppt_y</p:attrName>
                                        </p:attrNameLst>
                                      </p:cBhvr>
                                      <p:tavLst>
                                        <p:tav tm="0" fmla="#ppt_y-sin(pi*$)/81">
                                          <p:val>
                                            <p:fltVal val="0"/>
                                          </p:val>
                                        </p:tav>
                                        <p:tav tm="100000">
                                          <p:val>
                                            <p:fltVal val="1"/>
                                          </p:val>
                                        </p:tav>
                                      </p:tavLst>
                                    </p:anim>
                                    <p:animScale>
                                      <p:cBhvr>
                                        <p:cTn id="33" dur="26">
                                          <p:stCondLst>
                                            <p:cond delay="650"/>
                                          </p:stCondLst>
                                        </p:cTn>
                                        <p:tgtEl>
                                          <p:spTgt spid="9222"/>
                                        </p:tgtEl>
                                      </p:cBhvr>
                                      <p:to x="100000" y="60000"/>
                                    </p:animScale>
                                    <p:animScale>
                                      <p:cBhvr>
                                        <p:cTn id="34" dur="166" decel="50000">
                                          <p:stCondLst>
                                            <p:cond delay="676"/>
                                          </p:stCondLst>
                                        </p:cTn>
                                        <p:tgtEl>
                                          <p:spTgt spid="9222"/>
                                        </p:tgtEl>
                                      </p:cBhvr>
                                      <p:to x="100000" y="100000"/>
                                    </p:animScale>
                                    <p:animScale>
                                      <p:cBhvr>
                                        <p:cTn id="35" dur="26">
                                          <p:stCondLst>
                                            <p:cond delay="1312"/>
                                          </p:stCondLst>
                                        </p:cTn>
                                        <p:tgtEl>
                                          <p:spTgt spid="9222"/>
                                        </p:tgtEl>
                                      </p:cBhvr>
                                      <p:to x="100000" y="80000"/>
                                    </p:animScale>
                                    <p:animScale>
                                      <p:cBhvr>
                                        <p:cTn id="36" dur="166" decel="50000">
                                          <p:stCondLst>
                                            <p:cond delay="1338"/>
                                          </p:stCondLst>
                                        </p:cTn>
                                        <p:tgtEl>
                                          <p:spTgt spid="9222"/>
                                        </p:tgtEl>
                                      </p:cBhvr>
                                      <p:to x="100000" y="100000"/>
                                    </p:animScale>
                                    <p:animScale>
                                      <p:cBhvr>
                                        <p:cTn id="37" dur="26">
                                          <p:stCondLst>
                                            <p:cond delay="1642"/>
                                          </p:stCondLst>
                                        </p:cTn>
                                        <p:tgtEl>
                                          <p:spTgt spid="9222"/>
                                        </p:tgtEl>
                                      </p:cBhvr>
                                      <p:to x="100000" y="90000"/>
                                    </p:animScale>
                                    <p:animScale>
                                      <p:cBhvr>
                                        <p:cTn id="38" dur="166" decel="50000">
                                          <p:stCondLst>
                                            <p:cond delay="1668"/>
                                          </p:stCondLst>
                                        </p:cTn>
                                        <p:tgtEl>
                                          <p:spTgt spid="9222"/>
                                        </p:tgtEl>
                                      </p:cBhvr>
                                      <p:to x="100000" y="100000"/>
                                    </p:animScale>
                                    <p:animScale>
                                      <p:cBhvr>
                                        <p:cTn id="39" dur="26">
                                          <p:stCondLst>
                                            <p:cond delay="1808"/>
                                          </p:stCondLst>
                                        </p:cTn>
                                        <p:tgtEl>
                                          <p:spTgt spid="9222"/>
                                        </p:tgtEl>
                                      </p:cBhvr>
                                      <p:to x="100000" y="95000"/>
                                    </p:animScale>
                                    <p:animScale>
                                      <p:cBhvr>
                                        <p:cTn id="40" dur="166" decel="50000">
                                          <p:stCondLst>
                                            <p:cond delay="1834"/>
                                          </p:stCondLst>
                                        </p:cTn>
                                        <p:tgtEl>
                                          <p:spTgt spid="9222"/>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grpId="0" nodeType="clickEffect">
                                  <p:stCondLst>
                                    <p:cond delay="0"/>
                                  </p:stCondLst>
                                  <p:childTnLst>
                                    <p:set>
                                      <p:cBhvr>
                                        <p:cTn id="44" dur="1" fill="hold">
                                          <p:stCondLst>
                                            <p:cond delay="0"/>
                                          </p:stCondLst>
                                        </p:cTn>
                                        <p:tgtEl>
                                          <p:spTgt spid="9223"/>
                                        </p:tgtEl>
                                        <p:attrNameLst>
                                          <p:attrName>style.visibility</p:attrName>
                                        </p:attrNameLst>
                                      </p:cBhvr>
                                      <p:to>
                                        <p:strVal val="visible"/>
                                      </p:to>
                                    </p:set>
                                    <p:animEffect transition="in" filter="wipe(down)">
                                      <p:cBhvr>
                                        <p:cTn id="45" dur="580">
                                          <p:stCondLst>
                                            <p:cond delay="0"/>
                                          </p:stCondLst>
                                        </p:cTn>
                                        <p:tgtEl>
                                          <p:spTgt spid="9223"/>
                                        </p:tgtEl>
                                      </p:cBhvr>
                                    </p:animEffect>
                                    <p:anim calcmode="lin" valueType="num">
                                      <p:cBhvr>
                                        <p:cTn id="46" dur="1822" tmFilter="0,0; 0.14,0.36; 0.43,0.73; 0.71,0.91; 1.0,1.0">
                                          <p:stCondLst>
                                            <p:cond delay="0"/>
                                          </p:stCondLst>
                                        </p:cTn>
                                        <p:tgtEl>
                                          <p:spTgt spid="9223"/>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9223"/>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9223"/>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9223"/>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9223"/>
                                        </p:tgtEl>
                                        <p:attrNameLst>
                                          <p:attrName>ppt_y</p:attrName>
                                        </p:attrNameLst>
                                      </p:cBhvr>
                                      <p:tavLst>
                                        <p:tav tm="0" fmla="#ppt_y-sin(pi*$)/81">
                                          <p:val>
                                            <p:fltVal val="0"/>
                                          </p:val>
                                        </p:tav>
                                        <p:tav tm="100000">
                                          <p:val>
                                            <p:fltVal val="1"/>
                                          </p:val>
                                        </p:tav>
                                      </p:tavLst>
                                    </p:anim>
                                    <p:animScale>
                                      <p:cBhvr>
                                        <p:cTn id="51" dur="26">
                                          <p:stCondLst>
                                            <p:cond delay="650"/>
                                          </p:stCondLst>
                                        </p:cTn>
                                        <p:tgtEl>
                                          <p:spTgt spid="9223"/>
                                        </p:tgtEl>
                                      </p:cBhvr>
                                      <p:to x="100000" y="60000"/>
                                    </p:animScale>
                                    <p:animScale>
                                      <p:cBhvr>
                                        <p:cTn id="52" dur="166" decel="50000">
                                          <p:stCondLst>
                                            <p:cond delay="676"/>
                                          </p:stCondLst>
                                        </p:cTn>
                                        <p:tgtEl>
                                          <p:spTgt spid="9223"/>
                                        </p:tgtEl>
                                      </p:cBhvr>
                                      <p:to x="100000" y="100000"/>
                                    </p:animScale>
                                    <p:animScale>
                                      <p:cBhvr>
                                        <p:cTn id="53" dur="26">
                                          <p:stCondLst>
                                            <p:cond delay="1312"/>
                                          </p:stCondLst>
                                        </p:cTn>
                                        <p:tgtEl>
                                          <p:spTgt spid="9223"/>
                                        </p:tgtEl>
                                      </p:cBhvr>
                                      <p:to x="100000" y="80000"/>
                                    </p:animScale>
                                    <p:animScale>
                                      <p:cBhvr>
                                        <p:cTn id="54" dur="166" decel="50000">
                                          <p:stCondLst>
                                            <p:cond delay="1338"/>
                                          </p:stCondLst>
                                        </p:cTn>
                                        <p:tgtEl>
                                          <p:spTgt spid="9223"/>
                                        </p:tgtEl>
                                      </p:cBhvr>
                                      <p:to x="100000" y="100000"/>
                                    </p:animScale>
                                    <p:animScale>
                                      <p:cBhvr>
                                        <p:cTn id="55" dur="26">
                                          <p:stCondLst>
                                            <p:cond delay="1642"/>
                                          </p:stCondLst>
                                        </p:cTn>
                                        <p:tgtEl>
                                          <p:spTgt spid="9223"/>
                                        </p:tgtEl>
                                      </p:cBhvr>
                                      <p:to x="100000" y="90000"/>
                                    </p:animScale>
                                    <p:animScale>
                                      <p:cBhvr>
                                        <p:cTn id="56" dur="166" decel="50000">
                                          <p:stCondLst>
                                            <p:cond delay="1668"/>
                                          </p:stCondLst>
                                        </p:cTn>
                                        <p:tgtEl>
                                          <p:spTgt spid="9223"/>
                                        </p:tgtEl>
                                      </p:cBhvr>
                                      <p:to x="100000" y="100000"/>
                                    </p:animScale>
                                    <p:animScale>
                                      <p:cBhvr>
                                        <p:cTn id="57" dur="26">
                                          <p:stCondLst>
                                            <p:cond delay="1808"/>
                                          </p:stCondLst>
                                        </p:cTn>
                                        <p:tgtEl>
                                          <p:spTgt spid="9223"/>
                                        </p:tgtEl>
                                      </p:cBhvr>
                                      <p:to x="100000" y="95000"/>
                                    </p:animScale>
                                    <p:animScale>
                                      <p:cBhvr>
                                        <p:cTn id="58" dur="166" decel="50000">
                                          <p:stCondLst>
                                            <p:cond delay="1834"/>
                                          </p:stCondLst>
                                        </p:cTn>
                                        <p:tgtEl>
                                          <p:spTgt spid="922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p:bldP spid="9219" grpId="0" bldLvl="0" animBg="1"/>
      <p:bldP spid="9220" grpId="0" uiExpand="1" build="p"/>
      <p:bldP spid="9221" grpId="0"/>
      <p:bldP spid="9222" grpId="0"/>
      <p:bldP spid="9223" grpId="0"/>
    </p:bldLst>
  </p:timing>
</p:sld>
</file>

<file path=ppt/tags/tag1.xml><?xml version="1.0" encoding="utf-8"?>
<p:tagLst xmlns:p="http://schemas.openxmlformats.org/presentationml/2006/main">
  <p:tag name="KSO_WM_UNIT_TABLE_BEAUTIFY" val="smartTable{16877ba1-2058-48e8-ac4f-6a4418f69156}"/>
</p:tagLst>
</file>

<file path=ppt/tags/tag2.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42-绿色清新">
      <a:dk1>
        <a:sysClr val="windowText" lastClr="000000"/>
      </a:dk1>
      <a:lt1>
        <a:sysClr val="window" lastClr="FFFFFF"/>
      </a:lt1>
      <a:dk2>
        <a:srgbClr val="212745"/>
      </a:dk2>
      <a:lt2>
        <a:srgbClr val="7F7F7F"/>
      </a:lt2>
      <a:accent1>
        <a:srgbClr val="138A40"/>
      </a:accent1>
      <a:accent2>
        <a:srgbClr val="138A40"/>
      </a:accent2>
      <a:accent3>
        <a:srgbClr val="138A40"/>
      </a:accent3>
      <a:accent4>
        <a:srgbClr val="138A40"/>
      </a:accent4>
      <a:accent5>
        <a:srgbClr val="138A40"/>
      </a:accent5>
      <a:accent6>
        <a:srgbClr val="138A40"/>
      </a:accent6>
      <a:hlink>
        <a:srgbClr val="56C7AA"/>
      </a:hlink>
      <a:folHlink>
        <a:srgbClr val="59A8D1"/>
      </a:folHlink>
    </a:clrScheme>
    <a:fontScheme name="自定义 6">
      <a:majorFont>
        <a:latin typeface="Arial"/>
        <a:ea typeface="微软雅黑 Light"/>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3694</Words>
  <Application>WPS 演示</Application>
  <PresentationFormat>全屏显示(4:3)</PresentationFormat>
  <Paragraphs>449</Paragraphs>
  <Slides>34</Slides>
  <Notes>9</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10</vt:i4>
      </vt:variant>
      <vt:variant>
        <vt:lpstr>幻灯片标题</vt:lpstr>
      </vt:variant>
      <vt:variant>
        <vt:i4>34</vt:i4>
      </vt:variant>
    </vt:vector>
  </HeadingPairs>
  <TitlesOfParts>
    <vt:vector size="64" baseType="lpstr">
      <vt:lpstr>Arial</vt:lpstr>
      <vt:lpstr>宋体</vt:lpstr>
      <vt:lpstr>Wingdings</vt:lpstr>
      <vt:lpstr>微软雅黑 Light</vt:lpstr>
      <vt:lpstr>华文行楷</vt:lpstr>
      <vt:lpstr>微软雅黑</vt:lpstr>
      <vt:lpstr>黑体</vt:lpstr>
      <vt:lpstr>造字工房悦黑（非商用）常规体</vt:lpstr>
      <vt:lpstr>华文宋体</vt:lpstr>
      <vt:lpstr>Times New Roman</vt:lpstr>
      <vt:lpstr>Batang</vt:lpstr>
      <vt:lpstr>楷体_GB2312</vt:lpstr>
      <vt:lpstr>Calibri</vt:lpstr>
      <vt:lpstr>华文中宋</vt:lpstr>
      <vt:lpstr>Arial Unicode MS</vt:lpstr>
      <vt:lpstr>华文楷体</vt:lpstr>
      <vt:lpstr>隶书</vt:lpstr>
      <vt:lpstr>楷体</vt:lpstr>
      <vt:lpstr>Calibri</vt:lpstr>
      <vt:lpstr>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慢慢来</cp:lastModifiedBy>
  <cp:revision>101</cp:revision>
  <dcterms:created xsi:type="dcterms:W3CDTF">2015-10-07T07:18:00Z</dcterms:created>
  <dcterms:modified xsi:type="dcterms:W3CDTF">2025-02-07T01:21:01Z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733B4E16A46D4D8393895A4FB1872EB6</vt:lpwstr>
  </property>
</Properties>
</file>