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6"/>
  </p:notesMasterIdLst>
  <p:sldIdLst>
    <p:sldId id="360" r:id="rId4"/>
    <p:sldId id="380" r:id="rId5"/>
    <p:sldId id="385" r:id="rId7"/>
    <p:sldId id="315" r:id="rId8"/>
    <p:sldId id="319" r:id="rId9"/>
    <p:sldId id="316" r:id="rId10"/>
    <p:sldId id="321" r:id="rId11"/>
    <p:sldId id="320" r:id="rId12"/>
    <p:sldId id="317" r:id="rId13"/>
    <p:sldId id="381" r:id="rId14"/>
    <p:sldId id="322" r:id="rId15"/>
    <p:sldId id="323" r:id="rId16"/>
    <p:sldId id="325" r:id="rId17"/>
    <p:sldId id="327" r:id="rId18"/>
    <p:sldId id="328" r:id="rId19"/>
    <p:sldId id="329" r:id="rId20"/>
    <p:sldId id="383" r:id="rId21"/>
    <p:sldId id="384" r:id="rId22"/>
    <p:sldId id="346" r:id="rId23"/>
    <p:sldId id="348" r:id="rId24"/>
    <p:sldId id="350" r:id="rId25"/>
    <p:sldId id="358" r:id="rId26"/>
    <p:sldId id="351" r:id="rId27"/>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3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7.wmf"/><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13.wmf"/><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7" Type="http://schemas.openxmlformats.org/officeDocument/2006/relationships/image" Target="../media/image23.wmf"/><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27649"/>
          <p:cNvSpPr>
            <a:spLocks noGrp="1"/>
          </p:cNvSpPr>
          <p:nvPr>
            <p:ph type="hdr" sz="quarter"/>
          </p:nvPr>
        </p:nvSpPr>
        <p:spPr>
          <a:xfrm>
            <a:off x="0" y="0"/>
            <a:ext cx="2971800" cy="457200"/>
          </a:xfrm>
          <a:prstGeom prst="rect">
            <a:avLst/>
          </a:prstGeom>
          <a:noFill/>
          <a:ln w="9525">
            <a:noFill/>
          </a:ln>
        </p:spPr>
        <p:txBody>
          <a:bodyPr anchor="t"/>
          <a:p>
            <a:pPr lvl="0" indent="0" fontAlgn="base"/>
            <a:endParaRPr lang="zh-CN" altLang="en-US" sz="1200" strike="noStrike" noProof="1" dirty="0"/>
          </a:p>
        </p:txBody>
      </p:sp>
      <p:sp>
        <p:nvSpPr>
          <p:cNvPr id="2051" name="日期占位符 27650"/>
          <p:cNvSpPr>
            <a:spLocks noGrp="1"/>
          </p:cNvSpPr>
          <p:nvPr>
            <p:ph type="dt"/>
          </p:nvPr>
        </p:nvSpPr>
        <p:spPr>
          <a:xfrm>
            <a:off x="3884613" y="0"/>
            <a:ext cx="2971800" cy="457200"/>
          </a:xfrm>
          <a:prstGeom prst="rect">
            <a:avLst/>
          </a:prstGeom>
          <a:noFill/>
          <a:ln w="9525">
            <a:noFill/>
          </a:ln>
        </p:spPr>
        <p:txBody>
          <a:bodyPr anchor="t"/>
          <a:p>
            <a:pPr lvl="0" indent="0" algn="r" fontAlgn="base"/>
            <a:endParaRPr lang="zh-CN" altLang="en-US" sz="1200" strike="noStrike" noProof="1" dirty="0"/>
          </a:p>
        </p:txBody>
      </p:sp>
      <p:sp>
        <p:nvSpPr>
          <p:cNvPr id="5124" name="幻灯片图像占位符 27651"/>
          <p:cNvSpPr>
            <a:spLocks noGrp="1" noRot="1" noTextEdit="1"/>
          </p:cNvSpPr>
          <p:nvPr>
            <p:ph type="sldImg"/>
          </p:nvPr>
        </p:nvSpPr>
        <p:spPr>
          <a:xfrm>
            <a:off x="381000" y="685800"/>
            <a:ext cx="6096000" cy="3429000"/>
          </a:xfrm>
          <a:prstGeom prst="rect">
            <a:avLst/>
          </a:prstGeom>
          <a:noFill/>
          <a:ln w="9525">
            <a:noFill/>
          </a:ln>
        </p:spPr>
      </p:sp>
      <p:sp>
        <p:nvSpPr>
          <p:cNvPr id="5125" name="文本占位符 27652"/>
          <p:cNvSpPr>
            <a:spLocks noGrp="1" noRot="1" noTextEdit="1"/>
          </p:cNvSpPr>
          <p:nvPr>
            <p:ph type="body" sz="quarter"/>
          </p:nvPr>
        </p:nvSpPr>
        <p:spPr>
          <a:xfrm>
            <a:off x="685800" y="4343400"/>
            <a:ext cx="5486400" cy="4114800"/>
          </a:xfrm>
          <a:prstGeom prst="rect">
            <a:avLst/>
          </a:prstGeom>
          <a:noFill/>
          <a:ln w="9525">
            <a:noFill/>
          </a:ln>
        </p:spPr>
        <p:txBody>
          <a:bodyPr anchor="t" anchorCtr="0"/>
          <a:p>
            <a:pPr lvl="0"/>
            <a:r>
              <a:rPr lang="zh-CN" altLang="en-US" dirty="0"/>
              <a:t>单击此处编辑母版文本样式</a:t>
            </a:r>
            <a:endParaRPr lang="zh-CN" altLang="en-US" dirty="0"/>
          </a:p>
          <a:p>
            <a:pPr lvl="1" indent="457200"/>
            <a:r>
              <a:rPr lang="zh-CN" altLang="en-US" dirty="0"/>
              <a:t>第二级</a:t>
            </a:r>
            <a:endParaRPr lang="zh-CN" altLang="en-US" dirty="0"/>
          </a:p>
          <a:p>
            <a:pPr lvl="2" indent="457200"/>
            <a:r>
              <a:rPr lang="zh-CN" altLang="en-US" dirty="0"/>
              <a:t>第三级</a:t>
            </a:r>
            <a:endParaRPr lang="zh-CN" altLang="en-US" dirty="0"/>
          </a:p>
          <a:p>
            <a:pPr lvl="3" indent="457200"/>
            <a:r>
              <a:rPr lang="zh-CN" altLang="en-US" dirty="0"/>
              <a:t>第四级</a:t>
            </a:r>
            <a:endParaRPr lang="zh-CN" altLang="en-US" dirty="0"/>
          </a:p>
          <a:p>
            <a:pPr lvl="4" indent="457200"/>
            <a:r>
              <a:rPr lang="zh-CN" altLang="en-US" dirty="0"/>
              <a:t>第五级</a:t>
            </a:r>
            <a:endParaRPr lang="zh-CN" altLang="en-US" dirty="0"/>
          </a:p>
        </p:txBody>
      </p:sp>
      <p:sp>
        <p:nvSpPr>
          <p:cNvPr id="2054" name="页脚占位符 27653"/>
          <p:cNvSpPr>
            <a:spLocks noGrp="1"/>
          </p:cNvSpPr>
          <p:nvPr>
            <p:ph type="ftr" sz="quarter"/>
          </p:nvPr>
        </p:nvSpPr>
        <p:spPr>
          <a:xfrm>
            <a:off x="0" y="8685213"/>
            <a:ext cx="2971800" cy="457200"/>
          </a:xfrm>
          <a:prstGeom prst="rect">
            <a:avLst/>
          </a:prstGeom>
          <a:noFill/>
          <a:ln w="9525">
            <a:noFill/>
          </a:ln>
        </p:spPr>
        <p:txBody>
          <a:bodyPr anchor="b"/>
          <a:p>
            <a:pPr lvl="0" indent="0" fontAlgn="base"/>
            <a:endParaRPr lang="zh-CN" altLang="en-US" sz="1200" strike="noStrike" noProof="1" dirty="0"/>
          </a:p>
        </p:txBody>
      </p:sp>
      <p:sp>
        <p:nvSpPr>
          <p:cNvPr id="2055" name="灯片编号占位符 27654"/>
          <p:cNvSpPr>
            <a:spLocks noGrp="1"/>
          </p:cNvSpPr>
          <p:nvPr>
            <p:ph type="sldNum" sz="quarter"/>
          </p:nvPr>
        </p:nvSpPr>
        <p:spPr>
          <a:xfrm>
            <a:off x="3884613" y="8685213"/>
            <a:ext cx="2971800" cy="457200"/>
          </a:xfrm>
          <a:prstGeom prst="rect">
            <a:avLst/>
          </a:prstGeom>
          <a:noFill/>
          <a:ln w="9525">
            <a:noFill/>
          </a:ln>
        </p:spPr>
        <p:txBody>
          <a:bodyPr anchor="b"/>
          <a:p>
            <a:pPr lvl="0" indent="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1" hangingPunct="0">
      <a:lnSpc>
        <a:spcPct val="100000"/>
      </a:lnSpc>
      <a:spcBef>
        <a:spcPct val="30000"/>
      </a:spcBef>
      <a:spcAft>
        <a:spcPct val="0"/>
      </a:spcAft>
      <a:buNone/>
      <a:defRPr sz="1200" b="0" i="0" u="none" kern="1200"/>
    </a:lvl1pPr>
    <a:lvl2pPr marL="0" lvl="1" indent="0" algn="l" defTabSz="914400" eaLnBrk="0" fontAlgn="base" latinLnBrk="1" hangingPunct="0">
      <a:lnSpc>
        <a:spcPct val="100000"/>
      </a:lnSpc>
      <a:spcBef>
        <a:spcPct val="30000"/>
      </a:spcBef>
      <a:spcAft>
        <a:spcPct val="0"/>
      </a:spcAft>
      <a:buNone/>
      <a:defRPr sz="1200" b="0" i="0" u="none" kern="1200"/>
    </a:lvl2pPr>
    <a:lvl3pPr marL="4572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9144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3716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99DE5-FA88-4DA1-A685-7773E62328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幻灯片图像占位符 1"/>
          <p:cNvSpPr>
            <a:spLocks noGrp="1" noRot="1" noChangeAspect="1"/>
          </p:cNvSpPr>
          <p:nvPr>
            <p:ph type="sldImg"/>
          </p:nvPr>
        </p:nvSpPr>
        <p:spPr/>
      </p:sp>
      <p:sp>
        <p:nvSpPr>
          <p:cNvPr id="18434" name="备注占位符 2"/>
          <p:cNvSpPr>
            <a:spLocks noGrp="1"/>
          </p:cNvSpPr>
          <p:nvPr>
            <p:ph type="body"/>
          </p:nvPr>
        </p:nvSpPr>
        <p:spPr/>
        <p:txBody>
          <a:bodyPr lIns="91440" tIns="45720" rIns="91440" bIns="45720" anchor="t"/>
          <a:p>
            <a:pPr lvl="0"/>
            <a:endParaRPr lang="zh-CN" altLang="en-US"/>
          </a:p>
        </p:txBody>
      </p:sp>
      <p:sp>
        <p:nvSpPr>
          <p:cNvPr id="1843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502020204030204"/>
                <a:ea typeface="宋体" panose="02010600030101010101" pitchFamily="2" charset="-122"/>
              </a:rPr>
            </a:fld>
            <a:endParaRPr lang="zh-CN" altLang="en-US" sz="1200">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幻灯片图像占位符 1"/>
          <p:cNvSpPr>
            <a:spLocks noGrp="1" noRot="1" noChangeAspect="1" noTextEdit="1"/>
          </p:cNvSpPr>
          <p:nvPr>
            <p:ph type="sldImg"/>
          </p:nvPr>
        </p:nvSpPr>
        <p:spPr/>
      </p:sp>
      <p:sp>
        <p:nvSpPr>
          <p:cNvPr id="26626" name="备注占位符 2"/>
          <p:cNvSpPr>
            <a:spLocks noGrp="1" noRot="1" noTextEdit="1"/>
          </p:cNvSpPr>
          <p:nvPr>
            <p:ph type="body"/>
          </p:nvPr>
        </p:nvSpPr>
        <p:spPr/>
        <p:txBody>
          <a:bodyPr lIns="91440" tIns="45720" rIns="91440" bIns="45720" anchor="t" anchorCtr="0"/>
          <a:p>
            <a:pPr lvl="0"/>
            <a:endParaRPr lang="zh-CN" altLang="en-US">
              <a:ea typeface="Arial" panose="020B0604020202020204" pitchFamily="34" charset="0"/>
            </a:endParaRPr>
          </a:p>
        </p:txBody>
      </p:sp>
      <p:sp>
        <p:nvSpPr>
          <p:cNvPr id="2662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a:latin typeface="Calibri" panose="020F0502020204030204"/>
                <a:ea typeface="宋体" panose="02010600030101010101" pitchFamily="2" charset="-122"/>
              </a:rPr>
            </a:fld>
            <a:endParaRPr lang="zh-CN" altLang="en-US" sz="1200">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56350"/>
            <a:ext cx="2743200" cy="365125"/>
          </a:xfrm>
          <a:prstGeom prst="rect">
            <a:avLst/>
          </a:prstGeom>
        </p:spPr>
        <p:txBody>
          <a:bodyPr/>
          <a:lstStyle/>
          <a:p>
            <a:pPr lvl="0" fontAlgn="base"/>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lvl="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1_仅标题">
    <p:spTree>
      <p:nvGrpSpPr>
        <p:cNvPr id="1" name=""/>
        <p:cNvGrpSpPr/>
        <p:nvPr/>
      </p:nvGrpSpPr>
      <p:grpSpPr>
        <a:xfrm>
          <a:off x="0" y="0"/>
          <a:ext cx="0" cy="0"/>
          <a:chOff x="0" y="0"/>
          <a:chExt cx="0" cy="0"/>
        </a:xfrm>
      </p:grpSpPr>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lvl="0" fontAlgn="base"/>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lvl="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Blank New Slide">
    <p:spTree>
      <p:nvGrpSpPr>
        <p:cNvPr id="1" name=""/>
        <p:cNvGrpSpPr/>
        <p:nvPr/>
      </p:nvGrpSpPr>
      <p:grpSpPr>
        <a:xfrm>
          <a:off x="0" y="0"/>
          <a:ext cx="0" cy="0"/>
          <a:chOff x="0" y="0"/>
          <a:chExt cx="0" cy="0"/>
        </a:xfrm>
      </p:grpSpPr>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ítulo y objetos">
    <p:spTree>
      <p:nvGrpSpPr>
        <p:cNvPr id="1" name=""/>
        <p:cNvGrpSpPr/>
        <p:nvPr/>
      </p:nvGrpSpPr>
      <p:grpSpPr>
        <a:xfrm>
          <a:off x="0" y="0"/>
          <a:ext cx="0" cy="0"/>
          <a:chOff x="0" y="0"/>
          <a:chExt cx="0" cy="0"/>
        </a:xfrm>
      </p:grpSpPr>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pic>
        <p:nvPicPr>
          <p:cNvPr id="4103" name="图片 6"/>
          <p:cNvPicPr>
            <a:picLocks noChangeAspect="1"/>
          </p:cNvPicPr>
          <p:nvPr/>
        </p:nvPicPr>
        <p:blipFill>
          <a:blip r:embed="rId2"/>
          <a:stretch>
            <a:fillRect/>
          </a:stretch>
        </p:blipFill>
        <p:spPr>
          <a:xfrm>
            <a:off x="0" y="0"/>
            <a:ext cx="12192000" cy="6858000"/>
          </a:xfrm>
          <a:prstGeom prst="rect">
            <a:avLst/>
          </a:prstGeom>
          <a:noFill/>
          <a:ln w="9525">
            <a:noFill/>
          </a:ln>
        </p:spPr>
      </p:pic>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Whitout Titl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仅标题">
    <p:spTree>
      <p:nvGrpSpPr>
        <p:cNvPr id="1" name=""/>
        <p:cNvGrpSpPr/>
        <p:nvPr/>
      </p:nvGrpSpPr>
      <p:grpSpPr>
        <a:xfrm>
          <a:off x="0" y="0"/>
          <a:ext cx="0" cy="0"/>
          <a:chOff x="0" y="0"/>
          <a:chExt cx="0" cy="0"/>
        </a:xfrm>
      </p:grpSpPr>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lvl="0" fontAlgn="base"/>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lvl="0" fontAlgn="base"/>
            <a:endParaRPr lang="zh-CN" altLang="en-US" strike="noStrike" noProof="1"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Blank New Slide">
    <p:spTree>
      <p:nvGrpSpPr>
        <p:cNvPr id="1" name=""/>
        <p:cNvGrpSpPr/>
        <p:nvPr/>
      </p:nvGrpSpPr>
      <p:grpSpPr>
        <a:xfrm>
          <a:off x="0" y="0"/>
          <a:ext cx="0" cy="0"/>
          <a:chOff x="0" y="0"/>
          <a:chExt cx="0" cy="0"/>
        </a:xfrm>
      </p:grpSpPr>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ítulo y objetos">
    <p:spTree>
      <p:nvGrpSpPr>
        <p:cNvPr id="1" name=""/>
        <p:cNvGrpSpPr/>
        <p:nvPr/>
      </p:nvGrpSpPr>
      <p:grpSpPr>
        <a:xfrm>
          <a:off x="0" y="0"/>
          <a:ext cx="0" cy="0"/>
          <a:chOff x="0" y="0"/>
          <a:chExt cx="0" cy="0"/>
        </a:xfrm>
      </p:grpSpPr>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pic>
        <p:nvPicPr>
          <p:cNvPr id="4103" name="图片 6"/>
          <p:cNvPicPr>
            <a:picLocks noChangeAspect="1"/>
          </p:cNvPicPr>
          <p:nvPr/>
        </p:nvPicPr>
        <p:blipFill>
          <a:blip r:embed="rId2"/>
          <a:stretch>
            <a:fillRect/>
          </a:stretch>
        </p:blipFill>
        <p:spPr>
          <a:xfrm>
            <a:off x="0" y="0"/>
            <a:ext cx="12192000" cy="6858000"/>
          </a:xfrm>
          <a:prstGeom prst="rect">
            <a:avLst/>
          </a:prstGeom>
          <a:noFill/>
          <a:ln w="9525">
            <a:noFill/>
          </a:ln>
        </p:spPr>
      </p:pic>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Whitout Titl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56350"/>
            <a:ext cx="2743200" cy="365125"/>
          </a:xfrm>
          <a:prstGeom prst="rect">
            <a:avLst/>
          </a:prstGeom>
        </p:spPr>
        <p:txBody>
          <a:bodyPr/>
          <a:lstStyle/>
          <a:p>
            <a:pPr lvl="0" fontAlgn="base"/>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lvl="0" fontAlgn="base"/>
            <a:endParaRPr lang="zh-CN" altLang="en-US" strike="noStrike" noProof="1" dirty="0">
              <a:latin typeface="Arial" panose="020B0604020202020204" pitchFamily="34" charset="0"/>
              <a:ea typeface="宋体" panose="02010600030101010101" pitchFamily="2" charset="-122"/>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3.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1" Type="http://schemas.openxmlformats.org/officeDocument/2006/relationships/theme" Target="../theme/theme2.xml"/><Relationship Id="rId10" Type="http://schemas.openxmlformats.org/officeDocument/2006/relationships/image" Target="../media/image3.png"/><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9"/>
          <a:stretch>
            <a:fillRect/>
          </a:stretch>
        </a:blipFill>
        <a:effectLst/>
      </p:bgPr>
    </p:bg>
    <p:spTree>
      <p:nvGrpSpPr>
        <p:cNvPr id="1" name=""/>
        <p:cNvGrpSpPr/>
        <p:nvPr/>
      </p:nvGrpSpPr>
      <p:grpSpPr/>
      <p:pic>
        <p:nvPicPr>
          <p:cNvPr id="1026" name="Picture 2" descr="C:\Users\Administrator\Desktop\PPT整理\用途\asf.png"/>
          <p:cNvPicPr>
            <a:picLocks noChangeAspect="1"/>
          </p:cNvPicPr>
          <p:nvPr/>
        </p:nvPicPr>
        <p:blipFill>
          <a:blip r:embed="rId10"/>
          <a:stretch>
            <a:fillRect/>
          </a:stretch>
        </p:blipFill>
        <p:spPr>
          <a:xfrm>
            <a:off x="0" y="0"/>
            <a:ext cx="12192000" cy="6859588"/>
          </a:xfrm>
          <a:prstGeom prst="rect">
            <a:avLst/>
          </a:prstGeom>
          <a:noFill/>
          <a:ln w="9525" cap="flat" cmpd="sng">
            <a:solidFill>
              <a:schemeClr val="accent1">
                <a:alpha val="0"/>
              </a:schemeClr>
            </a:solidFill>
            <a:prstDash val="solid"/>
            <a:round/>
            <a:headEnd type="none" w="med" len="med"/>
            <a:tailEnd type="none" w="med" len="med"/>
          </a:ln>
        </p:spPr>
      </p:pic>
      <p:cxnSp>
        <p:nvCxnSpPr>
          <p:cNvPr id="5" name="直接连接符 4"/>
          <p:cNvCxnSpPr>
            <a:endCxn id="1028" idx="1"/>
          </p:cNvCxnSpPr>
          <p:nvPr/>
        </p:nvCxnSpPr>
        <p:spPr>
          <a:xfrm flipV="1">
            <a:off x="1394884" y="6662738"/>
            <a:ext cx="8610600" cy="1428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2" name="Freeform 5"/>
          <p:cNvSpPr>
            <a:spLocks noChangeAspect="1" noEditPoints="1"/>
          </p:cNvSpPr>
          <p:nvPr/>
        </p:nvSpPr>
        <p:spPr bwMode="auto">
          <a:xfrm>
            <a:off x="412751" y="6356350"/>
            <a:ext cx="400051" cy="444500"/>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accent2"/>
          </a:solidFill>
          <a:ln>
            <a:noFill/>
          </a:ln>
        </p:spPr>
        <p:txBody>
          <a:bodyPr vert="horz" wrap="square" lIns="68580" tIns="34290" rIns="68580" bIns="34290" numCol="1" anchor="t" anchorCtr="0" compatLnSpc="1"/>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1029" name="文本框 5"/>
          <p:cNvSpPr txBox="1"/>
          <p:nvPr/>
        </p:nvSpPr>
        <p:spPr>
          <a:xfrm>
            <a:off x="1043517" y="6446838"/>
            <a:ext cx="2038349" cy="213995"/>
          </a:xfrm>
          <a:prstGeom prst="rect">
            <a:avLst/>
          </a:prstGeom>
          <a:noFill/>
          <a:ln w="9525">
            <a:noFill/>
          </a:ln>
        </p:spPr>
        <p:txBody>
          <a:bodyPr wrap="square" anchor="t" anchorCtr="0">
            <a:spAutoFit/>
          </a:bodyPr>
          <a:p>
            <a:pPr lvl="0"/>
            <a:r>
              <a:rPr lang="zh-CN" altLang="en-US" sz="800">
                <a:solidFill>
                  <a:schemeClr val="bg1"/>
                </a:solidFill>
                <a:latin typeface="Arial" panose="020B0604020202020204" pitchFamily="34" charset="0"/>
                <a:ea typeface="微软雅黑 Light" panose="020B0502040204020203" pitchFamily="34" charset="-122"/>
              </a:rPr>
              <a:t>侵权必究</a:t>
            </a:r>
            <a:endParaRPr lang="zh-CN" altLang="en-US" sz="800">
              <a:solidFill>
                <a:schemeClr val="bg1"/>
              </a:solidFill>
              <a:latin typeface="Arial" panose="020B0604020202020204" pitchFamily="34" charset="0"/>
              <a:ea typeface="微软雅黑 Light" panose="020B0502040204020203" pitchFamily="34" charset="-122"/>
            </a:endParaRPr>
          </a:p>
        </p:txBody>
      </p:sp>
      <p:sp>
        <p:nvSpPr>
          <p:cNvPr id="7" name="矩形 6"/>
          <p:cNvSpPr/>
          <p:nvPr/>
        </p:nvSpPr>
        <p:spPr>
          <a:xfrm>
            <a:off x="9929707" y="6389370"/>
            <a:ext cx="2116667" cy="460375"/>
          </a:xfrm>
          <a:prstGeom prst="rect">
            <a:avLst/>
          </a:prstGeom>
          <a:noFill/>
          <a:ln>
            <a:noFill/>
          </a:ln>
        </p:spPr>
        <p:txBody>
          <a:bodyPr wrap="square" rtlCol="0" anchor="t">
            <a:spAutoFit/>
            <a:scene3d>
              <a:camera prst="orthographicFront"/>
              <a:lightRig rig="threePt" dir="t"/>
            </a:scene3d>
          </a:bodyPr>
          <a:p>
            <a:pPr algn="ctr" fontAlgn="auto"/>
            <a:r>
              <a:rPr lang="zh-CN" altLang="en-US" sz="2400" b="1" strike="noStrike" noProof="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cs typeface="+mn-cs"/>
              </a:rPr>
              <a:t>名校课堂</a:t>
            </a:r>
            <a:endParaRPr lang="zh-CN" altLang="en-US" sz="2400" b="1" strike="noStrike" noProof="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9"/>
          <a:stretch>
            <a:fillRect/>
          </a:stretch>
        </a:blipFill>
        <a:effectLst/>
      </p:bgPr>
    </p:bg>
    <p:spTree>
      <p:nvGrpSpPr>
        <p:cNvPr id="1" name=""/>
        <p:cNvGrpSpPr/>
        <p:nvPr/>
      </p:nvGrpSpPr>
      <p:grpSpPr/>
      <p:pic>
        <p:nvPicPr>
          <p:cNvPr id="1026" name="Picture 2" descr="C:\Users\Administrator\Desktop\PPT整理\用途\asf.png"/>
          <p:cNvPicPr>
            <a:picLocks noChangeAspect="1"/>
          </p:cNvPicPr>
          <p:nvPr/>
        </p:nvPicPr>
        <p:blipFill>
          <a:blip r:embed="rId10"/>
          <a:stretch>
            <a:fillRect/>
          </a:stretch>
        </p:blipFill>
        <p:spPr>
          <a:xfrm>
            <a:off x="0" y="0"/>
            <a:ext cx="12192000" cy="6859588"/>
          </a:xfrm>
          <a:prstGeom prst="rect">
            <a:avLst/>
          </a:prstGeom>
          <a:noFill/>
          <a:ln w="9525" cap="flat" cmpd="sng">
            <a:solidFill>
              <a:schemeClr val="accent1">
                <a:alpha val="0"/>
              </a:schemeClr>
            </a:solidFill>
            <a:prstDash val="solid"/>
            <a:round/>
            <a:headEnd type="none" w="med" len="med"/>
            <a:tailEnd type="none" w="med" len="med"/>
          </a:ln>
        </p:spPr>
      </p:pic>
      <p:cxnSp>
        <p:nvCxnSpPr>
          <p:cNvPr id="5" name="直接连接符 4"/>
          <p:cNvCxnSpPr>
            <a:endCxn id="1028" idx="1"/>
          </p:cNvCxnSpPr>
          <p:nvPr/>
        </p:nvCxnSpPr>
        <p:spPr>
          <a:xfrm flipV="1">
            <a:off x="1394884" y="6662738"/>
            <a:ext cx="8610600" cy="1428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2" name="Freeform 5"/>
          <p:cNvSpPr>
            <a:spLocks noChangeAspect="1" noEditPoints="1"/>
          </p:cNvSpPr>
          <p:nvPr/>
        </p:nvSpPr>
        <p:spPr bwMode="auto">
          <a:xfrm>
            <a:off x="412751" y="6356350"/>
            <a:ext cx="400051" cy="444500"/>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accent2"/>
          </a:solidFill>
          <a:ln>
            <a:noFill/>
          </a:ln>
        </p:spPr>
        <p:txBody>
          <a:bodyPr vert="horz" wrap="square" lIns="68580" tIns="34290" rIns="68580" bIns="34290" numCol="1" anchor="t" anchorCtr="0" compatLnSpc="1"/>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1029" name="文本框 5"/>
          <p:cNvSpPr txBox="1"/>
          <p:nvPr/>
        </p:nvSpPr>
        <p:spPr>
          <a:xfrm>
            <a:off x="1043517" y="6446838"/>
            <a:ext cx="2038349" cy="213995"/>
          </a:xfrm>
          <a:prstGeom prst="rect">
            <a:avLst/>
          </a:prstGeom>
          <a:noFill/>
          <a:ln w="9525">
            <a:noFill/>
          </a:ln>
        </p:spPr>
        <p:txBody>
          <a:bodyPr wrap="square" anchor="t" anchorCtr="0">
            <a:spAutoFit/>
          </a:bodyPr>
          <a:p>
            <a:pPr lvl="0"/>
            <a:r>
              <a:rPr lang="zh-CN" altLang="en-US" sz="800">
                <a:solidFill>
                  <a:schemeClr val="bg1"/>
                </a:solidFill>
                <a:latin typeface="Arial" panose="020B0604020202020204" pitchFamily="34" charset="0"/>
                <a:ea typeface="微软雅黑 Light" panose="020B0502040204020203" pitchFamily="34" charset="-122"/>
              </a:rPr>
              <a:t>侵权必究</a:t>
            </a:r>
            <a:endParaRPr lang="zh-CN" altLang="en-US" sz="800">
              <a:solidFill>
                <a:schemeClr val="bg1"/>
              </a:solidFill>
              <a:latin typeface="Arial" panose="020B0604020202020204" pitchFamily="34" charset="0"/>
              <a:ea typeface="微软雅黑 Light" panose="020B0502040204020203" pitchFamily="34" charset="-122"/>
            </a:endParaRPr>
          </a:p>
        </p:txBody>
      </p:sp>
      <p:sp>
        <p:nvSpPr>
          <p:cNvPr id="7" name="矩形 6"/>
          <p:cNvSpPr/>
          <p:nvPr/>
        </p:nvSpPr>
        <p:spPr>
          <a:xfrm>
            <a:off x="9929707" y="6389370"/>
            <a:ext cx="2116667" cy="460375"/>
          </a:xfrm>
          <a:prstGeom prst="rect">
            <a:avLst/>
          </a:prstGeom>
          <a:noFill/>
          <a:ln>
            <a:noFill/>
          </a:ln>
        </p:spPr>
        <p:txBody>
          <a:bodyPr wrap="square" rtlCol="0" anchor="t">
            <a:spAutoFit/>
            <a:scene3d>
              <a:camera prst="orthographicFront"/>
              <a:lightRig rig="threePt" dir="t"/>
            </a:scene3d>
          </a:bodyPr>
          <a:p>
            <a:pPr algn="ctr" fontAlgn="auto"/>
            <a:r>
              <a:rPr lang="zh-CN" altLang="en-US" sz="2400" b="1" strike="noStrike" noProof="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cs typeface="+mn-cs"/>
              </a:rPr>
              <a:t>名校课堂</a:t>
            </a:r>
            <a:endParaRPr lang="zh-CN" altLang="en-US" sz="2400" b="1" strike="noStrike" noProof="1">
              <a:solidFill>
                <a:schemeClr val="accent1"/>
              </a:solidFill>
              <a:effectLst>
                <a:outerShdw blurRad="38100" dist="25400" dir="5400000" algn="ctr" rotWithShape="0">
                  <a:srgbClr val="6E747A">
                    <a:alpha val="43000"/>
                  </a:srgbClr>
                </a:outerShdw>
              </a:effectLst>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7.wmf"/><Relationship Id="rId7" Type="http://schemas.openxmlformats.org/officeDocument/2006/relationships/oleObject" Target="../embeddings/oleObject4.bin"/><Relationship Id="rId6" Type="http://schemas.openxmlformats.org/officeDocument/2006/relationships/image" Target="../media/image6.wmf"/><Relationship Id="rId5" Type="http://schemas.openxmlformats.org/officeDocument/2006/relationships/oleObject" Target="../embeddings/oleObject3.bin"/><Relationship Id="rId4" Type="http://schemas.openxmlformats.org/officeDocument/2006/relationships/image" Target="../media/image5.wmf"/><Relationship Id="rId3" Type="http://schemas.openxmlformats.org/officeDocument/2006/relationships/oleObject" Target="../embeddings/oleObject2.bin"/><Relationship Id="rId2" Type="http://schemas.openxmlformats.org/officeDocument/2006/relationships/image" Target="../media/image4.wmf"/><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3.xml"/><Relationship Id="rId4" Type="http://schemas.openxmlformats.org/officeDocument/2006/relationships/image" Target="../media/image9.emf"/><Relationship Id="rId3" Type="http://schemas.openxmlformats.org/officeDocument/2006/relationships/oleObject" Target="../embeddings/oleObject6.bin"/><Relationship Id="rId2" Type="http://schemas.openxmlformats.org/officeDocument/2006/relationships/image" Target="../media/image8.wmf"/><Relationship Id="rId1"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3.wmf"/><Relationship Id="rId7" Type="http://schemas.openxmlformats.org/officeDocument/2006/relationships/oleObject" Target="../embeddings/oleObject10.bin"/><Relationship Id="rId6" Type="http://schemas.openxmlformats.org/officeDocument/2006/relationships/image" Target="../media/image12.wmf"/><Relationship Id="rId5" Type="http://schemas.openxmlformats.org/officeDocument/2006/relationships/oleObject" Target="../embeddings/oleObject9.bin"/><Relationship Id="rId4" Type="http://schemas.openxmlformats.org/officeDocument/2006/relationships/image" Target="../media/image11.wmf"/><Relationship Id="rId3" Type="http://schemas.openxmlformats.org/officeDocument/2006/relationships/oleObject" Target="../embeddings/oleObject8.bin"/><Relationship Id="rId2" Type="http://schemas.openxmlformats.org/officeDocument/2006/relationships/image" Target="../media/image10.wmf"/><Relationship Id="rId10" Type="http://schemas.openxmlformats.org/officeDocument/2006/relationships/vmlDrawing" Target="../drawings/vmlDrawing3.vml"/><Relationship Id="rId1" Type="http://schemas.openxmlformats.org/officeDocument/2006/relationships/oleObject" Target="../embeddings/oleObject7.bin"/></Relationships>
</file>

<file path=ppt/slides/_rels/slide14.xml.rels><?xml version="1.0" encoding="UTF-8" standalone="yes"?>
<Relationships xmlns="http://schemas.openxmlformats.org/package/2006/relationships"><Relationship Id="rId8" Type="http://schemas.openxmlformats.org/officeDocument/2006/relationships/vmlDrawing" Target="../drawings/vmlDrawing4.vml"/><Relationship Id="rId7" Type="http://schemas.openxmlformats.org/officeDocument/2006/relationships/slideLayout" Target="../slideLayouts/slideLayout3.xml"/><Relationship Id="rId6" Type="http://schemas.openxmlformats.org/officeDocument/2006/relationships/image" Target="../media/image16.wmf"/><Relationship Id="rId5" Type="http://schemas.openxmlformats.org/officeDocument/2006/relationships/oleObject" Target="../embeddings/oleObject13.bin"/><Relationship Id="rId4" Type="http://schemas.openxmlformats.org/officeDocument/2006/relationships/image" Target="../media/image15.wmf"/><Relationship Id="rId3" Type="http://schemas.openxmlformats.org/officeDocument/2006/relationships/oleObject" Target="../embeddings/oleObject12.bin"/><Relationship Id="rId2" Type="http://schemas.openxmlformats.org/officeDocument/2006/relationships/image" Target="../media/image14.wmf"/><Relationship Id="rId1" Type="http://schemas.openxmlformats.org/officeDocument/2006/relationships/oleObject" Target="../embeddings/oleObject11.bin"/></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18.bin"/><Relationship Id="rId8" Type="http://schemas.openxmlformats.org/officeDocument/2006/relationships/image" Target="../media/image20.wmf"/><Relationship Id="rId7" Type="http://schemas.openxmlformats.org/officeDocument/2006/relationships/oleObject" Target="../embeddings/oleObject17.bin"/><Relationship Id="rId6" Type="http://schemas.openxmlformats.org/officeDocument/2006/relationships/image" Target="../media/image19.wmf"/><Relationship Id="rId5" Type="http://schemas.openxmlformats.org/officeDocument/2006/relationships/oleObject" Target="../embeddings/oleObject16.bin"/><Relationship Id="rId4" Type="http://schemas.openxmlformats.org/officeDocument/2006/relationships/image" Target="../media/image18.wmf"/><Relationship Id="rId3" Type="http://schemas.openxmlformats.org/officeDocument/2006/relationships/oleObject" Target="../embeddings/oleObject15.bin"/><Relationship Id="rId2" Type="http://schemas.openxmlformats.org/officeDocument/2006/relationships/image" Target="../media/image17.wmf"/><Relationship Id="rId16" Type="http://schemas.openxmlformats.org/officeDocument/2006/relationships/vmlDrawing" Target="../drawings/vmlDrawing5.vml"/><Relationship Id="rId15" Type="http://schemas.openxmlformats.org/officeDocument/2006/relationships/slideLayout" Target="../slideLayouts/slideLayout3.xml"/><Relationship Id="rId14" Type="http://schemas.openxmlformats.org/officeDocument/2006/relationships/image" Target="../media/image23.wmf"/><Relationship Id="rId13" Type="http://schemas.openxmlformats.org/officeDocument/2006/relationships/oleObject" Target="../embeddings/oleObject20.bin"/><Relationship Id="rId12" Type="http://schemas.openxmlformats.org/officeDocument/2006/relationships/image" Target="../media/image22.wmf"/><Relationship Id="rId11" Type="http://schemas.openxmlformats.org/officeDocument/2006/relationships/oleObject" Target="../embeddings/oleObject19.bin"/><Relationship Id="rId10" Type="http://schemas.openxmlformats.org/officeDocument/2006/relationships/image" Target="../media/image21.wmf"/><Relationship Id="rId1" Type="http://schemas.openxmlformats.org/officeDocument/2006/relationships/oleObject" Target="../embeddings/oleObject14.bin"/></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3.xml"/><Relationship Id="rId4" Type="http://schemas.openxmlformats.org/officeDocument/2006/relationships/image" Target="../media/image25.wmf"/><Relationship Id="rId3" Type="http://schemas.openxmlformats.org/officeDocument/2006/relationships/oleObject" Target="../embeddings/oleObject22.bin"/><Relationship Id="rId2" Type="http://schemas.openxmlformats.org/officeDocument/2006/relationships/image" Target="../media/image24.wmf"/><Relationship Id="rId1" Type="http://schemas.openxmlformats.org/officeDocument/2006/relationships/oleObject" Target="../embeddings/oleObject21.bin"/></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1.xml"/><Relationship Id="rId2" Type="http://schemas.openxmlformats.org/officeDocument/2006/relationships/image" Target="../media/image26.emf"/><Relationship Id="rId1" Type="http://schemas.openxmlformats.org/officeDocument/2006/relationships/oleObject" Target="../embeddings/oleObject23.bin"/></Relationships>
</file>

<file path=ppt/slides/_rels/slide18.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11.xml"/><Relationship Id="rId4" Type="http://schemas.openxmlformats.org/officeDocument/2006/relationships/image" Target="../media/image28.emf"/><Relationship Id="rId3" Type="http://schemas.openxmlformats.org/officeDocument/2006/relationships/oleObject" Target="../embeddings/oleObject25.bin"/><Relationship Id="rId2" Type="http://schemas.openxmlformats.org/officeDocument/2006/relationships/image" Target="../media/image27.emf"/><Relationship Id="rId1" Type="http://schemas.openxmlformats.org/officeDocument/2006/relationships/oleObject" Target="../embeddings/oleObject24.bin"/></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3.xml"/><Relationship Id="rId2" Type="http://schemas.openxmlformats.org/officeDocument/2006/relationships/image" Target="../media/image29.wmf"/><Relationship Id="rId1" Type="http://schemas.openxmlformats.org/officeDocument/2006/relationships/oleObject" Target="../embeddings/oleObject26.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3.xml"/><Relationship Id="rId4" Type="http://schemas.openxmlformats.org/officeDocument/2006/relationships/image" Target="../media/image31.wmf"/><Relationship Id="rId3" Type="http://schemas.openxmlformats.org/officeDocument/2006/relationships/oleObject" Target="../embeddings/oleObject28.bin"/><Relationship Id="rId2" Type="http://schemas.openxmlformats.org/officeDocument/2006/relationships/image" Target="../media/image30.wmf"/><Relationship Id="rId1" Type="http://schemas.openxmlformats.org/officeDocument/2006/relationships/oleObject" Target="../embeddings/oleObject27.bin"/></Relationships>
</file>

<file path=ppt/slides/_rels/slide21.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3.xml"/><Relationship Id="rId4" Type="http://schemas.openxmlformats.org/officeDocument/2006/relationships/image" Target="../media/image33.wmf"/><Relationship Id="rId3" Type="http://schemas.openxmlformats.org/officeDocument/2006/relationships/oleObject" Target="../embeddings/oleObject30.bin"/><Relationship Id="rId2" Type="http://schemas.openxmlformats.org/officeDocument/2006/relationships/image" Target="../media/image32.wmf"/><Relationship Id="rId1" Type="http://schemas.openxmlformats.org/officeDocument/2006/relationships/oleObject" Target="../embeddings/oleObject29.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3" name="Rectangle 5"/>
          <p:cNvSpPr/>
          <p:nvPr/>
        </p:nvSpPr>
        <p:spPr>
          <a:xfrm>
            <a:off x="3159760" y="3411538"/>
            <a:ext cx="2976880" cy="768350"/>
          </a:xfrm>
          <a:prstGeom prst="rect">
            <a:avLst/>
          </a:prstGeom>
          <a:noFill/>
          <a:ln w="9525">
            <a:noFill/>
          </a:ln>
        </p:spPr>
        <p:txBody>
          <a:bodyPr wrap="none" anchor="ctr" anchorCtr="0">
            <a:spAutoFit/>
          </a:bodyPr>
          <a:p>
            <a:pPr algn="ctr"/>
            <a:r>
              <a:rPr lang="zh-CN" altLang="en-US" sz="4400" dirty="0">
                <a:solidFill>
                  <a:schemeClr val="accent1"/>
                </a:solidFill>
                <a:latin typeface="黑体" panose="02010609060101010101" pitchFamily="2" charset="-122"/>
                <a:ea typeface="黑体" panose="02010609060101010101" pitchFamily="2" charset="-122"/>
              </a:rPr>
              <a:t>小结与复习</a:t>
            </a:r>
            <a:endParaRPr lang="zh-CN" altLang="en-US" sz="4400" dirty="0">
              <a:solidFill>
                <a:schemeClr val="accent1"/>
              </a:solidFill>
              <a:latin typeface="黑体" panose="02010609060101010101" pitchFamily="2" charset="-122"/>
              <a:ea typeface="黑体" panose="02010609060101010101" pitchFamily="2" charset="-122"/>
            </a:endParaRPr>
          </a:p>
        </p:txBody>
      </p:sp>
      <p:sp>
        <p:nvSpPr>
          <p:cNvPr id="8194" name="Text Box 4"/>
          <p:cNvSpPr txBox="1"/>
          <p:nvPr/>
        </p:nvSpPr>
        <p:spPr>
          <a:xfrm>
            <a:off x="112713" y="1689100"/>
            <a:ext cx="8918575" cy="1014730"/>
          </a:xfrm>
          <a:prstGeom prst="rect">
            <a:avLst/>
          </a:prstGeom>
          <a:noFill/>
          <a:ln w="9525">
            <a:noFill/>
          </a:ln>
        </p:spPr>
        <p:txBody>
          <a:bodyPr wrap="square" anchor="t" anchorCtr="0">
            <a:spAutoFit/>
          </a:bodyPr>
          <a:p>
            <a:r>
              <a:rPr lang="zh-CN" altLang="en-US" sz="6000" dirty="0">
                <a:solidFill>
                  <a:srgbClr val="070707"/>
                </a:solidFill>
                <a:latin typeface="隶书" panose="02010509060101010101" pitchFamily="1" charset="-122"/>
                <a:ea typeface="隶书" panose="02010509060101010101" pitchFamily="1" charset="-122"/>
              </a:rPr>
              <a:t>第六章  二元一次方程组</a:t>
            </a:r>
            <a:endParaRPr lang="zh-CN" altLang="en-US" sz="6000" dirty="0">
              <a:solidFill>
                <a:srgbClr val="070707"/>
              </a:solidFill>
              <a:latin typeface="隶书" panose="02010509060101010101" pitchFamily="1" charset="-122"/>
              <a:ea typeface="隶书" panose="02010509060101010101" pitchFamily="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3" name="组合 12"/>
          <p:cNvGrpSpPr>
            <a:grpSpLocks noChangeAspect="1"/>
          </p:cNvGrpSpPr>
          <p:nvPr/>
        </p:nvGrpSpPr>
        <p:grpSpPr>
          <a:xfrm>
            <a:off x="3702497" y="2601941"/>
            <a:ext cx="1404000" cy="1404000"/>
            <a:chOff x="3843955" y="2446144"/>
            <a:chExt cx="1556194" cy="1556194"/>
          </a:xfrm>
        </p:grpSpPr>
        <p:grpSp>
          <p:nvGrpSpPr>
            <p:cNvPr id="14" name="组合 13"/>
            <p:cNvGrpSpPr/>
            <p:nvPr/>
          </p:nvGrpSpPr>
          <p:grpSpPr>
            <a:xfrm>
              <a:off x="3843955" y="2446144"/>
              <a:ext cx="1556194" cy="1556194"/>
              <a:chOff x="3154508" y="1821271"/>
              <a:chExt cx="2785107" cy="2785102"/>
            </a:xfrm>
          </p:grpSpPr>
          <p:sp>
            <p:nvSpPr>
              <p:cNvPr id="28"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fontAlgn="auto"/>
                <a:endParaRPr lang="zh-CN" altLang="en-US" sz="1050" strike="noStrike" noProof="1">
                  <a:solidFill>
                    <a:prstClr val="black"/>
                  </a:solidFill>
                </a:endParaRPr>
              </a:p>
            </p:txBody>
          </p:sp>
          <p:sp>
            <p:nvSpPr>
              <p:cNvPr id="29" name="Freeform 5"/>
              <p:cNvSpPr/>
              <p:nvPr/>
            </p:nvSpPr>
            <p:spPr bwMode="auto">
              <a:xfrm rot="10800000">
                <a:off x="3447677" y="2114440"/>
                <a:ext cx="2198769" cy="2198765"/>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fontAlgn="auto"/>
                <a:endParaRPr lang="zh-CN" altLang="en-US" sz="1050" strike="noStrike" noProof="1" dirty="0">
                  <a:solidFill>
                    <a:prstClr val="black"/>
                  </a:solidFill>
                </a:endParaRPr>
              </a:p>
            </p:txBody>
          </p:sp>
        </p:grpSp>
        <p:grpSp>
          <p:nvGrpSpPr>
            <p:cNvPr id="16" name="组合 15"/>
            <p:cNvGrpSpPr>
              <a:grpSpLocks noChangeAspect="1"/>
            </p:cNvGrpSpPr>
            <p:nvPr/>
          </p:nvGrpSpPr>
          <p:grpSpPr>
            <a:xfrm>
              <a:off x="4305202" y="2997957"/>
              <a:ext cx="675251" cy="459226"/>
              <a:chOff x="3897313" y="2016126"/>
              <a:chExt cx="749300" cy="509588"/>
            </a:xfrm>
            <a:solidFill>
              <a:schemeClr val="bg1"/>
            </a:solidFill>
          </p:grpSpPr>
          <p:sp>
            <p:nvSpPr>
              <p:cNvPr id="17"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18"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19"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0"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1"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2"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3"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4"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6"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sp>
            <p:nvSpPr>
              <p:cNvPr id="27"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grpSp>
      <p:cxnSp>
        <p:nvCxnSpPr>
          <p:cNvPr id="15" name="直接连接符 14"/>
          <p:cNvCxnSpPr/>
          <p:nvPr/>
        </p:nvCxnSpPr>
        <p:spPr>
          <a:xfrm>
            <a:off x="5224463" y="3319463"/>
            <a:ext cx="3235325"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463" y="2727325"/>
            <a:ext cx="1859280" cy="598805"/>
          </a:xfrm>
          <a:prstGeom prst="rect">
            <a:avLst/>
          </a:prstGeom>
          <a:noFill/>
          <a:ln w="9525">
            <a:noFill/>
          </a:ln>
        </p:spPr>
        <p:txBody>
          <a:bodyPr wrap="none" anchor="t">
            <a:spAutoFit/>
          </a:bodyPr>
          <a:p>
            <a:r>
              <a:rPr lang="zh-CN" altLang="en-US" sz="3300" dirty="0">
                <a:solidFill>
                  <a:schemeClr val="accent2"/>
                </a:solidFill>
                <a:latin typeface="造字工房悦黑（非商用）常规体" pitchFamily="2" charset="-122"/>
                <a:ea typeface="造字工房悦黑（非商用）常规体" pitchFamily="2" charset="-122"/>
              </a:rPr>
              <a:t>考点精讲</a:t>
            </a:r>
            <a:endParaRPr lang="zh-CN" altLang="en-US" sz="3300" dirty="0">
              <a:solidFill>
                <a:schemeClr val="accent2"/>
              </a:solidFill>
              <a:latin typeface="造字工房悦黑（非商用）常规体" pitchFamily="2" charset="-122"/>
              <a:ea typeface="造字工房悦黑（非商用）常规体" pitchFamily="2" charset="-122"/>
            </a:endParaRPr>
          </a:p>
        </p:txBody>
      </p:sp>
      <p:sp>
        <p:nvSpPr>
          <p:cNvPr id="47" name="矩形 46"/>
          <p:cNvSpPr/>
          <p:nvPr/>
        </p:nvSpPr>
        <p:spPr>
          <a:xfrm>
            <a:off x="5224463" y="3451225"/>
            <a:ext cx="1383030" cy="368300"/>
          </a:xfrm>
          <a:prstGeom prst="rect">
            <a:avLst/>
          </a:prstGeom>
          <a:noFill/>
          <a:ln w="9525">
            <a:noFill/>
          </a:ln>
        </p:spPr>
        <p:txBody>
          <a:bodyPr wrap="none" anchor="t">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典例精讲</a:t>
            </a:r>
            <a:endParaRPr lang="zh-CN" altLang="en-US" dirty="0">
              <a:latin typeface="微软雅黑 Light" panose="020B0502040204020203" pitchFamily="34" charset="-122"/>
              <a:ea typeface="微软雅黑 Light" panose="020B0502040204020203" pitchFamily="34" charset="-122"/>
            </a:endParaRPr>
          </a:p>
        </p:txBody>
      </p:sp>
      <p:sp>
        <p:nvSpPr>
          <p:cNvPr id="48" name="矩形 47"/>
          <p:cNvSpPr/>
          <p:nvPr/>
        </p:nvSpPr>
        <p:spPr>
          <a:xfrm>
            <a:off x="6715125" y="3451225"/>
            <a:ext cx="1383030" cy="368300"/>
          </a:xfrm>
          <a:prstGeom prst="rect">
            <a:avLst/>
          </a:prstGeom>
          <a:noFill/>
          <a:ln w="9525">
            <a:noFill/>
          </a:ln>
        </p:spPr>
        <p:txBody>
          <a:bodyPr wrap="none" anchor="t">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归纳总结</a:t>
            </a:r>
            <a:endParaRPr lang="zh-CN" altLang="en-US"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100000">
                                          <p:val>
                                            <p:strVal val="#ppt_x"/>
                                          </p:val>
                                        </p:tav>
                                      </p:tavLst>
                                    </p:anim>
                                    <p:anim calcmode="lin" valueType="num">
                                      <p:cBhvr>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600" fill="hold"/>
                                        <p:tgtEl>
                                          <p:spTgt spid="11"/>
                                        </p:tgtEl>
                                        <p:attrNameLst>
                                          <p:attrName>ppt_x</p:attrName>
                                        </p:attrNameLst>
                                      </p:cBhvr>
                                      <p:tavLst>
                                        <p:tav tm="0">
                                          <p:val>
                                            <p:strVal val="1+#ppt_w/2"/>
                                          </p:val>
                                        </p:tav>
                                        <p:tav tm="100000">
                                          <p:val>
                                            <p:strVal val="#ppt_x"/>
                                          </p:val>
                                        </p:tav>
                                      </p:tavLst>
                                    </p:anim>
                                    <p:anim calcmode="lin" valueType="num">
                                      <p:cBhvr>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780"/>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80"/>
                            </p:stCondLst>
                            <p:childTnLst>
                              <p:par>
                                <p:cTn id="19" presetID="2" presetClass="entr" presetSubtype="4"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ppt_x</p:attrName>
                                        </p:attrNameLst>
                                      </p:cBhvr>
                                      <p:tavLst>
                                        <p:tav tm="0">
                                          <p:val>
                                            <p:strVal val="#ppt_x"/>
                                          </p:val>
                                        </p:tav>
                                        <p:tav tm="100000">
                                          <p:val>
                                            <p:strVal val="#ppt_x"/>
                                          </p:val>
                                        </p:tav>
                                      </p:tavLst>
                                    </p:anim>
                                    <p:anim calcmode="lin" valueType="num">
                                      <p:cBhvr>
                                        <p:cTn id="22" dur="500" fill="hold"/>
                                        <p:tgtEl>
                                          <p:spTgt spid="47"/>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50"/>
                                  </p:stCondLst>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ppt_x</p:attrName>
                                        </p:attrNameLst>
                                      </p:cBhvr>
                                      <p:tavLst>
                                        <p:tav tm="0">
                                          <p:val>
                                            <p:strVal val="#ppt_x"/>
                                          </p:val>
                                        </p:tav>
                                        <p:tav tm="100000">
                                          <p:val>
                                            <p:strVal val="#ppt_x"/>
                                          </p:val>
                                        </p:tav>
                                      </p:tavLst>
                                    </p:anim>
                                    <p:anim calcmode="lin" valueType="num">
                                      <p:cBhvr>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7"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2" name="文本框 196609"/>
          <p:cNvSpPr txBox="1"/>
          <p:nvPr/>
        </p:nvSpPr>
        <p:spPr>
          <a:xfrm>
            <a:off x="1990725" y="1558925"/>
            <a:ext cx="8318500" cy="3192145"/>
          </a:xfrm>
          <a:prstGeom prst="rect">
            <a:avLst/>
          </a:prstGeom>
          <a:noFill/>
          <a:ln w="9525">
            <a:noFill/>
          </a:ln>
        </p:spPr>
        <p:txBody>
          <a:bodyPr anchor="t" anchorCtr="0">
            <a:spAutoFit/>
          </a:bodyPr>
          <a:p>
            <a:pPr>
              <a:lnSpc>
                <a:spcPct val="180000"/>
              </a:lnSpc>
            </a:pPr>
            <a:r>
              <a:rPr lang="zh-CN" altLang="en-US" sz="2800" dirty="0">
                <a:solidFill>
                  <a:schemeClr val="accent1"/>
                </a:solidFill>
                <a:latin typeface="黑体" panose="02010609060101010101" pitchFamily="2" charset="-122"/>
                <a:ea typeface="黑体" panose="02010609060101010101" pitchFamily="2" charset="-122"/>
              </a:rPr>
              <a:t>例</a:t>
            </a:r>
            <a:r>
              <a:rPr lang="zh-CN" altLang="en-US" sz="2800" dirty="0">
                <a:solidFill>
                  <a:schemeClr val="accent1"/>
                </a:solidFill>
                <a:latin typeface="Times New Roman" panose="02020603050405020304" pitchFamily="2" charset="0"/>
                <a:ea typeface="黑体" panose="02010609060101010101" pitchFamily="2" charset="-122"/>
              </a:rPr>
              <a:t>1</a:t>
            </a:r>
            <a:r>
              <a:rPr lang="zh-CN" altLang="en-US" sz="2800" dirty="0">
                <a:solidFill>
                  <a:srgbClr val="149494"/>
                </a:solidFill>
                <a:latin typeface="Times New Roman" panose="02020603050405020304" pitchFamily="2" charset="0"/>
                <a:ea typeface="黑体" panose="02010609060101010101" pitchFamily="2" charset="-122"/>
              </a:rPr>
              <a:t>  </a:t>
            </a:r>
            <a:r>
              <a:rPr lang="zh-CN" altLang="en-US" sz="2800" dirty="0">
                <a:solidFill>
                  <a:srgbClr val="000000"/>
                </a:solidFill>
                <a:latin typeface="Times New Roman" panose="02020603050405020304" pitchFamily="2" charset="0"/>
                <a:ea typeface="黑体" panose="02010609060101010101" pitchFamily="2" charset="-122"/>
              </a:rPr>
              <a:t>若</a:t>
            </a:r>
            <a:r>
              <a:rPr lang="zh-CN" altLang="en-US" sz="2800" b="1" dirty="0">
                <a:solidFill>
                  <a:srgbClr val="000000"/>
                </a:solidFill>
                <a:latin typeface="Times New Roman" panose="02020603050405020304" pitchFamily="2" charset="0"/>
                <a:ea typeface="黑体" panose="02010609060101010101" pitchFamily="2" charset="-122"/>
              </a:rPr>
              <a:t>3</a:t>
            </a:r>
            <a:r>
              <a:rPr lang="zh-CN" altLang="en-US" sz="2800" b="1" i="1" dirty="0">
                <a:solidFill>
                  <a:srgbClr val="000000"/>
                </a:solidFill>
                <a:latin typeface="Times New Roman" panose="02020603050405020304" pitchFamily="2" charset="0"/>
                <a:ea typeface="黑体" panose="02010609060101010101" pitchFamily="2" charset="-122"/>
              </a:rPr>
              <a:t>x</a:t>
            </a:r>
            <a:r>
              <a:rPr lang="zh-CN" altLang="en-US" sz="2800" b="1" baseline="30000" dirty="0">
                <a:solidFill>
                  <a:srgbClr val="000000"/>
                </a:solidFill>
                <a:latin typeface="Times New Roman" panose="02020603050405020304" pitchFamily="2" charset="0"/>
                <a:ea typeface="黑体" panose="02010609060101010101" pitchFamily="2" charset="-122"/>
              </a:rPr>
              <a:t>2</a:t>
            </a:r>
            <a:r>
              <a:rPr lang="zh-CN" altLang="en-US" sz="2800" b="1" i="1" baseline="30000" dirty="0">
                <a:solidFill>
                  <a:srgbClr val="000000"/>
                </a:solidFill>
                <a:latin typeface="Times New Roman" panose="02020603050405020304" pitchFamily="2" charset="0"/>
                <a:ea typeface="黑体" panose="02010609060101010101" pitchFamily="2" charset="-122"/>
              </a:rPr>
              <a:t>a</a:t>
            </a:r>
            <a:r>
              <a:rPr lang="zh-CN" altLang="en-US" sz="2800" b="1" baseline="30000" dirty="0">
                <a:solidFill>
                  <a:srgbClr val="000000"/>
                </a:solidFill>
                <a:latin typeface="Times New Roman" panose="02020603050405020304" pitchFamily="2" charset="0"/>
                <a:ea typeface="黑体" panose="02010609060101010101" pitchFamily="2" charset="-122"/>
              </a:rPr>
              <a:t>+</a:t>
            </a:r>
            <a:r>
              <a:rPr lang="zh-CN" altLang="en-US" sz="2800" b="1" i="1" baseline="30000" dirty="0">
                <a:solidFill>
                  <a:srgbClr val="000000"/>
                </a:solidFill>
                <a:latin typeface="Times New Roman" panose="02020603050405020304" pitchFamily="2" charset="0"/>
                <a:ea typeface="黑体" panose="02010609060101010101" pitchFamily="2" charset="-122"/>
              </a:rPr>
              <a:t>b</a:t>
            </a:r>
            <a:r>
              <a:rPr lang="zh-CN" altLang="en-US" sz="2800" b="1" baseline="30000" dirty="0">
                <a:solidFill>
                  <a:srgbClr val="000000"/>
                </a:solidFill>
                <a:latin typeface="Times New Roman" panose="02020603050405020304" pitchFamily="2" charset="0"/>
                <a:ea typeface="黑体" panose="02010609060101010101" pitchFamily="2" charset="-122"/>
              </a:rPr>
              <a:t>+1</a:t>
            </a:r>
            <a:r>
              <a:rPr lang="zh-CN" altLang="en-US" sz="2800" b="1" dirty="0">
                <a:solidFill>
                  <a:srgbClr val="000000"/>
                </a:solidFill>
                <a:latin typeface="Times New Roman" panose="02020603050405020304" pitchFamily="2" charset="0"/>
                <a:ea typeface="黑体" panose="02010609060101010101" pitchFamily="2" charset="-122"/>
              </a:rPr>
              <a:t>+5</a:t>
            </a:r>
            <a:r>
              <a:rPr lang="zh-CN" altLang="en-US" sz="2800" b="1" i="1" dirty="0">
                <a:solidFill>
                  <a:srgbClr val="000000"/>
                </a:solidFill>
                <a:latin typeface="Times New Roman" panose="02020603050405020304" pitchFamily="2" charset="0"/>
                <a:ea typeface="黑体" panose="02010609060101010101" pitchFamily="2" charset="-122"/>
              </a:rPr>
              <a:t>y</a:t>
            </a:r>
            <a:r>
              <a:rPr lang="zh-CN" altLang="en-US" sz="2800" b="1" i="1" baseline="30000" dirty="0">
                <a:solidFill>
                  <a:srgbClr val="000000"/>
                </a:solidFill>
                <a:latin typeface="Times New Roman" panose="02020603050405020304" pitchFamily="2" charset="0"/>
                <a:ea typeface="黑体" panose="02010609060101010101" pitchFamily="2" charset="-122"/>
              </a:rPr>
              <a:t>a</a:t>
            </a:r>
            <a:r>
              <a:rPr lang="zh-CN" altLang="en-US" sz="2800" b="1" baseline="30000" dirty="0">
                <a:solidFill>
                  <a:srgbClr val="000000"/>
                </a:solidFill>
                <a:latin typeface="Times New Roman" panose="02020603050405020304" pitchFamily="2" charset="0"/>
                <a:ea typeface="黑体" panose="02010609060101010101" pitchFamily="2" charset="-122"/>
              </a:rPr>
              <a:t>－2</a:t>
            </a:r>
            <a:r>
              <a:rPr lang="zh-CN" altLang="en-US" sz="2800" b="1" i="1" baseline="30000" dirty="0">
                <a:solidFill>
                  <a:srgbClr val="000000"/>
                </a:solidFill>
                <a:latin typeface="Times New Roman" panose="02020603050405020304" pitchFamily="2" charset="0"/>
                <a:ea typeface="黑体" panose="02010609060101010101" pitchFamily="2" charset="-122"/>
              </a:rPr>
              <a:t>b</a:t>
            </a:r>
            <a:r>
              <a:rPr lang="zh-CN" altLang="en-US" sz="2800" b="1" baseline="30000" dirty="0">
                <a:solidFill>
                  <a:srgbClr val="000000"/>
                </a:solidFill>
                <a:latin typeface="Times New Roman" panose="02020603050405020304" pitchFamily="2" charset="0"/>
                <a:ea typeface="黑体" panose="02010609060101010101" pitchFamily="2" charset="-122"/>
              </a:rPr>
              <a:t>－1</a:t>
            </a:r>
            <a:r>
              <a:rPr lang="zh-CN" altLang="en-US" sz="2800" b="1" dirty="0">
                <a:solidFill>
                  <a:srgbClr val="000000"/>
                </a:solidFill>
                <a:latin typeface="Times New Roman" panose="02020603050405020304" pitchFamily="2" charset="0"/>
                <a:ea typeface="黑体" panose="02010609060101010101" pitchFamily="2" charset="-122"/>
              </a:rPr>
              <a:t>+5=0</a:t>
            </a:r>
            <a:r>
              <a:rPr lang="zh-CN" altLang="en-US" sz="2800" dirty="0">
                <a:solidFill>
                  <a:srgbClr val="000000"/>
                </a:solidFill>
                <a:latin typeface="Times New Roman" panose="02020603050405020304" pitchFamily="2" charset="0"/>
                <a:ea typeface="黑体" panose="02010609060101010101" pitchFamily="2" charset="-122"/>
              </a:rPr>
              <a:t>是关于</a:t>
            </a:r>
            <a:r>
              <a:rPr lang="zh-CN" altLang="en-US" sz="2800" b="1" i="1" dirty="0">
                <a:solidFill>
                  <a:srgbClr val="000000"/>
                </a:solidFill>
                <a:latin typeface="Times New Roman" panose="02020603050405020304" pitchFamily="2" charset="0"/>
                <a:ea typeface="黑体" panose="02010609060101010101" pitchFamily="2" charset="-122"/>
              </a:rPr>
              <a:t>x</a:t>
            </a:r>
            <a:r>
              <a:rPr lang="zh-CN" altLang="en-US" sz="2800" i="1" dirty="0">
                <a:solidFill>
                  <a:srgbClr val="000000"/>
                </a:solidFill>
                <a:latin typeface="Times New Roman" panose="02020603050405020304" pitchFamily="2" charset="0"/>
                <a:ea typeface="黑体" panose="02010609060101010101" pitchFamily="2" charset="-122"/>
              </a:rPr>
              <a:t>,</a:t>
            </a:r>
            <a:r>
              <a:rPr lang="zh-CN" altLang="en-US" sz="2800" b="1" i="1" dirty="0">
                <a:solidFill>
                  <a:srgbClr val="000000"/>
                </a:solidFill>
                <a:latin typeface="Times New Roman" panose="02020603050405020304" pitchFamily="2" charset="0"/>
                <a:ea typeface="黑体" panose="02010609060101010101" pitchFamily="2" charset="-122"/>
              </a:rPr>
              <a:t>y</a:t>
            </a:r>
            <a:r>
              <a:rPr lang="zh-CN" altLang="en-US" sz="2800" dirty="0">
                <a:solidFill>
                  <a:srgbClr val="000000"/>
                </a:solidFill>
                <a:latin typeface="Times New Roman" panose="02020603050405020304" pitchFamily="2" charset="0"/>
                <a:ea typeface="黑体" panose="02010609060101010101" pitchFamily="2" charset="-122"/>
              </a:rPr>
              <a:t>的二元一次方程，则</a:t>
            </a:r>
            <a:r>
              <a:rPr lang="zh-CN" altLang="en-US" sz="2800" b="1" i="1" dirty="0">
                <a:solidFill>
                  <a:srgbClr val="000000"/>
                </a:solidFill>
                <a:latin typeface="Times New Roman" panose="02020603050405020304" pitchFamily="2" charset="0"/>
                <a:ea typeface="黑体" panose="02010609060101010101" pitchFamily="2" charset="-122"/>
              </a:rPr>
              <a:t>a</a:t>
            </a:r>
            <a:r>
              <a:rPr lang="zh-CN" altLang="en-US" sz="2800" b="1" dirty="0">
                <a:solidFill>
                  <a:srgbClr val="000000"/>
                </a:solidFill>
                <a:latin typeface="Times New Roman" panose="02020603050405020304" pitchFamily="2" charset="0"/>
                <a:ea typeface="黑体" panose="02010609060101010101" pitchFamily="2" charset="-122"/>
              </a:rPr>
              <a:t>=</a:t>
            </a:r>
            <a:r>
              <a:rPr lang="zh-CN" altLang="en-US" sz="2800" dirty="0">
                <a:solidFill>
                  <a:srgbClr val="000000"/>
                </a:solidFill>
                <a:latin typeface="Times New Roman" panose="02020603050405020304" pitchFamily="2" charset="0"/>
                <a:ea typeface="黑体" panose="02010609060101010101" pitchFamily="2" charset="-122"/>
              </a:rPr>
              <a:t>______，</a:t>
            </a:r>
            <a:r>
              <a:rPr lang="zh-CN" altLang="en-US" sz="2800" b="1" i="1" dirty="0">
                <a:solidFill>
                  <a:srgbClr val="000000"/>
                </a:solidFill>
                <a:latin typeface="Times New Roman" panose="02020603050405020304" pitchFamily="2" charset="0"/>
                <a:ea typeface="黑体" panose="02010609060101010101" pitchFamily="2" charset="-122"/>
              </a:rPr>
              <a:t>b</a:t>
            </a:r>
            <a:r>
              <a:rPr lang="zh-CN" altLang="en-US" sz="2800" b="1" dirty="0">
                <a:solidFill>
                  <a:srgbClr val="000000"/>
                </a:solidFill>
                <a:latin typeface="Times New Roman" panose="02020603050405020304" pitchFamily="2" charset="0"/>
                <a:ea typeface="黑体" panose="02010609060101010101" pitchFamily="2" charset="-122"/>
              </a:rPr>
              <a:t>=</a:t>
            </a:r>
            <a:r>
              <a:rPr lang="zh-CN" altLang="en-US" sz="2800" dirty="0">
                <a:solidFill>
                  <a:srgbClr val="000000"/>
                </a:solidFill>
                <a:latin typeface="Times New Roman" panose="02020603050405020304" pitchFamily="2" charset="0"/>
                <a:ea typeface="黑体" panose="02010609060101010101" pitchFamily="2" charset="-122"/>
              </a:rPr>
              <a:t>______.</a:t>
            </a:r>
            <a:endParaRPr lang="zh-CN" altLang="en-US" sz="2800" dirty="0">
              <a:solidFill>
                <a:srgbClr val="FF0000"/>
              </a:solidFill>
              <a:latin typeface="Times New Roman" panose="02020603050405020304" pitchFamily="2" charset="0"/>
              <a:ea typeface="黑体" panose="02010609060101010101" pitchFamily="2" charset="-122"/>
            </a:endParaRPr>
          </a:p>
          <a:p>
            <a:pPr>
              <a:lnSpc>
                <a:spcPct val="180000"/>
              </a:lnSpc>
            </a:pPr>
            <a:r>
              <a:rPr lang="zh-CN" altLang="en-US" sz="2800" dirty="0">
                <a:solidFill>
                  <a:srgbClr val="FF0000"/>
                </a:solidFill>
                <a:latin typeface="Times New Roman" panose="02020603050405020304" pitchFamily="2" charset="0"/>
                <a:ea typeface="黑体" panose="02010609060101010101" pitchFamily="2" charset="-122"/>
              </a:rPr>
              <a:t>      解析：由题意，知                       </a:t>
            </a:r>
            <a:endParaRPr lang="zh-CN" altLang="en-US" sz="2800" dirty="0">
              <a:solidFill>
                <a:srgbClr val="FF0000"/>
              </a:solidFill>
              <a:latin typeface="Times New Roman" panose="02020603050405020304" pitchFamily="2" charset="0"/>
              <a:ea typeface="黑体" panose="02010609060101010101" pitchFamily="2" charset="-122"/>
            </a:endParaRPr>
          </a:p>
          <a:p>
            <a:pPr>
              <a:lnSpc>
                <a:spcPct val="180000"/>
              </a:lnSpc>
            </a:pPr>
            <a:r>
              <a:rPr lang="zh-CN" altLang="en-US" sz="2800" dirty="0">
                <a:solidFill>
                  <a:srgbClr val="FF0000"/>
                </a:solidFill>
                <a:latin typeface="Times New Roman" panose="02020603050405020304" pitchFamily="2" charset="0"/>
                <a:ea typeface="黑体" panose="02010609060101010101" pitchFamily="2" charset="-122"/>
              </a:rPr>
              <a:t>                  解得</a:t>
            </a:r>
            <a:endParaRPr lang="zh-CN" altLang="en-US" sz="2800" dirty="0">
              <a:solidFill>
                <a:srgbClr val="FF0000"/>
              </a:solidFill>
              <a:latin typeface="Times New Roman" panose="02020603050405020304" pitchFamily="2" charset="0"/>
              <a:ea typeface="黑体" panose="02010609060101010101" pitchFamily="2" charset="-122"/>
            </a:endParaRPr>
          </a:p>
        </p:txBody>
      </p:sp>
      <p:graphicFrame>
        <p:nvGraphicFramePr>
          <p:cNvPr id="10243" name="对象 10242"/>
          <p:cNvGraphicFramePr>
            <a:graphicFrameLocks noChangeAspect="1"/>
          </p:cNvGraphicFramePr>
          <p:nvPr/>
        </p:nvGraphicFramePr>
        <p:xfrm>
          <a:off x="5426075" y="3271838"/>
          <a:ext cx="1549400" cy="1039812"/>
        </p:xfrm>
        <a:graphic>
          <a:graphicData uri="http://schemas.openxmlformats.org/presentationml/2006/ole">
            <mc:AlternateContent xmlns:mc="http://schemas.openxmlformats.org/markup-compatibility/2006">
              <mc:Choice xmlns:v="urn:schemas-microsoft-com:vml" Requires="v">
                <p:oleObj spid="_x0000_s3079" name="" r:id="rId1" imgW="1486535" imgH="736600" progId="Equation.DSMT4">
                  <p:embed/>
                </p:oleObj>
              </mc:Choice>
              <mc:Fallback>
                <p:oleObj name="" r:id="rId1" imgW="1486535" imgH="736600" progId="Equation.DSMT4">
                  <p:embed/>
                  <p:pic>
                    <p:nvPicPr>
                      <p:cNvPr id="0" name="图片 3078"/>
                      <p:cNvPicPr/>
                      <p:nvPr/>
                    </p:nvPicPr>
                    <p:blipFill>
                      <a:blip r:embed="rId2"/>
                      <a:stretch>
                        <a:fillRect/>
                      </a:stretch>
                    </p:blipFill>
                    <p:spPr>
                      <a:xfrm>
                        <a:off x="5426075" y="3271838"/>
                        <a:ext cx="1549400" cy="1039812"/>
                      </a:xfrm>
                      <a:prstGeom prst="rect">
                        <a:avLst/>
                      </a:prstGeom>
                      <a:noFill/>
                      <a:ln w="38100">
                        <a:noFill/>
                        <a:miter/>
                      </a:ln>
                    </p:spPr>
                  </p:pic>
                </p:oleObj>
              </mc:Fallback>
            </mc:AlternateContent>
          </a:graphicData>
        </a:graphic>
      </p:graphicFrame>
      <p:graphicFrame>
        <p:nvGraphicFramePr>
          <p:cNvPr id="10244" name="对象 10243"/>
          <p:cNvGraphicFramePr>
            <a:graphicFrameLocks noChangeAspect="1"/>
          </p:cNvGraphicFramePr>
          <p:nvPr/>
        </p:nvGraphicFramePr>
        <p:xfrm>
          <a:off x="5416550" y="4524375"/>
          <a:ext cx="1558925" cy="1516063"/>
        </p:xfrm>
        <a:graphic>
          <a:graphicData uri="http://schemas.openxmlformats.org/presentationml/2006/ole">
            <mc:AlternateContent xmlns:mc="http://schemas.openxmlformats.org/markup-compatibility/2006">
              <mc:Choice xmlns:v="urn:schemas-microsoft-com:vml" Requires="v">
                <p:oleObj spid="_x0000_s3078" name="" r:id="rId3" imgW="1016635" imgH="1346835" progId="Equation.DSMT4">
                  <p:embed/>
                </p:oleObj>
              </mc:Choice>
              <mc:Fallback>
                <p:oleObj name="" r:id="rId3" imgW="1016635" imgH="1346835" progId="Equation.DSMT4">
                  <p:embed/>
                  <p:pic>
                    <p:nvPicPr>
                      <p:cNvPr id="0" name="图片 3077"/>
                      <p:cNvPicPr/>
                      <p:nvPr/>
                    </p:nvPicPr>
                    <p:blipFill>
                      <a:blip r:embed="rId4"/>
                      <a:stretch>
                        <a:fillRect/>
                      </a:stretch>
                    </p:blipFill>
                    <p:spPr>
                      <a:xfrm>
                        <a:off x="5416550" y="4524375"/>
                        <a:ext cx="1558925" cy="1516063"/>
                      </a:xfrm>
                      <a:prstGeom prst="rect">
                        <a:avLst/>
                      </a:prstGeom>
                      <a:noFill/>
                      <a:ln w="38100">
                        <a:noFill/>
                        <a:miter/>
                      </a:ln>
                    </p:spPr>
                  </p:pic>
                </p:oleObj>
              </mc:Fallback>
            </mc:AlternateContent>
          </a:graphicData>
        </a:graphic>
      </p:graphicFrame>
      <p:grpSp>
        <p:nvGrpSpPr>
          <p:cNvPr id="10246" name="组合 11"/>
          <p:cNvGrpSpPr/>
          <p:nvPr/>
        </p:nvGrpSpPr>
        <p:grpSpPr>
          <a:xfrm>
            <a:off x="1767205" y="967740"/>
            <a:ext cx="7313295" cy="601980"/>
            <a:chOff x="0" y="0"/>
            <a:chExt cx="4501347" cy="529988"/>
          </a:xfrm>
        </p:grpSpPr>
        <p:sp>
          <p:nvSpPr>
            <p:cNvPr id="15366" name="圆角矩形 31"/>
            <p:cNvSpPr/>
            <p:nvPr/>
          </p:nvSpPr>
          <p:spPr>
            <a:xfrm>
              <a:off x="0" y="0"/>
              <a:ext cx="3532305" cy="529988"/>
            </a:xfrm>
            <a:prstGeom prst="roundRect">
              <a:avLst>
                <a:gd name="adj" fmla="val 16667"/>
              </a:avLst>
            </a:prstGeom>
            <a:solidFill>
              <a:srgbClr val="FFFFD9"/>
            </a:solidFill>
            <a:ln w="25400" cap="flat" cmpd="sng">
              <a:solidFill>
                <a:schemeClr val="accent1"/>
              </a:solidFill>
              <a:prstDash val="solid"/>
              <a:miter/>
              <a:headEnd type="none" w="med" len="med"/>
              <a:tailEnd type="none" w="med" len="med"/>
            </a:ln>
          </p:spPr>
          <p:txBody>
            <a:bodyPr anchor="t" anchorCtr="0"/>
            <a:p>
              <a:pPr algn="ctr" eaLnBrk="0" hangingPunct="0"/>
              <a:endParaRPr lang="zh-CN" altLang="en-US" sz="24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文本框 19"/>
            <p:cNvSpPr/>
            <p:nvPr/>
          </p:nvSpPr>
          <p:spPr>
            <a:xfrm>
              <a:off x="127189" y="37477"/>
              <a:ext cx="4374158" cy="405318"/>
            </a:xfrm>
            <a:prstGeom prst="rect">
              <a:avLst/>
            </a:prstGeom>
            <a:noFill/>
            <a:ln w="9525">
              <a:noFill/>
            </a:ln>
          </p:spPr>
          <p:txBody>
            <a:bodyPr wrap="square" anchor="t" anchorCtr="0">
              <a:spAutoFit/>
            </a:bodyPr>
            <a:p>
              <a:r>
                <a:rPr lang="zh-CN" altLang="en-US" sz="2400" b="1" dirty="0">
                  <a:latin typeface="微软雅黑" panose="020B0503020204020204" charset="-122"/>
                  <a:ea typeface="微软雅黑" panose="020B0503020204020204" charset="-122"/>
                </a:rPr>
                <a:t>考点一  二元一次方程（组）的有关概念</a:t>
              </a:r>
              <a:endParaRPr lang="zh-CN" altLang="en-US" sz="2400" b="1" dirty="0">
                <a:latin typeface="微软雅黑" panose="020B0503020204020204" charset="-122"/>
                <a:ea typeface="微软雅黑" panose="020B0503020204020204" charset="-122"/>
              </a:endParaRPr>
            </a:p>
          </p:txBody>
        </p:sp>
      </p:grpSp>
      <p:graphicFrame>
        <p:nvGraphicFramePr>
          <p:cNvPr id="10249" name="对象 10248"/>
          <p:cNvGraphicFramePr>
            <a:graphicFrameLocks noChangeAspect="1"/>
          </p:cNvGraphicFramePr>
          <p:nvPr/>
        </p:nvGraphicFramePr>
        <p:xfrm>
          <a:off x="3832225" y="2266950"/>
          <a:ext cx="469900" cy="771525"/>
        </p:xfrm>
        <a:graphic>
          <a:graphicData uri="http://schemas.openxmlformats.org/presentationml/2006/ole">
            <mc:AlternateContent xmlns:mc="http://schemas.openxmlformats.org/markup-compatibility/2006">
              <mc:Choice xmlns:v="urn:schemas-microsoft-com:vml" Requires="v">
                <p:oleObj spid="_x0000_s3077" name="" r:id="rId5" imgW="203200" imgH="609600" progId="Equation.DSMT4">
                  <p:embed/>
                </p:oleObj>
              </mc:Choice>
              <mc:Fallback>
                <p:oleObj name="" r:id="rId5" imgW="203200" imgH="609600" progId="Equation.DSMT4">
                  <p:embed/>
                  <p:pic>
                    <p:nvPicPr>
                      <p:cNvPr id="0" name="图片 3076"/>
                      <p:cNvPicPr/>
                      <p:nvPr/>
                    </p:nvPicPr>
                    <p:blipFill>
                      <a:blip r:embed="rId6"/>
                      <a:stretch>
                        <a:fillRect/>
                      </a:stretch>
                    </p:blipFill>
                    <p:spPr>
                      <a:xfrm>
                        <a:off x="3832225" y="2266950"/>
                        <a:ext cx="469900" cy="771525"/>
                      </a:xfrm>
                      <a:prstGeom prst="rect">
                        <a:avLst/>
                      </a:prstGeom>
                      <a:noFill/>
                      <a:ln w="38100">
                        <a:noFill/>
                        <a:miter/>
                      </a:ln>
                    </p:spPr>
                  </p:pic>
                </p:oleObj>
              </mc:Fallback>
            </mc:AlternateContent>
          </a:graphicData>
        </a:graphic>
      </p:graphicFrame>
      <p:graphicFrame>
        <p:nvGraphicFramePr>
          <p:cNvPr id="10250" name="对象 10249"/>
          <p:cNvGraphicFramePr>
            <a:graphicFrameLocks noChangeAspect="1"/>
          </p:cNvGraphicFramePr>
          <p:nvPr/>
        </p:nvGraphicFramePr>
        <p:xfrm>
          <a:off x="5524500" y="2265363"/>
          <a:ext cx="542925" cy="773112"/>
        </p:xfrm>
        <a:graphic>
          <a:graphicData uri="http://schemas.openxmlformats.org/presentationml/2006/ole">
            <mc:AlternateContent xmlns:mc="http://schemas.openxmlformats.org/markup-compatibility/2006">
              <mc:Choice xmlns:v="urn:schemas-microsoft-com:vml" Requires="v">
                <p:oleObj spid="_x0000_s3076" name="" r:id="rId7" imgW="431800" imgH="609600" progId="Equation.DSMT4">
                  <p:embed/>
                </p:oleObj>
              </mc:Choice>
              <mc:Fallback>
                <p:oleObj name="" r:id="rId7" imgW="431800" imgH="609600" progId="Equation.DSMT4">
                  <p:embed/>
                  <p:pic>
                    <p:nvPicPr>
                      <p:cNvPr id="0" name="图片 3075"/>
                      <p:cNvPicPr/>
                      <p:nvPr/>
                    </p:nvPicPr>
                    <p:blipFill>
                      <a:blip r:embed="rId8"/>
                      <a:stretch>
                        <a:fillRect/>
                      </a:stretch>
                    </p:blipFill>
                    <p:spPr>
                      <a:xfrm>
                        <a:off x="5524500" y="2265363"/>
                        <a:ext cx="542925" cy="773112"/>
                      </a:xfrm>
                      <a:prstGeom prst="rect">
                        <a:avLst/>
                      </a:prstGeom>
                      <a:noFill/>
                      <a:ln w="38100">
                        <a:noFill/>
                        <a:miter/>
                      </a:ln>
                    </p:spPr>
                  </p:pic>
                </p:oleObj>
              </mc:Fallback>
            </mc:AlternateContent>
          </a:graphicData>
        </a:graphic>
      </p:graphicFrame>
      <p:sp>
        <p:nvSpPr>
          <p:cNvPr id="9" name="圆角矩形 8"/>
          <p:cNvSpPr/>
          <p:nvPr/>
        </p:nvSpPr>
        <p:spPr>
          <a:xfrm>
            <a:off x="1717675" y="285750"/>
            <a:ext cx="1971040" cy="46545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r>
              <a:rPr lang="zh-CN" altLang="en-US" sz="2800" dirty="0">
                <a:solidFill>
                  <a:schemeClr val="bg1"/>
                </a:solidFill>
                <a:latin typeface="造字工房悦黑（非商用）常规体" pitchFamily="2" charset="-122"/>
                <a:ea typeface="造字工房悦黑（非商用）常规体" pitchFamily="2" charset="-122"/>
                <a:sym typeface="+mn-ea"/>
              </a:rPr>
              <a:t>考点精讲</a:t>
            </a:r>
            <a:endParaRPr lang="zh-CN" altLang="en-US" sz="2800" strike="noStrike" noProof="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additive="base">
                                        <p:cTn id="7" dur="500" fill="hold"/>
                                        <p:tgtEl>
                                          <p:spTgt spid="10246"/>
                                        </p:tgtEl>
                                        <p:attrNameLst>
                                          <p:attrName>ppt_x</p:attrName>
                                        </p:attrNameLst>
                                      </p:cBhvr>
                                      <p:tavLst>
                                        <p:tav tm="0">
                                          <p:val>
                                            <p:strVal val="#ppt_x"/>
                                          </p:val>
                                        </p:tav>
                                        <p:tav tm="100000">
                                          <p:val>
                                            <p:strVal val="#ppt_x"/>
                                          </p:val>
                                        </p:tav>
                                      </p:tavLst>
                                    </p:anim>
                                    <p:anim calcmode="lin" valueType="num">
                                      <p:cBhvr additive="base">
                                        <p:cTn id="8"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2">
                                            <p:txEl>
                                              <p:charRg st="0" end="60"/>
                                            </p:txEl>
                                          </p:spTgt>
                                        </p:tgtEl>
                                        <p:attrNameLst>
                                          <p:attrName>style.visibility</p:attrName>
                                        </p:attrNameLst>
                                      </p:cBhvr>
                                      <p:to>
                                        <p:strVal val="visible"/>
                                      </p:to>
                                    </p:set>
                                    <p:anim calcmode="lin" valueType="num">
                                      <p:cBhvr additive="base">
                                        <p:cTn id="13" dur="500" fill="hold"/>
                                        <p:tgtEl>
                                          <p:spTgt spid="10242">
                                            <p:txEl>
                                              <p:charRg st="0" end="6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2">
                                            <p:txEl>
                                              <p:charRg st="0" end="6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42">
                                            <p:txEl>
                                              <p:charRg st="60" end="97"/>
                                            </p:txEl>
                                          </p:spTgt>
                                        </p:tgtEl>
                                        <p:attrNameLst>
                                          <p:attrName>style.visibility</p:attrName>
                                        </p:attrNameLst>
                                      </p:cBhvr>
                                      <p:to>
                                        <p:strVal val="visible"/>
                                      </p:to>
                                    </p:set>
                                    <p:anim calcmode="lin" valueType="num">
                                      <p:cBhvr additive="base">
                                        <p:cTn id="19" dur="500" fill="hold"/>
                                        <p:tgtEl>
                                          <p:spTgt spid="10242">
                                            <p:txEl>
                                              <p:charRg st="60" end="9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2">
                                            <p:txEl>
                                              <p:charRg st="60" end="9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243"/>
                                        </p:tgtEl>
                                        <p:attrNameLst>
                                          <p:attrName>style.visibility</p:attrName>
                                        </p:attrNameLst>
                                      </p:cBhvr>
                                      <p:to>
                                        <p:strVal val="visible"/>
                                      </p:to>
                                    </p:set>
                                    <p:anim calcmode="lin" valueType="num">
                                      <p:cBhvr additive="base">
                                        <p:cTn id="23" dur="500" fill="hold"/>
                                        <p:tgtEl>
                                          <p:spTgt spid="10243"/>
                                        </p:tgtEl>
                                        <p:attrNameLst>
                                          <p:attrName>ppt_x</p:attrName>
                                        </p:attrNameLst>
                                      </p:cBhvr>
                                      <p:tavLst>
                                        <p:tav tm="0">
                                          <p:val>
                                            <p:strVal val="#ppt_x"/>
                                          </p:val>
                                        </p:tav>
                                        <p:tav tm="100000">
                                          <p:val>
                                            <p:strVal val="#ppt_x"/>
                                          </p:val>
                                        </p:tav>
                                      </p:tavLst>
                                    </p:anim>
                                    <p:anim calcmode="lin" valueType="num">
                                      <p:cBhvr additive="base">
                                        <p:cTn id="24"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242">
                                            <p:txEl>
                                              <p:charRg st="97" end="118"/>
                                            </p:txEl>
                                          </p:spTgt>
                                        </p:tgtEl>
                                        <p:attrNameLst>
                                          <p:attrName>style.visibility</p:attrName>
                                        </p:attrNameLst>
                                      </p:cBhvr>
                                      <p:to>
                                        <p:strVal val="visible"/>
                                      </p:to>
                                    </p:set>
                                    <p:anim calcmode="lin" valueType="num">
                                      <p:cBhvr additive="base">
                                        <p:cTn id="29" dur="500" fill="hold"/>
                                        <p:tgtEl>
                                          <p:spTgt spid="10242">
                                            <p:txEl>
                                              <p:charRg st="97" end="11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242">
                                            <p:txEl>
                                              <p:charRg st="97" end="118"/>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244"/>
                                        </p:tgtEl>
                                        <p:attrNameLst>
                                          <p:attrName>style.visibility</p:attrName>
                                        </p:attrNameLst>
                                      </p:cBhvr>
                                      <p:to>
                                        <p:strVal val="visible"/>
                                      </p:to>
                                    </p:set>
                                    <p:anim calcmode="lin" valueType="num">
                                      <p:cBhvr additive="base">
                                        <p:cTn id="33" dur="500" fill="hold"/>
                                        <p:tgtEl>
                                          <p:spTgt spid="10244"/>
                                        </p:tgtEl>
                                        <p:attrNameLst>
                                          <p:attrName>ppt_x</p:attrName>
                                        </p:attrNameLst>
                                      </p:cBhvr>
                                      <p:tavLst>
                                        <p:tav tm="0">
                                          <p:val>
                                            <p:strVal val="#ppt_x"/>
                                          </p:val>
                                        </p:tav>
                                        <p:tav tm="100000">
                                          <p:val>
                                            <p:strVal val="#ppt_x"/>
                                          </p:val>
                                        </p:tav>
                                      </p:tavLst>
                                    </p:anim>
                                    <p:anim calcmode="lin" valueType="num">
                                      <p:cBhvr additive="base">
                                        <p:cTn id="34"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249"/>
                                        </p:tgtEl>
                                        <p:attrNameLst>
                                          <p:attrName>style.visibility</p:attrName>
                                        </p:attrNameLst>
                                      </p:cBhvr>
                                      <p:to>
                                        <p:strVal val="visible"/>
                                      </p:to>
                                    </p:set>
                                    <p:anim calcmode="lin" valueType="num">
                                      <p:cBhvr additive="base">
                                        <p:cTn id="39" dur="500" fill="hold"/>
                                        <p:tgtEl>
                                          <p:spTgt spid="10249"/>
                                        </p:tgtEl>
                                        <p:attrNameLst>
                                          <p:attrName>ppt_x</p:attrName>
                                        </p:attrNameLst>
                                      </p:cBhvr>
                                      <p:tavLst>
                                        <p:tav tm="0">
                                          <p:val>
                                            <p:strVal val="#ppt_x"/>
                                          </p:val>
                                        </p:tav>
                                        <p:tav tm="100000">
                                          <p:val>
                                            <p:strVal val="#ppt_x"/>
                                          </p:val>
                                        </p:tav>
                                      </p:tavLst>
                                    </p:anim>
                                    <p:anim calcmode="lin" valueType="num">
                                      <p:cBhvr additive="base">
                                        <p:cTn id="40" dur="500" fill="hold"/>
                                        <p:tgtEl>
                                          <p:spTgt spid="1024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250"/>
                                        </p:tgtEl>
                                        <p:attrNameLst>
                                          <p:attrName>style.visibility</p:attrName>
                                        </p:attrNameLst>
                                      </p:cBhvr>
                                      <p:to>
                                        <p:strVal val="visible"/>
                                      </p:to>
                                    </p:set>
                                    <p:anim calcmode="lin" valueType="num">
                                      <p:cBhvr additive="base">
                                        <p:cTn id="43" dur="500" fill="hold"/>
                                        <p:tgtEl>
                                          <p:spTgt spid="10250"/>
                                        </p:tgtEl>
                                        <p:attrNameLst>
                                          <p:attrName>ppt_x</p:attrName>
                                        </p:attrNameLst>
                                      </p:cBhvr>
                                      <p:tavLst>
                                        <p:tav tm="0">
                                          <p:val>
                                            <p:strVal val="#ppt_x"/>
                                          </p:val>
                                        </p:tav>
                                        <p:tav tm="100000">
                                          <p:val>
                                            <p:strVal val="#ppt_x"/>
                                          </p:val>
                                        </p:tav>
                                      </p:tavLst>
                                    </p:anim>
                                    <p:anim calcmode="lin" valueType="num">
                                      <p:cBhvr additive="base">
                                        <p:cTn id="44" dur="500" fill="hold"/>
                                        <p:tgtEl>
                                          <p:spTgt spid="102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09" name="文本框 198657"/>
          <p:cNvSpPr txBox="1"/>
          <p:nvPr/>
        </p:nvSpPr>
        <p:spPr>
          <a:xfrm>
            <a:off x="1935163" y="995363"/>
            <a:ext cx="8242300" cy="2934335"/>
          </a:xfrm>
          <a:prstGeom prst="rect">
            <a:avLst/>
          </a:prstGeom>
          <a:noFill/>
          <a:ln w="9525">
            <a:noFill/>
          </a:ln>
        </p:spPr>
        <p:txBody>
          <a:bodyPr wrap="square" anchor="t" anchorCtr="0">
            <a:spAutoFit/>
          </a:bodyPr>
          <a:p>
            <a:pPr>
              <a:lnSpc>
                <a:spcPct val="220000"/>
              </a:lnSpc>
            </a:pPr>
            <a:r>
              <a:rPr lang="en-US" altLang="zh-CN" sz="2800" dirty="0">
                <a:solidFill>
                  <a:srgbClr val="000000"/>
                </a:solidFill>
                <a:latin typeface="Times New Roman" panose="02020603050405020304" pitchFamily="2" charset="0"/>
                <a:ea typeface="黑体" panose="02010609060101010101" pitchFamily="2" charset="-122"/>
              </a:rPr>
              <a:t>1</a:t>
            </a:r>
            <a:r>
              <a:rPr lang="zh-CN" altLang="en-US" sz="2800" dirty="0">
                <a:solidFill>
                  <a:srgbClr val="000000"/>
                </a:solidFill>
                <a:latin typeface="Times New Roman" panose="02020603050405020304" pitchFamily="2" charset="0"/>
                <a:ea typeface="黑体" panose="02010609060101010101" pitchFamily="2" charset="-122"/>
              </a:rPr>
              <a:t>.若            是关于</a:t>
            </a:r>
            <a:r>
              <a:rPr lang="zh-CN" altLang="en-US" sz="2800" i="1" dirty="0">
                <a:solidFill>
                  <a:srgbClr val="000000"/>
                </a:solidFill>
                <a:latin typeface="Times New Roman" panose="02020603050405020304" pitchFamily="2" charset="0"/>
                <a:ea typeface="黑体" panose="02010609060101010101" pitchFamily="2" charset="-122"/>
              </a:rPr>
              <a:t>x,y</a:t>
            </a:r>
            <a:r>
              <a:rPr lang="zh-CN" altLang="en-US" sz="2800" dirty="0">
                <a:solidFill>
                  <a:srgbClr val="000000"/>
                </a:solidFill>
                <a:latin typeface="Times New Roman" panose="02020603050405020304" pitchFamily="2" charset="0"/>
                <a:ea typeface="黑体" panose="02010609060101010101" pitchFamily="2" charset="-122"/>
              </a:rPr>
              <a:t>的二元一次方程</a:t>
            </a:r>
            <a:r>
              <a:rPr lang="zh-CN" altLang="en-US" sz="2800" b="1" i="1" dirty="0">
                <a:solidFill>
                  <a:srgbClr val="000000"/>
                </a:solidFill>
                <a:latin typeface="Times New Roman" panose="02020603050405020304" pitchFamily="2" charset="0"/>
                <a:ea typeface="黑体" panose="02010609060101010101" pitchFamily="2" charset="-122"/>
              </a:rPr>
              <a:t>ax</a:t>
            </a:r>
            <a:r>
              <a:rPr lang="zh-CN" altLang="en-US" sz="2800" b="1" dirty="0">
                <a:solidFill>
                  <a:srgbClr val="000000"/>
                </a:solidFill>
                <a:latin typeface="Times New Roman" panose="02020603050405020304" pitchFamily="2" charset="0"/>
                <a:ea typeface="黑体" panose="02010609060101010101" pitchFamily="2" charset="-122"/>
              </a:rPr>
              <a:t>-3</a:t>
            </a:r>
            <a:r>
              <a:rPr lang="zh-CN" altLang="en-US" sz="2800" b="1" i="1" dirty="0">
                <a:solidFill>
                  <a:srgbClr val="000000"/>
                </a:solidFill>
                <a:latin typeface="Times New Roman" panose="02020603050405020304" pitchFamily="2" charset="0"/>
                <a:ea typeface="黑体" panose="02010609060101010101" pitchFamily="2" charset="-122"/>
              </a:rPr>
              <a:t>y</a:t>
            </a:r>
            <a:r>
              <a:rPr lang="zh-CN" altLang="en-US" sz="2800" b="1" dirty="0">
                <a:solidFill>
                  <a:srgbClr val="000000"/>
                </a:solidFill>
                <a:latin typeface="Times New Roman" panose="02020603050405020304" pitchFamily="2" charset="0"/>
                <a:ea typeface="黑体" panose="02010609060101010101" pitchFamily="2" charset="-122"/>
              </a:rPr>
              <a:t>=1</a:t>
            </a:r>
            <a:r>
              <a:rPr lang="zh-CN" altLang="en-US" sz="2800" dirty="0">
                <a:solidFill>
                  <a:srgbClr val="000000"/>
                </a:solidFill>
                <a:latin typeface="Times New Roman" panose="02020603050405020304" pitchFamily="2" charset="0"/>
                <a:ea typeface="黑体" panose="02010609060101010101" pitchFamily="2" charset="-122"/>
              </a:rPr>
              <a:t>的解，则</a:t>
            </a:r>
            <a:r>
              <a:rPr lang="zh-CN" altLang="en-US" sz="2800" b="1" i="1" dirty="0">
                <a:solidFill>
                  <a:srgbClr val="000000"/>
                </a:solidFill>
                <a:latin typeface="Times New Roman" panose="02020603050405020304" pitchFamily="2" charset="0"/>
                <a:ea typeface="黑体" panose="02010609060101010101" pitchFamily="2" charset="-122"/>
              </a:rPr>
              <a:t>a</a:t>
            </a:r>
            <a:r>
              <a:rPr lang="zh-CN" altLang="en-US" sz="2800" dirty="0">
                <a:solidFill>
                  <a:srgbClr val="000000"/>
                </a:solidFill>
                <a:latin typeface="Times New Roman" panose="02020603050405020304" pitchFamily="2" charset="0"/>
                <a:ea typeface="黑体" panose="02010609060101010101" pitchFamily="2" charset="-122"/>
              </a:rPr>
              <a:t>的值为(  </a:t>
            </a:r>
            <a:r>
              <a:rPr lang="en-US" altLang="zh-CN" sz="2800" dirty="0">
                <a:solidFill>
                  <a:srgbClr val="000000"/>
                </a:solidFill>
                <a:latin typeface="Times New Roman" panose="02020603050405020304" pitchFamily="2" charset="0"/>
                <a:ea typeface="黑体" panose="02010609060101010101" pitchFamily="2" charset="-122"/>
              </a:rPr>
              <a:t>          </a:t>
            </a:r>
            <a:r>
              <a:rPr lang="zh-CN" altLang="en-US" sz="2800" dirty="0">
                <a:solidFill>
                  <a:srgbClr val="000000"/>
                </a:solidFill>
                <a:latin typeface="Times New Roman" panose="02020603050405020304" pitchFamily="2" charset="0"/>
                <a:ea typeface="黑体" panose="02010609060101010101" pitchFamily="2" charset="-122"/>
              </a:rPr>
              <a:t> )</a:t>
            </a:r>
            <a:endParaRPr lang="zh-CN" altLang="en-US" sz="2800" dirty="0">
              <a:solidFill>
                <a:srgbClr val="000000"/>
              </a:solidFill>
              <a:latin typeface="Times New Roman" panose="02020603050405020304" pitchFamily="2" charset="0"/>
              <a:ea typeface="黑体" panose="02010609060101010101" pitchFamily="2" charset="-122"/>
            </a:endParaRPr>
          </a:p>
          <a:p>
            <a:pPr>
              <a:lnSpc>
                <a:spcPct val="220000"/>
              </a:lnSpc>
            </a:pPr>
            <a:r>
              <a:rPr lang="en-US" altLang="zh-CN" sz="2800" b="1" dirty="0">
                <a:solidFill>
                  <a:srgbClr val="000000"/>
                </a:solidFill>
                <a:latin typeface="Times New Roman" panose="02020603050405020304" pitchFamily="2" charset="0"/>
                <a:ea typeface="黑体" panose="02010609060101010101" pitchFamily="2" charset="-122"/>
              </a:rPr>
              <a:t>    </a:t>
            </a:r>
            <a:r>
              <a:rPr lang="zh-CN" altLang="en-US" sz="2800" b="1" dirty="0">
                <a:solidFill>
                  <a:srgbClr val="000000"/>
                </a:solidFill>
                <a:latin typeface="Times New Roman" panose="02020603050405020304" pitchFamily="2" charset="0"/>
                <a:ea typeface="黑体" panose="02010609060101010101" pitchFamily="2" charset="-122"/>
              </a:rPr>
              <a:t>A.-5                  B.-1 </a:t>
            </a:r>
            <a:r>
              <a:rPr lang="en-US" altLang="zh-CN" sz="2800" b="1" dirty="0">
                <a:solidFill>
                  <a:srgbClr val="000000"/>
                </a:solidFill>
                <a:latin typeface="Times New Roman" panose="02020603050405020304" pitchFamily="2" charset="0"/>
                <a:ea typeface="黑体" panose="02010609060101010101" pitchFamily="2" charset="-122"/>
              </a:rPr>
              <a:t>     </a:t>
            </a:r>
            <a:r>
              <a:rPr lang="zh-CN" altLang="en-US" sz="2800" b="1" dirty="0">
                <a:solidFill>
                  <a:srgbClr val="000000"/>
                </a:solidFill>
                <a:latin typeface="Times New Roman" panose="02020603050405020304" pitchFamily="2" charset="0"/>
                <a:ea typeface="黑体" panose="02010609060101010101" pitchFamily="2" charset="-122"/>
              </a:rPr>
              <a:t>        C.2         </a:t>
            </a:r>
            <a:r>
              <a:rPr lang="en-US" altLang="zh-CN" sz="2800" b="1" dirty="0">
                <a:solidFill>
                  <a:srgbClr val="000000"/>
                </a:solidFill>
                <a:latin typeface="Times New Roman" panose="02020603050405020304" pitchFamily="2" charset="0"/>
                <a:ea typeface="黑体" panose="02010609060101010101" pitchFamily="2" charset="-122"/>
              </a:rPr>
              <a:t>     </a:t>
            </a:r>
            <a:r>
              <a:rPr lang="zh-CN" altLang="en-US" sz="2800" b="1" dirty="0">
                <a:solidFill>
                  <a:srgbClr val="000000"/>
                </a:solidFill>
                <a:latin typeface="Times New Roman" panose="02020603050405020304" pitchFamily="2" charset="0"/>
                <a:ea typeface="黑体" panose="02010609060101010101" pitchFamily="2" charset="-122"/>
              </a:rPr>
              <a:t>D.7</a:t>
            </a:r>
            <a:endParaRPr lang="zh-CN" altLang="en-US" sz="2800" dirty="0">
              <a:solidFill>
                <a:srgbClr val="000000"/>
              </a:solidFill>
              <a:latin typeface="Times New Roman" panose="02020603050405020304" pitchFamily="2" charset="0"/>
              <a:ea typeface="黑体" panose="02010609060101010101" pitchFamily="2" charset="-122"/>
            </a:endParaRPr>
          </a:p>
        </p:txBody>
      </p:sp>
      <p:graphicFrame>
        <p:nvGraphicFramePr>
          <p:cNvPr id="17410" name="对象 12290"/>
          <p:cNvGraphicFramePr>
            <a:graphicFrameLocks noChangeAspect="1"/>
          </p:cNvGraphicFramePr>
          <p:nvPr/>
        </p:nvGraphicFramePr>
        <p:xfrm>
          <a:off x="2735263" y="1298575"/>
          <a:ext cx="765175" cy="1006475"/>
        </p:xfrm>
        <a:graphic>
          <a:graphicData uri="http://schemas.openxmlformats.org/presentationml/2006/ole">
            <mc:AlternateContent xmlns:mc="http://schemas.openxmlformats.org/markup-compatibility/2006">
              <mc:Choice xmlns:v="urn:schemas-microsoft-com:vml" Requires="v">
                <p:oleObj spid="_x0000_s3092" name="" r:id="rId1" imgW="698500" imgH="736600" progId="Equation.DSMT4">
                  <p:embed/>
                </p:oleObj>
              </mc:Choice>
              <mc:Fallback>
                <p:oleObj name="" r:id="rId1" imgW="698500" imgH="736600" progId="Equation.DSMT4">
                  <p:embed/>
                  <p:pic>
                    <p:nvPicPr>
                      <p:cNvPr id="0" name="图片 3091"/>
                      <p:cNvPicPr/>
                      <p:nvPr/>
                    </p:nvPicPr>
                    <p:blipFill>
                      <a:blip r:embed="rId2"/>
                      <a:stretch>
                        <a:fillRect/>
                      </a:stretch>
                    </p:blipFill>
                    <p:spPr>
                      <a:xfrm>
                        <a:off x="2735263" y="1298575"/>
                        <a:ext cx="765175" cy="1006475"/>
                      </a:xfrm>
                      <a:prstGeom prst="rect">
                        <a:avLst/>
                      </a:prstGeom>
                      <a:noFill/>
                      <a:ln w="38100">
                        <a:noFill/>
                        <a:miter/>
                      </a:ln>
                    </p:spPr>
                  </p:pic>
                </p:oleObj>
              </mc:Fallback>
            </mc:AlternateContent>
          </a:graphicData>
        </a:graphic>
      </p:graphicFrame>
      <p:sp>
        <p:nvSpPr>
          <p:cNvPr id="12292" name="文本框 1"/>
          <p:cNvSpPr txBox="1"/>
          <p:nvPr/>
        </p:nvSpPr>
        <p:spPr>
          <a:xfrm>
            <a:off x="4156075" y="2420938"/>
            <a:ext cx="398463" cy="521970"/>
          </a:xfrm>
          <a:prstGeom prst="rect">
            <a:avLst/>
          </a:prstGeom>
          <a:noFill/>
          <a:ln w="9525">
            <a:noFill/>
          </a:ln>
        </p:spPr>
        <p:txBody>
          <a:bodyPr wrap="square" anchor="t" anchorCtr="0">
            <a:spAutoFit/>
          </a:bodyPr>
          <a:p>
            <a:r>
              <a:rPr lang="en-US" altLang="zh-CN" sz="2800" dirty="0">
                <a:solidFill>
                  <a:srgbClr val="FF0000"/>
                </a:solidFill>
                <a:latin typeface="Times New Roman" panose="02020603050405020304" pitchFamily="2" charset="0"/>
                <a:ea typeface="宋体" panose="02010600030101010101" pitchFamily="2" charset="-122"/>
              </a:rPr>
              <a:t>D</a:t>
            </a:r>
            <a:endParaRPr lang="en-US" altLang="zh-CN" sz="2800" dirty="0">
              <a:solidFill>
                <a:srgbClr val="FF0000"/>
              </a:solidFill>
              <a:latin typeface="Times New Roman" panose="02020603050405020304" pitchFamily="2" charset="0"/>
              <a:ea typeface="宋体" panose="02010600030101010101" pitchFamily="2" charset="-122"/>
            </a:endParaRPr>
          </a:p>
        </p:txBody>
      </p:sp>
      <p:grpSp>
        <p:nvGrpSpPr>
          <p:cNvPr id="17416" name="组合 11"/>
          <p:cNvGrpSpPr/>
          <p:nvPr/>
        </p:nvGrpSpPr>
        <p:grpSpPr>
          <a:xfrm>
            <a:off x="2063750" y="615950"/>
            <a:ext cx="1905000" cy="573405"/>
            <a:chOff x="0" y="0"/>
            <a:chExt cx="4465526" cy="566976"/>
          </a:xfrm>
        </p:grpSpPr>
        <p:sp>
          <p:nvSpPr>
            <p:cNvPr id="17417" name="圆角矩形 31"/>
            <p:cNvSpPr/>
            <p:nvPr/>
          </p:nvSpPr>
          <p:spPr>
            <a:xfrm>
              <a:off x="0" y="0"/>
              <a:ext cx="4465526" cy="529151"/>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eaLnBrk="0" hangingPunct="0"/>
              <a:endParaRPr lang="zh-CN" altLang="en-US"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7418" name="文本框 19"/>
            <p:cNvSpPr/>
            <p:nvPr/>
          </p:nvSpPr>
          <p:spPr>
            <a:xfrm>
              <a:off x="109264" y="50858"/>
              <a:ext cx="4087745" cy="516118"/>
            </a:xfrm>
            <a:prstGeom prst="rect">
              <a:avLst/>
            </a:prstGeom>
            <a:noFill/>
            <a:ln w="9525">
              <a:noFill/>
            </a:ln>
          </p:spPr>
          <p:txBody>
            <a:bodyPr wrap="square" anchor="t" anchorCtr="0">
              <a:spAutoFit/>
            </a:bodyPr>
            <a:p>
              <a:r>
                <a:rPr lang="zh-CN" altLang="en-US" sz="2800" b="1" dirty="0">
                  <a:latin typeface="微软雅黑" panose="020B0503020204020204" charset="-122"/>
                  <a:ea typeface="微软雅黑" panose="020B0503020204020204" charset="-122"/>
                </a:rPr>
                <a:t>针对训练</a:t>
              </a:r>
              <a:endParaRPr lang="zh-CN" altLang="en-US" sz="2800" b="1" dirty="0">
                <a:latin typeface="微软雅黑" panose="020B0503020204020204" charset="-122"/>
                <a:ea typeface="微软雅黑" panose="020B0503020204020204" charset="-122"/>
              </a:endParaRPr>
            </a:p>
          </p:txBody>
        </p:sp>
      </p:grpSp>
      <p:graphicFrame>
        <p:nvGraphicFramePr>
          <p:cNvPr id="2" name="对象 1"/>
          <p:cNvGraphicFramePr>
            <a:graphicFrameLocks noChangeAspect="1"/>
          </p:cNvGraphicFramePr>
          <p:nvPr/>
        </p:nvGraphicFramePr>
        <p:xfrm>
          <a:off x="1930083" y="4024630"/>
          <a:ext cx="7802245" cy="2195195"/>
        </p:xfrm>
        <a:graphic>
          <a:graphicData uri="http://schemas.openxmlformats.org/presentationml/2006/ole">
            <mc:AlternateContent xmlns:mc="http://schemas.openxmlformats.org/markup-compatibility/2006">
              <mc:Choice xmlns:v="urn:schemas-microsoft-com:vml" Requires="v">
                <p:oleObj spid="_x0000_s3080" name="" r:id="rId3" imgW="7810500" imgH="2190750" progId="Word.Document.12">
                  <p:embed/>
                </p:oleObj>
              </mc:Choice>
              <mc:Fallback>
                <p:oleObj name="" r:id="rId3" imgW="7810500" imgH="2190750" progId="Word.Document.12">
                  <p:embed/>
                  <p:pic>
                    <p:nvPicPr>
                      <p:cNvPr id="0" name="图片 3079"/>
                      <p:cNvPicPr/>
                      <p:nvPr/>
                    </p:nvPicPr>
                    <p:blipFill>
                      <a:blip r:embed="rId4"/>
                      <a:stretch>
                        <a:fillRect/>
                      </a:stretch>
                    </p:blipFill>
                    <p:spPr>
                      <a:xfrm>
                        <a:off x="1930083" y="4024630"/>
                        <a:ext cx="7802245" cy="2195195"/>
                      </a:xfrm>
                      <a:prstGeom prst="rect">
                        <a:avLst/>
                      </a:prstGeom>
                      <a:noFill/>
                      <a:ln w="38100">
                        <a:noFill/>
                        <a:miter/>
                      </a:ln>
                    </p:spPr>
                  </p:pic>
                </p:oleObj>
              </mc:Fallback>
            </mc:AlternateContent>
          </a:graphicData>
        </a:graphic>
      </p:graphicFrame>
      <p:sp>
        <p:nvSpPr>
          <p:cNvPr id="5" name="矩形 4"/>
          <p:cNvSpPr/>
          <p:nvPr/>
        </p:nvSpPr>
        <p:spPr>
          <a:xfrm>
            <a:off x="2711133" y="4940618"/>
            <a:ext cx="452437" cy="645160"/>
          </a:xfrm>
          <a:prstGeom prst="rect">
            <a:avLst/>
          </a:prstGeom>
          <a:noFill/>
          <a:ln w="9525">
            <a:noFill/>
          </a:ln>
        </p:spPr>
        <p:txBody>
          <a:bodyPr>
            <a:spAutoFit/>
          </a:bodyPr>
          <a:p>
            <a:pPr>
              <a:lnSpc>
                <a:spcPct val="150000"/>
              </a:lnSpc>
            </a:pPr>
            <a:r>
              <a:rPr lang="en-US" altLang="zh-CN" sz="2400" b="1" dirty="0">
                <a:solidFill>
                  <a:srgbClr val="FF0000"/>
                </a:solidFill>
                <a:latin typeface="Times New Roman" panose="02020603050405020304" pitchFamily="2" charset="0"/>
              </a:rPr>
              <a:t>B</a:t>
            </a:r>
            <a:endParaRPr lang="en-US" altLang="zh-CN" sz="2400" b="1" i="1" dirty="0">
              <a:solidFill>
                <a:srgbClr val="FF0000"/>
              </a:solidFill>
              <a:latin typeface="Times New Roman" panose="020206030504050203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500" fill="hold"/>
                                        <p:tgtEl>
                                          <p:spTgt spid="12292"/>
                                        </p:tgtEl>
                                        <p:attrNameLst>
                                          <p:attrName>ppt_x</p:attrName>
                                        </p:attrNameLst>
                                      </p:cBhvr>
                                      <p:tavLst>
                                        <p:tav tm="0">
                                          <p:val>
                                            <p:strVal val="#ppt_x"/>
                                          </p:val>
                                        </p:tav>
                                        <p:tav tm="100000">
                                          <p:val>
                                            <p:strVal val="#ppt_x"/>
                                          </p:val>
                                        </p:tav>
                                      </p:tavLst>
                                    </p:anim>
                                    <p:anim calcmode="lin" valueType="num">
                                      <p:cBhvr>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3" name="圆角矩形 31"/>
          <p:cNvSpPr/>
          <p:nvPr/>
        </p:nvSpPr>
        <p:spPr>
          <a:xfrm>
            <a:off x="1774825" y="596900"/>
            <a:ext cx="6505575" cy="601663"/>
          </a:xfrm>
          <a:prstGeom prst="roundRect">
            <a:avLst>
              <a:gd name="adj" fmla="val 16667"/>
            </a:avLst>
          </a:prstGeom>
          <a:solidFill>
            <a:srgbClr val="FFFFD9"/>
          </a:solidFill>
          <a:ln w="25400" cap="flat" cmpd="sng">
            <a:solidFill>
              <a:schemeClr val="accent1"/>
            </a:solidFill>
            <a:prstDash val="solid"/>
            <a:miter/>
            <a:headEnd type="none" w="med" len="med"/>
            <a:tailEnd type="none" w="med" len="med"/>
          </a:ln>
        </p:spPr>
        <p:txBody>
          <a:bodyPr anchor="t" anchorCtr="0"/>
          <a:p>
            <a:pPr algn="ctr" eaLnBrk="0" hangingPunct="0"/>
            <a:endPar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8434" name="文本框 19"/>
          <p:cNvSpPr/>
          <p:nvPr/>
        </p:nvSpPr>
        <p:spPr>
          <a:xfrm>
            <a:off x="1970088" y="650875"/>
            <a:ext cx="6310312" cy="521970"/>
          </a:xfrm>
          <a:prstGeom prst="rect">
            <a:avLst/>
          </a:prstGeom>
          <a:noFill/>
          <a:ln w="9525">
            <a:noFill/>
          </a:ln>
        </p:spPr>
        <p:txBody>
          <a:bodyPr wrap="square" anchor="t" anchorCtr="0">
            <a:spAutoFit/>
          </a:bodyPr>
          <a:p>
            <a:r>
              <a:rPr lang="zh-CN" altLang="en-US" sz="2800" b="1" dirty="0">
                <a:latin typeface="微软雅黑" panose="020B0503020204020204" charset="-122"/>
                <a:ea typeface="微软雅黑" panose="020B0503020204020204" charset="-122"/>
              </a:rPr>
              <a:t>考点二  二（三）元一次方程组的解法</a:t>
            </a:r>
            <a:endParaRPr lang="zh-CN" altLang="en-US" sz="2800" b="1" dirty="0">
              <a:latin typeface="微软雅黑" panose="020B0503020204020204" charset="-122"/>
              <a:ea typeface="微软雅黑" panose="020B0503020204020204" charset="-122"/>
            </a:endParaRPr>
          </a:p>
        </p:txBody>
      </p:sp>
      <p:sp>
        <p:nvSpPr>
          <p:cNvPr id="13316" name="文本框 1"/>
          <p:cNvSpPr txBox="1"/>
          <p:nvPr/>
        </p:nvSpPr>
        <p:spPr>
          <a:xfrm>
            <a:off x="2366963" y="1585913"/>
            <a:ext cx="3386137" cy="521970"/>
          </a:xfrm>
          <a:prstGeom prst="rect">
            <a:avLst/>
          </a:prstGeom>
          <a:noFill/>
          <a:ln w="9525">
            <a:noFill/>
          </a:ln>
        </p:spPr>
        <p:txBody>
          <a:bodyPr wrap="square" anchor="t" anchorCtr="0">
            <a:spAutoFit/>
          </a:bodyPr>
          <a:p>
            <a:r>
              <a:rPr lang="zh-CN" altLang="en-US" sz="2800" dirty="0">
                <a:solidFill>
                  <a:schemeClr val="accent1"/>
                </a:solidFill>
                <a:latin typeface="黑体" panose="02010609060101010101" pitchFamily="2" charset="-122"/>
                <a:ea typeface="黑体" panose="02010609060101010101" pitchFamily="2" charset="-122"/>
              </a:rPr>
              <a:t>例</a:t>
            </a:r>
            <a:r>
              <a:rPr lang="en-US" altLang="zh-CN" sz="2800" dirty="0">
                <a:solidFill>
                  <a:schemeClr val="accent1"/>
                </a:solidFill>
                <a:latin typeface="黑体" panose="02010609060101010101" pitchFamily="2" charset="-122"/>
                <a:ea typeface="黑体" panose="02010609060101010101" pitchFamily="2" charset="-122"/>
              </a:rPr>
              <a:t>2</a:t>
            </a:r>
            <a:r>
              <a:rPr lang="en-US" altLang="zh-CN" sz="2800" dirty="0">
                <a:solidFill>
                  <a:srgbClr val="269999"/>
                </a:solidFill>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解下列方程组：</a:t>
            </a:r>
            <a:endParaRPr lang="zh-CN" altLang="en-US" sz="2800" dirty="0">
              <a:latin typeface="黑体" panose="02010609060101010101" pitchFamily="2" charset="-122"/>
              <a:ea typeface="黑体" panose="02010609060101010101" pitchFamily="2" charset="-122"/>
            </a:endParaRPr>
          </a:p>
        </p:txBody>
      </p:sp>
      <p:graphicFrame>
        <p:nvGraphicFramePr>
          <p:cNvPr id="18436" name="对象 13316">
            <a:hlinkClick r:id="" action="ppaction://ole?verb="/>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3089" name="" r:id="rId1" imgW="114935" imgH="216535" progId="Equation.3">
                  <p:embed/>
                </p:oleObj>
              </mc:Choice>
              <mc:Fallback>
                <p:oleObj name="" r:id="rId1" imgW="114935" imgH="216535" progId="Equation.3">
                  <p:embed/>
                  <p:pic>
                    <p:nvPicPr>
                      <p:cNvPr id="0" name="图片 3088"/>
                      <p:cNvPicPr/>
                      <p:nvPr/>
                    </p:nvPicPr>
                    <p:blipFill>
                      <a:blip r:embed="rId2"/>
                      <a:stretch>
                        <a:fillRect/>
                      </a:stretch>
                    </p:blipFill>
                    <p:spPr>
                      <a:xfrm>
                        <a:off x="5638800" y="3321050"/>
                        <a:ext cx="914400" cy="215900"/>
                      </a:xfrm>
                      <a:prstGeom prst="rect">
                        <a:avLst/>
                      </a:prstGeom>
                      <a:noFill/>
                      <a:ln w="38100">
                        <a:noFill/>
                        <a:miter/>
                      </a:ln>
                    </p:spPr>
                  </p:pic>
                </p:oleObj>
              </mc:Fallback>
            </mc:AlternateContent>
          </a:graphicData>
        </a:graphic>
      </p:graphicFrame>
      <p:graphicFrame>
        <p:nvGraphicFramePr>
          <p:cNvPr id="13318" name="对象 13317">
            <a:hlinkClick r:id="" action="ppaction://ole?verb="/>
          </p:cNvPr>
          <p:cNvGraphicFramePr>
            <a:graphicFrameLocks noChangeAspect="1"/>
          </p:cNvGraphicFramePr>
          <p:nvPr/>
        </p:nvGraphicFramePr>
        <p:xfrm>
          <a:off x="2222500" y="2408238"/>
          <a:ext cx="3360738" cy="1414462"/>
        </p:xfrm>
        <a:graphic>
          <a:graphicData uri="http://schemas.openxmlformats.org/presentationml/2006/ole">
            <mc:AlternateContent xmlns:mc="http://schemas.openxmlformats.org/markup-compatibility/2006">
              <mc:Choice xmlns:v="urn:schemas-microsoft-com:vml" Requires="v">
                <p:oleObj spid="_x0000_s3090" name="" r:id="rId3" imgW="1955800" imgH="660400" progId="Equation.DSMT4">
                  <p:embed/>
                </p:oleObj>
              </mc:Choice>
              <mc:Fallback>
                <p:oleObj name="" r:id="rId3" imgW="1955800" imgH="660400" progId="Equation.DSMT4">
                  <p:embed/>
                  <p:pic>
                    <p:nvPicPr>
                      <p:cNvPr id="0" name="图片 3089"/>
                      <p:cNvPicPr/>
                      <p:nvPr/>
                    </p:nvPicPr>
                    <p:blipFill>
                      <a:blip r:embed="rId4"/>
                      <a:stretch>
                        <a:fillRect/>
                      </a:stretch>
                    </p:blipFill>
                    <p:spPr>
                      <a:xfrm>
                        <a:off x="2222500" y="2408238"/>
                        <a:ext cx="3360738" cy="1414462"/>
                      </a:xfrm>
                      <a:prstGeom prst="rect">
                        <a:avLst/>
                      </a:prstGeom>
                      <a:noFill/>
                      <a:ln w="38100">
                        <a:noFill/>
                        <a:miter/>
                      </a:ln>
                    </p:spPr>
                  </p:pic>
                </p:oleObj>
              </mc:Fallback>
            </mc:AlternateContent>
          </a:graphicData>
        </a:graphic>
      </p:graphicFrame>
      <p:graphicFrame>
        <p:nvGraphicFramePr>
          <p:cNvPr id="13319" name="对象 13318">
            <a:hlinkClick r:id="" action="ppaction://ole?verb="/>
          </p:cNvPr>
          <p:cNvGraphicFramePr>
            <a:graphicFrameLocks noChangeAspect="1"/>
          </p:cNvGraphicFramePr>
          <p:nvPr/>
        </p:nvGraphicFramePr>
        <p:xfrm>
          <a:off x="6335713" y="2032000"/>
          <a:ext cx="3019425" cy="1790700"/>
        </p:xfrm>
        <a:graphic>
          <a:graphicData uri="http://schemas.openxmlformats.org/presentationml/2006/ole">
            <mc:AlternateContent xmlns:mc="http://schemas.openxmlformats.org/markup-compatibility/2006">
              <mc:Choice xmlns:v="urn:schemas-microsoft-com:vml" Requires="v">
                <p:oleObj spid="_x0000_s3091" name="" r:id="rId5" imgW="1486535" imgH="838200" progId="Equation.DSMT4">
                  <p:embed/>
                </p:oleObj>
              </mc:Choice>
              <mc:Fallback>
                <p:oleObj name="" r:id="rId5" imgW="1486535" imgH="838200" progId="Equation.DSMT4">
                  <p:embed/>
                  <p:pic>
                    <p:nvPicPr>
                      <p:cNvPr id="0" name="图片 3090"/>
                      <p:cNvPicPr/>
                      <p:nvPr/>
                    </p:nvPicPr>
                    <p:blipFill>
                      <a:blip r:embed="rId6"/>
                      <a:stretch>
                        <a:fillRect/>
                      </a:stretch>
                    </p:blipFill>
                    <p:spPr>
                      <a:xfrm>
                        <a:off x="6335713" y="2032000"/>
                        <a:ext cx="3019425" cy="1790700"/>
                      </a:xfrm>
                      <a:prstGeom prst="rect">
                        <a:avLst/>
                      </a:prstGeom>
                      <a:noFill/>
                      <a:ln w="38100">
                        <a:noFill/>
                        <a:miter/>
                      </a:ln>
                    </p:spPr>
                  </p:pic>
                </p:oleObj>
              </mc:Fallback>
            </mc:AlternateContent>
          </a:graphicData>
        </a:graphic>
      </p:graphicFrame>
      <p:graphicFrame>
        <p:nvGraphicFramePr>
          <p:cNvPr id="13320" name="对象 13319">
            <a:hlinkClick r:id="" action="ppaction://ole?verb="/>
          </p:cNvPr>
          <p:cNvGraphicFramePr>
            <a:graphicFrameLocks noChangeAspect="1"/>
          </p:cNvGraphicFramePr>
          <p:nvPr/>
        </p:nvGraphicFramePr>
        <p:xfrm>
          <a:off x="2266950" y="4514850"/>
          <a:ext cx="2889250" cy="1466850"/>
        </p:xfrm>
        <a:graphic>
          <a:graphicData uri="http://schemas.openxmlformats.org/presentationml/2006/ole">
            <mc:AlternateContent xmlns:mc="http://schemas.openxmlformats.org/markup-compatibility/2006">
              <mc:Choice xmlns:v="urn:schemas-microsoft-com:vml" Requires="v">
                <p:oleObj spid="_x0000_s3078" name="" r:id="rId7" imgW="1423035" imgH="685800" progId="Equation.DSMT4">
                  <p:embed/>
                </p:oleObj>
              </mc:Choice>
              <mc:Fallback>
                <p:oleObj name="" r:id="rId7" imgW="1423035" imgH="685800" progId="Equation.DSMT4">
                  <p:embed/>
                  <p:pic>
                    <p:nvPicPr>
                      <p:cNvPr id="0" name="图片 3077"/>
                      <p:cNvPicPr/>
                      <p:nvPr/>
                    </p:nvPicPr>
                    <p:blipFill>
                      <a:blip r:embed="rId8"/>
                      <a:stretch>
                        <a:fillRect/>
                      </a:stretch>
                    </p:blipFill>
                    <p:spPr>
                      <a:xfrm>
                        <a:off x="2266950" y="4514850"/>
                        <a:ext cx="2889250" cy="146685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wipe(up)">
                                      <p:cBhvr>
                                        <p:cTn id="7" dur="500"/>
                                        <p:tgtEl>
                                          <p:spTgt spid="13316"/>
                                        </p:tgtEl>
                                      </p:cBhvr>
                                    </p:animEffect>
                                  </p:childTnLst>
                                </p:cTn>
                              </p:par>
                              <p:par>
                                <p:cTn id="8" presetID="22" presetClass="entr" presetSubtype="1" fill="hold" nodeType="withEffect">
                                  <p:stCondLst>
                                    <p:cond delay="0"/>
                                  </p:stCondLst>
                                  <p:childTnLst>
                                    <p:set>
                                      <p:cBhvr>
                                        <p:cTn id="9" dur="1" fill="hold">
                                          <p:stCondLst>
                                            <p:cond delay="0"/>
                                          </p:stCondLst>
                                        </p:cTn>
                                        <p:tgtEl>
                                          <p:spTgt spid="13318"/>
                                        </p:tgtEl>
                                        <p:attrNameLst>
                                          <p:attrName>style.visibility</p:attrName>
                                        </p:attrNameLst>
                                      </p:cBhvr>
                                      <p:to>
                                        <p:strVal val="visible"/>
                                      </p:to>
                                    </p:set>
                                    <p:animEffect transition="in" filter="wipe(up)">
                                      <p:cBhvr>
                                        <p:cTn id="10" dur="500"/>
                                        <p:tgtEl>
                                          <p:spTgt spid="13318"/>
                                        </p:tgtEl>
                                      </p:cBhvr>
                                    </p:animEffect>
                                  </p:childTnLst>
                                </p:cTn>
                              </p:par>
                              <p:par>
                                <p:cTn id="11" presetID="22" presetClass="entr" presetSubtype="1" fill="hold" nodeType="withEffect">
                                  <p:stCondLst>
                                    <p:cond delay="0"/>
                                  </p:stCondLst>
                                  <p:childTnLst>
                                    <p:set>
                                      <p:cBhvr>
                                        <p:cTn id="12" dur="1" fill="hold">
                                          <p:stCondLst>
                                            <p:cond delay="0"/>
                                          </p:stCondLst>
                                        </p:cTn>
                                        <p:tgtEl>
                                          <p:spTgt spid="13319"/>
                                        </p:tgtEl>
                                        <p:attrNameLst>
                                          <p:attrName>style.visibility</p:attrName>
                                        </p:attrNameLst>
                                      </p:cBhvr>
                                      <p:to>
                                        <p:strVal val="visible"/>
                                      </p:to>
                                    </p:set>
                                    <p:animEffect transition="in" filter="wipe(up)">
                                      <p:cBhvr>
                                        <p:cTn id="13" dur="500"/>
                                        <p:tgtEl>
                                          <p:spTgt spid="13319"/>
                                        </p:tgtEl>
                                      </p:cBhvr>
                                    </p:animEffect>
                                  </p:childTnLst>
                                </p:cTn>
                              </p:par>
                              <p:par>
                                <p:cTn id="14" presetID="22" presetClass="entr" presetSubtype="1" fill="hold" nodeType="withEffect">
                                  <p:stCondLst>
                                    <p:cond delay="0"/>
                                  </p:stCondLst>
                                  <p:childTnLst>
                                    <p:set>
                                      <p:cBhvr>
                                        <p:cTn id="15" dur="1" fill="hold">
                                          <p:stCondLst>
                                            <p:cond delay="0"/>
                                          </p:stCondLst>
                                        </p:cTn>
                                        <p:tgtEl>
                                          <p:spTgt spid="13320"/>
                                        </p:tgtEl>
                                        <p:attrNameLst>
                                          <p:attrName>style.visibility</p:attrName>
                                        </p:attrNameLst>
                                      </p:cBhvr>
                                      <p:to>
                                        <p:strVal val="visible"/>
                                      </p:to>
                                    </p:set>
                                    <p:animEffect transition="in" filter="wipe(up)">
                                      <p:cBhvr>
                                        <p:cTn id="16" dur="5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animBg="1"/>
      <p:bldP spid="133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19457" name="对象 14337">
            <a:hlinkClick r:id="" action="ppaction://ole?verb="/>
          </p:cNvPr>
          <p:cNvGraphicFramePr>
            <a:graphicFrameLocks noChangeAspect="1"/>
          </p:cNvGraphicFramePr>
          <p:nvPr/>
        </p:nvGraphicFramePr>
        <p:xfrm>
          <a:off x="3006725" y="792163"/>
          <a:ext cx="3271838" cy="1414462"/>
        </p:xfrm>
        <a:graphic>
          <a:graphicData uri="http://schemas.openxmlformats.org/presentationml/2006/ole">
            <mc:AlternateContent xmlns:mc="http://schemas.openxmlformats.org/markup-compatibility/2006">
              <mc:Choice xmlns:v="urn:schemas-microsoft-com:vml" Requires="v">
                <p:oleObj spid="_x0000_s3077" name="" r:id="rId1" imgW="1905000" imgH="660400" progId="Equation.DSMT4">
                  <p:embed/>
                </p:oleObj>
              </mc:Choice>
              <mc:Fallback>
                <p:oleObj name="" r:id="rId1" imgW="1905000" imgH="660400" progId="Equation.DSMT4">
                  <p:embed/>
                  <p:pic>
                    <p:nvPicPr>
                      <p:cNvPr id="0" name="图片 3076"/>
                      <p:cNvPicPr/>
                      <p:nvPr/>
                    </p:nvPicPr>
                    <p:blipFill>
                      <a:blip r:embed="rId2"/>
                      <a:stretch>
                        <a:fillRect/>
                      </a:stretch>
                    </p:blipFill>
                    <p:spPr>
                      <a:xfrm>
                        <a:off x="3006725" y="792163"/>
                        <a:ext cx="3271838" cy="1414462"/>
                      </a:xfrm>
                      <a:prstGeom prst="rect">
                        <a:avLst/>
                      </a:prstGeom>
                      <a:noFill/>
                      <a:ln w="38100">
                        <a:noFill/>
                        <a:miter/>
                      </a:ln>
                    </p:spPr>
                  </p:pic>
                </p:oleObj>
              </mc:Fallback>
            </mc:AlternateContent>
          </a:graphicData>
        </a:graphic>
      </p:graphicFrame>
      <p:grpSp>
        <p:nvGrpSpPr>
          <p:cNvPr id="14339" name="组合 15"/>
          <p:cNvGrpSpPr/>
          <p:nvPr/>
        </p:nvGrpSpPr>
        <p:grpSpPr>
          <a:xfrm>
            <a:off x="2987675" y="2314575"/>
            <a:ext cx="5957888" cy="3753182"/>
            <a:chOff x="0" y="0"/>
            <a:chExt cx="9383" cy="5908"/>
          </a:xfrm>
        </p:grpSpPr>
        <p:sp>
          <p:nvSpPr>
            <p:cNvPr id="19459" name="文本框 5"/>
            <p:cNvSpPr txBox="1"/>
            <p:nvPr/>
          </p:nvSpPr>
          <p:spPr>
            <a:xfrm>
              <a:off x="0" y="0"/>
              <a:ext cx="9383" cy="5908"/>
            </a:xfrm>
            <a:prstGeom prst="rect">
              <a:avLst/>
            </a:prstGeom>
            <a:noFill/>
            <a:ln w="9525">
              <a:noFill/>
            </a:ln>
          </p:spPr>
          <p:txBody>
            <a:bodyPr wrap="square" anchor="t" anchorCtr="0">
              <a:spAutoFit/>
            </a:bodyPr>
            <a:p>
              <a:pPr>
                <a:lnSpc>
                  <a:spcPct val="150000"/>
                </a:lnSpc>
              </a:pPr>
              <a:r>
                <a:rPr lang="zh-CN" altLang="en-US" sz="2800" dirty="0">
                  <a:solidFill>
                    <a:srgbClr val="FF0000"/>
                  </a:solidFill>
                  <a:latin typeface="黑体" panose="02010609060101010101" pitchFamily="2" charset="-122"/>
                  <a:ea typeface="黑体" panose="02010609060101010101" pitchFamily="2" charset="-122"/>
                </a:rPr>
                <a:t>解：原方程组可化简为</a:t>
              </a:r>
              <a:endParaRPr lang="zh-CN" altLang="en-US" sz="2800" dirty="0">
                <a:solidFill>
                  <a:srgbClr val="FF0000"/>
                </a:solidFill>
                <a:latin typeface="黑体" panose="02010609060101010101" pitchFamily="2" charset="-122"/>
                <a:ea typeface="黑体" panose="02010609060101010101" pitchFamily="2" charset="-122"/>
              </a:endParaRPr>
            </a:p>
            <a:p>
              <a:pPr>
                <a:lnSpc>
                  <a:spcPct val="150000"/>
                </a:lnSpc>
              </a:pPr>
              <a:r>
                <a:rPr lang="zh-CN" altLang="en-US" sz="2800" dirty="0">
                  <a:solidFill>
                    <a:srgbClr val="FF0000"/>
                  </a:solidFill>
                  <a:latin typeface="黑体" panose="02010609060101010101" pitchFamily="2" charset="-122"/>
                  <a:ea typeface="黑体" panose="02010609060101010101" pitchFamily="2" charset="-122"/>
                </a:rPr>
                <a:t>由</a:t>
              </a:r>
              <a:r>
                <a:rPr lang="zh-CN" altLang="en-US" sz="2800" dirty="0">
                  <a:solidFill>
                    <a:srgbClr val="FF0000"/>
                  </a:solidFill>
                  <a:latin typeface="Arial" panose="020B0604020202020204" pitchFamily="34" charset="0"/>
                  <a:ea typeface="宋体" panose="02010600030101010101" pitchFamily="2" charset="-122"/>
                  <a:sym typeface="Wingdings" panose="05000000000000000000" pitchFamily="2" charset="2"/>
                </a:rPr>
                <a:t>×</a:t>
              </a:r>
              <a:r>
                <a:rPr lang="en-US" altLang="zh-CN" sz="2800" dirty="0">
                  <a:solidFill>
                    <a:srgbClr val="FF0000"/>
                  </a:solidFill>
                  <a:latin typeface="Arial" panose="020B0604020202020204" pitchFamily="34" charset="0"/>
                  <a:ea typeface="宋体" panose="02010600030101010101" pitchFamily="2" charset="-122"/>
                  <a:sym typeface="Wingdings" panose="05000000000000000000" pitchFamily="2" charset="2"/>
                </a:rPr>
                <a:t>2+</a:t>
              </a:r>
              <a:r>
                <a:rPr lang="zh-CN" altLang="en-US" sz="2800" dirty="0">
                  <a:solidFill>
                    <a:srgbClr val="FF0000"/>
                  </a:solidFill>
                  <a:latin typeface="Arial" panose="020B0604020202020204" pitchFamily="34" charset="0"/>
                  <a:ea typeface="宋体" panose="02010600030101010101" pitchFamily="2" charset="-122"/>
                  <a:sym typeface="Wingdings" panose="05000000000000000000" pitchFamily="2" charset="2"/>
                </a:rPr>
                <a:t></a:t>
              </a:r>
              <a:r>
                <a:rPr lang="zh-CN" altLang="en-US" sz="2800"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dirty="0">
                  <a:solidFill>
                    <a:srgbClr val="FF0000"/>
                  </a:solidFill>
                  <a:latin typeface="黑体" panose="02010609060101010101" pitchFamily="2" charset="-122"/>
                  <a:ea typeface="黑体" panose="02010609060101010101" pitchFamily="2" charset="-122"/>
                  <a:sym typeface="宋体" panose="02010600030101010101" pitchFamily="2" charset="-122"/>
                </a:rPr>
                <a:t>得</a:t>
              </a:r>
              <a:r>
                <a:rPr lang="en-US" altLang="zh-CN" sz="2800" dirty="0">
                  <a:solidFill>
                    <a:srgbClr val="FF0000"/>
                  </a:solidFill>
                  <a:latin typeface="Arial" panose="020B0604020202020204" pitchFamily="34" charset="0"/>
                  <a:ea typeface="宋体" panose="02010600030101010101" pitchFamily="2" charset="-122"/>
                  <a:sym typeface="宋体" panose="02010600030101010101" pitchFamily="2" charset="-122"/>
                </a:rPr>
                <a:t>11</a:t>
              </a:r>
              <a:r>
                <a:rPr lang="en-US" altLang="zh-CN" sz="2800" i="1" dirty="0">
                  <a:solidFill>
                    <a:srgbClr val="FF0000"/>
                  </a:solidFill>
                  <a:latin typeface="Times New Roman" panose="02020603050405020304" pitchFamily="2" charset="0"/>
                  <a:ea typeface="宋体" panose="02010600030101010101" pitchFamily="2" charset="-122"/>
                  <a:sym typeface="宋体" panose="02010600030101010101" pitchFamily="2" charset="-122"/>
                </a:rPr>
                <a:t>x</a:t>
              </a:r>
              <a:r>
                <a:rPr lang="en-US" altLang="zh-CN" sz="2800" dirty="0">
                  <a:solidFill>
                    <a:srgbClr val="FF0000"/>
                  </a:solidFill>
                  <a:latin typeface="Arial" panose="020B0604020202020204" pitchFamily="34" charset="0"/>
                  <a:ea typeface="宋体" panose="02010600030101010101" pitchFamily="2" charset="-122"/>
                  <a:sym typeface="宋体" panose="02010600030101010101" pitchFamily="2" charset="-122"/>
                </a:rPr>
                <a:t>=22,</a:t>
              </a:r>
              <a:endParaRPr lang="en-US" altLang="zh-CN" sz="2800" dirty="0">
                <a:solidFill>
                  <a:srgbClr val="FF0000"/>
                </a:solidFill>
                <a:latin typeface="黑体" panose="02010609060101010101" pitchFamily="2" charset="-122"/>
                <a:ea typeface="黑体" panose="02010609060101010101" pitchFamily="2" charset="-122"/>
                <a:sym typeface="宋体" panose="02010600030101010101" pitchFamily="2" charset="-122"/>
              </a:endParaRPr>
            </a:p>
            <a:p>
              <a:pPr>
                <a:lnSpc>
                  <a:spcPct val="150000"/>
                </a:lnSpc>
              </a:pPr>
              <a:r>
                <a:rPr lang="zh-CN" altLang="en-US" sz="2800" dirty="0">
                  <a:solidFill>
                    <a:srgbClr val="FF0000"/>
                  </a:solidFill>
                  <a:latin typeface="黑体" panose="02010609060101010101" pitchFamily="2" charset="-122"/>
                  <a:ea typeface="黑体" panose="02010609060101010101" pitchFamily="2" charset="-122"/>
                </a:rPr>
                <a:t>所以</a:t>
              </a:r>
              <a:r>
                <a:rPr lang="en-US" altLang="zh-CN" sz="2800" i="1" dirty="0">
                  <a:solidFill>
                    <a:srgbClr val="FF0000"/>
                  </a:solidFill>
                  <a:latin typeface="Times New Roman" panose="02020603050405020304" pitchFamily="2" charset="0"/>
                  <a:ea typeface="黑体" panose="02010609060101010101" pitchFamily="2" charset="-122"/>
                </a:rPr>
                <a:t>x</a:t>
              </a:r>
              <a:r>
                <a:rPr lang="en-US" altLang="zh-CN" sz="2800" dirty="0">
                  <a:solidFill>
                    <a:srgbClr val="FF0000"/>
                  </a:solidFill>
                  <a:latin typeface="黑体" panose="02010609060101010101" pitchFamily="2" charset="-122"/>
                  <a:ea typeface="黑体" panose="02010609060101010101" pitchFamily="2" charset="-122"/>
                </a:rPr>
                <a:t>=2.</a:t>
              </a:r>
              <a:endParaRPr lang="en-US" altLang="zh-CN" sz="2800" dirty="0">
                <a:solidFill>
                  <a:srgbClr val="FF0000"/>
                </a:solidFill>
                <a:latin typeface="黑体" panose="02010609060101010101" pitchFamily="2" charset="-122"/>
                <a:ea typeface="黑体" panose="02010609060101010101" pitchFamily="2" charset="-122"/>
              </a:endParaRPr>
            </a:p>
            <a:p>
              <a:pPr>
                <a:lnSpc>
                  <a:spcPct val="150000"/>
                </a:lnSpc>
              </a:pPr>
              <a:r>
                <a:rPr lang="zh-CN" altLang="en-US" sz="2800" dirty="0">
                  <a:solidFill>
                    <a:srgbClr val="FF0000"/>
                  </a:solidFill>
                  <a:latin typeface="黑体" panose="02010609060101010101" pitchFamily="2" charset="-122"/>
                  <a:ea typeface="黑体" panose="02010609060101010101" pitchFamily="2" charset="-122"/>
                </a:rPr>
                <a:t>将</a:t>
              </a:r>
              <a:r>
                <a:rPr lang="en-US" altLang="zh-CN" sz="2800" i="1" dirty="0">
                  <a:solidFill>
                    <a:srgbClr val="FF0000"/>
                  </a:solidFill>
                  <a:latin typeface="Times New Roman" panose="02020603050405020304" pitchFamily="2" charset="0"/>
                  <a:ea typeface="黑体" panose="02010609060101010101" pitchFamily="2" charset="-122"/>
                  <a:sym typeface="Arial" panose="020B0604020202020204" pitchFamily="34" charset="0"/>
                </a:rPr>
                <a:t>x</a:t>
              </a:r>
              <a:r>
                <a:rPr lang="en-US" altLang="zh-CN" sz="2800" dirty="0">
                  <a:solidFill>
                    <a:srgbClr val="FF0000"/>
                  </a:solidFill>
                  <a:latin typeface="黑体" panose="02010609060101010101" pitchFamily="2" charset="-122"/>
                  <a:ea typeface="黑体" panose="02010609060101010101" pitchFamily="2" charset="-122"/>
                  <a:sym typeface="Arial" panose="020B0604020202020204" pitchFamily="34" charset="0"/>
                </a:rPr>
                <a:t>=2</a:t>
              </a:r>
              <a:r>
                <a:rPr lang="zh-CN" altLang="en-US" sz="2800" dirty="0">
                  <a:solidFill>
                    <a:srgbClr val="FF0000"/>
                  </a:solidFill>
                  <a:latin typeface="黑体" panose="02010609060101010101" pitchFamily="2" charset="-122"/>
                  <a:ea typeface="黑体" panose="02010609060101010101" pitchFamily="2" charset="-122"/>
                  <a:sym typeface="Arial" panose="020B0604020202020204" pitchFamily="34" charset="0"/>
                </a:rPr>
                <a:t>代入</a:t>
              </a:r>
              <a:r>
                <a:rPr lang="zh-CN" altLang="en-US" sz="2800" dirty="0">
                  <a:solidFill>
                    <a:srgbClr val="FF0000"/>
                  </a:solidFill>
                  <a:latin typeface="Arial" panose="020B0604020202020204" pitchFamily="34" charset="0"/>
                  <a:ea typeface="宋体" panose="02010600030101010101" pitchFamily="2" charset="-122"/>
                  <a:sym typeface="Wingdings" panose="05000000000000000000" pitchFamily="2" charset="2"/>
                </a:rPr>
                <a:t></a:t>
              </a:r>
              <a:r>
                <a:rPr lang="zh-CN" altLang="en-US" sz="2800" dirty="0">
                  <a:solidFill>
                    <a:srgbClr val="FF0000"/>
                  </a:solidFill>
                  <a:latin typeface="黑体" panose="02010609060101010101" pitchFamily="2" charset="-122"/>
                  <a:ea typeface="黑体" panose="02010609060101010101" pitchFamily="2" charset="-122"/>
                  <a:sym typeface="Wingdings" panose="05000000000000000000" pitchFamily="2" charset="2"/>
                </a:rPr>
                <a:t>中</a:t>
              </a:r>
              <a:r>
                <a:rPr lang="zh-CN" altLang="en-US" sz="2800" dirty="0">
                  <a:solidFill>
                    <a:srgbClr val="FF0000"/>
                  </a:solidFill>
                  <a:latin typeface="Arial" panose="020B0604020202020204" pitchFamily="34" charset="0"/>
                  <a:ea typeface="宋体" panose="02010600030101010101" pitchFamily="2" charset="-122"/>
                  <a:sym typeface="Wingdings" panose="05000000000000000000" pitchFamily="2" charset="2"/>
                </a:rPr>
                <a:t>，</a:t>
              </a:r>
              <a:r>
                <a:rPr lang="zh-CN" altLang="en-US" sz="2800" dirty="0">
                  <a:solidFill>
                    <a:srgbClr val="FF0000"/>
                  </a:solidFill>
                  <a:latin typeface="黑体" panose="02010609060101010101" pitchFamily="2" charset="-122"/>
                  <a:ea typeface="黑体" panose="02010609060101010101" pitchFamily="2" charset="-122"/>
                  <a:sym typeface="Wingdings" panose="05000000000000000000" pitchFamily="2" charset="2"/>
                </a:rPr>
                <a:t>得</a:t>
              </a:r>
              <a:r>
                <a:rPr lang="en-US" altLang="zh-CN" sz="2800" dirty="0">
                  <a:solidFill>
                    <a:srgbClr val="FF0000"/>
                  </a:solidFill>
                  <a:latin typeface="Arial" panose="020B0604020202020204" pitchFamily="34" charset="0"/>
                  <a:ea typeface="宋体" panose="02010600030101010101" pitchFamily="2" charset="-122"/>
                  <a:sym typeface="Wingdings" panose="05000000000000000000" pitchFamily="2" charset="2"/>
                </a:rPr>
                <a:t>8-</a:t>
              </a:r>
              <a:r>
                <a:rPr lang="en-US" altLang="zh-CN" sz="2800" i="1" dirty="0">
                  <a:solidFill>
                    <a:srgbClr val="FF0000"/>
                  </a:solidFill>
                  <a:latin typeface="Times New Roman" panose="02020603050405020304" pitchFamily="2" charset="0"/>
                  <a:ea typeface="宋体" panose="02010600030101010101" pitchFamily="2" charset="-122"/>
                  <a:sym typeface="Wingdings" panose="05000000000000000000" pitchFamily="2" charset="2"/>
                </a:rPr>
                <a:t>y</a:t>
              </a:r>
              <a:r>
                <a:rPr lang="en-US" altLang="zh-CN" sz="2800" dirty="0">
                  <a:solidFill>
                    <a:srgbClr val="FF0000"/>
                  </a:solidFill>
                  <a:latin typeface="Arial" panose="020B0604020202020204" pitchFamily="34" charset="0"/>
                  <a:ea typeface="宋体" panose="02010600030101010101" pitchFamily="2" charset="-122"/>
                  <a:sym typeface="Wingdings" panose="05000000000000000000" pitchFamily="2" charset="2"/>
                </a:rPr>
                <a:t>=5</a:t>
              </a:r>
              <a:r>
                <a:rPr lang="zh-CN" altLang="en-US" sz="2800" dirty="0">
                  <a:solidFill>
                    <a:srgbClr val="FF0000"/>
                  </a:solidFill>
                  <a:latin typeface="Arial" panose="020B0604020202020204" pitchFamily="34" charset="0"/>
                  <a:ea typeface="宋体" panose="02010600030101010101" pitchFamily="2" charset="-122"/>
                  <a:sym typeface="Wingdings" panose="05000000000000000000" pitchFamily="2" charset="2"/>
                </a:rPr>
                <a:t>，</a:t>
              </a:r>
              <a:r>
                <a:rPr lang="zh-CN" altLang="en-US" sz="2800" dirty="0">
                  <a:solidFill>
                    <a:srgbClr val="FF0000"/>
                  </a:solidFill>
                  <a:latin typeface="黑体" panose="02010609060101010101" pitchFamily="2" charset="-122"/>
                  <a:ea typeface="黑体" panose="02010609060101010101" pitchFamily="2" charset="-122"/>
                  <a:sym typeface="Wingdings" panose="05000000000000000000" pitchFamily="2" charset="2"/>
                </a:rPr>
                <a:t>解得</a:t>
              </a:r>
              <a:r>
                <a:rPr lang="en-US" altLang="zh-CN" sz="2800" i="1" dirty="0">
                  <a:solidFill>
                    <a:srgbClr val="FF0000"/>
                  </a:solidFill>
                  <a:latin typeface="Times New Roman" panose="02020603050405020304" pitchFamily="2" charset="0"/>
                  <a:ea typeface="宋体" panose="02010600030101010101" pitchFamily="2" charset="-122"/>
                  <a:sym typeface="Wingdings" panose="05000000000000000000" pitchFamily="2" charset="2"/>
                </a:rPr>
                <a:t>y</a:t>
              </a:r>
              <a:r>
                <a:rPr lang="en-US" altLang="zh-CN" sz="2800" dirty="0">
                  <a:solidFill>
                    <a:srgbClr val="FF0000"/>
                  </a:solidFill>
                  <a:latin typeface="Arial" panose="020B0604020202020204" pitchFamily="34" charset="0"/>
                  <a:ea typeface="宋体" panose="02010600030101010101" pitchFamily="2" charset="-122"/>
                  <a:sym typeface="Wingdings" panose="05000000000000000000" pitchFamily="2" charset="2"/>
                </a:rPr>
                <a:t>=3.</a:t>
              </a:r>
              <a:endParaRPr lang="en-US" altLang="zh-CN" sz="2800" dirty="0">
                <a:solidFill>
                  <a:srgbClr val="FF0000"/>
                </a:solidFill>
                <a:latin typeface="黑体" panose="02010609060101010101" pitchFamily="2" charset="-122"/>
                <a:ea typeface="黑体" panose="02010609060101010101" pitchFamily="2" charset="-122"/>
                <a:sym typeface="Wingdings" panose="05000000000000000000" pitchFamily="2" charset="2"/>
              </a:endParaRPr>
            </a:p>
            <a:p>
              <a:pPr>
                <a:lnSpc>
                  <a:spcPct val="150000"/>
                </a:lnSpc>
              </a:pP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所以原方程组的解为</a:t>
              </a:r>
              <a:endPar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endParaRPr>
            </a:p>
            <a:p>
              <a:endParaRPr lang="zh-CN" altLang="en-US" sz="2800" dirty="0">
                <a:solidFill>
                  <a:srgbClr val="FF0000"/>
                </a:solidFill>
                <a:latin typeface="黑体" panose="02010609060101010101" pitchFamily="2" charset="-122"/>
                <a:ea typeface="黑体" panose="02010609060101010101" pitchFamily="2" charset="-122"/>
                <a:sym typeface="宋体" panose="02010600030101010101" pitchFamily="2" charset="-122"/>
              </a:endParaRPr>
            </a:p>
          </p:txBody>
        </p:sp>
        <p:graphicFrame>
          <p:nvGraphicFramePr>
            <p:cNvPr id="19460" name="对象 14340">
              <a:hlinkClick r:id="" action="ppaction://ole?verb="/>
            </p:cNvPr>
            <p:cNvGraphicFramePr>
              <a:graphicFrameLocks noChangeAspect="1"/>
            </p:cNvGraphicFramePr>
            <p:nvPr/>
          </p:nvGraphicFramePr>
          <p:xfrm>
            <a:off x="5182" y="4058"/>
            <a:ext cx="1508" cy="1542"/>
          </p:xfrm>
          <a:graphic>
            <a:graphicData uri="http://schemas.openxmlformats.org/presentationml/2006/ole">
              <mc:AlternateContent xmlns:mc="http://schemas.openxmlformats.org/markup-compatibility/2006">
                <mc:Choice xmlns:v="urn:schemas-microsoft-com:vml" Requires="v">
                  <p:oleObj spid="_x0000_s3076" name="" r:id="rId3" imgW="473075" imgH="460375" progId="Equation.DSMT4">
                    <p:embed/>
                  </p:oleObj>
                </mc:Choice>
                <mc:Fallback>
                  <p:oleObj name="" r:id="rId3" imgW="473075" imgH="460375" progId="Equation.DSMT4">
                    <p:embed/>
                    <p:pic>
                      <p:nvPicPr>
                        <p:cNvPr id="0" name="图片 3075"/>
                        <p:cNvPicPr/>
                        <p:nvPr/>
                      </p:nvPicPr>
                      <p:blipFill>
                        <a:blip r:embed="rId4"/>
                        <a:stretch>
                          <a:fillRect/>
                        </a:stretch>
                      </p:blipFill>
                      <p:spPr>
                        <a:xfrm>
                          <a:off x="5182" y="4058"/>
                          <a:ext cx="1508" cy="1542"/>
                        </a:xfrm>
                        <a:prstGeom prst="rect">
                          <a:avLst/>
                        </a:prstGeom>
                        <a:noFill/>
                        <a:ln w="38100">
                          <a:noFill/>
                          <a:miter/>
                        </a:ln>
                      </p:spPr>
                    </p:pic>
                  </p:oleObj>
                </mc:Fallback>
              </mc:AlternateContent>
            </a:graphicData>
          </a:graphic>
        </p:graphicFrame>
      </p:grpSp>
      <p:grpSp>
        <p:nvGrpSpPr>
          <p:cNvPr id="14342" name="组合 14"/>
          <p:cNvGrpSpPr/>
          <p:nvPr/>
        </p:nvGrpSpPr>
        <p:grpSpPr>
          <a:xfrm>
            <a:off x="6670675" y="2201863"/>
            <a:ext cx="2301875" cy="1016000"/>
            <a:chOff x="0" y="0"/>
            <a:chExt cx="3627" cy="1600"/>
          </a:xfrm>
        </p:grpSpPr>
        <p:sp>
          <p:nvSpPr>
            <p:cNvPr id="19462" name="文本框 1"/>
            <p:cNvSpPr txBox="1"/>
            <p:nvPr/>
          </p:nvSpPr>
          <p:spPr>
            <a:xfrm>
              <a:off x="2840" y="0"/>
              <a:ext cx="787" cy="822"/>
            </a:xfrm>
            <a:prstGeom prst="rect">
              <a:avLst/>
            </a:prstGeom>
            <a:noFill/>
            <a:ln w="9525">
              <a:noFill/>
            </a:ln>
          </p:spPr>
          <p:txBody>
            <a:bodyPr wrap="none" anchor="t" anchorCtr="0">
              <a:spAutoFit/>
            </a:bodyPr>
            <a:p>
              <a:r>
                <a:rPr lang="zh-CN" altLang="en-US" sz="2800" dirty="0">
                  <a:solidFill>
                    <a:srgbClr val="FF0000"/>
                  </a:solidFill>
                  <a:latin typeface="Arial" panose="020B0604020202020204" pitchFamily="34" charset="0"/>
                  <a:ea typeface="宋体" panose="02010600030101010101" pitchFamily="2" charset="-122"/>
                  <a:sym typeface="Wingdings" panose="05000000000000000000" pitchFamily="2" charset="2"/>
                </a:rPr>
                <a:t></a:t>
              </a:r>
              <a:endParaRPr lang="zh-CN" altLang="en-US" sz="2800" dirty="0">
                <a:solidFill>
                  <a:srgbClr val="FF0000"/>
                </a:solidFill>
                <a:latin typeface="Arial" panose="020B0604020202020204" pitchFamily="34" charset="0"/>
                <a:ea typeface="宋体" panose="02010600030101010101" pitchFamily="2" charset="-122"/>
                <a:sym typeface="Wingdings" panose="05000000000000000000" pitchFamily="2" charset="2"/>
              </a:endParaRPr>
            </a:p>
          </p:txBody>
        </p:sp>
        <p:graphicFrame>
          <p:nvGraphicFramePr>
            <p:cNvPr id="19463" name="对象 14343">
              <a:hlinkClick r:id="" action="ppaction://ole?verb="/>
            </p:cNvPr>
            <p:cNvGraphicFramePr>
              <a:graphicFrameLocks noChangeAspect="1"/>
            </p:cNvGraphicFramePr>
            <p:nvPr/>
          </p:nvGraphicFramePr>
          <p:xfrm>
            <a:off x="0" y="58"/>
            <a:ext cx="2895" cy="1542"/>
          </p:xfrm>
          <a:graphic>
            <a:graphicData uri="http://schemas.openxmlformats.org/presentationml/2006/ole">
              <mc:AlternateContent xmlns:mc="http://schemas.openxmlformats.org/markup-compatibility/2006">
                <mc:Choice xmlns:v="urn:schemas-microsoft-com:vml" Requires="v">
                  <p:oleObj spid="_x0000_s3083" name="" r:id="rId5" imgW="904240" imgH="458470" progId="Equation.DSMT4">
                    <p:embed/>
                  </p:oleObj>
                </mc:Choice>
                <mc:Fallback>
                  <p:oleObj name="" r:id="rId5" imgW="904240" imgH="458470" progId="Equation.DSMT4">
                    <p:embed/>
                    <p:pic>
                      <p:nvPicPr>
                        <p:cNvPr id="0" name="图片 3082"/>
                        <p:cNvPicPr/>
                        <p:nvPr/>
                      </p:nvPicPr>
                      <p:blipFill>
                        <a:blip r:embed="rId6"/>
                        <a:stretch>
                          <a:fillRect/>
                        </a:stretch>
                      </p:blipFill>
                      <p:spPr>
                        <a:xfrm>
                          <a:off x="0" y="58"/>
                          <a:ext cx="2895" cy="1542"/>
                        </a:xfrm>
                        <a:prstGeom prst="rect">
                          <a:avLst/>
                        </a:prstGeom>
                        <a:noFill/>
                        <a:ln w="38100">
                          <a:noFill/>
                          <a:miter/>
                        </a:ln>
                      </p:spPr>
                    </p:pic>
                  </p:oleObj>
                </mc:Fallback>
              </mc:AlternateContent>
            </a:graphicData>
          </a:graphic>
        </p:graphicFrame>
      </p:grpSp>
      <p:sp>
        <p:nvSpPr>
          <p:cNvPr id="14345" name="文本框 1"/>
          <p:cNvSpPr txBox="1"/>
          <p:nvPr/>
        </p:nvSpPr>
        <p:spPr>
          <a:xfrm>
            <a:off x="8474075" y="2720975"/>
            <a:ext cx="499745" cy="521970"/>
          </a:xfrm>
          <a:prstGeom prst="rect">
            <a:avLst/>
          </a:prstGeom>
          <a:noFill/>
          <a:ln w="9525">
            <a:noFill/>
          </a:ln>
        </p:spPr>
        <p:txBody>
          <a:bodyPr wrap="none" anchor="t" anchorCtr="0">
            <a:spAutoFit/>
          </a:bodyPr>
          <a:p>
            <a:r>
              <a:rPr lang="zh-CN" altLang="en-US" sz="2800" dirty="0">
                <a:solidFill>
                  <a:srgbClr val="FF0000"/>
                </a:solidFill>
                <a:latin typeface="Arial" panose="020B0604020202020204" pitchFamily="34" charset="0"/>
                <a:ea typeface="宋体" panose="02010600030101010101" pitchFamily="2" charset="-122"/>
                <a:sym typeface="Wingdings" panose="05000000000000000000" pitchFamily="2" charset="2"/>
              </a:rPr>
              <a:t></a:t>
            </a:r>
            <a:endParaRPr lang="zh-CN" altLang="en-US" sz="2800" dirty="0">
              <a:solidFill>
                <a:srgbClr val="FF0000"/>
              </a:solidFill>
              <a:latin typeface="Arial" panose="020B0604020202020204" pitchFamily="34" charset="0"/>
              <a:ea typeface="宋体" panose="02010600030101010101" pitchFamily="2" charset="-122"/>
              <a:sym typeface="Wingdings" panose="05000000000000000000"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342"/>
                                        </p:tgtEl>
                                        <p:attrNameLst>
                                          <p:attrName>style.visibility</p:attrName>
                                        </p:attrNameLst>
                                      </p:cBhvr>
                                      <p:to>
                                        <p:strVal val="visible"/>
                                      </p:to>
                                    </p:set>
                                    <p:anim calcmode="lin" valueType="num">
                                      <p:cBhvr additive="base">
                                        <p:cTn id="11" dur="500" fill="hold"/>
                                        <p:tgtEl>
                                          <p:spTgt spid="14342"/>
                                        </p:tgtEl>
                                        <p:attrNameLst>
                                          <p:attrName>ppt_x</p:attrName>
                                        </p:attrNameLst>
                                      </p:cBhvr>
                                      <p:tavLst>
                                        <p:tav tm="0">
                                          <p:val>
                                            <p:strVal val="#ppt_x"/>
                                          </p:val>
                                        </p:tav>
                                        <p:tav tm="100000">
                                          <p:val>
                                            <p:strVal val="#ppt_x"/>
                                          </p:val>
                                        </p:tav>
                                      </p:tavLst>
                                    </p:anim>
                                    <p:anim calcmode="lin" valueType="num">
                                      <p:cBhvr additive="base">
                                        <p:cTn id="12" dur="500" fill="hold"/>
                                        <p:tgtEl>
                                          <p:spTgt spid="1434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345"/>
                                        </p:tgtEl>
                                        <p:attrNameLst>
                                          <p:attrName>style.visibility</p:attrName>
                                        </p:attrNameLst>
                                      </p:cBhvr>
                                      <p:to>
                                        <p:strVal val="visible"/>
                                      </p:to>
                                    </p:set>
                                    <p:anim calcmode="lin" valueType="num">
                                      <p:cBhvr additive="base">
                                        <p:cTn id="15" dur="500" fill="hold"/>
                                        <p:tgtEl>
                                          <p:spTgt spid="14345"/>
                                        </p:tgtEl>
                                        <p:attrNameLst>
                                          <p:attrName>ppt_x</p:attrName>
                                        </p:attrNameLst>
                                      </p:cBhvr>
                                      <p:tavLst>
                                        <p:tav tm="0">
                                          <p:val>
                                            <p:strVal val="#ppt_x"/>
                                          </p:val>
                                        </p:tav>
                                        <p:tav tm="100000">
                                          <p:val>
                                            <p:strVal val="#ppt_x"/>
                                          </p:val>
                                        </p:tav>
                                      </p:tavLst>
                                    </p:anim>
                                    <p:anim calcmode="lin" valueType="num">
                                      <p:cBhvr additive="base">
                                        <p:cTn id="16" dur="500" fill="hold"/>
                                        <p:tgtEl>
                                          <p:spTgt spid="143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20481" name="对象 15361">
            <a:hlinkClick r:id="" action="ppaction://ole?verb="/>
          </p:cNvPr>
          <p:cNvGraphicFramePr>
            <a:graphicFrameLocks noChangeAspect="1"/>
          </p:cNvGraphicFramePr>
          <p:nvPr/>
        </p:nvGraphicFramePr>
        <p:xfrm>
          <a:off x="2257425" y="771525"/>
          <a:ext cx="3019425" cy="1792288"/>
        </p:xfrm>
        <a:graphic>
          <a:graphicData uri="http://schemas.openxmlformats.org/presentationml/2006/ole">
            <mc:AlternateContent xmlns:mc="http://schemas.openxmlformats.org/markup-compatibility/2006">
              <mc:Choice xmlns:v="urn:schemas-microsoft-com:vml" Requires="v">
                <p:oleObj spid="_x0000_s3081" name="" r:id="rId1" imgW="1486535" imgH="838200" progId="Equation.DSMT4">
                  <p:embed/>
                </p:oleObj>
              </mc:Choice>
              <mc:Fallback>
                <p:oleObj name="" r:id="rId1" imgW="1486535" imgH="838200" progId="Equation.DSMT4">
                  <p:embed/>
                  <p:pic>
                    <p:nvPicPr>
                      <p:cNvPr id="0" name="图片 3080"/>
                      <p:cNvPicPr/>
                      <p:nvPr/>
                    </p:nvPicPr>
                    <p:blipFill>
                      <a:blip r:embed="rId2"/>
                      <a:stretch>
                        <a:fillRect/>
                      </a:stretch>
                    </p:blipFill>
                    <p:spPr>
                      <a:xfrm>
                        <a:off x="2257425" y="771525"/>
                        <a:ext cx="3019425" cy="1792288"/>
                      </a:xfrm>
                      <a:prstGeom prst="rect">
                        <a:avLst/>
                      </a:prstGeom>
                      <a:noFill/>
                      <a:ln w="38100">
                        <a:noFill/>
                        <a:miter/>
                      </a:ln>
                    </p:spPr>
                  </p:pic>
                </p:oleObj>
              </mc:Fallback>
            </mc:AlternateContent>
          </a:graphicData>
        </a:graphic>
      </p:graphicFrame>
      <p:grpSp>
        <p:nvGrpSpPr>
          <p:cNvPr id="15363" name="组合 14"/>
          <p:cNvGrpSpPr/>
          <p:nvPr/>
        </p:nvGrpSpPr>
        <p:grpSpPr>
          <a:xfrm>
            <a:off x="2409825" y="2640013"/>
            <a:ext cx="6638925" cy="3461385"/>
            <a:chOff x="0" y="0"/>
            <a:chExt cx="10455" cy="5450"/>
          </a:xfrm>
        </p:grpSpPr>
        <p:grpSp>
          <p:nvGrpSpPr>
            <p:cNvPr id="20483" name="组合 8"/>
            <p:cNvGrpSpPr/>
            <p:nvPr/>
          </p:nvGrpSpPr>
          <p:grpSpPr>
            <a:xfrm>
              <a:off x="0" y="0"/>
              <a:ext cx="10455" cy="5450"/>
              <a:chOff x="0" y="0"/>
              <a:chExt cx="10455" cy="5451"/>
            </a:xfrm>
          </p:grpSpPr>
          <p:graphicFrame>
            <p:nvGraphicFramePr>
              <p:cNvPr id="20484" name="对象 15364">
                <a:hlinkClick r:id="" action="ppaction://ole?verb="/>
              </p:cNvPr>
              <p:cNvGraphicFramePr>
                <a:graphicFrameLocks noChangeAspect="1"/>
              </p:cNvGraphicFramePr>
              <p:nvPr/>
            </p:nvGraphicFramePr>
            <p:xfrm>
              <a:off x="1943" y="0"/>
              <a:ext cx="4076" cy="1328"/>
            </p:xfrm>
            <a:graphic>
              <a:graphicData uri="http://schemas.openxmlformats.org/presentationml/2006/ole">
                <mc:AlternateContent xmlns:mc="http://schemas.openxmlformats.org/markup-compatibility/2006">
                  <mc:Choice xmlns:v="urn:schemas-microsoft-com:vml" Requires="v">
                    <p:oleObj spid="_x0000_s3080" name="" r:id="rId3" imgW="1273810" imgH="394970" progId="Equation.DSMT4">
                      <p:embed/>
                    </p:oleObj>
                  </mc:Choice>
                  <mc:Fallback>
                    <p:oleObj name="" r:id="rId3" imgW="1273810" imgH="394970" progId="Equation.DSMT4">
                      <p:embed/>
                      <p:pic>
                        <p:nvPicPr>
                          <p:cNvPr id="0" name="图片 3079"/>
                          <p:cNvPicPr/>
                          <p:nvPr/>
                        </p:nvPicPr>
                        <p:blipFill>
                          <a:blip r:embed="rId4"/>
                          <a:stretch>
                            <a:fillRect/>
                          </a:stretch>
                        </p:blipFill>
                        <p:spPr>
                          <a:xfrm>
                            <a:off x="1943" y="0"/>
                            <a:ext cx="4076" cy="1328"/>
                          </a:xfrm>
                          <a:prstGeom prst="rect">
                            <a:avLst/>
                          </a:prstGeom>
                          <a:noFill/>
                          <a:ln w="38100">
                            <a:noFill/>
                            <a:miter/>
                          </a:ln>
                        </p:spPr>
                      </p:pic>
                    </p:oleObj>
                  </mc:Fallback>
                </mc:AlternateContent>
              </a:graphicData>
            </a:graphic>
          </p:graphicFrame>
          <p:sp>
            <p:nvSpPr>
              <p:cNvPr id="20485" name="文本框 4"/>
              <p:cNvSpPr txBox="1"/>
              <p:nvPr/>
            </p:nvSpPr>
            <p:spPr>
              <a:xfrm>
                <a:off x="21" y="305"/>
                <a:ext cx="2231" cy="822"/>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解：设</a:t>
                </a:r>
                <a:endParaRPr lang="zh-CN" altLang="en-US" sz="2800" dirty="0">
                  <a:solidFill>
                    <a:srgbClr val="FF0000"/>
                  </a:solidFill>
                  <a:latin typeface="黑体" panose="02010609060101010101" pitchFamily="2" charset="-122"/>
                  <a:ea typeface="黑体" panose="02010609060101010101" pitchFamily="2" charset="-122"/>
                </a:endParaRPr>
              </a:p>
            </p:txBody>
          </p:sp>
          <p:graphicFrame>
            <p:nvGraphicFramePr>
              <p:cNvPr id="20486" name="对象 15366">
                <a:hlinkClick r:id="" action="ppaction://ole?verb="/>
              </p:cNvPr>
              <p:cNvGraphicFramePr>
                <a:graphicFrameLocks noChangeAspect="1"/>
              </p:cNvGraphicFramePr>
              <p:nvPr/>
            </p:nvGraphicFramePr>
            <p:xfrm>
              <a:off x="4720" y="1452"/>
              <a:ext cx="2528" cy="1543"/>
            </p:xfrm>
            <a:graphic>
              <a:graphicData uri="http://schemas.openxmlformats.org/presentationml/2006/ole">
                <mc:AlternateContent xmlns:mc="http://schemas.openxmlformats.org/markup-compatibility/2006">
                  <mc:Choice xmlns:v="urn:schemas-microsoft-com:vml" Requires="v">
                    <p:oleObj spid="_x0000_s3079" name="" r:id="rId5" imgW="789940" imgH="458470" progId="Equation.DSMT4">
                      <p:embed/>
                    </p:oleObj>
                  </mc:Choice>
                  <mc:Fallback>
                    <p:oleObj name="" r:id="rId5" imgW="789940" imgH="458470" progId="Equation.DSMT4">
                      <p:embed/>
                      <p:pic>
                        <p:nvPicPr>
                          <p:cNvPr id="0" name="图片 3078"/>
                          <p:cNvPicPr/>
                          <p:nvPr/>
                        </p:nvPicPr>
                        <p:blipFill>
                          <a:blip r:embed="rId6"/>
                          <a:stretch>
                            <a:fillRect/>
                          </a:stretch>
                        </p:blipFill>
                        <p:spPr>
                          <a:xfrm>
                            <a:off x="4720" y="1452"/>
                            <a:ext cx="2528" cy="1543"/>
                          </a:xfrm>
                          <a:prstGeom prst="rect">
                            <a:avLst/>
                          </a:prstGeom>
                          <a:noFill/>
                          <a:ln w="38100">
                            <a:noFill/>
                            <a:miter/>
                          </a:ln>
                        </p:spPr>
                      </p:pic>
                    </p:oleObj>
                  </mc:Fallback>
                </mc:AlternateContent>
              </a:graphicData>
            </a:graphic>
          </p:graphicFrame>
          <p:sp>
            <p:nvSpPr>
              <p:cNvPr id="20487" name="文本框 11"/>
              <p:cNvSpPr txBox="1"/>
              <p:nvPr/>
            </p:nvSpPr>
            <p:spPr>
              <a:xfrm>
                <a:off x="7248" y="1452"/>
                <a:ext cx="2042" cy="822"/>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解得</a:t>
                </a:r>
                <a:endParaRPr lang="zh-CN" altLang="en-US" sz="2800" dirty="0">
                  <a:solidFill>
                    <a:srgbClr val="FF0000"/>
                  </a:solidFill>
                  <a:latin typeface="黑体" panose="02010609060101010101" pitchFamily="2" charset="-122"/>
                  <a:ea typeface="黑体" panose="02010609060101010101" pitchFamily="2" charset="-122"/>
                </a:endParaRPr>
              </a:p>
            </p:txBody>
          </p:sp>
          <p:graphicFrame>
            <p:nvGraphicFramePr>
              <p:cNvPr id="20488" name="对象 15368">
                <a:hlinkClick r:id="" action="ppaction://ole?verb="/>
              </p:cNvPr>
              <p:cNvGraphicFramePr>
                <a:graphicFrameLocks noChangeAspect="1"/>
              </p:cNvGraphicFramePr>
              <p:nvPr/>
            </p:nvGraphicFramePr>
            <p:xfrm>
              <a:off x="8660" y="1329"/>
              <a:ext cx="1509" cy="1543"/>
            </p:xfrm>
            <a:graphic>
              <a:graphicData uri="http://schemas.openxmlformats.org/presentationml/2006/ole">
                <mc:AlternateContent xmlns:mc="http://schemas.openxmlformats.org/markup-compatibility/2006">
                  <mc:Choice xmlns:v="urn:schemas-microsoft-com:vml" Requires="v">
                    <p:oleObj spid="_x0000_s3082" name="" r:id="rId7" imgW="473075" imgH="460375" progId="Equation.DSMT4">
                      <p:embed/>
                    </p:oleObj>
                  </mc:Choice>
                  <mc:Fallback>
                    <p:oleObj name="" r:id="rId7" imgW="473075" imgH="460375" progId="Equation.DSMT4">
                      <p:embed/>
                      <p:pic>
                        <p:nvPicPr>
                          <p:cNvPr id="0" name="图片 3081"/>
                          <p:cNvPicPr/>
                          <p:nvPr/>
                        </p:nvPicPr>
                        <p:blipFill>
                          <a:blip r:embed="rId8"/>
                          <a:stretch>
                            <a:fillRect/>
                          </a:stretch>
                        </p:blipFill>
                        <p:spPr>
                          <a:xfrm>
                            <a:off x="8660" y="1329"/>
                            <a:ext cx="1509" cy="1543"/>
                          </a:xfrm>
                          <a:prstGeom prst="rect">
                            <a:avLst/>
                          </a:prstGeom>
                          <a:noFill/>
                          <a:ln w="38100">
                            <a:noFill/>
                            <a:miter/>
                          </a:ln>
                        </p:spPr>
                      </p:pic>
                    </p:oleObj>
                  </mc:Fallback>
                </mc:AlternateContent>
              </a:graphicData>
            </a:graphic>
          </p:graphicFrame>
          <p:sp>
            <p:nvSpPr>
              <p:cNvPr id="20489" name="文本框 15"/>
              <p:cNvSpPr txBox="1"/>
              <p:nvPr/>
            </p:nvSpPr>
            <p:spPr>
              <a:xfrm>
                <a:off x="0" y="3489"/>
                <a:ext cx="1627" cy="822"/>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所以</a:t>
                </a:r>
                <a:endParaRPr lang="zh-CN" altLang="en-US" sz="2800" dirty="0">
                  <a:solidFill>
                    <a:srgbClr val="FF0000"/>
                  </a:solidFill>
                  <a:latin typeface="黑体" panose="02010609060101010101" pitchFamily="2" charset="-122"/>
                  <a:ea typeface="黑体" panose="02010609060101010101" pitchFamily="2" charset="-122"/>
                </a:endParaRPr>
              </a:p>
            </p:txBody>
          </p:sp>
          <p:graphicFrame>
            <p:nvGraphicFramePr>
              <p:cNvPr id="20490" name="对象 15370">
                <a:hlinkClick r:id="" action="ppaction://ole?verb="/>
              </p:cNvPr>
              <p:cNvGraphicFramePr>
                <a:graphicFrameLocks noChangeAspect="1"/>
              </p:cNvGraphicFramePr>
              <p:nvPr/>
            </p:nvGraphicFramePr>
            <p:xfrm>
              <a:off x="1492" y="2623"/>
              <a:ext cx="2283" cy="2828"/>
            </p:xfrm>
            <a:graphic>
              <a:graphicData uri="http://schemas.openxmlformats.org/presentationml/2006/ole">
                <mc:AlternateContent xmlns:mc="http://schemas.openxmlformats.org/markup-compatibility/2006">
                  <mc:Choice xmlns:v="urn:schemas-microsoft-com:vml" Requires="v">
                    <p:oleObj spid="_x0000_s3085" name="" r:id="rId9" imgW="713105" imgH="840740" progId="Equation.DSMT4">
                      <p:embed/>
                    </p:oleObj>
                  </mc:Choice>
                  <mc:Fallback>
                    <p:oleObj name="" r:id="rId9" imgW="713105" imgH="840740" progId="Equation.DSMT4">
                      <p:embed/>
                      <p:pic>
                        <p:nvPicPr>
                          <p:cNvPr id="0" name="图片 3084"/>
                          <p:cNvPicPr/>
                          <p:nvPr/>
                        </p:nvPicPr>
                        <p:blipFill>
                          <a:blip r:embed="rId10"/>
                          <a:stretch>
                            <a:fillRect/>
                          </a:stretch>
                        </p:blipFill>
                        <p:spPr>
                          <a:xfrm>
                            <a:off x="1492" y="2623"/>
                            <a:ext cx="2283" cy="2828"/>
                          </a:xfrm>
                          <a:prstGeom prst="rect">
                            <a:avLst/>
                          </a:prstGeom>
                          <a:noFill/>
                          <a:ln w="38100">
                            <a:noFill/>
                            <a:miter/>
                          </a:ln>
                        </p:spPr>
                      </p:pic>
                    </p:oleObj>
                  </mc:Fallback>
                </mc:AlternateContent>
              </a:graphicData>
            </a:graphic>
          </p:graphicFrame>
          <p:sp>
            <p:nvSpPr>
              <p:cNvPr id="20491" name="文本框 18"/>
              <p:cNvSpPr txBox="1"/>
              <p:nvPr/>
            </p:nvSpPr>
            <p:spPr>
              <a:xfrm>
                <a:off x="4055" y="3678"/>
                <a:ext cx="1381" cy="822"/>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即</a:t>
                </a:r>
                <a:endParaRPr lang="zh-CN" altLang="en-US" sz="2800" dirty="0">
                  <a:solidFill>
                    <a:srgbClr val="FF0000"/>
                  </a:solidFill>
                  <a:latin typeface="黑体" panose="02010609060101010101" pitchFamily="2" charset="-122"/>
                  <a:ea typeface="黑体" panose="02010609060101010101" pitchFamily="2" charset="-122"/>
                </a:endParaRPr>
              </a:p>
            </p:txBody>
          </p:sp>
          <p:graphicFrame>
            <p:nvGraphicFramePr>
              <p:cNvPr id="20492" name="对象 15372">
                <a:hlinkClick r:id="" action="ppaction://ole?verb="/>
              </p:cNvPr>
              <p:cNvGraphicFramePr>
                <a:graphicFrameLocks noChangeAspect="1"/>
              </p:cNvGraphicFramePr>
              <p:nvPr/>
            </p:nvGraphicFramePr>
            <p:xfrm>
              <a:off x="4720" y="3266"/>
              <a:ext cx="2406" cy="1543"/>
            </p:xfrm>
            <a:graphic>
              <a:graphicData uri="http://schemas.openxmlformats.org/presentationml/2006/ole">
                <mc:AlternateContent xmlns:mc="http://schemas.openxmlformats.org/markup-compatibility/2006">
                  <mc:Choice xmlns:v="urn:schemas-microsoft-com:vml" Requires="v">
                    <p:oleObj spid="_x0000_s3088" name="" r:id="rId11" imgW="751840" imgH="458470" progId="Equation.DSMT4">
                      <p:embed/>
                    </p:oleObj>
                  </mc:Choice>
                  <mc:Fallback>
                    <p:oleObj name="" r:id="rId11" imgW="751840" imgH="458470" progId="Equation.DSMT4">
                      <p:embed/>
                      <p:pic>
                        <p:nvPicPr>
                          <p:cNvPr id="0" name="图片 3087"/>
                          <p:cNvPicPr/>
                          <p:nvPr/>
                        </p:nvPicPr>
                        <p:blipFill>
                          <a:blip r:embed="rId12"/>
                          <a:stretch>
                            <a:fillRect/>
                          </a:stretch>
                        </p:blipFill>
                        <p:spPr>
                          <a:xfrm>
                            <a:off x="4720" y="3266"/>
                            <a:ext cx="2406" cy="1543"/>
                          </a:xfrm>
                          <a:prstGeom prst="rect">
                            <a:avLst/>
                          </a:prstGeom>
                          <a:noFill/>
                          <a:ln w="38100">
                            <a:noFill/>
                            <a:miter/>
                          </a:ln>
                        </p:spPr>
                      </p:pic>
                    </p:oleObj>
                  </mc:Fallback>
                </mc:AlternateContent>
              </a:graphicData>
            </a:graphic>
          </p:graphicFrame>
          <p:sp>
            <p:nvSpPr>
              <p:cNvPr id="20493" name="文本框 21"/>
              <p:cNvSpPr txBox="1"/>
              <p:nvPr/>
            </p:nvSpPr>
            <p:spPr>
              <a:xfrm>
                <a:off x="7290" y="3677"/>
                <a:ext cx="1667" cy="822"/>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解得</a:t>
                </a:r>
                <a:endParaRPr lang="zh-CN" altLang="en-US" sz="2800" dirty="0">
                  <a:solidFill>
                    <a:srgbClr val="FF0000"/>
                  </a:solidFill>
                  <a:latin typeface="黑体" panose="02010609060101010101" pitchFamily="2" charset="-122"/>
                  <a:ea typeface="黑体" panose="02010609060101010101" pitchFamily="2" charset="-122"/>
                </a:endParaRPr>
              </a:p>
            </p:txBody>
          </p:sp>
          <p:graphicFrame>
            <p:nvGraphicFramePr>
              <p:cNvPr id="20494" name="对象 15374">
                <a:hlinkClick r:id="" action="ppaction://ole?verb="/>
              </p:cNvPr>
              <p:cNvGraphicFramePr>
                <a:graphicFrameLocks noChangeAspect="1"/>
              </p:cNvGraphicFramePr>
              <p:nvPr/>
            </p:nvGraphicFramePr>
            <p:xfrm>
              <a:off x="8660" y="3489"/>
              <a:ext cx="1795" cy="1543"/>
            </p:xfrm>
            <a:graphic>
              <a:graphicData uri="http://schemas.openxmlformats.org/presentationml/2006/ole">
                <mc:AlternateContent xmlns:mc="http://schemas.openxmlformats.org/markup-compatibility/2006">
                  <mc:Choice xmlns:v="urn:schemas-microsoft-com:vml" Requires="v">
                    <p:oleObj spid="_x0000_s3084" name="" r:id="rId13" imgW="560705" imgH="458470" progId="Equation.DSMT4">
                      <p:embed/>
                    </p:oleObj>
                  </mc:Choice>
                  <mc:Fallback>
                    <p:oleObj name="" r:id="rId13" imgW="560705" imgH="458470" progId="Equation.DSMT4">
                      <p:embed/>
                      <p:pic>
                        <p:nvPicPr>
                          <p:cNvPr id="0" name="图片 3083"/>
                          <p:cNvPicPr/>
                          <p:nvPr/>
                        </p:nvPicPr>
                        <p:blipFill>
                          <a:blip r:embed="rId14"/>
                          <a:stretch>
                            <a:fillRect/>
                          </a:stretch>
                        </p:blipFill>
                        <p:spPr>
                          <a:xfrm>
                            <a:off x="8660" y="3489"/>
                            <a:ext cx="1795" cy="1543"/>
                          </a:xfrm>
                          <a:prstGeom prst="rect">
                            <a:avLst/>
                          </a:prstGeom>
                          <a:noFill/>
                          <a:ln w="38100">
                            <a:noFill/>
                            <a:miter/>
                          </a:ln>
                        </p:spPr>
                      </p:pic>
                    </p:oleObj>
                  </mc:Fallback>
                </mc:AlternateContent>
              </a:graphicData>
            </a:graphic>
          </p:graphicFrame>
        </p:grpSp>
        <p:sp>
          <p:nvSpPr>
            <p:cNvPr id="20495" name="文本框 7"/>
            <p:cNvSpPr txBox="1"/>
            <p:nvPr/>
          </p:nvSpPr>
          <p:spPr>
            <a:xfrm>
              <a:off x="21" y="1451"/>
              <a:ext cx="4878" cy="822"/>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则原方程组可化为</a:t>
              </a:r>
              <a:endParaRPr lang="zh-CN" altLang="en-US" sz="2800" dirty="0">
                <a:solidFill>
                  <a:srgbClr val="FF0000"/>
                </a:solidFill>
                <a:latin typeface="黑体" panose="02010609060101010101" pitchFamily="2" charset="-122"/>
                <a:ea typeface="黑体" panose="02010609060101010101" pitchFamily="2" charset="-122"/>
              </a:endParaRPr>
            </a:p>
          </p:txBody>
        </p:sp>
      </p:grpSp>
      <p:grpSp>
        <p:nvGrpSpPr>
          <p:cNvPr id="15377" name="组合 28"/>
          <p:cNvGrpSpPr/>
          <p:nvPr/>
        </p:nvGrpSpPr>
        <p:grpSpPr>
          <a:xfrm>
            <a:off x="5730875" y="850900"/>
            <a:ext cx="4843463" cy="1770063"/>
            <a:chOff x="0" y="0"/>
            <a:chExt cx="7625" cy="2608"/>
          </a:xfrm>
        </p:grpSpPr>
        <p:sp>
          <p:nvSpPr>
            <p:cNvPr id="20497" name="云形标注 26"/>
            <p:cNvSpPr/>
            <p:nvPr/>
          </p:nvSpPr>
          <p:spPr>
            <a:xfrm>
              <a:off x="0" y="0"/>
              <a:ext cx="7625" cy="2608"/>
            </a:xfrm>
            <a:prstGeom prst="cloudCallout">
              <a:avLst>
                <a:gd name="adj1" fmla="val -48375"/>
                <a:gd name="adj2" fmla="val 60505"/>
              </a:avLst>
            </a:prstGeom>
            <a:solidFill>
              <a:schemeClr val="accent1">
                <a:lumMod val="20000"/>
                <a:lumOff val="80000"/>
              </a:schemeClr>
            </a:solidFill>
            <a:ln w="9525" cap="flat" cmpd="sng">
              <a:solidFill>
                <a:schemeClr val="tx1"/>
              </a:solidFill>
              <a:prstDash val="solid"/>
              <a:miter/>
              <a:headEnd type="none" w="med" len="med"/>
              <a:tailEnd type="none" w="med" len="med"/>
            </a:ln>
          </p:spPr>
          <p:txBody>
            <a:bodyPr wrap="square" anchor="t" anchorCtr="0"/>
            <a:p>
              <a:endParaRPr lang="en-US" altLang="x-none" sz="2800" dirty="0">
                <a:latin typeface="Arial" panose="020B0604020202020204" pitchFamily="34" charset="0"/>
                <a:ea typeface="宋体" panose="02010600030101010101" pitchFamily="2" charset="-122"/>
              </a:endParaRPr>
            </a:p>
          </p:txBody>
        </p:sp>
        <p:sp>
          <p:nvSpPr>
            <p:cNvPr id="20498" name="文本框 27"/>
            <p:cNvSpPr txBox="1"/>
            <p:nvPr/>
          </p:nvSpPr>
          <p:spPr>
            <a:xfrm>
              <a:off x="961" y="286"/>
              <a:ext cx="6550" cy="2039"/>
            </a:xfrm>
            <a:prstGeom prst="rect">
              <a:avLst/>
            </a:prstGeom>
            <a:noFill/>
            <a:ln w="9525">
              <a:noFill/>
            </a:ln>
          </p:spPr>
          <p:txBody>
            <a:bodyPr wrap="square" anchor="t" anchorCtr="0">
              <a:spAutoFit/>
            </a:bodyPr>
            <a:p>
              <a:r>
                <a:rPr lang="zh-CN" altLang="en-US" sz="2800" dirty="0">
                  <a:solidFill>
                    <a:srgbClr val="0000FF"/>
                  </a:solidFill>
                  <a:latin typeface="黑体" panose="02010609060101010101" pitchFamily="2" charset="-122"/>
                  <a:ea typeface="黑体" panose="02010609060101010101" pitchFamily="2" charset="-122"/>
                  <a:sym typeface="宋体" panose="02010600030101010101" pitchFamily="2" charset="-122"/>
                </a:rPr>
                <a:t>方程组中有分数形式，这</a:t>
              </a:r>
              <a:endParaRPr lang="zh-CN" altLang="en-US" sz="2800" dirty="0">
                <a:solidFill>
                  <a:srgbClr val="0000FF"/>
                </a:solidFill>
                <a:latin typeface="黑体" panose="02010609060101010101" pitchFamily="2" charset="-122"/>
                <a:ea typeface="黑体" panose="02010609060101010101" pitchFamily="2" charset="-122"/>
                <a:sym typeface="宋体" panose="02010600030101010101" pitchFamily="2" charset="-122"/>
              </a:endParaRPr>
            </a:p>
            <a:p>
              <a:r>
                <a:rPr lang="zh-CN" altLang="en-US" sz="2800" dirty="0">
                  <a:solidFill>
                    <a:srgbClr val="0000FF"/>
                  </a:solidFill>
                  <a:latin typeface="黑体" panose="02010609060101010101" pitchFamily="2" charset="-122"/>
                  <a:ea typeface="黑体" panose="02010609060101010101" pitchFamily="2" charset="-122"/>
                  <a:sym typeface="宋体" panose="02010600030101010101" pitchFamily="2" charset="-122"/>
                </a:rPr>
                <a:t>类方程组可以利用设参数</a:t>
              </a:r>
              <a:endParaRPr lang="zh-CN" altLang="en-US" sz="2800" dirty="0">
                <a:solidFill>
                  <a:srgbClr val="0000FF"/>
                </a:solidFill>
                <a:latin typeface="黑体" panose="02010609060101010101" pitchFamily="2" charset="-122"/>
                <a:ea typeface="黑体" panose="02010609060101010101" pitchFamily="2" charset="-122"/>
                <a:sym typeface="宋体" panose="02010600030101010101" pitchFamily="2" charset="-122"/>
              </a:endParaRPr>
            </a:p>
            <a:p>
              <a:r>
                <a:rPr lang="zh-CN" altLang="en-US" sz="2800" dirty="0">
                  <a:solidFill>
                    <a:srgbClr val="0000FF"/>
                  </a:solidFill>
                  <a:latin typeface="黑体" panose="02010609060101010101" pitchFamily="2" charset="-122"/>
                  <a:ea typeface="黑体" panose="02010609060101010101" pitchFamily="2" charset="-122"/>
                  <a:sym typeface="宋体" panose="02010600030101010101" pitchFamily="2" charset="-122"/>
                </a:rPr>
                <a:t>的方法进行消元</a:t>
              </a:r>
              <a:r>
                <a:rPr lang="en-US" altLang="zh-CN" sz="2800" dirty="0">
                  <a:solidFill>
                    <a:srgbClr val="0000FF"/>
                  </a:solidFill>
                  <a:latin typeface="黑体" panose="02010609060101010101" pitchFamily="2" charset="-122"/>
                  <a:ea typeface="黑体" panose="02010609060101010101" pitchFamily="2" charset="-122"/>
                  <a:sym typeface="宋体" panose="02010600030101010101" pitchFamily="2" charset="-122"/>
                </a:rPr>
                <a:t>.</a:t>
              </a:r>
              <a:endParaRPr lang="en-US" altLang="zh-CN" sz="2800" dirty="0">
                <a:solidFill>
                  <a:srgbClr val="0000FF"/>
                </a:solidFill>
                <a:latin typeface="黑体" panose="02010609060101010101" pitchFamily="2" charset="-122"/>
                <a:ea typeface="黑体" panose="02010609060101010101" pitchFamily="2" charset="-122"/>
                <a:sym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wipe(up)">
                                      <p:cBhvr>
                                        <p:cTn id="7" dur="5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377"/>
                                        </p:tgtEl>
                                        <p:attrNameLst>
                                          <p:attrName>style.visibility</p:attrName>
                                        </p:attrNameLst>
                                      </p:cBhvr>
                                      <p:to>
                                        <p:strVal val="visible"/>
                                      </p:to>
                                    </p:set>
                                    <p:animEffect transition="in" filter="diamond(in)">
                                      <p:cBhvr>
                                        <p:cTn id="12" dur="2000"/>
                                        <p:tgtEl>
                                          <p:spTgt spid="15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1505" name="组合 2"/>
          <p:cNvGrpSpPr/>
          <p:nvPr/>
        </p:nvGrpSpPr>
        <p:grpSpPr>
          <a:xfrm>
            <a:off x="2185988" y="477838"/>
            <a:ext cx="3281362" cy="1706875"/>
            <a:chOff x="0" y="0"/>
            <a:chExt cx="5168" cy="2689"/>
          </a:xfrm>
        </p:grpSpPr>
        <p:graphicFrame>
          <p:nvGraphicFramePr>
            <p:cNvPr id="21506" name="对象 16386">
              <a:hlinkClick r:id="" action="ppaction://ole?verb="/>
            </p:cNvPr>
            <p:cNvGraphicFramePr>
              <a:graphicFrameLocks noChangeAspect="1"/>
            </p:cNvGraphicFramePr>
            <p:nvPr/>
          </p:nvGraphicFramePr>
          <p:xfrm>
            <a:off x="0" y="234"/>
            <a:ext cx="4552" cy="2304"/>
          </p:xfrm>
          <a:graphic>
            <a:graphicData uri="http://schemas.openxmlformats.org/presentationml/2006/ole">
              <mc:AlternateContent xmlns:mc="http://schemas.openxmlformats.org/markup-compatibility/2006">
                <mc:Choice xmlns:v="urn:schemas-microsoft-com:vml" Requires="v">
                  <p:oleObj spid="_x0000_s3097" name="" r:id="rId1" imgW="1423035" imgH="685800" progId="Equation.DSMT4">
                    <p:embed/>
                  </p:oleObj>
                </mc:Choice>
                <mc:Fallback>
                  <p:oleObj name="" r:id="rId1" imgW="1423035" imgH="685800" progId="Equation.DSMT4">
                    <p:embed/>
                    <p:pic>
                      <p:nvPicPr>
                        <p:cNvPr id="0" name="图片 3096"/>
                        <p:cNvPicPr/>
                        <p:nvPr/>
                      </p:nvPicPr>
                      <p:blipFill>
                        <a:blip r:embed="rId2"/>
                        <a:stretch>
                          <a:fillRect/>
                        </a:stretch>
                      </p:blipFill>
                      <p:spPr>
                        <a:xfrm>
                          <a:off x="0" y="234"/>
                          <a:ext cx="4552" cy="2304"/>
                        </a:xfrm>
                        <a:prstGeom prst="rect">
                          <a:avLst/>
                        </a:prstGeom>
                        <a:noFill/>
                        <a:ln w="38100">
                          <a:noFill/>
                          <a:miter/>
                        </a:ln>
                      </p:spPr>
                    </p:pic>
                  </p:oleObj>
                </mc:Fallback>
              </mc:AlternateContent>
            </a:graphicData>
          </a:graphic>
        </p:graphicFrame>
        <p:sp>
          <p:nvSpPr>
            <p:cNvPr id="21507" name="文本框 1"/>
            <p:cNvSpPr txBox="1"/>
            <p:nvPr/>
          </p:nvSpPr>
          <p:spPr>
            <a:xfrm>
              <a:off x="4559" y="0"/>
              <a:ext cx="609" cy="2689"/>
            </a:xfrm>
            <a:prstGeom prst="rect">
              <a:avLst/>
            </a:prstGeom>
            <a:noFill/>
            <a:ln w="9525">
              <a:noFill/>
            </a:ln>
          </p:spPr>
          <p:txBody>
            <a:bodyPr wrap="square" anchor="t" anchorCtr="0">
              <a:spAutoFit/>
            </a:bodyPr>
            <a:p>
              <a:pPr>
                <a:lnSpc>
                  <a:spcPct val="125000"/>
                </a:lnSpc>
              </a:pPr>
              <a:r>
                <a:rPr lang="zh-CN" altLang="en-US" sz="2800" dirty="0">
                  <a:latin typeface="Arial" panose="020B0604020202020204" pitchFamily="34" charset="0"/>
                  <a:ea typeface="宋体" panose="02010600030101010101" pitchFamily="2" charset="-122"/>
                  <a:sym typeface="Wingdings" panose="05000000000000000000" pitchFamily="2" charset="2"/>
                </a:rPr>
                <a:t></a:t>
              </a:r>
              <a:endParaRPr lang="zh-CN" altLang="en-US" sz="2800" dirty="0">
                <a:latin typeface="Arial" panose="020B0604020202020204" pitchFamily="34" charset="0"/>
                <a:ea typeface="宋体" panose="02010600030101010101" pitchFamily="2" charset="-122"/>
                <a:sym typeface="Wingdings" panose="05000000000000000000" pitchFamily="2" charset="2"/>
              </a:endParaRPr>
            </a:p>
            <a:p>
              <a:pPr>
                <a:lnSpc>
                  <a:spcPct val="125000"/>
                </a:lnSpc>
              </a:pPr>
              <a:r>
                <a:rPr lang="zh-CN" altLang="en-US" sz="2800" dirty="0">
                  <a:latin typeface="Arial" panose="020B0604020202020204" pitchFamily="34" charset="0"/>
                  <a:ea typeface="宋体" panose="02010600030101010101" pitchFamily="2" charset="-122"/>
                  <a:sym typeface="Wingdings" panose="05000000000000000000" pitchFamily="2" charset="2"/>
                </a:rPr>
                <a:t>②</a:t>
              </a:r>
              <a:endParaRPr lang="zh-CN" altLang="en-US" sz="2800" dirty="0">
                <a:latin typeface="Arial" panose="020B0604020202020204" pitchFamily="34" charset="0"/>
                <a:ea typeface="宋体" panose="02010600030101010101" pitchFamily="2" charset="-122"/>
                <a:sym typeface="Wingdings" panose="05000000000000000000" pitchFamily="2" charset="2"/>
              </a:endParaRPr>
            </a:p>
            <a:p>
              <a:pPr>
                <a:lnSpc>
                  <a:spcPct val="125000"/>
                </a:lnSpc>
              </a:pPr>
              <a:r>
                <a:rPr lang="zh-CN" altLang="en-US" sz="2800" dirty="0">
                  <a:latin typeface="Arial" panose="020B0604020202020204" pitchFamily="34" charset="0"/>
                  <a:ea typeface="宋体" panose="02010600030101010101" pitchFamily="2" charset="-122"/>
                  <a:sym typeface="Wingdings" panose="05000000000000000000" pitchFamily="2" charset="2"/>
                </a:rPr>
                <a:t>③</a:t>
              </a:r>
              <a:endParaRPr lang="zh-CN" altLang="en-US" sz="2800" dirty="0">
                <a:latin typeface="Arial" panose="020B0604020202020204" pitchFamily="34" charset="0"/>
                <a:ea typeface="宋体" panose="02010600030101010101" pitchFamily="2" charset="-122"/>
                <a:sym typeface="Wingdings" panose="05000000000000000000" pitchFamily="2" charset="2"/>
              </a:endParaRPr>
            </a:p>
          </p:txBody>
        </p:sp>
      </p:grpSp>
      <p:grpSp>
        <p:nvGrpSpPr>
          <p:cNvPr id="16389" name="组合 9"/>
          <p:cNvGrpSpPr/>
          <p:nvPr/>
        </p:nvGrpSpPr>
        <p:grpSpPr>
          <a:xfrm>
            <a:off x="2413000" y="2120900"/>
            <a:ext cx="7981950" cy="4130675"/>
            <a:chOff x="0" y="0"/>
            <a:chExt cx="11768" cy="6506"/>
          </a:xfrm>
        </p:grpSpPr>
        <p:sp>
          <p:nvSpPr>
            <p:cNvPr id="21509" name="文本框 4"/>
            <p:cNvSpPr txBox="1"/>
            <p:nvPr/>
          </p:nvSpPr>
          <p:spPr>
            <a:xfrm>
              <a:off x="0" y="0"/>
              <a:ext cx="11768" cy="5234"/>
            </a:xfrm>
            <a:prstGeom prst="rect">
              <a:avLst/>
            </a:prstGeom>
            <a:noFill/>
            <a:ln w="9525">
              <a:noFill/>
            </a:ln>
          </p:spPr>
          <p:txBody>
            <a:bodyPr wrap="square" anchor="t" anchorCtr="0">
              <a:spAutoFit/>
            </a:bodyPr>
            <a:p>
              <a:pPr>
                <a:lnSpc>
                  <a:spcPct val="150000"/>
                </a:lnSpc>
              </a:pPr>
              <a:r>
                <a:rPr lang="zh-CN" altLang="en-US" sz="2800" dirty="0">
                  <a:solidFill>
                    <a:srgbClr val="FF0000"/>
                  </a:solidFill>
                  <a:latin typeface="Times New Roman" panose="02020603050405020304" pitchFamily="2" charset="0"/>
                  <a:ea typeface="黑体" panose="02010609060101010101" pitchFamily="2" charset="-122"/>
                </a:rPr>
                <a:t>解：</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③×</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4</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，得</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17</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x</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+5</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y</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=85.④</a:t>
              </a:r>
              <a:endPar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endParaRPr>
            </a:p>
            <a:p>
              <a:pPr>
                <a:lnSpc>
                  <a:spcPct val="150000"/>
                </a:lnSpc>
              </a:pP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        </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③×</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3-</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②</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得</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7</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x</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y</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=35.⑤</a:t>
              </a:r>
              <a:endPar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endParaRPr>
            </a:p>
            <a:p>
              <a:pPr>
                <a:lnSpc>
                  <a:spcPct val="150000"/>
                </a:lnSpc>
              </a:pP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        </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解由</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④⑤</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组成的方程组，得</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x</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=5,</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y</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=0.</a:t>
              </a:r>
              <a:endPar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endParaRPr>
            </a:p>
            <a:p>
              <a:pPr>
                <a:lnSpc>
                  <a:spcPct val="150000"/>
                </a:lnSpc>
              </a:pP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        </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把</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x</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=5,</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y</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=0</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代入③中，得</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15-</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z</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=18</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，即 </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z</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=-3.</a:t>
              </a:r>
              <a:endPar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endParaRPr>
            </a:p>
            <a:p>
              <a:pPr>
                <a:lnSpc>
                  <a:spcPct val="150000"/>
                </a:lnSpc>
              </a:pP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        所以，原方程组的解为</a:t>
              </a:r>
              <a:endPar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endParaRPr>
            </a:p>
          </p:txBody>
        </p:sp>
        <p:graphicFrame>
          <p:nvGraphicFramePr>
            <p:cNvPr id="21510" name="对象 16390">
              <a:hlinkClick r:id="" action="ppaction://ole?verb="/>
            </p:cNvPr>
            <p:cNvGraphicFramePr>
              <a:graphicFrameLocks noChangeAspect="1"/>
            </p:cNvGraphicFramePr>
            <p:nvPr/>
          </p:nvGraphicFramePr>
          <p:xfrm>
            <a:off x="6609" y="4111"/>
            <a:ext cx="1747" cy="2395"/>
          </p:xfrm>
          <a:graphic>
            <a:graphicData uri="http://schemas.openxmlformats.org/presentationml/2006/ole">
              <mc:AlternateContent xmlns:mc="http://schemas.openxmlformats.org/markup-compatibility/2006">
                <mc:Choice xmlns:v="urn:schemas-microsoft-com:vml" Requires="v">
                  <p:oleObj spid="_x0000_s3096" name="" r:id="rId3" imgW="546100" imgH="711200" progId="Equation.DSMT4">
                    <p:embed/>
                  </p:oleObj>
                </mc:Choice>
                <mc:Fallback>
                  <p:oleObj name="" r:id="rId3" imgW="546100" imgH="711200" progId="Equation.DSMT4">
                    <p:embed/>
                    <p:pic>
                      <p:nvPicPr>
                        <p:cNvPr id="0" name="图片 3095"/>
                        <p:cNvPicPr/>
                        <p:nvPr/>
                      </p:nvPicPr>
                      <p:blipFill>
                        <a:blip r:embed="rId4"/>
                        <a:stretch>
                          <a:fillRect/>
                        </a:stretch>
                      </p:blipFill>
                      <p:spPr>
                        <a:xfrm>
                          <a:off x="6609" y="4111"/>
                          <a:ext cx="1747" cy="2395"/>
                        </a:xfrm>
                        <a:prstGeom prst="rect">
                          <a:avLst/>
                        </a:prstGeom>
                        <a:noFill/>
                        <a:ln w="38100">
                          <a:noFill/>
                          <a:miter/>
                        </a:ln>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wipe(up)">
                                      <p:cBhvr>
                                        <p:cTn id="7"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7416" name="组合 11"/>
          <p:cNvGrpSpPr/>
          <p:nvPr/>
        </p:nvGrpSpPr>
        <p:grpSpPr>
          <a:xfrm>
            <a:off x="2063750" y="615950"/>
            <a:ext cx="1905000" cy="573405"/>
            <a:chOff x="0" y="0"/>
            <a:chExt cx="4465526" cy="566976"/>
          </a:xfrm>
        </p:grpSpPr>
        <p:sp>
          <p:nvSpPr>
            <p:cNvPr id="17417" name="圆角矩形 31"/>
            <p:cNvSpPr/>
            <p:nvPr/>
          </p:nvSpPr>
          <p:spPr>
            <a:xfrm>
              <a:off x="0" y="0"/>
              <a:ext cx="4465526" cy="529151"/>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eaLnBrk="0" hangingPunct="0"/>
              <a:endParaRPr lang="zh-CN" altLang="en-US"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7418" name="文本框 19"/>
            <p:cNvSpPr/>
            <p:nvPr/>
          </p:nvSpPr>
          <p:spPr>
            <a:xfrm>
              <a:off x="109264" y="50858"/>
              <a:ext cx="4087745" cy="516118"/>
            </a:xfrm>
            <a:prstGeom prst="rect">
              <a:avLst/>
            </a:prstGeom>
            <a:noFill/>
            <a:ln w="9525">
              <a:noFill/>
            </a:ln>
          </p:spPr>
          <p:txBody>
            <a:bodyPr wrap="square" anchor="t" anchorCtr="0">
              <a:spAutoFit/>
            </a:bodyPr>
            <a:p>
              <a:r>
                <a:rPr lang="zh-CN" altLang="en-US" sz="2800" b="1" dirty="0">
                  <a:latin typeface="微软雅黑" panose="020B0503020204020204" charset="-122"/>
                  <a:ea typeface="微软雅黑" panose="020B0503020204020204" charset="-122"/>
                </a:rPr>
                <a:t>针对训练</a:t>
              </a:r>
              <a:endParaRPr lang="zh-CN" altLang="en-US" sz="2800" b="1" dirty="0">
                <a:latin typeface="微软雅黑" panose="020B0503020204020204" charset="-122"/>
                <a:ea typeface="微软雅黑" panose="020B0503020204020204" charset="-122"/>
              </a:endParaRPr>
            </a:p>
          </p:txBody>
        </p:sp>
      </p:grpSp>
      <p:sp>
        <p:nvSpPr>
          <p:cNvPr id="3" name="矩形 2"/>
          <p:cNvSpPr/>
          <p:nvPr/>
        </p:nvSpPr>
        <p:spPr>
          <a:xfrm>
            <a:off x="2136458" y="1340168"/>
            <a:ext cx="7918450" cy="645160"/>
          </a:xfrm>
          <a:prstGeom prst="rect">
            <a:avLst/>
          </a:prstGeom>
        </p:spPr>
        <p:txBody>
          <a:bodyPr>
            <a:spAutoFit/>
          </a:bodyPr>
          <a:p>
            <a:pPr marL="538480" marR="0" lvl="0" indent="-538480" algn="just" defTabSz="457200" rtl="0" eaLnBrk="1" fontAlgn="base" latinLnBrk="0" hangingPunct="1">
              <a:lnSpc>
                <a:spcPct val="150000"/>
              </a:lnSpc>
              <a:spcBef>
                <a:spcPct val="0"/>
              </a:spcBef>
              <a:spcAft>
                <a:spcPts val="0"/>
              </a:spcAft>
              <a:buClrTx/>
              <a:buSzTx/>
              <a:buFontTx/>
              <a:buNone/>
              <a:defRPr/>
            </a:pPr>
            <a:r>
              <a:rPr kumimoji="0" lang="en-US"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3</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．已知</a:t>
            </a:r>
            <a:r>
              <a:rPr kumimoji="0" lang="en-US"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|3</a:t>
            </a:r>
            <a:r>
              <a:rPr kumimoji="0" lang="en-US" altLang="zh-CN" sz="2400" i="1"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t>
            </a:r>
            <a:r>
              <a:rPr kumimoji="0" lang="en-US" altLang="zh-CN" sz="2400" i="1"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b</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t>
            </a:r>
            <a:r>
              <a:rPr kumimoji="0" lang="en-US"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4|</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t>
            </a:r>
            <a:r>
              <a:rPr kumimoji="0" lang="en-US"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|4</a:t>
            </a:r>
            <a:r>
              <a:rPr kumimoji="0" lang="en-US" altLang="zh-CN" sz="2400" i="1"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t>
            </a:r>
            <a:r>
              <a:rPr kumimoji="0" lang="en-US" altLang="zh-CN" sz="2400" i="1"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b</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t>
            </a:r>
            <a:r>
              <a:rPr kumimoji="0" lang="en-US"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3|</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t>
            </a:r>
            <a:r>
              <a:rPr kumimoji="0" lang="en-US"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0</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，求</a:t>
            </a:r>
            <a:r>
              <a:rPr kumimoji="0" lang="en-US"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2</a:t>
            </a:r>
            <a:r>
              <a:rPr kumimoji="0" lang="en-US" altLang="zh-CN" sz="2400" i="1"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a:t>
            </a:r>
            <a:r>
              <a:rPr kumimoji="0" lang="en-US"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3</a:t>
            </a:r>
            <a:r>
              <a:rPr kumimoji="0" lang="en-US" altLang="zh-CN" sz="2400" i="1"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b</a:t>
            </a:r>
            <a:r>
              <a:rPr kumimoji="0" lang="zh-CN" altLang="zh-CN" sz="240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rPr>
              <a:t>的值．</a:t>
            </a:r>
            <a:endParaRPr kumimoji="0" lang="zh-CN" altLang="zh-CN" sz="1050" i="0" u="none" strike="noStrike" kern="100" cap="none" spc="0" normalizeH="0" baseline="0" noProof="0" dirty="0" smtClean="0">
              <a:ln>
                <a:noFill/>
              </a:ln>
              <a:solidFill>
                <a:schemeClr val="tx1"/>
              </a:solidFill>
              <a:effectLst/>
              <a:uLnTx/>
              <a:uFillTx/>
              <a:latin typeface="Times New Roman" panose="02020603050405020304" pitchFamily="2" charset="0"/>
              <a:ea typeface="黑体" panose="02010609060101010101" pitchFamily="2" charset="-122"/>
              <a:cs typeface="Times New Roman" panose="02020603050405020304" pitchFamily="2" charset="0"/>
            </a:endParaRPr>
          </a:p>
        </p:txBody>
      </p:sp>
      <p:graphicFrame>
        <p:nvGraphicFramePr>
          <p:cNvPr id="4" name="对象 3"/>
          <p:cNvGraphicFramePr>
            <a:graphicFrameLocks noChangeAspect="1"/>
          </p:cNvGraphicFramePr>
          <p:nvPr/>
        </p:nvGraphicFramePr>
        <p:xfrm>
          <a:off x="2711133" y="2060575"/>
          <a:ext cx="5349875" cy="2388235"/>
        </p:xfrm>
        <a:graphic>
          <a:graphicData uri="http://schemas.openxmlformats.org/presentationml/2006/ole">
            <mc:AlternateContent xmlns:mc="http://schemas.openxmlformats.org/markup-compatibility/2006">
              <mc:Choice xmlns:v="urn:schemas-microsoft-com:vml" Requires="v">
                <p:oleObj spid="_x0000_s3086" name="" r:id="rId1" imgW="5353050" imgH="2390775" progId="Word.Document.12">
                  <p:embed/>
                </p:oleObj>
              </mc:Choice>
              <mc:Fallback>
                <p:oleObj name="" r:id="rId1" imgW="5353050" imgH="2390775" progId="Word.Document.12">
                  <p:embed/>
                  <p:pic>
                    <p:nvPicPr>
                      <p:cNvPr id="0" name="图片 3085"/>
                      <p:cNvPicPr/>
                      <p:nvPr/>
                    </p:nvPicPr>
                    <p:blipFill>
                      <a:blip r:embed="rId2"/>
                      <a:stretch>
                        <a:fillRect/>
                      </a:stretch>
                    </p:blipFill>
                    <p:spPr>
                      <a:xfrm>
                        <a:off x="2711133" y="2060575"/>
                        <a:ext cx="5349875" cy="238823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8131" name="对象 2"/>
          <p:cNvGraphicFramePr>
            <a:graphicFrameLocks noChangeAspect="1"/>
          </p:cNvGraphicFramePr>
          <p:nvPr/>
        </p:nvGraphicFramePr>
        <p:xfrm>
          <a:off x="2133600" y="387985"/>
          <a:ext cx="5396865" cy="1223645"/>
        </p:xfrm>
        <a:graphic>
          <a:graphicData uri="http://schemas.openxmlformats.org/presentationml/2006/ole">
            <mc:AlternateContent xmlns:mc="http://schemas.openxmlformats.org/markup-compatibility/2006">
              <mc:Choice xmlns:v="urn:schemas-microsoft-com:vml" Requires="v">
                <p:oleObj spid="_x0000_s3087" name="" r:id="rId1" imgW="5286375" imgH="1200150" progId="Word.Document.12">
                  <p:embed/>
                </p:oleObj>
              </mc:Choice>
              <mc:Fallback>
                <p:oleObj name="" r:id="rId1" imgW="5286375" imgH="1200150" progId="Word.Document.12">
                  <p:embed/>
                  <p:pic>
                    <p:nvPicPr>
                      <p:cNvPr id="0" name="图片 3086"/>
                      <p:cNvPicPr/>
                      <p:nvPr/>
                    </p:nvPicPr>
                    <p:blipFill>
                      <a:blip r:embed="rId2"/>
                      <a:stretch>
                        <a:fillRect/>
                      </a:stretch>
                    </p:blipFill>
                    <p:spPr>
                      <a:xfrm>
                        <a:off x="2133600" y="387985"/>
                        <a:ext cx="5396865" cy="1223645"/>
                      </a:xfrm>
                      <a:prstGeom prst="rect">
                        <a:avLst/>
                      </a:prstGeom>
                      <a:noFill/>
                      <a:ln w="38100">
                        <a:noFill/>
                        <a:miter/>
                      </a:ln>
                    </p:spPr>
                  </p:pic>
                </p:oleObj>
              </mc:Fallback>
            </mc:AlternateContent>
          </a:graphicData>
        </a:graphic>
      </p:graphicFrame>
      <p:sp>
        <p:nvSpPr>
          <p:cNvPr id="4" name="矩形 3"/>
          <p:cNvSpPr/>
          <p:nvPr/>
        </p:nvSpPr>
        <p:spPr>
          <a:xfrm>
            <a:off x="2423795" y="1628775"/>
            <a:ext cx="7372350" cy="1198880"/>
          </a:xfrm>
          <a:prstGeom prst="rect">
            <a:avLst/>
          </a:prstGeom>
        </p:spPr>
        <p:txBody>
          <a:bodyPr wrap="square">
            <a:spAutoFit/>
          </a:bodyPr>
          <a:p>
            <a:pPr marL="0" marR="0" lvl="0" indent="0" algn="just" defTabSz="457200" rtl="0" eaLnBrk="1" fontAlgn="base" latinLnBrk="0" hangingPunct="1">
              <a:lnSpc>
                <a:spcPct val="150000"/>
              </a:lnSpc>
              <a:spcBef>
                <a:spcPct val="0"/>
              </a:spcBef>
              <a:spcAft>
                <a:spcPts val="0"/>
              </a:spcAft>
              <a:buClrTx/>
              <a:buSzTx/>
              <a:buFontTx/>
              <a:buNone/>
              <a:defRPr/>
            </a:pPr>
            <a:r>
              <a:rPr kumimoji="0" lang="zh-CN" altLang="zh-CN" sz="2400" i="0"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分析：利用</a:t>
            </a:r>
            <a:r>
              <a:rPr kumimoji="0" lang="zh-CN" altLang="zh-CN" sz="2400" i="0" u="wavy"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整体思想</a:t>
            </a:r>
            <a:r>
              <a:rPr kumimoji="0" lang="zh-CN" altLang="zh-CN" sz="2400" i="0"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将</a:t>
            </a:r>
            <a:r>
              <a:rPr kumimoji="0" lang="en-US" altLang="zh-CN" sz="2400" i="0"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2</a:t>
            </a:r>
            <a:r>
              <a:rPr kumimoji="0" lang="en-US" altLang="zh-CN" sz="2400" i="1"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x</a:t>
            </a:r>
            <a:r>
              <a:rPr kumimoji="0" lang="zh-CN" altLang="zh-CN" sz="2400" i="0"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a:t>
            </a:r>
            <a:r>
              <a:rPr kumimoji="0" lang="en-US" altLang="zh-CN" sz="2400" i="0"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3</a:t>
            </a:r>
            <a:r>
              <a:rPr kumimoji="0" lang="en-US" altLang="zh-CN" sz="2400" i="1"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y</a:t>
            </a:r>
            <a:r>
              <a:rPr kumimoji="0" lang="zh-CN" altLang="zh-CN" sz="2400" i="0"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看成一个整体，代入②式，求出</a:t>
            </a:r>
            <a:r>
              <a:rPr kumimoji="0" lang="en-US" altLang="zh-CN" sz="2400" i="1"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y</a:t>
            </a:r>
            <a:r>
              <a:rPr kumimoji="0" lang="zh-CN" altLang="zh-CN" sz="2400" i="0"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的值，进而求出</a:t>
            </a:r>
            <a:r>
              <a:rPr kumimoji="0" lang="en-US" altLang="zh-CN" sz="2400" i="1"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x</a:t>
            </a:r>
            <a:r>
              <a:rPr kumimoji="0" lang="zh-CN" altLang="zh-CN" sz="2400" i="0"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的值．</a:t>
            </a:r>
            <a:endParaRPr kumimoji="0" lang="zh-CN" altLang="zh-CN" sz="2400" i="0" u="none" strike="noStrike" kern="1200" cap="none" spc="0" normalizeH="0" baseline="0" noProof="0" dirty="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endParaRPr>
          </a:p>
        </p:txBody>
      </p:sp>
      <p:graphicFrame>
        <p:nvGraphicFramePr>
          <p:cNvPr id="3" name="对象 2"/>
          <p:cNvGraphicFramePr>
            <a:graphicFrameLocks noChangeAspect="1"/>
          </p:cNvGraphicFramePr>
          <p:nvPr/>
        </p:nvGraphicFramePr>
        <p:xfrm>
          <a:off x="2487295" y="3017679"/>
          <a:ext cx="5311775" cy="3352165"/>
        </p:xfrm>
        <a:graphic>
          <a:graphicData uri="http://schemas.openxmlformats.org/presentationml/2006/ole">
            <mc:AlternateContent xmlns:mc="http://schemas.openxmlformats.org/markup-compatibility/2006">
              <mc:Choice xmlns:v="urn:schemas-microsoft-com:vml" Requires="v">
                <p:oleObj spid="_x0000_s3079" name="" r:id="rId3" imgW="5353050" imgH="3381375" progId="Word.Document.12">
                  <p:embed/>
                </p:oleObj>
              </mc:Choice>
              <mc:Fallback>
                <p:oleObj name="" r:id="rId3" imgW="5353050" imgH="3381375" progId="Word.Document.12">
                  <p:embed/>
                  <p:pic>
                    <p:nvPicPr>
                      <p:cNvPr id="0" name="图片 3078"/>
                      <p:cNvPicPr/>
                      <p:nvPr/>
                    </p:nvPicPr>
                    <p:blipFill>
                      <a:blip r:embed="rId4"/>
                      <a:stretch>
                        <a:fillRect/>
                      </a:stretch>
                    </p:blipFill>
                    <p:spPr>
                      <a:xfrm>
                        <a:off x="2487295" y="3017679"/>
                        <a:ext cx="5311775" cy="335216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0" name="文本框 4"/>
          <p:cNvSpPr txBox="1"/>
          <p:nvPr/>
        </p:nvSpPr>
        <p:spPr>
          <a:xfrm>
            <a:off x="1943100" y="1084263"/>
            <a:ext cx="8629650" cy="1512570"/>
          </a:xfrm>
          <a:prstGeom prst="rect">
            <a:avLst/>
          </a:prstGeom>
          <a:noFill/>
          <a:ln w="9525">
            <a:noFill/>
          </a:ln>
        </p:spPr>
        <p:txBody>
          <a:bodyPr wrap="square" anchor="t" anchorCtr="0">
            <a:spAutoFit/>
          </a:bodyPr>
          <a:p>
            <a:pPr>
              <a:lnSpc>
                <a:spcPct val="110000"/>
              </a:lnSpc>
            </a:pPr>
            <a:r>
              <a:rPr lang="zh-CN" altLang="en-US" sz="2800" dirty="0">
                <a:solidFill>
                  <a:schemeClr val="accent1"/>
                </a:solidFill>
                <a:latin typeface="Times New Roman" panose="02020603050405020304" pitchFamily="2" charset="0"/>
                <a:ea typeface="黑体" panose="02010609060101010101" pitchFamily="2" charset="-122"/>
              </a:rPr>
              <a:t>例</a:t>
            </a:r>
            <a:r>
              <a:rPr lang="en-US" altLang="zh-CN" sz="2800" dirty="0">
                <a:solidFill>
                  <a:schemeClr val="accent1"/>
                </a:solidFill>
                <a:latin typeface="Times New Roman" panose="02020603050405020304" pitchFamily="2" charset="0"/>
                <a:ea typeface="黑体" panose="02010609060101010101" pitchFamily="2" charset="-122"/>
              </a:rPr>
              <a:t>3 </a:t>
            </a:r>
            <a:r>
              <a:rPr lang="zh-CN" altLang="en-US" sz="2800" dirty="0">
                <a:solidFill>
                  <a:srgbClr val="262626"/>
                </a:solidFill>
                <a:latin typeface="Times New Roman" panose="02020603050405020304" pitchFamily="2" charset="0"/>
                <a:ea typeface="黑体" panose="02010609060101010101" pitchFamily="2" charset="-122"/>
              </a:rPr>
              <a:t>某学校去年有学生</a:t>
            </a:r>
            <a:r>
              <a:rPr lang="en-US" altLang="zh-CN" sz="2800" dirty="0">
                <a:solidFill>
                  <a:srgbClr val="262626"/>
                </a:solidFill>
                <a:latin typeface="Times New Roman" panose="02020603050405020304" pitchFamily="2" charset="0"/>
                <a:ea typeface="黑体" panose="02010609060101010101" pitchFamily="2" charset="-122"/>
              </a:rPr>
              <a:t>1000</a:t>
            </a:r>
            <a:r>
              <a:rPr lang="zh-CN" altLang="en-US" sz="2800" dirty="0">
                <a:solidFill>
                  <a:srgbClr val="262626"/>
                </a:solidFill>
                <a:latin typeface="Times New Roman" panose="02020603050405020304" pitchFamily="2" charset="0"/>
                <a:ea typeface="黑体" panose="02010609060101010101" pitchFamily="2" charset="-122"/>
              </a:rPr>
              <a:t>人，今年比去年总的人数增加</a:t>
            </a:r>
            <a:r>
              <a:rPr lang="en-US" altLang="zh-CN" sz="2800" dirty="0">
                <a:solidFill>
                  <a:srgbClr val="262626"/>
                </a:solidFill>
                <a:latin typeface="Times New Roman" panose="02020603050405020304" pitchFamily="2" charset="0"/>
                <a:ea typeface="黑体" panose="02010609060101010101" pitchFamily="2" charset="-122"/>
              </a:rPr>
              <a:t>3.4%</a:t>
            </a:r>
            <a:r>
              <a:rPr lang="zh-CN" altLang="en-US" sz="2800" dirty="0">
                <a:solidFill>
                  <a:srgbClr val="262626"/>
                </a:solidFill>
                <a:latin typeface="Times New Roman" panose="02020603050405020304" pitchFamily="2" charset="0"/>
                <a:ea typeface="黑体" panose="02010609060101010101" pitchFamily="2" charset="-122"/>
              </a:rPr>
              <a:t>，其中寄宿生增加了</a:t>
            </a:r>
            <a:r>
              <a:rPr lang="en-US" altLang="zh-CN" sz="2800" dirty="0">
                <a:solidFill>
                  <a:srgbClr val="262626"/>
                </a:solidFill>
                <a:latin typeface="Times New Roman" panose="02020603050405020304" pitchFamily="2" charset="0"/>
                <a:ea typeface="黑体" panose="02010609060101010101" pitchFamily="2" charset="-122"/>
              </a:rPr>
              <a:t>6%</a:t>
            </a:r>
            <a:r>
              <a:rPr lang="zh-CN" altLang="en-US" sz="2800" dirty="0">
                <a:solidFill>
                  <a:srgbClr val="262626"/>
                </a:solidFill>
                <a:latin typeface="Times New Roman" panose="02020603050405020304" pitchFamily="2" charset="0"/>
                <a:ea typeface="黑体" panose="02010609060101010101" pitchFamily="2" charset="-122"/>
              </a:rPr>
              <a:t>，走读生减少了</a:t>
            </a:r>
            <a:r>
              <a:rPr lang="en-US" altLang="zh-CN" sz="2800" dirty="0">
                <a:solidFill>
                  <a:srgbClr val="262626"/>
                </a:solidFill>
                <a:latin typeface="Times New Roman" panose="02020603050405020304" pitchFamily="2" charset="0"/>
                <a:ea typeface="黑体" panose="02010609060101010101" pitchFamily="2" charset="-122"/>
              </a:rPr>
              <a:t>20%</a:t>
            </a:r>
            <a:r>
              <a:rPr lang="zh-CN" altLang="en-US" sz="2800" dirty="0">
                <a:solidFill>
                  <a:srgbClr val="262626"/>
                </a:solidFill>
                <a:latin typeface="Times New Roman" panose="02020603050405020304" pitchFamily="2" charset="0"/>
                <a:ea typeface="黑体" panose="02010609060101010101" pitchFamily="2" charset="-122"/>
              </a:rPr>
              <a:t>，问该校去年寄宿生与走读生各是多少人？</a:t>
            </a:r>
            <a:endParaRPr lang="zh-CN" altLang="en-US" sz="2800" dirty="0">
              <a:solidFill>
                <a:srgbClr val="262626"/>
              </a:solidFill>
              <a:latin typeface="Times New Roman" panose="02020603050405020304" pitchFamily="2" charset="0"/>
              <a:ea typeface="黑体" panose="02010609060101010101" pitchFamily="2" charset="-122"/>
            </a:endParaRPr>
          </a:p>
        </p:txBody>
      </p:sp>
      <p:sp>
        <p:nvSpPr>
          <p:cNvPr id="17411" name="文本框 9"/>
          <p:cNvSpPr txBox="1"/>
          <p:nvPr/>
        </p:nvSpPr>
        <p:spPr>
          <a:xfrm>
            <a:off x="1998663" y="3670300"/>
            <a:ext cx="7275512" cy="629920"/>
          </a:xfrm>
          <a:prstGeom prst="rect">
            <a:avLst/>
          </a:prstGeom>
          <a:noFill/>
          <a:ln w="9525">
            <a:noFill/>
          </a:ln>
        </p:spPr>
        <p:txBody>
          <a:bodyPr wrap="square" anchor="t" anchorCtr="0">
            <a:spAutoFit/>
          </a:bodyPr>
          <a:p>
            <a:pPr>
              <a:lnSpc>
                <a:spcPct val="125000"/>
              </a:lnSpc>
            </a:pPr>
            <a:r>
              <a:rPr lang="zh-CN" altLang="en-US" sz="2800" dirty="0">
                <a:solidFill>
                  <a:srgbClr val="FF0000"/>
                </a:solidFill>
                <a:latin typeface="Times New Roman" panose="02020603050405020304" pitchFamily="2" charset="0"/>
                <a:ea typeface="黑体" panose="02010609060101010101" pitchFamily="2" charset="-122"/>
              </a:rPr>
              <a:t>解：设该校去年寄宿生</a:t>
            </a:r>
            <a:r>
              <a:rPr lang="en-US" altLang="zh-CN" sz="2800" i="1" dirty="0">
                <a:solidFill>
                  <a:srgbClr val="FF0000"/>
                </a:solidFill>
                <a:latin typeface="Times New Roman" panose="02020603050405020304" pitchFamily="2" charset="0"/>
                <a:ea typeface="黑体" panose="02010609060101010101" pitchFamily="2" charset="-122"/>
              </a:rPr>
              <a:t>x</a:t>
            </a:r>
            <a:r>
              <a:rPr lang="zh-CN" altLang="en-US" sz="2800" dirty="0">
                <a:solidFill>
                  <a:srgbClr val="FF0000"/>
                </a:solidFill>
                <a:latin typeface="Times New Roman" panose="02020603050405020304" pitchFamily="2" charset="0"/>
                <a:ea typeface="黑体" panose="02010609060101010101" pitchFamily="2" charset="-122"/>
              </a:rPr>
              <a:t>人，走读生</a:t>
            </a:r>
            <a:r>
              <a:rPr lang="en-US" altLang="zh-CN" sz="2800" i="1" dirty="0">
                <a:solidFill>
                  <a:srgbClr val="FF0000"/>
                </a:solidFill>
                <a:latin typeface="Times New Roman" panose="02020603050405020304" pitchFamily="2" charset="0"/>
                <a:ea typeface="黑体" panose="02010609060101010101" pitchFamily="2" charset="-122"/>
              </a:rPr>
              <a:t>y</a:t>
            </a:r>
            <a:r>
              <a:rPr lang="zh-CN" altLang="en-US" sz="2800" dirty="0">
                <a:solidFill>
                  <a:srgbClr val="FF0000"/>
                </a:solidFill>
                <a:latin typeface="Times New Roman" panose="02020603050405020304" pitchFamily="2" charset="0"/>
                <a:ea typeface="黑体" panose="02010609060101010101" pitchFamily="2" charset="-122"/>
              </a:rPr>
              <a:t>人</a:t>
            </a:r>
            <a:r>
              <a:rPr lang="en-US" altLang="zh-CN" sz="2800" dirty="0">
                <a:solidFill>
                  <a:srgbClr val="FF0000"/>
                </a:solidFill>
                <a:latin typeface="Times New Roman" panose="02020603050405020304" pitchFamily="2" charset="0"/>
                <a:ea typeface="黑体" panose="02010609060101010101" pitchFamily="2" charset="-122"/>
              </a:rPr>
              <a:t>.</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17412" name="文本框 10"/>
          <p:cNvSpPr txBox="1"/>
          <p:nvPr/>
        </p:nvSpPr>
        <p:spPr>
          <a:xfrm>
            <a:off x="1998663" y="2527300"/>
            <a:ext cx="8256587" cy="1210945"/>
          </a:xfrm>
          <a:prstGeom prst="rect">
            <a:avLst/>
          </a:prstGeom>
          <a:solidFill>
            <a:schemeClr val="accent1">
              <a:lumMod val="20000"/>
              <a:lumOff val="80000"/>
            </a:schemeClr>
          </a:solidFill>
          <a:ln w="9525">
            <a:noFill/>
          </a:ln>
        </p:spPr>
        <p:txBody>
          <a:bodyPr wrap="square" anchor="t" anchorCtr="0">
            <a:spAutoFit/>
          </a:bodyPr>
          <a:p>
            <a:pPr>
              <a:lnSpc>
                <a:spcPct val="130000"/>
              </a:lnSpc>
            </a:pPr>
            <a:r>
              <a:rPr lang="zh-CN" altLang="en-US" sz="2800" dirty="0">
                <a:solidFill>
                  <a:srgbClr val="0000FF"/>
                </a:solidFill>
                <a:latin typeface="Times New Roman" panose="02020603050405020304" pitchFamily="2" charset="0"/>
                <a:ea typeface="黑体" panose="02010609060101010101" pitchFamily="2" charset="-122"/>
                <a:sym typeface="宋体" panose="02010600030101010101" pitchFamily="2" charset="-122"/>
              </a:rPr>
              <a:t>相等关系：去年寄宿生人数</a:t>
            </a:r>
            <a:r>
              <a:rPr lang="en-US" altLang="zh-CN" sz="2800" dirty="0">
                <a:solidFill>
                  <a:srgbClr val="0000FF"/>
                </a:solidFill>
                <a:latin typeface="Times New Roman" panose="02020603050405020304" pitchFamily="2" charset="0"/>
                <a:ea typeface="黑体" panose="02010609060101010101" pitchFamily="2" charset="-122"/>
                <a:sym typeface="宋体" panose="02010600030101010101" pitchFamily="2" charset="-122"/>
              </a:rPr>
              <a:t>+</a:t>
            </a:r>
            <a:r>
              <a:rPr lang="zh-CN" altLang="en-US" sz="2800" dirty="0">
                <a:solidFill>
                  <a:srgbClr val="0000FF"/>
                </a:solidFill>
                <a:latin typeface="Times New Roman" panose="02020603050405020304" pitchFamily="2" charset="0"/>
                <a:ea typeface="黑体" panose="02010609060101010101" pitchFamily="2" charset="-122"/>
                <a:sym typeface="宋体" panose="02010600030101010101" pitchFamily="2" charset="-122"/>
              </a:rPr>
              <a:t>去年走读生人数</a:t>
            </a:r>
            <a:r>
              <a:rPr lang="en-US" altLang="zh-CN" sz="2800" dirty="0">
                <a:solidFill>
                  <a:srgbClr val="0000FF"/>
                </a:solidFill>
                <a:latin typeface="Times New Roman" panose="02020603050405020304" pitchFamily="2" charset="0"/>
                <a:ea typeface="黑体" panose="02010609060101010101" pitchFamily="2" charset="-122"/>
                <a:sym typeface="宋体" panose="02010600030101010101" pitchFamily="2" charset="-122"/>
              </a:rPr>
              <a:t>=1000</a:t>
            </a:r>
            <a:r>
              <a:rPr lang="en-US" altLang="zh-CN" sz="2800" dirty="0">
                <a:solidFill>
                  <a:srgbClr val="0000FF"/>
                </a:solidFill>
                <a:latin typeface="Arial" panose="020B0604020202020204" pitchFamily="34" charset="0"/>
                <a:ea typeface="黑体" panose="02010609060101010101" pitchFamily="2" charset="-122"/>
                <a:sym typeface="宋体" panose="02010600030101010101" pitchFamily="2" charset="-122"/>
              </a:rPr>
              <a:t>.</a:t>
            </a:r>
            <a:endParaRPr lang="en-US" altLang="zh-CN" sz="2800" dirty="0">
              <a:solidFill>
                <a:srgbClr val="0000FF"/>
              </a:solidFill>
              <a:latin typeface="Arial" panose="020B0604020202020204" pitchFamily="34" charset="0"/>
              <a:ea typeface="黑体" panose="02010609060101010101" pitchFamily="2" charset="-122"/>
              <a:sym typeface="宋体" panose="02010600030101010101" pitchFamily="2" charset="-122"/>
            </a:endParaRPr>
          </a:p>
          <a:p>
            <a:pPr>
              <a:lnSpc>
                <a:spcPct val="130000"/>
              </a:lnSpc>
            </a:pPr>
            <a:r>
              <a:rPr lang="zh-CN" altLang="en-US" sz="2800" dirty="0">
                <a:solidFill>
                  <a:srgbClr val="0000FF"/>
                </a:solidFill>
                <a:latin typeface="Arial" panose="020B0604020202020204" pitchFamily="34" charset="0"/>
                <a:ea typeface="黑体" panose="02010609060101010101" pitchFamily="2" charset="-122"/>
                <a:sym typeface="宋体" panose="02010600030101010101" pitchFamily="2" charset="-122"/>
              </a:rPr>
              <a:t>寄宿生增加的人数</a:t>
            </a:r>
            <a:r>
              <a:rPr lang="en-US" altLang="zh-CN" sz="2800" dirty="0">
                <a:solidFill>
                  <a:srgbClr val="0000FF"/>
                </a:solidFill>
                <a:latin typeface="Arial" panose="020B0604020202020204" pitchFamily="34" charset="0"/>
                <a:ea typeface="黑体" panose="02010609060101010101" pitchFamily="2" charset="-122"/>
                <a:sym typeface="宋体" panose="02010600030101010101" pitchFamily="2" charset="-122"/>
              </a:rPr>
              <a:t>-</a:t>
            </a:r>
            <a:r>
              <a:rPr lang="zh-CN" altLang="en-US" sz="2800" dirty="0">
                <a:solidFill>
                  <a:srgbClr val="0000FF"/>
                </a:solidFill>
                <a:latin typeface="Arial" panose="020B0604020202020204" pitchFamily="34" charset="0"/>
                <a:ea typeface="黑体" panose="02010609060101010101" pitchFamily="2" charset="-122"/>
                <a:sym typeface="宋体" panose="02010600030101010101" pitchFamily="2" charset="-122"/>
              </a:rPr>
              <a:t>走读生减少的人数</a:t>
            </a:r>
            <a:r>
              <a:rPr lang="en-US" altLang="zh-CN" sz="2800" dirty="0">
                <a:solidFill>
                  <a:srgbClr val="0000FF"/>
                </a:solidFill>
                <a:latin typeface="Arial" panose="020B0604020202020204" pitchFamily="34" charset="0"/>
                <a:ea typeface="黑体" panose="02010609060101010101" pitchFamily="2" charset="-122"/>
                <a:sym typeface="宋体" panose="02010600030101010101" pitchFamily="2" charset="-122"/>
              </a:rPr>
              <a:t>=</a:t>
            </a:r>
            <a:r>
              <a:rPr lang="zh-CN" altLang="en-US" sz="2800" dirty="0">
                <a:solidFill>
                  <a:srgbClr val="0000FF"/>
                </a:solidFill>
                <a:latin typeface="Arial" panose="020B0604020202020204" pitchFamily="34" charset="0"/>
                <a:ea typeface="黑体" panose="02010609060101010101" pitchFamily="2" charset="-122"/>
                <a:sym typeface="宋体" panose="02010600030101010101" pitchFamily="2" charset="-122"/>
              </a:rPr>
              <a:t>增加的人数</a:t>
            </a:r>
            <a:r>
              <a:rPr lang="en-US" altLang="zh-CN" sz="2800" dirty="0">
                <a:solidFill>
                  <a:srgbClr val="0000FF"/>
                </a:solidFill>
                <a:latin typeface="Arial" panose="020B0604020202020204" pitchFamily="34" charset="0"/>
                <a:ea typeface="黑体" panose="02010609060101010101" pitchFamily="2" charset="-122"/>
                <a:sym typeface="宋体" panose="02010600030101010101" pitchFamily="2" charset="-122"/>
              </a:rPr>
              <a:t>.</a:t>
            </a:r>
            <a:endParaRPr lang="en-US" altLang="zh-CN" sz="2800" dirty="0">
              <a:solidFill>
                <a:srgbClr val="0000FF"/>
              </a:solidFill>
              <a:latin typeface="Arial" panose="020B0604020202020204" pitchFamily="34" charset="0"/>
              <a:ea typeface="黑体" panose="02010609060101010101" pitchFamily="2" charset="-122"/>
              <a:sym typeface="宋体" panose="02010600030101010101" pitchFamily="2" charset="-122"/>
            </a:endParaRPr>
          </a:p>
        </p:txBody>
      </p:sp>
      <p:sp>
        <p:nvSpPr>
          <p:cNvPr id="17413" name="文本框 2"/>
          <p:cNvSpPr txBox="1"/>
          <p:nvPr/>
        </p:nvSpPr>
        <p:spPr>
          <a:xfrm>
            <a:off x="2336800" y="4429125"/>
            <a:ext cx="213868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依题意，得  </a:t>
            </a:r>
            <a:endParaRPr lang="zh-CN" altLang="en-US" sz="2800" dirty="0">
              <a:latin typeface="Arial" panose="020B0604020202020204" pitchFamily="34" charset="0"/>
              <a:ea typeface="宋体" panose="02010600030101010101" pitchFamily="2" charset="-122"/>
            </a:endParaRPr>
          </a:p>
        </p:txBody>
      </p:sp>
      <p:graphicFrame>
        <p:nvGraphicFramePr>
          <p:cNvPr id="17414" name="对象 17413">
            <a:hlinkClick r:id="" action="ppaction://ole?verb="/>
          </p:cNvPr>
          <p:cNvGraphicFramePr>
            <a:graphicFrameLocks noChangeAspect="1"/>
          </p:cNvGraphicFramePr>
          <p:nvPr/>
        </p:nvGraphicFramePr>
        <p:xfrm>
          <a:off x="4405948" y="4293235"/>
          <a:ext cx="3703637" cy="979488"/>
        </p:xfrm>
        <a:graphic>
          <a:graphicData uri="http://schemas.openxmlformats.org/presentationml/2006/ole">
            <mc:AlternateContent xmlns:mc="http://schemas.openxmlformats.org/markup-compatibility/2006">
              <mc:Choice xmlns:v="urn:schemas-microsoft-com:vml" Requires="v">
                <p:oleObj spid="_x0000_s3095" name="" r:id="rId1" imgW="1816100" imgH="457200" progId="Equation.DSMT4">
                  <p:embed/>
                </p:oleObj>
              </mc:Choice>
              <mc:Fallback>
                <p:oleObj name="" r:id="rId1" imgW="1816100" imgH="457200" progId="Equation.DSMT4">
                  <p:embed/>
                  <p:pic>
                    <p:nvPicPr>
                      <p:cNvPr id="0" name="图片 3094"/>
                      <p:cNvPicPr/>
                      <p:nvPr/>
                    </p:nvPicPr>
                    <p:blipFill>
                      <a:blip r:embed="rId2"/>
                      <a:stretch>
                        <a:fillRect/>
                      </a:stretch>
                    </p:blipFill>
                    <p:spPr>
                      <a:xfrm>
                        <a:off x="4405948" y="4293235"/>
                        <a:ext cx="3703637" cy="979488"/>
                      </a:xfrm>
                      <a:prstGeom prst="rect">
                        <a:avLst/>
                      </a:prstGeom>
                      <a:noFill/>
                      <a:ln w="38100">
                        <a:noFill/>
                        <a:miter/>
                      </a:ln>
                    </p:spPr>
                  </p:pic>
                </p:oleObj>
              </mc:Fallback>
            </mc:AlternateContent>
          </a:graphicData>
        </a:graphic>
      </p:graphicFrame>
      <p:sp>
        <p:nvSpPr>
          <p:cNvPr id="17415" name="文本框 5"/>
          <p:cNvSpPr txBox="1"/>
          <p:nvPr/>
        </p:nvSpPr>
        <p:spPr>
          <a:xfrm>
            <a:off x="2330450" y="5386388"/>
            <a:ext cx="463423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解方程组，得</a:t>
            </a:r>
            <a:r>
              <a:rPr lang="en-US" altLang="zh-CN"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 </a:t>
            </a:r>
            <a:r>
              <a:rPr lang="en-US" altLang="zh-CN" sz="2800" i="1" dirty="0">
                <a:solidFill>
                  <a:srgbClr val="FF0000"/>
                </a:solidFill>
                <a:latin typeface="Times New Roman" panose="02020603050405020304" pitchFamily="2" charset="0"/>
                <a:ea typeface="黑体" panose="02010609060101010101" pitchFamily="2" charset="-122"/>
                <a:sym typeface="Arial" panose="020B0604020202020204" pitchFamily="34" charset="0"/>
              </a:rPr>
              <a:t>x</a:t>
            </a:r>
            <a:r>
              <a:rPr lang="en-US" altLang="zh-CN"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=900, </a:t>
            </a:r>
            <a:r>
              <a:rPr lang="en-US" altLang="zh-CN" sz="2800" i="1" dirty="0">
                <a:solidFill>
                  <a:srgbClr val="FF0000"/>
                </a:solidFill>
                <a:latin typeface="Times New Roman" panose="02020603050405020304" pitchFamily="2" charset="0"/>
                <a:ea typeface="黑体" panose="02010609060101010101" pitchFamily="2" charset="-122"/>
                <a:sym typeface="Arial" panose="020B0604020202020204" pitchFamily="34" charset="0"/>
              </a:rPr>
              <a:t>y</a:t>
            </a:r>
            <a:r>
              <a:rPr lang="en-US" altLang="zh-CN"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=100.</a:t>
            </a:r>
            <a:r>
              <a:rPr lang="zh-CN" altLang="en-US"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  </a:t>
            </a:r>
            <a:endParaRPr lang="zh-CN" altLang="en-US" sz="2800" dirty="0">
              <a:latin typeface="Arial" panose="020B0604020202020204" pitchFamily="34" charset="0"/>
              <a:ea typeface="宋体" panose="02010600030101010101" pitchFamily="2" charset="-122"/>
            </a:endParaRPr>
          </a:p>
        </p:txBody>
      </p:sp>
      <p:sp>
        <p:nvSpPr>
          <p:cNvPr id="17416" name="文本框 1"/>
          <p:cNvSpPr txBox="1"/>
          <p:nvPr/>
        </p:nvSpPr>
        <p:spPr>
          <a:xfrm>
            <a:off x="2330450" y="5843588"/>
            <a:ext cx="7275513" cy="629920"/>
          </a:xfrm>
          <a:prstGeom prst="rect">
            <a:avLst/>
          </a:prstGeom>
          <a:noFill/>
          <a:ln w="9525">
            <a:noFill/>
          </a:ln>
        </p:spPr>
        <p:txBody>
          <a:bodyPr wrap="square" anchor="t" anchorCtr="0">
            <a:spAutoFit/>
          </a:bodyPr>
          <a:p>
            <a:pPr>
              <a:lnSpc>
                <a:spcPct val="125000"/>
              </a:lnSpc>
            </a:pPr>
            <a:r>
              <a:rPr lang="zh-CN" altLang="en-US" sz="2800" dirty="0">
                <a:solidFill>
                  <a:srgbClr val="FF0000"/>
                </a:solidFill>
                <a:latin typeface="Times New Roman" panose="02020603050405020304" pitchFamily="2" charset="0"/>
                <a:ea typeface="黑体" panose="02010609060101010101" pitchFamily="2" charset="-122"/>
              </a:rPr>
              <a:t>答：该校去年寄宿生</a:t>
            </a:r>
            <a:r>
              <a:rPr lang="en-US" altLang="zh-CN" sz="2800" dirty="0">
                <a:solidFill>
                  <a:srgbClr val="FF0000"/>
                </a:solidFill>
                <a:latin typeface="Times New Roman" panose="02020603050405020304" pitchFamily="2" charset="0"/>
                <a:ea typeface="黑体" panose="02010609060101010101" pitchFamily="2" charset="-122"/>
              </a:rPr>
              <a:t>900</a:t>
            </a:r>
            <a:r>
              <a:rPr lang="zh-CN" altLang="en-US" sz="2800" dirty="0">
                <a:solidFill>
                  <a:srgbClr val="FF0000"/>
                </a:solidFill>
                <a:latin typeface="Times New Roman" panose="02020603050405020304" pitchFamily="2" charset="0"/>
                <a:ea typeface="黑体" panose="02010609060101010101" pitchFamily="2" charset="-122"/>
              </a:rPr>
              <a:t>人，走读生</a:t>
            </a:r>
            <a:r>
              <a:rPr lang="en-US" altLang="zh-CN" sz="2800" dirty="0">
                <a:solidFill>
                  <a:srgbClr val="FF0000"/>
                </a:solidFill>
                <a:latin typeface="Times New Roman" panose="02020603050405020304" pitchFamily="2" charset="0"/>
                <a:ea typeface="黑体" panose="02010609060101010101" pitchFamily="2" charset="-122"/>
              </a:rPr>
              <a:t>100</a:t>
            </a:r>
            <a:r>
              <a:rPr lang="zh-CN" altLang="en-US" sz="2800" dirty="0">
                <a:solidFill>
                  <a:srgbClr val="FF0000"/>
                </a:solidFill>
                <a:latin typeface="Times New Roman" panose="02020603050405020304" pitchFamily="2" charset="0"/>
                <a:ea typeface="黑体" panose="02010609060101010101" pitchFamily="2" charset="-122"/>
              </a:rPr>
              <a:t>人</a:t>
            </a:r>
            <a:r>
              <a:rPr lang="en-US" altLang="zh-CN" sz="2800" dirty="0">
                <a:solidFill>
                  <a:srgbClr val="FF0000"/>
                </a:solidFill>
                <a:latin typeface="Times New Roman" panose="02020603050405020304" pitchFamily="2" charset="0"/>
                <a:ea typeface="黑体" panose="02010609060101010101" pitchFamily="2" charset="-122"/>
              </a:rPr>
              <a:t>.</a:t>
            </a:r>
            <a:endParaRPr lang="zh-CN" altLang="en-US" sz="2800" dirty="0">
              <a:solidFill>
                <a:srgbClr val="FF0000"/>
              </a:solidFill>
              <a:latin typeface="Times New Roman" panose="02020603050405020304" pitchFamily="2" charset="0"/>
              <a:ea typeface="黑体" panose="02010609060101010101" pitchFamily="2" charset="-122"/>
            </a:endParaRPr>
          </a:p>
        </p:txBody>
      </p:sp>
      <p:grpSp>
        <p:nvGrpSpPr>
          <p:cNvPr id="22536" name="组合 11"/>
          <p:cNvGrpSpPr/>
          <p:nvPr/>
        </p:nvGrpSpPr>
        <p:grpSpPr>
          <a:xfrm>
            <a:off x="1775460" y="404178"/>
            <a:ext cx="7689850" cy="601662"/>
            <a:chOff x="0" y="0"/>
            <a:chExt cx="4379544" cy="529988"/>
          </a:xfrm>
        </p:grpSpPr>
        <p:sp>
          <p:nvSpPr>
            <p:cNvPr id="22537" name="圆角矩形 31"/>
            <p:cNvSpPr/>
            <p:nvPr/>
          </p:nvSpPr>
          <p:spPr>
            <a:xfrm>
              <a:off x="0" y="0"/>
              <a:ext cx="3742354" cy="529988"/>
            </a:xfrm>
            <a:prstGeom prst="roundRect">
              <a:avLst>
                <a:gd name="adj" fmla="val 16667"/>
              </a:avLst>
            </a:prstGeom>
            <a:solidFill>
              <a:srgbClr val="FFFFD9"/>
            </a:solidFill>
            <a:ln w="25400" cap="flat" cmpd="sng">
              <a:solidFill>
                <a:schemeClr val="accent1"/>
              </a:solidFill>
              <a:prstDash val="solid"/>
              <a:miter/>
              <a:headEnd type="none" w="med" len="med"/>
              <a:tailEnd type="none" w="med" len="med"/>
            </a:ln>
          </p:spPr>
          <p:txBody>
            <a:bodyPr anchor="t" anchorCtr="0"/>
            <a:p>
              <a:pPr algn="ctr" eaLnBrk="0" hangingPunct="0"/>
              <a:endPar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22538" name="文本框 19"/>
            <p:cNvSpPr/>
            <p:nvPr/>
          </p:nvSpPr>
          <p:spPr>
            <a:xfrm>
              <a:off x="127189" y="37477"/>
              <a:ext cx="4252355" cy="459789"/>
            </a:xfrm>
            <a:prstGeom prst="rect">
              <a:avLst/>
            </a:prstGeom>
            <a:noFill/>
            <a:ln w="9525">
              <a:noFill/>
            </a:ln>
          </p:spPr>
          <p:txBody>
            <a:bodyPr wrap="square" anchor="t" anchorCtr="0">
              <a:spAutoFit/>
            </a:bodyPr>
            <a:p>
              <a:r>
                <a:rPr lang="zh-CN" altLang="en-US" sz="2800" b="1" dirty="0">
                  <a:latin typeface="微软雅黑" panose="020B0503020204020204" charset="-122"/>
                  <a:ea typeface="微软雅黑" panose="020B0503020204020204" charset="-122"/>
                </a:rPr>
                <a:t>考点三  二元一次一次方程组的应用</a:t>
              </a:r>
              <a:endParaRPr lang="zh-CN" altLang="en-US" sz="2800" b="1"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blinds(horizontal)">
                                      <p:cBhvr>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1"/>
                                        </p:tgtEl>
                                        <p:attrNameLst>
                                          <p:attrName>style.visibility</p:attrName>
                                        </p:attrNameLst>
                                      </p:cBhvr>
                                      <p:to>
                                        <p:strVal val="visible"/>
                                      </p:to>
                                    </p:set>
                                    <p:animEffect transition="in" filter="blinds(horizontal)">
                                      <p:cBhvr>
                                        <p:cTn id="17" dur="500"/>
                                        <p:tgtEl>
                                          <p:spTgt spid="174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413"/>
                                        </p:tgtEl>
                                        <p:attrNameLst>
                                          <p:attrName>style.visibility</p:attrName>
                                        </p:attrNameLst>
                                      </p:cBhvr>
                                      <p:to>
                                        <p:strVal val="visible"/>
                                      </p:to>
                                    </p:set>
                                    <p:animEffect transition="in" filter="blinds(horizontal)">
                                      <p:cBhvr>
                                        <p:cTn id="22" dur="500"/>
                                        <p:tgtEl>
                                          <p:spTgt spid="17413"/>
                                        </p:tgtEl>
                                      </p:cBhvr>
                                    </p:animEffect>
                                  </p:childTnLst>
                                </p:cTn>
                              </p:par>
                              <p:par>
                                <p:cTn id="23" presetID="3" presetClass="entr" presetSubtype="10" fill="hold" nodeType="withEffect">
                                  <p:stCondLst>
                                    <p:cond delay="0"/>
                                  </p:stCondLst>
                                  <p:childTnLst>
                                    <p:set>
                                      <p:cBhvr>
                                        <p:cTn id="24" dur="1" fill="hold">
                                          <p:stCondLst>
                                            <p:cond delay="0"/>
                                          </p:stCondLst>
                                        </p:cTn>
                                        <p:tgtEl>
                                          <p:spTgt spid="17414"/>
                                        </p:tgtEl>
                                        <p:attrNameLst>
                                          <p:attrName>style.visibility</p:attrName>
                                        </p:attrNameLst>
                                      </p:cBhvr>
                                      <p:to>
                                        <p:strVal val="visible"/>
                                      </p:to>
                                    </p:set>
                                    <p:animEffect transition="in" filter="blinds(horizontal)">
                                      <p:cBhvr>
                                        <p:cTn id="25" dur="500"/>
                                        <p:tgtEl>
                                          <p:spTgt spid="1741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7415"/>
                                        </p:tgtEl>
                                        <p:attrNameLst>
                                          <p:attrName>style.visibility</p:attrName>
                                        </p:attrNameLst>
                                      </p:cBhvr>
                                      <p:to>
                                        <p:strVal val="visible"/>
                                      </p:to>
                                    </p:set>
                                    <p:animEffect transition="in" filter="blinds(horizontal)">
                                      <p:cBhvr>
                                        <p:cTn id="30" dur="500"/>
                                        <p:tgtEl>
                                          <p:spTgt spid="1741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7416"/>
                                        </p:tgtEl>
                                        <p:attrNameLst>
                                          <p:attrName>style.visibility</p:attrName>
                                        </p:attrNameLst>
                                      </p:cBhvr>
                                      <p:to>
                                        <p:strVal val="visible"/>
                                      </p:to>
                                    </p:set>
                                    <p:animEffect transition="in" filter="blinds(horizontal)">
                                      <p:cBhvr>
                                        <p:cTn id="35"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p:bldP spid="17412" grpId="0" bldLvl="0" animBg="1"/>
      <p:bldP spid="17413" grpId="0"/>
      <p:bldP spid="17415" grpId="0"/>
      <p:bldP spid="174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193" name="组合 151"/>
          <p:cNvGrpSpPr/>
          <p:nvPr/>
        </p:nvGrpSpPr>
        <p:grpSpPr>
          <a:xfrm>
            <a:off x="4216400" y="1204913"/>
            <a:ext cx="3910013" cy="774700"/>
            <a:chOff x="7038412" y="5298115"/>
            <a:chExt cx="3099874" cy="517828"/>
          </a:xfrm>
        </p:grpSpPr>
        <p:grpSp>
          <p:nvGrpSpPr>
            <p:cNvPr id="19" name="组合 18"/>
            <p:cNvGrpSpPr/>
            <p:nvPr/>
          </p:nvGrpSpPr>
          <p:grpSpPr>
            <a:xfrm>
              <a:off x="7038412" y="5298115"/>
              <a:ext cx="3099874" cy="517828"/>
              <a:chOff x="5718131" y="5650928"/>
              <a:chExt cx="4596458" cy="767829"/>
            </a:xfrm>
          </p:grpSpPr>
          <p:sp>
            <p:nvSpPr>
              <p:cNvPr id="20" name="圆角矩形 19"/>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350" strike="noStrike" noProof="1">
                  <a:latin typeface="微软雅黑" panose="020B0503020204020204" charset="-122"/>
                  <a:ea typeface="微软雅黑" panose="020B0503020204020204" charset="-122"/>
                </a:endParaRPr>
              </a:p>
            </p:txBody>
          </p:sp>
          <p:sp>
            <p:nvSpPr>
              <p:cNvPr id="21" name="圆角矩形 20"/>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350" strike="noStrike" noProof="1">
                  <a:latin typeface="微软雅黑" panose="020B0503020204020204" charset="-122"/>
                  <a:ea typeface="微软雅黑" panose="020B0503020204020204" charset="-122"/>
                </a:endParaRPr>
              </a:p>
            </p:txBody>
          </p:sp>
        </p:grpSp>
        <p:sp>
          <p:nvSpPr>
            <p:cNvPr id="22" name="TextBox 19"/>
            <p:cNvSpPr txBox="1"/>
            <p:nvPr/>
          </p:nvSpPr>
          <p:spPr>
            <a:xfrm>
              <a:off x="7752953" y="5433395"/>
              <a:ext cx="245674" cy="168931"/>
            </a:xfrm>
            <a:prstGeom prst="rect">
              <a:avLst/>
            </a:prstGeom>
            <a:noFill/>
          </p:spPr>
          <p:txBody>
            <a:bodyPr wrap="none" rtlCol="0">
              <a:spAutoFit/>
            </a:bodyPr>
            <a:p>
              <a:pPr fontAlgn="auto"/>
              <a:endParaRPr lang="zh-CN" altLang="en-US" sz="1050" noProof="1">
                <a:solidFill>
                  <a:schemeClr val="bg1"/>
                </a:solidFill>
                <a:latin typeface="微软雅黑" panose="020B0503020204020204" charset="-122"/>
                <a:ea typeface="微软雅黑" panose="020B0503020204020204" charset="-122"/>
              </a:endParaRPr>
            </a:p>
          </p:txBody>
        </p:sp>
      </p:grpSp>
      <p:sp>
        <p:nvSpPr>
          <p:cNvPr id="8196" name="标题 1"/>
          <p:cNvSpPr txBox="1"/>
          <p:nvPr/>
        </p:nvSpPr>
        <p:spPr>
          <a:xfrm>
            <a:off x="4670425" y="1214438"/>
            <a:ext cx="3003550" cy="512762"/>
          </a:xfrm>
          <a:prstGeom prst="rect">
            <a:avLst/>
          </a:prstGeom>
          <a:noFill/>
          <a:ln w="9525">
            <a:noFill/>
          </a:ln>
        </p:spPr>
        <p:txBody>
          <a:bodyPr lIns="68561" tIns="34281" rIns="68561" bIns="34281" anchor="t"/>
          <a:p>
            <a:pPr algn="ctr">
              <a:lnSpc>
                <a:spcPct val="150000"/>
              </a:lnSpc>
            </a:pPr>
            <a:r>
              <a:rPr lang="zh-CN" altLang="en-US" sz="2700" dirty="0">
                <a:solidFill>
                  <a:schemeClr val="bg1"/>
                </a:solidFill>
                <a:latin typeface="造字工房悦黑（非商用）常规体" pitchFamily="2" charset="-122"/>
                <a:ea typeface="造字工房悦黑（非商用）常规体" pitchFamily="2" charset="-122"/>
              </a:rPr>
              <a:t>目录页</a:t>
            </a:r>
            <a:endParaRPr lang="zh-CN" altLang="en-US" sz="2700" dirty="0">
              <a:solidFill>
                <a:schemeClr val="bg1"/>
              </a:solidFill>
              <a:latin typeface="造字工房悦黑（非商用）常规体" pitchFamily="2" charset="-122"/>
              <a:ea typeface="造字工房悦黑（非商用）常规体" pitchFamily="2" charset="-122"/>
            </a:endParaRPr>
          </a:p>
        </p:txBody>
      </p:sp>
      <p:sp>
        <p:nvSpPr>
          <p:cNvPr id="23" name="矩形 22"/>
          <p:cNvSpPr/>
          <p:nvPr/>
        </p:nvSpPr>
        <p:spPr>
          <a:xfrm>
            <a:off x="4244975" y="4079875"/>
            <a:ext cx="1402080" cy="460375"/>
          </a:xfrm>
          <a:prstGeom prst="rect">
            <a:avLst/>
          </a:prstGeom>
          <a:noFill/>
          <a:ln w="9525">
            <a:noFill/>
          </a:ln>
        </p:spPr>
        <p:txBody>
          <a:bodyPr wrap="none" anchor="t">
            <a:spAutoFit/>
          </a:bodyPr>
          <a:p>
            <a:r>
              <a:rPr lang="zh-CN" altLang="en-US" sz="2400" dirty="0">
                <a:solidFill>
                  <a:srgbClr val="7F7F7F"/>
                </a:solidFill>
                <a:latin typeface="造字工房悦黑（非商用）常规体" pitchFamily="2" charset="-122"/>
                <a:ea typeface="造字工房悦黑（非商用）常规体" pitchFamily="2" charset="-122"/>
              </a:rPr>
              <a:t>考点精讲</a:t>
            </a:r>
            <a:endParaRPr lang="zh-CN" altLang="en-US" sz="2400" dirty="0">
              <a:solidFill>
                <a:srgbClr val="7F7F7F"/>
              </a:solidFill>
              <a:latin typeface="造字工房悦黑（非商用）常规体" pitchFamily="2" charset="-122"/>
              <a:ea typeface="造字工房悦黑（非商用）常规体" pitchFamily="2" charset="-122"/>
            </a:endParaRPr>
          </a:p>
        </p:txBody>
      </p:sp>
      <p:sp>
        <p:nvSpPr>
          <p:cNvPr id="24" name="矩形 23"/>
          <p:cNvSpPr/>
          <p:nvPr/>
        </p:nvSpPr>
        <p:spPr>
          <a:xfrm>
            <a:off x="6581616" y="4079875"/>
            <a:ext cx="1402080" cy="460375"/>
          </a:xfrm>
          <a:prstGeom prst="rect">
            <a:avLst/>
          </a:prstGeom>
          <a:noFill/>
          <a:ln w="9525">
            <a:noFill/>
          </a:ln>
        </p:spPr>
        <p:txBody>
          <a:bodyPr wrap="none" anchor="t">
            <a:spAutoFit/>
          </a:bodyPr>
          <a:p>
            <a:pPr algn="ctr"/>
            <a:r>
              <a:rPr lang="zh-CN" altLang="en-US" sz="2400" dirty="0">
                <a:solidFill>
                  <a:srgbClr val="7F7F7F"/>
                </a:solidFill>
                <a:latin typeface="造字工房悦黑（非商用）常规体" pitchFamily="2" charset="-122"/>
                <a:ea typeface="造字工房悦黑（非商用）常规体" pitchFamily="2" charset="-122"/>
              </a:rPr>
              <a:t>课堂小结</a:t>
            </a:r>
            <a:endParaRPr lang="zh-CN" altLang="en-US" sz="2400" dirty="0">
              <a:solidFill>
                <a:srgbClr val="7F7F7F"/>
              </a:solidFill>
              <a:latin typeface="造字工房悦黑（非商用）常规体" pitchFamily="2" charset="-122"/>
              <a:ea typeface="造字工房悦黑（非商用）常规体" pitchFamily="2" charset="-122"/>
            </a:endParaRPr>
          </a:p>
        </p:txBody>
      </p:sp>
      <p:sp>
        <p:nvSpPr>
          <p:cNvPr id="25" name="矩形 24"/>
          <p:cNvSpPr/>
          <p:nvPr/>
        </p:nvSpPr>
        <p:spPr>
          <a:xfrm>
            <a:off x="8729663" y="4079875"/>
            <a:ext cx="1402080" cy="460375"/>
          </a:xfrm>
          <a:prstGeom prst="rect">
            <a:avLst/>
          </a:prstGeom>
          <a:noFill/>
          <a:ln w="9525">
            <a:noFill/>
          </a:ln>
        </p:spPr>
        <p:txBody>
          <a:bodyPr wrap="none" anchor="t">
            <a:spAutoFit/>
          </a:bodyPr>
          <a:p>
            <a:r>
              <a:rPr lang="zh-CN" altLang="en-US" sz="2400" dirty="0">
                <a:solidFill>
                  <a:srgbClr val="7F7F7F"/>
                </a:solidFill>
                <a:latin typeface="造字工房悦黑（非商用）常规体" pitchFamily="2" charset="-122"/>
                <a:ea typeface="造字工房悦黑（非商用）常规体" pitchFamily="2" charset="-122"/>
              </a:rPr>
              <a:t>当堂练习</a:t>
            </a:r>
            <a:endParaRPr lang="zh-CN" altLang="en-US" sz="2400" dirty="0">
              <a:solidFill>
                <a:srgbClr val="7F7F7F"/>
              </a:solidFill>
              <a:latin typeface="造字工房悦黑（非商用）常规体" pitchFamily="2" charset="-122"/>
              <a:ea typeface="造字工房悦黑（非商用）常规体" pitchFamily="2" charset="-122"/>
            </a:endParaRPr>
          </a:p>
        </p:txBody>
      </p:sp>
      <p:grpSp>
        <p:nvGrpSpPr>
          <p:cNvPr id="26" name="组合 25"/>
          <p:cNvGrpSpPr/>
          <p:nvPr/>
        </p:nvGrpSpPr>
        <p:grpSpPr>
          <a:xfrm>
            <a:off x="8780463" y="2692400"/>
            <a:ext cx="1166812" cy="1166813"/>
            <a:chOff x="9674578" y="2446144"/>
            <a:chExt cx="1556194" cy="1556194"/>
          </a:xfrm>
        </p:grpSpPr>
        <p:grpSp>
          <p:nvGrpSpPr>
            <p:cNvPr id="27" name="组合 26"/>
            <p:cNvGrpSpPr/>
            <p:nvPr/>
          </p:nvGrpSpPr>
          <p:grpSpPr>
            <a:xfrm>
              <a:off x="9674578" y="2446144"/>
              <a:ext cx="1556194" cy="1556194"/>
              <a:chOff x="3154508" y="1821271"/>
              <a:chExt cx="2785107" cy="2785102"/>
            </a:xfrm>
          </p:grpSpPr>
          <p:sp>
            <p:nvSpPr>
              <p:cNvPr id="28"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sp>
            <p:nvSpPr>
              <p:cNvPr id="29" name="Freeform 5"/>
              <p:cNvSpPr/>
              <p:nvPr/>
            </p:nvSpPr>
            <p:spPr bwMode="auto">
              <a:xfrm rot="10800000">
                <a:off x="3447677" y="2114440"/>
                <a:ext cx="2198769" cy="2198765"/>
              </a:xfrm>
              <a:prstGeom prst="ellipse">
                <a:avLst/>
              </a:prstGeom>
              <a:gradFill flip="none" rotWithShape="1">
                <a:gsLst>
                  <a:gs pos="0">
                    <a:schemeClr val="accent4"/>
                  </a:gs>
                  <a:gs pos="100000">
                    <a:schemeClr val="accent4">
                      <a:lumMod val="75000"/>
                    </a:schemeClr>
                  </a:gs>
                </a:gsLst>
                <a:lin ang="2700000" scaled="1"/>
                <a:tileRect/>
              </a:gradFill>
              <a:ln w="25400">
                <a:gradFill flip="none" rotWithShape="1">
                  <a:gsLst>
                    <a:gs pos="0">
                      <a:schemeClr val="accent4">
                        <a:lumMod val="75000"/>
                      </a:schemeClr>
                    </a:gs>
                    <a:gs pos="100000">
                      <a:schemeClr val="accent4"/>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grpSp>
        <p:sp>
          <p:nvSpPr>
            <p:cNvPr id="30" name="Freeform 5"/>
            <p:cNvSpPr>
              <a:spLocks noChangeAspect="1" noEditPoints="1"/>
            </p:cNvSpPr>
            <p:nvPr/>
          </p:nvSpPr>
          <p:spPr bwMode="auto">
            <a:xfrm>
              <a:off x="10262139" y="2880262"/>
              <a:ext cx="400923" cy="592899"/>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grpSp>
      <p:grpSp>
        <p:nvGrpSpPr>
          <p:cNvPr id="31" name="组合 30"/>
          <p:cNvGrpSpPr/>
          <p:nvPr/>
        </p:nvGrpSpPr>
        <p:grpSpPr>
          <a:xfrm>
            <a:off x="4406966" y="2691858"/>
            <a:ext cx="1167146" cy="1167146"/>
            <a:chOff x="3843955" y="2446144"/>
            <a:chExt cx="1556194" cy="1556194"/>
          </a:xfrm>
        </p:grpSpPr>
        <p:grpSp>
          <p:nvGrpSpPr>
            <p:cNvPr id="32" name="组合 31"/>
            <p:cNvGrpSpPr/>
            <p:nvPr/>
          </p:nvGrpSpPr>
          <p:grpSpPr>
            <a:xfrm>
              <a:off x="3843955" y="2446144"/>
              <a:ext cx="1556194" cy="1556194"/>
              <a:chOff x="3154508" y="1821271"/>
              <a:chExt cx="2785107" cy="2785102"/>
            </a:xfrm>
          </p:grpSpPr>
          <p:sp>
            <p:nvSpPr>
              <p:cNvPr id="33"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sp>
            <p:nvSpPr>
              <p:cNvPr id="34" name="Freeform 5"/>
              <p:cNvSpPr/>
              <p:nvPr/>
            </p:nvSpPr>
            <p:spPr bwMode="auto">
              <a:xfrm rot="10800000">
                <a:off x="3447677" y="2114440"/>
                <a:ext cx="2198769" cy="2198765"/>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grpSp>
        <p:grpSp>
          <p:nvGrpSpPr>
            <p:cNvPr id="35" name="组合 34"/>
            <p:cNvGrpSpPr>
              <a:grpSpLocks noChangeAspect="1"/>
            </p:cNvGrpSpPr>
            <p:nvPr/>
          </p:nvGrpSpPr>
          <p:grpSpPr>
            <a:xfrm>
              <a:off x="4305202" y="2997957"/>
              <a:ext cx="675251" cy="459226"/>
              <a:chOff x="3897313" y="2016126"/>
              <a:chExt cx="749300" cy="509588"/>
            </a:xfrm>
            <a:solidFill>
              <a:schemeClr val="bg1"/>
            </a:solidFill>
          </p:grpSpPr>
          <p:sp>
            <p:nvSpPr>
              <p:cNvPr id="36"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37"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38"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39"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40"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41"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47"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52"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54"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59"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sp>
            <p:nvSpPr>
              <p:cNvPr id="61"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grpSp>
      </p:grpSp>
      <p:grpSp>
        <p:nvGrpSpPr>
          <p:cNvPr id="74" name="组合 73"/>
          <p:cNvGrpSpPr/>
          <p:nvPr/>
        </p:nvGrpSpPr>
        <p:grpSpPr>
          <a:xfrm>
            <a:off x="6653213" y="2692400"/>
            <a:ext cx="1166812" cy="1166813"/>
            <a:chOff x="6839012" y="2446144"/>
            <a:chExt cx="1556194" cy="1556194"/>
          </a:xfrm>
        </p:grpSpPr>
        <p:grpSp>
          <p:nvGrpSpPr>
            <p:cNvPr id="75" name="组合 74"/>
            <p:cNvGrpSpPr/>
            <p:nvPr/>
          </p:nvGrpSpPr>
          <p:grpSpPr>
            <a:xfrm>
              <a:off x="6839012" y="2446144"/>
              <a:ext cx="1556194" cy="1556194"/>
              <a:chOff x="3154508" y="1821271"/>
              <a:chExt cx="2785107" cy="2785102"/>
            </a:xfrm>
          </p:grpSpPr>
          <p:sp>
            <p:nvSpPr>
              <p:cNvPr id="76"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sp>
            <p:nvSpPr>
              <p:cNvPr id="77" name="Freeform 5"/>
              <p:cNvSpPr/>
              <p:nvPr/>
            </p:nvSpPr>
            <p:spPr bwMode="auto">
              <a:xfrm rot="10800000">
                <a:off x="3447677" y="2114440"/>
                <a:ext cx="2198769" cy="2198765"/>
              </a:xfrm>
              <a:prstGeom prst="ellipse">
                <a:avLst/>
              </a:prstGeom>
              <a:gradFill flip="none" rotWithShape="1">
                <a:gsLst>
                  <a:gs pos="0">
                    <a:schemeClr val="accent3"/>
                  </a:gs>
                  <a:gs pos="100000">
                    <a:schemeClr val="accent3">
                      <a:lumMod val="75000"/>
                    </a:schemeClr>
                  </a:gs>
                </a:gsLst>
                <a:lin ang="2700000" scaled="1"/>
                <a:tileRect/>
              </a:gradFill>
              <a:ln w="25400">
                <a:gradFill flip="none" rotWithShape="1">
                  <a:gsLst>
                    <a:gs pos="0">
                      <a:schemeClr val="accent3">
                        <a:lumMod val="75000"/>
                      </a:schemeClr>
                    </a:gs>
                    <a:gs pos="100000">
                      <a:schemeClr val="accent3"/>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grpSp>
        <p:sp>
          <p:nvSpPr>
            <p:cNvPr id="78" name="Freeform 18"/>
            <p:cNvSpPr>
              <a:spLocks noChangeAspect="1" noEditPoints="1"/>
            </p:cNvSpPr>
            <p:nvPr/>
          </p:nvSpPr>
          <p:spPr bwMode="auto">
            <a:xfrm>
              <a:off x="7356190" y="2831801"/>
              <a:ext cx="594186" cy="712675"/>
            </a:xfrm>
            <a:custGeom>
              <a:avLst/>
              <a:gdLst>
                <a:gd name="T0" fmla="*/ 456 w 456"/>
                <a:gd name="T1" fmla="*/ 528 h 548"/>
                <a:gd name="T2" fmla="*/ 436 w 456"/>
                <a:gd name="T3" fmla="*/ 548 h 548"/>
                <a:gd name="T4" fmla="*/ 84 w 456"/>
                <a:gd name="T5" fmla="*/ 548 h 548"/>
                <a:gd name="T6" fmla="*/ 0 w 456"/>
                <a:gd name="T7" fmla="*/ 464 h 548"/>
                <a:gd name="T8" fmla="*/ 84 w 456"/>
                <a:gd name="T9" fmla="*/ 380 h 548"/>
                <a:gd name="T10" fmla="*/ 436 w 456"/>
                <a:gd name="T11" fmla="*/ 380 h 548"/>
                <a:gd name="T12" fmla="*/ 456 w 456"/>
                <a:gd name="T13" fmla="*/ 399 h 548"/>
                <a:gd name="T14" fmla="*/ 436 w 456"/>
                <a:gd name="T15" fmla="*/ 419 h 548"/>
                <a:gd name="T16" fmla="*/ 90 w 456"/>
                <a:gd name="T17" fmla="*/ 419 h 548"/>
                <a:gd name="T18" fmla="*/ 45 w 456"/>
                <a:gd name="T19" fmla="*/ 464 h 548"/>
                <a:gd name="T20" fmla="*/ 90 w 456"/>
                <a:gd name="T21" fmla="*/ 509 h 548"/>
                <a:gd name="T22" fmla="*/ 436 w 456"/>
                <a:gd name="T23" fmla="*/ 509 h 548"/>
                <a:gd name="T24" fmla="*/ 456 w 456"/>
                <a:gd name="T25" fmla="*/ 528 h 548"/>
                <a:gd name="T26" fmla="*/ 235 w 456"/>
                <a:gd name="T27" fmla="*/ 78 h 548"/>
                <a:gd name="T28" fmla="*/ 309 w 456"/>
                <a:gd name="T29" fmla="*/ 6 h 548"/>
                <a:gd name="T30" fmla="*/ 309 w 456"/>
                <a:gd name="T31" fmla="*/ 0 h 548"/>
                <a:gd name="T32" fmla="*/ 303 w 456"/>
                <a:gd name="T33" fmla="*/ 0 h 548"/>
                <a:gd name="T34" fmla="*/ 228 w 456"/>
                <a:gd name="T35" fmla="*/ 72 h 548"/>
                <a:gd name="T36" fmla="*/ 229 w 456"/>
                <a:gd name="T37" fmla="*/ 77 h 548"/>
                <a:gd name="T38" fmla="*/ 235 w 456"/>
                <a:gd name="T39" fmla="*/ 78 h 548"/>
                <a:gd name="T40" fmla="*/ 372 w 456"/>
                <a:gd name="T41" fmla="*/ 137 h 548"/>
                <a:gd name="T42" fmla="*/ 295 w 456"/>
                <a:gd name="T43" fmla="*/ 85 h 548"/>
                <a:gd name="T44" fmla="*/ 232 w 456"/>
                <a:gd name="T45" fmla="*/ 98 h 548"/>
                <a:gd name="T46" fmla="*/ 170 w 456"/>
                <a:gd name="T47" fmla="*/ 85 h 548"/>
                <a:gd name="T48" fmla="*/ 93 w 456"/>
                <a:gd name="T49" fmla="*/ 137 h 548"/>
                <a:gd name="T50" fmla="*/ 175 w 456"/>
                <a:gd name="T51" fmla="*/ 341 h 548"/>
                <a:gd name="T52" fmla="*/ 232 w 456"/>
                <a:gd name="T53" fmla="*/ 328 h 548"/>
                <a:gd name="T54" fmla="*/ 290 w 456"/>
                <a:gd name="T55" fmla="*/ 341 h 548"/>
                <a:gd name="T56" fmla="*/ 372 w 456"/>
                <a:gd name="T57" fmla="*/ 137 h 548"/>
                <a:gd name="T58" fmla="*/ 172 w 456"/>
                <a:gd name="T59" fmla="*/ 126 h 548"/>
                <a:gd name="T60" fmla="*/ 168 w 456"/>
                <a:gd name="T61" fmla="*/ 126 h 548"/>
                <a:gd name="T62" fmla="*/ 128 w 456"/>
                <a:gd name="T63" fmla="*/ 161 h 548"/>
                <a:gd name="T64" fmla="*/ 119 w 456"/>
                <a:gd name="T65" fmla="*/ 169 h 548"/>
                <a:gd name="T66" fmla="*/ 118 w 456"/>
                <a:gd name="T67" fmla="*/ 169 h 548"/>
                <a:gd name="T68" fmla="*/ 116 w 456"/>
                <a:gd name="T69" fmla="*/ 168 h 548"/>
                <a:gd name="T70" fmla="*/ 109 w 456"/>
                <a:gd name="T71" fmla="*/ 157 h 548"/>
                <a:gd name="T72" fmla="*/ 168 w 456"/>
                <a:gd name="T73" fmla="*/ 106 h 548"/>
                <a:gd name="T74" fmla="*/ 173 w 456"/>
                <a:gd name="T75" fmla="*/ 106 h 548"/>
                <a:gd name="T76" fmla="*/ 181 w 456"/>
                <a:gd name="T77" fmla="*/ 117 h 548"/>
                <a:gd name="T78" fmla="*/ 172 w 456"/>
                <a:gd name="T79" fmla="*/ 12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6" h="548">
                  <a:moveTo>
                    <a:pt x="456" y="528"/>
                  </a:moveTo>
                  <a:cubicBezTo>
                    <a:pt x="456" y="539"/>
                    <a:pt x="447" y="548"/>
                    <a:pt x="436" y="548"/>
                  </a:cubicBezTo>
                  <a:cubicBezTo>
                    <a:pt x="84" y="548"/>
                    <a:pt x="84" y="548"/>
                    <a:pt x="84" y="548"/>
                  </a:cubicBezTo>
                  <a:cubicBezTo>
                    <a:pt x="38" y="548"/>
                    <a:pt x="0" y="510"/>
                    <a:pt x="0" y="464"/>
                  </a:cubicBezTo>
                  <a:cubicBezTo>
                    <a:pt x="0" y="417"/>
                    <a:pt x="38" y="380"/>
                    <a:pt x="84" y="380"/>
                  </a:cubicBezTo>
                  <a:cubicBezTo>
                    <a:pt x="436" y="380"/>
                    <a:pt x="436" y="380"/>
                    <a:pt x="436" y="380"/>
                  </a:cubicBezTo>
                  <a:cubicBezTo>
                    <a:pt x="447" y="380"/>
                    <a:pt x="456" y="389"/>
                    <a:pt x="456" y="399"/>
                  </a:cubicBezTo>
                  <a:cubicBezTo>
                    <a:pt x="456" y="410"/>
                    <a:pt x="447" y="419"/>
                    <a:pt x="436" y="419"/>
                  </a:cubicBezTo>
                  <a:cubicBezTo>
                    <a:pt x="90" y="419"/>
                    <a:pt x="90" y="419"/>
                    <a:pt x="90" y="419"/>
                  </a:cubicBezTo>
                  <a:cubicBezTo>
                    <a:pt x="65" y="419"/>
                    <a:pt x="45" y="439"/>
                    <a:pt x="45" y="464"/>
                  </a:cubicBezTo>
                  <a:cubicBezTo>
                    <a:pt x="45" y="488"/>
                    <a:pt x="65" y="509"/>
                    <a:pt x="90" y="509"/>
                  </a:cubicBezTo>
                  <a:cubicBezTo>
                    <a:pt x="436" y="509"/>
                    <a:pt x="436" y="509"/>
                    <a:pt x="436" y="509"/>
                  </a:cubicBezTo>
                  <a:cubicBezTo>
                    <a:pt x="447" y="509"/>
                    <a:pt x="456" y="518"/>
                    <a:pt x="456" y="528"/>
                  </a:cubicBezTo>
                  <a:close/>
                  <a:moveTo>
                    <a:pt x="235" y="78"/>
                  </a:moveTo>
                  <a:cubicBezTo>
                    <a:pt x="276" y="78"/>
                    <a:pt x="309" y="45"/>
                    <a:pt x="309" y="6"/>
                  </a:cubicBezTo>
                  <a:cubicBezTo>
                    <a:pt x="309" y="4"/>
                    <a:pt x="309" y="2"/>
                    <a:pt x="309" y="0"/>
                  </a:cubicBezTo>
                  <a:cubicBezTo>
                    <a:pt x="307" y="0"/>
                    <a:pt x="305" y="0"/>
                    <a:pt x="303" y="0"/>
                  </a:cubicBezTo>
                  <a:cubicBezTo>
                    <a:pt x="262" y="0"/>
                    <a:pt x="228" y="32"/>
                    <a:pt x="228" y="72"/>
                  </a:cubicBezTo>
                  <a:cubicBezTo>
                    <a:pt x="228" y="74"/>
                    <a:pt x="228" y="76"/>
                    <a:pt x="229" y="77"/>
                  </a:cubicBezTo>
                  <a:cubicBezTo>
                    <a:pt x="231" y="78"/>
                    <a:pt x="233" y="78"/>
                    <a:pt x="235" y="78"/>
                  </a:cubicBezTo>
                  <a:close/>
                  <a:moveTo>
                    <a:pt x="372" y="137"/>
                  </a:moveTo>
                  <a:cubicBezTo>
                    <a:pt x="357" y="102"/>
                    <a:pt x="321" y="85"/>
                    <a:pt x="295" y="85"/>
                  </a:cubicBezTo>
                  <a:cubicBezTo>
                    <a:pt x="263" y="85"/>
                    <a:pt x="257" y="98"/>
                    <a:pt x="232" y="98"/>
                  </a:cubicBezTo>
                  <a:cubicBezTo>
                    <a:pt x="208" y="98"/>
                    <a:pt x="202" y="85"/>
                    <a:pt x="170" y="85"/>
                  </a:cubicBezTo>
                  <a:cubicBezTo>
                    <a:pt x="143" y="85"/>
                    <a:pt x="108" y="102"/>
                    <a:pt x="93" y="137"/>
                  </a:cubicBezTo>
                  <a:cubicBezTo>
                    <a:pt x="62" y="207"/>
                    <a:pt x="114" y="341"/>
                    <a:pt x="175" y="341"/>
                  </a:cubicBezTo>
                  <a:cubicBezTo>
                    <a:pt x="199" y="341"/>
                    <a:pt x="210" y="328"/>
                    <a:pt x="232" y="328"/>
                  </a:cubicBezTo>
                  <a:cubicBezTo>
                    <a:pt x="255" y="328"/>
                    <a:pt x="265" y="341"/>
                    <a:pt x="290" y="341"/>
                  </a:cubicBezTo>
                  <a:cubicBezTo>
                    <a:pt x="351" y="341"/>
                    <a:pt x="403" y="207"/>
                    <a:pt x="372" y="137"/>
                  </a:cubicBezTo>
                  <a:close/>
                  <a:moveTo>
                    <a:pt x="172" y="126"/>
                  </a:moveTo>
                  <a:cubicBezTo>
                    <a:pt x="170" y="126"/>
                    <a:pt x="169" y="126"/>
                    <a:pt x="168" y="126"/>
                  </a:cubicBezTo>
                  <a:cubicBezTo>
                    <a:pt x="154" y="126"/>
                    <a:pt x="132" y="138"/>
                    <a:pt x="128" y="161"/>
                  </a:cubicBezTo>
                  <a:cubicBezTo>
                    <a:pt x="127" y="165"/>
                    <a:pt x="123" y="169"/>
                    <a:pt x="119" y="169"/>
                  </a:cubicBezTo>
                  <a:cubicBezTo>
                    <a:pt x="118" y="169"/>
                    <a:pt x="118" y="169"/>
                    <a:pt x="118" y="169"/>
                  </a:cubicBezTo>
                  <a:cubicBezTo>
                    <a:pt x="118" y="169"/>
                    <a:pt x="117" y="169"/>
                    <a:pt x="116" y="168"/>
                  </a:cubicBezTo>
                  <a:cubicBezTo>
                    <a:pt x="111" y="167"/>
                    <a:pt x="108" y="162"/>
                    <a:pt x="109" y="157"/>
                  </a:cubicBezTo>
                  <a:cubicBezTo>
                    <a:pt x="115" y="125"/>
                    <a:pt x="144" y="106"/>
                    <a:pt x="168" y="106"/>
                  </a:cubicBezTo>
                  <a:cubicBezTo>
                    <a:pt x="170" y="106"/>
                    <a:pt x="171" y="106"/>
                    <a:pt x="173" y="106"/>
                  </a:cubicBezTo>
                  <a:cubicBezTo>
                    <a:pt x="178" y="107"/>
                    <a:pt x="182" y="112"/>
                    <a:pt x="181" y="117"/>
                  </a:cubicBezTo>
                  <a:cubicBezTo>
                    <a:pt x="181" y="122"/>
                    <a:pt x="177" y="126"/>
                    <a:pt x="172" y="126"/>
                  </a:cubicBezTo>
                  <a:close/>
                </a:path>
              </a:pathLst>
            </a:custGeom>
            <a:solidFill>
              <a:schemeClr val="bg1"/>
            </a:solid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grpSp>
      <p:sp>
        <p:nvSpPr>
          <p:cNvPr id="79" name="矩形 78"/>
          <p:cNvSpPr/>
          <p:nvPr/>
        </p:nvSpPr>
        <p:spPr>
          <a:xfrm>
            <a:off x="2163763" y="4079875"/>
            <a:ext cx="1402080" cy="460375"/>
          </a:xfrm>
          <a:prstGeom prst="rect">
            <a:avLst/>
          </a:prstGeom>
          <a:noFill/>
          <a:ln w="9525">
            <a:noFill/>
          </a:ln>
        </p:spPr>
        <p:txBody>
          <a:bodyPr wrap="none" anchor="t">
            <a:spAutoFit/>
          </a:bodyPr>
          <a:p>
            <a:r>
              <a:rPr lang="zh-CN" altLang="en-US" sz="2400" dirty="0">
                <a:solidFill>
                  <a:srgbClr val="7F7F7F"/>
                </a:solidFill>
                <a:latin typeface="造字工房悦黑（非商用）常规体" pitchFamily="2" charset="-122"/>
                <a:ea typeface="造字工房悦黑（非商用）常规体" pitchFamily="2" charset="-122"/>
              </a:rPr>
              <a:t>要点梳理</a:t>
            </a:r>
            <a:endParaRPr lang="zh-CN" altLang="en-US" sz="2400" dirty="0">
              <a:solidFill>
                <a:srgbClr val="7F7F7F"/>
              </a:solidFill>
              <a:latin typeface="造字工房悦黑（非商用）常规体" pitchFamily="2" charset="-122"/>
              <a:ea typeface="造字工房悦黑（非商用）常规体" pitchFamily="2" charset="-122"/>
            </a:endParaRPr>
          </a:p>
        </p:txBody>
      </p:sp>
      <p:grpSp>
        <p:nvGrpSpPr>
          <p:cNvPr id="80" name="组合 79"/>
          <p:cNvGrpSpPr/>
          <p:nvPr/>
        </p:nvGrpSpPr>
        <p:grpSpPr>
          <a:xfrm>
            <a:off x="2278063" y="2690813"/>
            <a:ext cx="1166812" cy="1166812"/>
            <a:chOff x="997758" y="2442742"/>
            <a:chExt cx="1556194" cy="1556194"/>
          </a:xfrm>
        </p:grpSpPr>
        <p:grpSp>
          <p:nvGrpSpPr>
            <p:cNvPr id="81" name="组合 80"/>
            <p:cNvGrpSpPr/>
            <p:nvPr/>
          </p:nvGrpSpPr>
          <p:grpSpPr>
            <a:xfrm>
              <a:off x="997758" y="2442742"/>
              <a:ext cx="1556194" cy="1556194"/>
              <a:chOff x="3154508" y="1821271"/>
              <a:chExt cx="2785107" cy="2785102"/>
            </a:xfrm>
          </p:grpSpPr>
          <p:sp>
            <p:nvSpPr>
              <p:cNvPr id="82"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sp>
            <p:nvSpPr>
              <p:cNvPr id="83" name="Freeform 5"/>
              <p:cNvSpPr/>
              <p:nvPr/>
            </p:nvSpPr>
            <p:spPr bwMode="auto">
              <a:xfrm rot="10800000">
                <a:off x="3447677" y="2114440"/>
                <a:ext cx="2198769" cy="2198765"/>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grpSp>
        <p:sp>
          <p:nvSpPr>
            <p:cNvPr id="84" name="Freeform 7"/>
            <p:cNvSpPr>
              <a:spLocks noChangeAspect="1" noEditPoints="1"/>
            </p:cNvSpPr>
            <p:nvPr/>
          </p:nvSpPr>
          <p:spPr bwMode="auto">
            <a:xfrm>
              <a:off x="1432097" y="2948295"/>
              <a:ext cx="677075" cy="554847"/>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000" fill="hold">
                                          <p:stCondLst>
                                            <p:cond delay="0"/>
                                          </p:stCondLst>
                                        </p:cTn>
                                        <p:tgtEl>
                                          <p:spTgt spid="80"/>
                                        </p:tgtEl>
                                        <p:attrNameLst>
                                          <p:attrName>style.visibility</p:attrName>
                                        </p:attrNameLst>
                                      </p:cBhvr>
                                      <p:to>
                                        <p:strVal val="visible"/>
                                      </p:to>
                                    </p:set>
                                    <p:animEffect transition="in" filter="wipe(left)">
                                      <p:cBhvr>
                                        <p:cTn id="7" dur="1000"/>
                                        <p:tgtEl>
                                          <p:spTgt spid="80"/>
                                        </p:tgtEl>
                                      </p:cBhvr>
                                    </p:animEffect>
                                  </p:childTnLst>
                                </p:cTn>
                              </p:par>
                              <p:par>
                                <p:cTn id="8" presetID="22" presetClass="entr" presetSubtype="8" fill="hold" grpId="2" nodeType="withEffect">
                                  <p:stCondLst>
                                    <p:cond delay="0"/>
                                  </p:stCondLst>
                                  <p:childTnLst>
                                    <p:set>
                                      <p:cBhvr>
                                        <p:cTn id="9" dur="1000" fill="hold">
                                          <p:stCondLst>
                                            <p:cond delay="0"/>
                                          </p:stCondLst>
                                        </p:cTn>
                                        <p:tgtEl>
                                          <p:spTgt spid="79"/>
                                        </p:tgtEl>
                                        <p:attrNameLst>
                                          <p:attrName>style.visibility</p:attrName>
                                        </p:attrNameLst>
                                      </p:cBhvr>
                                      <p:to>
                                        <p:strVal val="visible"/>
                                      </p:to>
                                    </p:set>
                                    <p:animEffect transition="in" filter="wipe(left)">
                                      <p:cBhvr>
                                        <p:cTn id="10" dur="1000"/>
                                        <p:tgtEl>
                                          <p:spTgt spid="7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000" fill="hold">
                                          <p:stCondLst>
                                            <p:cond delay="0"/>
                                          </p:stCondLst>
                                        </p:cTn>
                                        <p:tgtEl>
                                          <p:spTgt spid="31"/>
                                        </p:tgtEl>
                                        <p:attrNameLst>
                                          <p:attrName>style.visibility</p:attrName>
                                        </p:attrNameLst>
                                      </p:cBhvr>
                                      <p:to>
                                        <p:strVal val="visible"/>
                                      </p:to>
                                    </p:set>
                                    <p:animEffect transition="in" filter="wipe(left)">
                                      <p:cBhvr>
                                        <p:cTn id="15" dur="1000"/>
                                        <p:tgtEl>
                                          <p:spTgt spid="31"/>
                                        </p:tgtEl>
                                      </p:cBhvr>
                                    </p:animEffect>
                                  </p:childTnLst>
                                </p:cTn>
                              </p:par>
                              <p:par>
                                <p:cTn id="16" presetID="22" presetClass="entr" presetSubtype="8" fill="hold" grpId="0" nodeType="withEffect">
                                  <p:stCondLst>
                                    <p:cond delay="0"/>
                                  </p:stCondLst>
                                  <p:childTnLst>
                                    <p:set>
                                      <p:cBhvr>
                                        <p:cTn id="17" dur="1000" fill="hold">
                                          <p:stCondLst>
                                            <p:cond delay="0"/>
                                          </p:stCondLst>
                                        </p:cTn>
                                        <p:tgtEl>
                                          <p:spTgt spid="23"/>
                                        </p:tgtEl>
                                        <p:attrNameLst>
                                          <p:attrName>style.visibility</p:attrName>
                                        </p:attrNameLst>
                                      </p:cBhvr>
                                      <p:to>
                                        <p:strVal val="visible"/>
                                      </p:to>
                                    </p:set>
                                    <p:animEffect transition="in" filter="wipe(left)">
                                      <p:cBhvr>
                                        <p:cTn id="18" dur="10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000" fill="hold">
                                          <p:stCondLst>
                                            <p:cond delay="0"/>
                                          </p:stCondLst>
                                        </p:cTn>
                                        <p:tgtEl>
                                          <p:spTgt spid="74"/>
                                        </p:tgtEl>
                                        <p:attrNameLst>
                                          <p:attrName>style.visibility</p:attrName>
                                        </p:attrNameLst>
                                      </p:cBhvr>
                                      <p:to>
                                        <p:strVal val="visible"/>
                                      </p:to>
                                    </p:set>
                                    <p:animEffect transition="in" filter="wipe(left)">
                                      <p:cBhvr>
                                        <p:cTn id="23" dur="1000"/>
                                        <p:tgtEl>
                                          <p:spTgt spid="74"/>
                                        </p:tgtEl>
                                      </p:cBhvr>
                                    </p:animEffect>
                                  </p:childTnLst>
                                </p:cTn>
                              </p:par>
                              <p:par>
                                <p:cTn id="24" presetID="22" presetClass="entr" presetSubtype="8" fill="hold" grpId="0" nodeType="withEffect">
                                  <p:stCondLst>
                                    <p:cond delay="0"/>
                                  </p:stCondLst>
                                  <p:childTnLst>
                                    <p:set>
                                      <p:cBhvr>
                                        <p:cTn id="25" dur="1000" fill="hold">
                                          <p:stCondLst>
                                            <p:cond delay="0"/>
                                          </p:stCondLst>
                                        </p:cTn>
                                        <p:tgtEl>
                                          <p:spTgt spid="24"/>
                                        </p:tgtEl>
                                        <p:attrNameLst>
                                          <p:attrName>style.visibility</p:attrName>
                                        </p:attrNameLst>
                                      </p:cBhvr>
                                      <p:to>
                                        <p:strVal val="visible"/>
                                      </p:to>
                                    </p:set>
                                    <p:animEffect transition="in" filter="wipe(left)">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000" fill="hold">
                                          <p:stCondLst>
                                            <p:cond delay="0"/>
                                          </p:stCondLst>
                                        </p:cTn>
                                        <p:tgtEl>
                                          <p:spTgt spid="26"/>
                                        </p:tgtEl>
                                        <p:attrNameLst>
                                          <p:attrName>style.visibility</p:attrName>
                                        </p:attrNameLst>
                                      </p:cBhvr>
                                      <p:to>
                                        <p:strVal val="visible"/>
                                      </p:to>
                                    </p:set>
                                    <p:animEffect transition="in" filter="wipe(left)">
                                      <p:cBhvr>
                                        <p:cTn id="31" dur="1000"/>
                                        <p:tgtEl>
                                          <p:spTgt spid="26"/>
                                        </p:tgtEl>
                                      </p:cBhvr>
                                    </p:animEffect>
                                  </p:childTnLst>
                                </p:cTn>
                              </p:par>
                              <p:par>
                                <p:cTn id="32" presetID="22" presetClass="entr" presetSubtype="8" fill="hold" grpId="0" nodeType="withEffect">
                                  <p:stCondLst>
                                    <p:cond delay="0"/>
                                  </p:stCondLst>
                                  <p:childTnLst>
                                    <p:set>
                                      <p:cBhvr>
                                        <p:cTn id="33" dur="1000" fill="hold">
                                          <p:stCondLst>
                                            <p:cond delay="0"/>
                                          </p:stCondLst>
                                        </p:cTn>
                                        <p:tgtEl>
                                          <p:spTgt spid="25"/>
                                        </p:tgtEl>
                                        <p:attrNameLst>
                                          <p:attrName>style.visibility</p:attrName>
                                        </p:attrNameLst>
                                      </p:cBhvr>
                                      <p:to>
                                        <p:strVal val="visible"/>
                                      </p:to>
                                    </p:set>
                                    <p:animEffect transition="in" filter="wipe(left)">
                                      <p:cBhvr>
                                        <p:cTn id="3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79" grpId="1"/>
      <p:bldP spid="79" grpId="2"/>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4" name="文本框 4"/>
          <p:cNvSpPr txBox="1"/>
          <p:nvPr/>
        </p:nvSpPr>
        <p:spPr>
          <a:xfrm>
            <a:off x="1981200" y="1074738"/>
            <a:ext cx="8093075" cy="1529715"/>
          </a:xfrm>
          <a:prstGeom prst="rect">
            <a:avLst/>
          </a:prstGeom>
          <a:noFill/>
          <a:ln w="9525">
            <a:noFill/>
          </a:ln>
        </p:spPr>
        <p:txBody>
          <a:bodyPr wrap="square" anchor="t" anchorCtr="0">
            <a:spAutoFit/>
          </a:bodyPr>
          <a:p>
            <a:pPr>
              <a:lnSpc>
                <a:spcPct val="130000"/>
              </a:lnSpc>
            </a:pPr>
            <a:r>
              <a:rPr lang="en-US" altLang="zh-CN" sz="2400" dirty="0">
                <a:solidFill>
                  <a:srgbClr val="262626"/>
                </a:solidFill>
                <a:latin typeface="Times New Roman" panose="02020603050405020304" pitchFamily="2" charset="0"/>
                <a:ea typeface="黑体" panose="02010609060101010101" pitchFamily="2" charset="-122"/>
                <a:cs typeface="Times New Roman" panose="02020603050405020304" pitchFamily="2" charset="0"/>
              </a:rPr>
              <a:t>5.</a:t>
            </a:r>
            <a:r>
              <a:rPr lang="zh-CN" altLang="en-US" sz="2400" dirty="0">
                <a:solidFill>
                  <a:srgbClr val="262626"/>
                </a:solidFill>
                <a:latin typeface="Times New Roman" panose="02020603050405020304" pitchFamily="2" charset="0"/>
                <a:ea typeface="黑体" panose="02010609060101010101" pitchFamily="2" charset="-122"/>
                <a:cs typeface="Times New Roman" panose="02020603050405020304" pitchFamily="2" charset="0"/>
              </a:rPr>
              <a:t>某工地需要派</a:t>
            </a:r>
            <a:r>
              <a:rPr lang="en-US" altLang="zh-CN" sz="2400" dirty="0">
                <a:solidFill>
                  <a:srgbClr val="262626"/>
                </a:solidFill>
                <a:latin typeface="Times New Roman" panose="02020603050405020304" pitchFamily="2" charset="0"/>
                <a:ea typeface="黑体" panose="02010609060101010101" pitchFamily="2" charset="-122"/>
                <a:cs typeface="Times New Roman" panose="02020603050405020304" pitchFamily="2" charset="0"/>
              </a:rPr>
              <a:t>48</a:t>
            </a:r>
            <a:r>
              <a:rPr lang="zh-CN" altLang="en-US" sz="2400" dirty="0">
                <a:solidFill>
                  <a:srgbClr val="262626"/>
                </a:solidFill>
                <a:latin typeface="Times New Roman" panose="02020603050405020304" pitchFamily="2" charset="0"/>
                <a:ea typeface="黑体" panose="02010609060101010101" pitchFamily="2" charset="-122"/>
                <a:cs typeface="Times New Roman" panose="02020603050405020304" pitchFamily="2" charset="0"/>
              </a:rPr>
              <a:t>人去挖土和运土，如果每人每天平均挖土</a:t>
            </a:r>
            <a:r>
              <a:rPr lang="en-US" altLang="zh-CN" sz="2400" dirty="0">
                <a:solidFill>
                  <a:srgbClr val="262626"/>
                </a:solidFill>
                <a:latin typeface="Times New Roman" panose="02020603050405020304" pitchFamily="2" charset="0"/>
                <a:ea typeface="黑体" panose="02010609060101010101" pitchFamily="2" charset="-122"/>
                <a:cs typeface="Times New Roman" panose="02020603050405020304" pitchFamily="2" charset="0"/>
              </a:rPr>
              <a:t>5</a:t>
            </a:r>
            <a:r>
              <a:rPr lang="zh-CN" altLang="en-US" sz="2400" dirty="0">
                <a:solidFill>
                  <a:srgbClr val="262626"/>
                </a:solidFill>
                <a:latin typeface="Times New Roman" panose="02020603050405020304" pitchFamily="2" charset="0"/>
                <a:ea typeface="黑体" panose="02010609060101010101" pitchFamily="2" charset="-122"/>
                <a:cs typeface="Times New Roman" panose="02020603050405020304" pitchFamily="2" charset="0"/>
              </a:rPr>
              <a:t>方或运土</a:t>
            </a:r>
            <a:r>
              <a:rPr lang="en-US" altLang="zh-CN" sz="2400" dirty="0">
                <a:solidFill>
                  <a:srgbClr val="262626"/>
                </a:solidFill>
                <a:latin typeface="Times New Roman" panose="02020603050405020304" pitchFamily="2" charset="0"/>
                <a:ea typeface="黑体" panose="02010609060101010101" pitchFamily="2" charset="-122"/>
                <a:cs typeface="Times New Roman" panose="02020603050405020304" pitchFamily="2" charset="0"/>
              </a:rPr>
              <a:t>3</a:t>
            </a:r>
            <a:r>
              <a:rPr lang="zh-CN" altLang="en-US" sz="2400" dirty="0">
                <a:solidFill>
                  <a:srgbClr val="262626"/>
                </a:solidFill>
                <a:latin typeface="Times New Roman" panose="02020603050405020304" pitchFamily="2" charset="0"/>
                <a:ea typeface="黑体" panose="02010609060101010101" pitchFamily="2" charset="-122"/>
                <a:cs typeface="Times New Roman" panose="02020603050405020304" pitchFamily="2" charset="0"/>
              </a:rPr>
              <a:t>方，那么应该怎样安排人员，正好能使挖的土及时运走？</a:t>
            </a:r>
            <a:endParaRPr lang="zh-CN" altLang="en-US" sz="2400" dirty="0">
              <a:solidFill>
                <a:srgbClr val="262626"/>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18435" name="文本框 9"/>
          <p:cNvSpPr txBox="1"/>
          <p:nvPr/>
        </p:nvSpPr>
        <p:spPr>
          <a:xfrm>
            <a:off x="1981200" y="4032250"/>
            <a:ext cx="8440738" cy="553085"/>
          </a:xfrm>
          <a:prstGeom prst="rect">
            <a:avLst/>
          </a:prstGeom>
          <a:noFill/>
          <a:ln w="9525">
            <a:noFill/>
          </a:ln>
        </p:spPr>
        <p:txBody>
          <a:bodyPr wrap="square" anchor="t" anchorCtr="0">
            <a:spAutoFit/>
          </a:bodyPr>
          <a:p>
            <a:pPr>
              <a:lnSpc>
                <a:spcPct val="125000"/>
              </a:lnSpc>
            </a:pPr>
            <a:r>
              <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解：设用</a:t>
            </a:r>
            <a:r>
              <a:rPr lang="en-US" altLang="zh-CN" sz="24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x</a:t>
            </a:r>
            <a:r>
              <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人挖土，</a:t>
            </a:r>
            <a:r>
              <a:rPr lang="en-US" altLang="zh-CN" sz="24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y</a:t>
            </a:r>
            <a:r>
              <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人运土，正好使挖的土及时运走</a:t>
            </a:r>
            <a:r>
              <a:rPr lang="en-US" altLang="zh-CN"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18436" name="文本框 10"/>
          <p:cNvSpPr txBox="1"/>
          <p:nvPr/>
        </p:nvSpPr>
        <p:spPr>
          <a:xfrm>
            <a:off x="2555875" y="2828925"/>
            <a:ext cx="7518400" cy="1050290"/>
          </a:xfrm>
          <a:prstGeom prst="rect">
            <a:avLst/>
          </a:prstGeom>
          <a:solidFill>
            <a:schemeClr val="accent1">
              <a:lumMod val="20000"/>
              <a:lumOff val="80000"/>
            </a:schemeClr>
          </a:solidFill>
          <a:ln w="9525">
            <a:noFill/>
          </a:ln>
        </p:spPr>
        <p:txBody>
          <a:bodyPr wrap="square" anchor="t" anchorCtr="0">
            <a:spAutoFit/>
          </a:bodyPr>
          <a:p>
            <a:pPr>
              <a:lnSpc>
                <a:spcPct val="130000"/>
              </a:lnSpc>
            </a:pPr>
            <a:r>
              <a:rPr lang="zh-CN" altLang="en-US"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rPr>
              <a:t>分析：相等关系：挖土的人员</a:t>
            </a:r>
            <a:r>
              <a:rPr lang="en-US" altLang="zh-CN"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rPr>
              <a:t>+</a:t>
            </a:r>
            <a:r>
              <a:rPr lang="zh-CN" altLang="en-US"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rPr>
              <a:t>运土的人员</a:t>
            </a:r>
            <a:r>
              <a:rPr lang="en-US" altLang="zh-CN"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rPr>
              <a:t>=48.</a:t>
            </a:r>
            <a:endParaRPr lang="en-US" altLang="zh-CN"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endParaRPr>
          </a:p>
          <a:p>
            <a:pPr>
              <a:lnSpc>
                <a:spcPct val="130000"/>
              </a:lnSpc>
            </a:pPr>
            <a:r>
              <a:rPr lang="en-US" altLang="zh-CN"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rPr>
              <a:t>                   </a:t>
            </a:r>
            <a:r>
              <a:rPr lang="zh-CN" altLang="en-US"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rPr>
              <a:t>挖土的数量</a:t>
            </a:r>
            <a:r>
              <a:rPr lang="en-US" altLang="zh-CN"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rPr>
              <a:t>=</a:t>
            </a:r>
            <a:r>
              <a:rPr lang="zh-CN" altLang="en-US"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rPr>
              <a:t>运土的数量</a:t>
            </a:r>
            <a:r>
              <a:rPr lang="en-US" altLang="zh-CN"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rPr>
              <a:t>.</a:t>
            </a:r>
            <a:endParaRPr lang="en-US" altLang="zh-CN" sz="2400" dirty="0">
              <a:solidFill>
                <a:srgbClr val="0000FF"/>
              </a:solidFill>
              <a:latin typeface="Times New Roman" panose="02020603050405020304" pitchFamily="2" charset="0"/>
              <a:ea typeface="黑体" panose="02010609060101010101" pitchFamily="2" charset="-122"/>
              <a:cs typeface="Times New Roman" panose="02020603050405020304" pitchFamily="2" charset="0"/>
              <a:sym typeface="宋体" panose="02010600030101010101" pitchFamily="2" charset="-122"/>
            </a:endParaRPr>
          </a:p>
        </p:txBody>
      </p:sp>
      <p:grpSp>
        <p:nvGrpSpPr>
          <p:cNvPr id="18437" name="组合 1"/>
          <p:cNvGrpSpPr/>
          <p:nvPr/>
        </p:nvGrpSpPr>
        <p:grpSpPr>
          <a:xfrm>
            <a:off x="2445385" y="4584958"/>
            <a:ext cx="6678259" cy="1076919"/>
            <a:chOff x="0" y="-152"/>
            <a:chExt cx="9524" cy="1592"/>
          </a:xfrm>
        </p:grpSpPr>
        <p:sp>
          <p:nvSpPr>
            <p:cNvPr id="23557" name="文本框 2"/>
            <p:cNvSpPr txBox="1"/>
            <p:nvPr/>
          </p:nvSpPr>
          <p:spPr>
            <a:xfrm>
              <a:off x="0" y="183"/>
              <a:ext cx="3367" cy="681"/>
            </a:xfrm>
            <a:prstGeom prst="rect">
              <a:avLst/>
            </a:prstGeom>
            <a:noFill/>
            <a:ln w="9525">
              <a:noFill/>
            </a:ln>
          </p:spPr>
          <p:txBody>
            <a:bodyPr wrap="square" anchor="t" anchorCtr="0">
              <a:spAutoFit/>
            </a:bodyPr>
            <a:p>
              <a:r>
                <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Arial" panose="020B0604020202020204" pitchFamily="34" charset="0"/>
                </a:rPr>
                <a:t>依题意，得  </a:t>
              </a:r>
              <a:endPar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Arial" panose="020B0604020202020204" pitchFamily="34" charset="0"/>
              </a:endParaRPr>
            </a:p>
          </p:txBody>
        </p:sp>
        <p:graphicFrame>
          <p:nvGraphicFramePr>
            <p:cNvPr id="23558" name="对象 18438">
              <a:hlinkClick r:id="" action="ppaction://ole?verb="/>
            </p:cNvPr>
            <p:cNvGraphicFramePr>
              <a:graphicFrameLocks noChangeAspect="1"/>
            </p:cNvGraphicFramePr>
            <p:nvPr/>
          </p:nvGraphicFramePr>
          <p:xfrm>
            <a:off x="2434" y="-152"/>
            <a:ext cx="2447" cy="1542"/>
          </p:xfrm>
          <a:graphic>
            <a:graphicData uri="http://schemas.openxmlformats.org/presentationml/2006/ole">
              <mc:AlternateContent xmlns:mc="http://schemas.openxmlformats.org/markup-compatibility/2006">
                <mc:Choice xmlns:v="urn:schemas-microsoft-com:vml" Requires="v">
                  <p:oleObj spid="_x0000_s3094" name="" r:id="rId1" imgW="763905" imgH="458470" progId="Equation.DSMT4">
                    <p:embed/>
                  </p:oleObj>
                </mc:Choice>
                <mc:Fallback>
                  <p:oleObj name="" r:id="rId1" imgW="763905" imgH="458470" progId="Equation.DSMT4">
                    <p:embed/>
                    <p:pic>
                      <p:nvPicPr>
                        <p:cNvPr id="0" name="图片 3093"/>
                        <p:cNvPicPr/>
                        <p:nvPr/>
                      </p:nvPicPr>
                      <p:blipFill>
                        <a:blip r:embed="rId2"/>
                        <a:stretch>
                          <a:fillRect/>
                        </a:stretch>
                      </p:blipFill>
                      <p:spPr>
                        <a:xfrm>
                          <a:off x="2434" y="-152"/>
                          <a:ext cx="2447" cy="1542"/>
                        </a:xfrm>
                        <a:prstGeom prst="rect">
                          <a:avLst/>
                        </a:prstGeom>
                        <a:noFill/>
                        <a:ln w="38100">
                          <a:noFill/>
                          <a:miter/>
                        </a:ln>
                      </p:spPr>
                    </p:pic>
                  </p:oleObj>
                </mc:Fallback>
              </mc:AlternateContent>
            </a:graphicData>
          </a:graphic>
        </p:graphicFrame>
        <p:sp>
          <p:nvSpPr>
            <p:cNvPr id="23559" name="文本框 1"/>
            <p:cNvSpPr txBox="1"/>
            <p:nvPr/>
          </p:nvSpPr>
          <p:spPr>
            <a:xfrm>
              <a:off x="5000" y="259"/>
              <a:ext cx="3927" cy="681"/>
            </a:xfrm>
            <a:prstGeom prst="rect">
              <a:avLst/>
            </a:prstGeom>
            <a:noFill/>
            <a:ln w="9525">
              <a:noFill/>
            </a:ln>
          </p:spPr>
          <p:txBody>
            <a:bodyPr wrap="square" anchor="t" anchorCtr="0">
              <a:spAutoFit/>
            </a:bodyPr>
            <a:p>
              <a:r>
                <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Arial" panose="020B0604020202020204" pitchFamily="34" charset="0"/>
                </a:rPr>
                <a:t>解方程组，得  </a:t>
              </a:r>
              <a:endPar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Arial" panose="020B0604020202020204" pitchFamily="34" charset="0"/>
              </a:endParaRPr>
            </a:p>
          </p:txBody>
        </p:sp>
        <p:graphicFrame>
          <p:nvGraphicFramePr>
            <p:cNvPr id="23560" name="对象 18440">
              <a:hlinkClick r:id="" action="ppaction://ole?verb="/>
            </p:cNvPr>
            <p:cNvGraphicFramePr>
              <a:graphicFrameLocks noChangeAspect="1"/>
            </p:cNvGraphicFramePr>
            <p:nvPr/>
          </p:nvGraphicFramePr>
          <p:xfrm>
            <a:off x="7774" y="-102"/>
            <a:ext cx="1750" cy="1542"/>
          </p:xfrm>
          <a:graphic>
            <a:graphicData uri="http://schemas.openxmlformats.org/presentationml/2006/ole">
              <mc:AlternateContent xmlns:mc="http://schemas.openxmlformats.org/markup-compatibility/2006">
                <mc:Choice xmlns:v="urn:schemas-microsoft-com:vml" Requires="v">
                  <p:oleObj spid="_x0000_s3093" name="" r:id="rId3" imgW="547370" imgH="458470" progId="Equation.DSMT4">
                    <p:embed/>
                  </p:oleObj>
                </mc:Choice>
                <mc:Fallback>
                  <p:oleObj name="" r:id="rId3" imgW="547370" imgH="458470" progId="Equation.DSMT4">
                    <p:embed/>
                    <p:pic>
                      <p:nvPicPr>
                        <p:cNvPr id="0" name="图片 3092"/>
                        <p:cNvPicPr/>
                        <p:nvPr/>
                      </p:nvPicPr>
                      <p:blipFill>
                        <a:blip r:embed="rId4"/>
                        <a:stretch>
                          <a:fillRect/>
                        </a:stretch>
                      </p:blipFill>
                      <p:spPr>
                        <a:xfrm>
                          <a:off x="7774" y="-102"/>
                          <a:ext cx="1750" cy="1542"/>
                        </a:xfrm>
                        <a:prstGeom prst="rect">
                          <a:avLst/>
                        </a:prstGeom>
                        <a:noFill/>
                        <a:ln w="38100">
                          <a:noFill/>
                          <a:miter/>
                        </a:ln>
                      </p:spPr>
                    </p:pic>
                  </p:oleObj>
                </mc:Fallback>
              </mc:AlternateContent>
            </a:graphicData>
          </a:graphic>
        </p:graphicFrame>
      </p:grpSp>
      <p:sp>
        <p:nvSpPr>
          <p:cNvPr id="18442" name="文本框 3"/>
          <p:cNvSpPr txBox="1"/>
          <p:nvPr/>
        </p:nvSpPr>
        <p:spPr>
          <a:xfrm>
            <a:off x="1980883" y="5696585"/>
            <a:ext cx="8828087" cy="553085"/>
          </a:xfrm>
          <a:prstGeom prst="rect">
            <a:avLst/>
          </a:prstGeom>
          <a:noFill/>
          <a:ln w="9525">
            <a:noFill/>
          </a:ln>
        </p:spPr>
        <p:txBody>
          <a:bodyPr wrap="square" anchor="t" anchorCtr="0">
            <a:spAutoFit/>
          </a:bodyPr>
          <a:p>
            <a:pPr>
              <a:lnSpc>
                <a:spcPct val="125000"/>
              </a:lnSpc>
            </a:pPr>
            <a:r>
              <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答：设用</a:t>
            </a:r>
            <a:r>
              <a:rPr lang="en-US" altLang="zh-CN"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18</a:t>
            </a:r>
            <a:r>
              <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人挖土，</a:t>
            </a:r>
            <a:r>
              <a:rPr lang="en-US" altLang="zh-CN"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30</a:t>
            </a:r>
            <a:r>
              <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人运土，正好使挖的土及时运走</a:t>
            </a:r>
            <a:r>
              <a:rPr lang="en-US" altLang="zh-CN"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grpSp>
        <p:nvGrpSpPr>
          <p:cNvPr id="18443" name="组合 11"/>
          <p:cNvGrpSpPr/>
          <p:nvPr/>
        </p:nvGrpSpPr>
        <p:grpSpPr>
          <a:xfrm>
            <a:off x="2019300" y="536575"/>
            <a:ext cx="1905000" cy="573405"/>
            <a:chOff x="0" y="0"/>
            <a:chExt cx="4465526" cy="566976"/>
          </a:xfrm>
        </p:grpSpPr>
        <p:sp>
          <p:nvSpPr>
            <p:cNvPr id="23563" name="圆角矩形 31"/>
            <p:cNvSpPr/>
            <p:nvPr/>
          </p:nvSpPr>
          <p:spPr>
            <a:xfrm>
              <a:off x="0" y="0"/>
              <a:ext cx="4465526" cy="529151"/>
            </a:xfrm>
            <a:prstGeom prst="roundRect">
              <a:avLst>
                <a:gd name="adj" fmla="val 16667"/>
              </a:avLst>
            </a:prstGeom>
            <a:solidFill>
              <a:srgbClr val="FFFFD9"/>
            </a:solidFill>
            <a:ln w="25400" cap="flat" cmpd="sng">
              <a:solidFill>
                <a:schemeClr val="accent1"/>
              </a:solidFill>
              <a:prstDash val="solid"/>
              <a:bevel/>
              <a:headEnd type="none" w="med" len="med"/>
              <a:tailEnd type="none" w="med" len="med"/>
            </a:ln>
          </p:spPr>
          <p:txBody>
            <a:bodyPr anchor="t" anchorCtr="0"/>
            <a:p>
              <a:pPr algn="ctr" eaLnBrk="0" hangingPunct="0"/>
              <a:endPar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23564" name="文本框 19"/>
            <p:cNvSpPr/>
            <p:nvPr/>
          </p:nvSpPr>
          <p:spPr>
            <a:xfrm>
              <a:off x="109264" y="50858"/>
              <a:ext cx="4087745" cy="516118"/>
            </a:xfrm>
            <a:prstGeom prst="rect">
              <a:avLst/>
            </a:prstGeom>
            <a:noFill/>
            <a:ln w="9525">
              <a:noFill/>
            </a:ln>
          </p:spPr>
          <p:txBody>
            <a:bodyPr wrap="square" anchor="t" anchorCtr="0">
              <a:spAutoFit/>
            </a:bodyPr>
            <a:p>
              <a:r>
                <a:rPr lang="zh-CN" altLang="en-US" sz="2800" b="1" dirty="0">
                  <a:latin typeface="微软雅黑" panose="020B0503020204020204" charset="-122"/>
                  <a:ea typeface="微软雅黑" panose="020B0503020204020204" charset="-122"/>
                </a:rPr>
                <a:t>针对训练</a:t>
              </a:r>
              <a:endParaRPr lang="zh-CN" altLang="en-US" sz="2800" b="1"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43"/>
                                        </p:tgtEl>
                                        <p:attrNameLst>
                                          <p:attrName>style.visibility</p:attrName>
                                        </p:attrNameLst>
                                      </p:cBhvr>
                                      <p:to>
                                        <p:strVal val="visible"/>
                                      </p:to>
                                    </p:set>
                                    <p:anim calcmode="lin" valueType="num">
                                      <p:cBhvr>
                                        <p:cTn id="7" dur="500" fill="hold"/>
                                        <p:tgtEl>
                                          <p:spTgt spid="18443"/>
                                        </p:tgtEl>
                                        <p:attrNameLst>
                                          <p:attrName>ppt_x</p:attrName>
                                        </p:attrNameLst>
                                      </p:cBhvr>
                                      <p:tavLst>
                                        <p:tav tm="0">
                                          <p:val>
                                            <p:strVal val="#ppt_x"/>
                                          </p:val>
                                        </p:tav>
                                        <p:tav tm="100000">
                                          <p:val>
                                            <p:strVal val="#ppt_x"/>
                                          </p:val>
                                        </p:tav>
                                      </p:tavLst>
                                    </p:anim>
                                    <p:anim calcmode="lin" valueType="num">
                                      <p:cBhvr>
                                        <p:cTn id="8" dur="500" fill="hold"/>
                                        <p:tgtEl>
                                          <p:spTgt spid="184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8434"/>
                                        </p:tgtEl>
                                        <p:attrNameLst>
                                          <p:attrName>style.visibility</p:attrName>
                                        </p:attrNameLst>
                                      </p:cBhvr>
                                      <p:to>
                                        <p:strVal val="visible"/>
                                      </p:to>
                                    </p:set>
                                    <p:animEffect transition="in" filter="blinds(horizontal)">
                                      <p:cBhvr>
                                        <p:cTn id="13" dur="500"/>
                                        <p:tgtEl>
                                          <p:spTgt spid="1843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8436"/>
                                        </p:tgtEl>
                                        <p:attrNameLst>
                                          <p:attrName>style.visibility</p:attrName>
                                        </p:attrNameLst>
                                      </p:cBhvr>
                                      <p:to>
                                        <p:strVal val="visible"/>
                                      </p:to>
                                    </p:set>
                                    <p:animEffect transition="in" filter="blinds(horizontal)">
                                      <p:cBhvr>
                                        <p:cTn id="18" dur="500"/>
                                        <p:tgtEl>
                                          <p:spTgt spid="1843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8435"/>
                                        </p:tgtEl>
                                        <p:attrNameLst>
                                          <p:attrName>style.visibility</p:attrName>
                                        </p:attrNameLst>
                                      </p:cBhvr>
                                      <p:to>
                                        <p:strVal val="visible"/>
                                      </p:to>
                                    </p:set>
                                    <p:animEffect transition="in" filter="blinds(horizontal)">
                                      <p:cBhvr>
                                        <p:cTn id="23" dur="500"/>
                                        <p:tgtEl>
                                          <p:spTgt spid="1843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8437"/>
                                        </p:tgtEl>
                                        <p:attrNameLst>
                                          <p:attrName>style.visibility</p:attrName>
                                        </p:attrNameLst>
                                      </p:cBhvr>
                                      <p:to>
                                        <p:strVal val="visible"/>
                                      </p:to>
                                    </p:set>
                                    <p:animEffect transition="in" filter="blinds(horizontal)">
                                      <p:cBhvr>
                                        <p:cTn id="28" dur="500"/>
                                        <p:tgtEl>
                                          <p:spTgt spid="1843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8442"/>
                                        </p:tgtEl>
                                        <p:attrNameLst>
                                          <p:attrName>style.visibility</p:attrName>
                                        </p:attrNameLst>
                                      </p:cBhvr>
                                      <p:to>
                                        <p:strVal val="visible"/>
                                      </p:to>
                                    </p:set>
                                    <p:animEffect transition="in" filter="blinds(horizontal)">
                                      <p:cBhvr>
                                        <p:cTn id="33" dur="500"/>
                                        <p:tgtEl>
                                          <p:spTgt spid="18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P spid="18436" grpId="0" bldLvl="0" animBg="1"/>
      <p:bldP spid="1844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8" name="文本框 214017"/>
          <p:cNvSpPr txBox="1"/>
          <p:nvPr/>
        </p:nvSpPr>
        <p:spPr>
          <a:xfrm>
            <a:off x="1820863" y="504825"/>
            <a:ext cx="8645525" cy="2306955"/>
          </a:xfrm>
          <a:prstGeom prst="rect">
            <a:avLst/>
          </a:prstGeom>
          <a:noFill/>
          <a:ln w="9525">
            <a:noFill/>
          </a:ln>
        </p:spPr>
        <p:txBody>
          <a:bodyPr wrap="square" anchor="t" anchorCtr="0">
            <a:spAutoFit/>
          </a:bodyPr>
          <a:p>
            <a:pPr>
              <a:lnSpc>
                <a:spcPct val="150000"/>
              </a:lnSpc>
            </a:pPr>
            <a:r>
              <a:rPr lang="en-US" altLang="zh-CN"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6. </a:t>
            </a:r>
            <a:r>
              <a:rPr lang="zh-CN" altLang="en-US"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在水果店里，小李买了</a:t>
            </a:r>
            <a:r>
              <a:rPr lang="en-US" altLang="zh-CN"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5 kg</a:t>
            </a:r>
            <a:r>
              <a:rPr lang="zh-CN" altLang="en-US"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苹果，</a:t>
            </a:r>
            <a:r>
              <a:rPr lang="en-US" altLang="zh-CN"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3 kg</a:t>
            </a:r>
            <a:r>
              <a:rPr lang="zh-CN" altLang="en-US"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梨，老板少要</a:t>
            </a:r>
            <a:r>
              <a:rPr lang="en-US" altLang="zh-CN"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2</a:t>
            </a:r>
            <a:r>
              <a:rPr lang="zh-CN" altLang="en-US"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元，收了</a:t>
            </a:r>
            <a:r>
              <a:rPr lang="en-US" altLang="zh-CN"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50</a:t>
            </a:r>
            <a:r>
              <a:rPr lang="zh-CN" altLang="en-US"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元；老王买了</a:t>
            </a:r>
            <a:r>
              <a:rPr lang="en-US" altLang="zh-CN"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11 kg</a:t>
            </a:r>
            <a:r>
              <a:rPr lang="zh-CN" altLang="en-US"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苹果，</a:t>
            </a:r>
            <a:r>
              <a:rPr lang="en-US" altLang="zh-CN"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5 kg</a:t>
            </a:r>
            <a:r>
              <a:rPr lang="zh-CN" altLang="en-US"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梨，老板按九折收钱，收了</a:t>
            </a:r>
            <a:r>
              <a:rPr lang="en-US" altLang="zh-CN"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90</a:t>
            </a:r>
            <a:r>
              <a:rPr lang="zh-CN" altLang="en-US" sz="2400" dirty="0">
                <a:solidFill>
                  <a:srgbClr val="000000"/>
                </a:solidFill>
                <a:latin typeface="Times New Roman" panose="02020603050405020304" pitchFamily="2" charset="0"/>
                <a:ea typeface="黑体" panose="02010609060101010101" pitchFamily="2" charset="-122"/>
                <a:cs typeface="Times New Roman" panose="02020603050405020304" pitchFamily="2" charset="0"/>
              </a:rPr>
              <a:t>元，该店的苹果和梨的单价各是多少元？</a:t>
            </a:r>
            <a:endParaRPr lang="zh-CN" altLang="en-US"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pPr>
              <a:lnSpc>
                <a:spcPct val="150000"/>
              </a:lnSpc>
            </a:pPr>
            <a:endParaRPr lang="en-US" altLang="zh-CN"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graphicFrame>
        <p:nvGraphicFramePr>
          <p:cNvPr id="19459" name="对象 19458"/>
          <p:cNvGraphicFramePr>
            <a:graphicFrameLocks noChangeAspect="1"/>
          </p:cNvGraphicFramePr>
          <p:nvPr/>
        </p:nvGraphicFramePr>
        <p:xfrm>
          <a:off x="4224020" y="3005455"/>
          <a:ext cx="2355850" cy="884238"/>
        </p:xfrm>
        <a:graphic>
          <a:graphicData uri="http://schemas.openxmlformats.org/presentationml/2006/ole">
            <mc:AlternateContent xmlns:mc="http://schemas.openxmlformats.org/markup-compatibility/2006">
              <mc:Choice xmlns:v="urn:schemas-microsoft-com:vml" Requires="v">
                <p:oleObj spid="_x0000_s3099" name="" r:id="rId1" imgW="2413000" imgH="736600" progId="Equation.DSMT4">
                  <p:embed/>
                </p:oleObj>
              </mc:Choice>
              <mc:Fallback>
                <p:oleObj name="" r:id="rId1" imgW="2413000" imgH="736600" progId="Equation.DSMT4">
                  <p:embed/>
                  <p:pic>
                    <p:nvPicPr>
                      <p:cNvPr id="0" name="图片 3098"/>
                      <p:cNvPicPr/>
                      <p:nvPr/>
                    </p:nvPicPr>
                    <p:blipFill>
                      <a:blip r:embed="rId2"/>
                      <a:stretch>
                        <a:fillRect/>
                      </a:stretch>
                    </p:blipFill>
                    <p:spPr>
                      <a:xfrm>
                        <a:off x="4224020" y="3005455"/>
                        <a:ext cx="2355850" cy="884238"/>
                      </a:xfrm>
                      <a:prstGeom prst="rect">
                        <a:avLst/>
                      </a:prstGeom>
                      <a:noFill/>
                      <a:ln w="38100">
                        <a:noFill/>
                        <a:miter/>
                      </a:ln>
                    </p:spPr>
                  </p:pic>
                </p:oleObj>
              </mc:Fallback>
            </mc:AlternateContent>
          </a:graphicData>
        </a:graphic>
      </p:graphicFrame>
      <p:graphicFrame>
        <p:nvGraphicFramePr>
          <p:cNvPr id="19460" name="对象 19459"/>
          <p:cNvGraphicFramePr>
            <a:graphicFrameLocks noChangeAspect="1"/>
          </p:cNvGraphicFramePr>
          <p:nvPr/>
        </p:nvGraphicFramePr>
        <p:xfrm>
          <a:off x="3375660" y="4009073"/>
          <a:ext cx="717550" cy="882650"/>
        </p:xfrm>
        <a:graphic>
          <a:graphicData uri="http://schemas.openxmlformats.org/presentationml/2006/ole">
            <mc:AlternateContent xmlns:mc="http://schemas.openxmlformats.org/markup-compatibility/2006">
              <mc:Choice xmlns:v="urn:schemas-microsoft-com:vml" Requires="v">
                <p:oleObj spid="_x0000_s3098" name="" r:id="rId3" imgW="736600" imgH="736600" progId="Equation.DSMT4">
                  <p:embed/>
                </p:oleObj>
              </mc:Choice>
              <mc:Fallback>
                <p:oleObj name="" r:id="rId3" imgW="736600" imgH="736600" progId="Equation.DSMT4">
                  <p:embed/>
                  <p:pic>
                    <p:nvPicPr>
                      <p:cNvPr id="0" name="图片 3097"/>
                      <p:cNvPicPr/>
                      <p:nvPr/>
                    </p:nvPicPr>
                    <p:blipFill>
                      <a:blip r:embed="rId4"/>
                      <a:stretch>
                        <a:fillRect/>
                      </a:stretch>
                    </p:blipFill>
                    <p:spPr>
                      <a:xfrm>
                        <a:off x="3375660" y="4009073"/>
                        <a:ext cx="717550" cy="882650"/>
                      </a:xfrm>
                      <a:prstGeom prst="rect">
                        <a:avLst/>
                      </a:prstGeom>
                      <a:noFill/>
                      <a:ln w="38100">
                        <a:noFill/>
                        <a:miter/>
                      </a:ln>
                    </p:spPr>
                  </p:pic>
                </p:oleObj>
              </mc:Fallback>
            </mc:AlternateContent>
          </a:graphicData>
        </a:graphic>
      </p:graphicFrame>
      <p:sp>
        <p:nvSpPr>
          <p:cNvPr id="2" name="文本框 1"/>
          <p:cNvSpPr txBox="1"/>
          <p:nvPr/>
        </p:nvSpPr>
        <p:spPr>
          <a:xfrm>
            <a:off x="1991360" y="2413000"/>
            <a:ext cx="8454390" cy="3046095"/>
          </a:xfrm>
          <a:prstGeom prst="rect">
            <a:avLst/>
          </a:prstGeom>
          <a:noFill/>
        </p:spPr>
        <p:txBody>
          <a:bodyPr wrap="none" rtlCol="0">
            <a:spAutoFit/>
          </a:bodyPr>
          <a:p>
            <a:pPr algn="l">
              <a:lnSpc>
                <a:spcPct val="150000"/>
              </a:lnSpc>
            </a:pPr>
            <a:r>
              <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解：设该店的苹果的单价是每千克</a:t>
            </a:r>
            <a:r>
              <a:rPr lang="en-US" altLang="zh-CN" sz="2400" i="1"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x</a:t>
            </a:r>
            <a:r>
              <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元，梨的单价是每千克</a:t>
            </a:r>
            <a:r>
              <a:rPr lang="en-US" altLang="zh-CN" sz="2400" i="1"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y</a:t>
            </a:r>
            <a:r>
              <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元</a:t>
            </a:r>
            <a:r>
              <a:rPr lang="en-US" altLang="zh-CN"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a:t>
            </a:r>
            <a:endParaRPr lang="en-US" altLang="zh-CN"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endParaRPr>
          </a:p>
          <a:p>
            <a:pPr algn="l">
              <a:lnSpc>
                <a:spcPct val="150000"/>
              </a:lnSpc>
            </a:pPr>
            <a:r>
              <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       由题意，得                                      </a:t>
            </a:r>
            <a:endPar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endParaRPr>
          </a:p>
          <a:p>
            <a:pPr algn="l">
              <a:lnSpc>
                <a:spcPct val="150000"/>
              </a:lnSpc>
            </a:pPr>
            <a:r>
              <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      </a:t>
            </a:r>
            <a:endParaRPr lang="en-US" altLang="zh-CN"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endParaRPr>
          </a:p>
          <a:p>
            <a:pPr algn="l">
              <a:lnSpc>
                <a:spcPct val="150000"/>
              </a:lnSpc>
            </a:pPr>
            <a:r>
              <a:rPr lang="en-US" altLang="zh-CN"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解得</a:t>
            </a:r>
            <a:endPar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endParaRPr>
          </a:p>
          <a:p>
            <a:pPr algn="l">
              <a:lnSpc>
                <a:spcPct val="150000"/>
              </a:lnSpc>
              <a:spcBef>
                <a:spcPct val="50000"/>
              </a:spcBef>
            </a:pPr>
            <a:r>
              <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答：该店的苹果的单价是每千克</a:t>
            </a:r>
            <a:r>
              <a:rPr lang="en-US" altLang="zh-CN"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5</a:t>
            </a:r>
            <a:r>
              <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元，梨的单价是每千克</a:t>
            </a:r>
            <a:r>
              <a:rPr lang="en-US" altLang="zh-CN"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9</a:t>
            </a:r>
            <a:r>
              <a:rPr lang="zh-CN" altLang="en-US" sz="2400" dirty="0">
                <a:solidFill>
                  <a:srgbClr val="F8081F"/>
                </a:solidFill>
                <a:latin typeface="Times New Roman" panose="02020603050405020304" pitchFamily="2" charset="0"/>
                <a:ea typeface="黑体" panose="02010609060101010101" pitchFamily="2" charset="-122"/>
                <a:cs typeface="Times New Roman" panose="02020603050405020304" pitchFamily="2" charset="0"/>
                <a:sym typeface="+mn-ea"/>
              </a:rPr>
              <a:t>元</a:t>
            </a:r>
            <a:r>
              <a:rPr lang="en-US" altLang="zh-CN"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endParaRPr lang="en-US" altLang="zh-CN" sz="24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8">
                                            <p:txEl>
                                              <p:charRg st="0" end="88"/>
                                            </p:txEl>
                                          </p:spTgt>
                                        </p:tgtEl>
                                        <p:attrNameLst>
                                          <p:attrName>style.visibility</p:attrName>
                                        </p:attrNameLst>
                                      </p:cBhvr>
                                      <p:to>
                                        <p:strVal val="visible"/>
                                      </p:to>
                                    </p:set>
                                    <p:anim calcmode="lin" valueType="num">
                                      <p:cBhvr additive="base">
                                        <p:cTn id="7" dur="500" fill="hold"/>
                                        <p:tgtEl>
                                          <p:spTgt spid="19458">
                                            <p:txEl>
                                              <p:charRg st="0" end="8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8">
                                            <p:txEl>
                                              <p:charRg st="0" end="8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dissolve">
                                      <p:cBhvr>
                                        <p:cTn id="13" dur="500"/>
                                        <p:tgtEl>
                                          <p:spTgt spid="2">
                                            <p:txEl>
                                              <p:pRg st="0" end="0"/>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dissolv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45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dissolve">
                                      <p:cBhvr>
                                        <p:cTn id="25" dur="500"/>
                                        <p:tgtEl>
                                          <p:spTgt spid="2">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946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dissolve">
                                      <p:cBhvr>
                                        <p:cTn id="34"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6" name="组合 15"/>
          <p:cNvGrpSpPr>
            <a:grpSpLocks noChangeAspect="1"/>
          </p:cNvGrpSpPr>
          <p:nvPr/>
        </p:nvGrpSpPr>
        <p:grpSpPr>
          <a:xfrm>
            <a:off x="3702050" y="2617788"/>
            <a:ext cx="1404938" cy="1404937"/>
            <a:chOff x="9674578" y="2446144"/>
            <a:chExt cx="1556194" cy="1556194"/>
          </a:xfrm>
        </p:grpSpPr>
        <p:grpSp>
          <p:nvGrpSpPr>
            <p:cNvPr id="17" name="组合 16"/>
            <p:cNvGrpSpPr/>
            <p:nvPr/>
          </p:nvGrpSpPr>
          <p:grpSpPr>
            <a:xfrm>
              <a:off x="9674578" y="2446144"/>
              <a:ext cx="1556194" cy="1556194"/>
              <a:chOff x="3154508" y="1821271"/>
              <a:chExt cx="2785107" cy="2785102"/>
            </a:xfrm>
          </p:grpSpPr>
          <p:sp>
            <p:nvSpPr>
              <p:cNvPr id="19"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fontAlgn="auto"/>
                <a:endParaRPr lang="zh-CN" altLang="en-US" sz="1050" strike="noStrike" noProof="1">
                  <a:solidFill>
                    <a:prstClr val="black"/>
                  </a:solidFill>
                </a:endParaRPr>
              </a:p>
            </p:txBody>
          </p:sp>
          <p:sp>
            <p:nvSpPr>
              <p:cNvPr id="20" name="Freeform 5"/>
              <p:cNvSpPr/>
              <p:nvPr/>
            </p:nvSpPr>
            <p:spPr bwMode="auto">
              <a:xfrm rot="10800000">
                <a:off x="3447677" y="2114440"/>
                <a:ext cx="2198769" cy="2198765"/>
              </a:xfrm>
              <a:prstGeom prst="ellipse">
                <a:avLst/>
              </a:prstGeom>
              <a:gradFill flip="none" rotWithShape="1">
                <a:gsLst>
                  <a:gs pos="0">
                    <a:schemeClr val="accent4"/>
                  </a:gs>
                  <a:gs pos="100000">
                    <a:schemeClr val="accent4">
                      <a:lumMod val="75000"/>
                    </a:schemeClr>
                  </a:gs>
                </a:gsLst>
                <a:lin ang="2700000" scaled="1"/>
                <a:tileRect/>
              </a:gradFill>
              <a:ln w="25400">
                <a:gradFill flip="none" rotWithShape="1">
                  <a:gsLst>
                    <a:gs pos="0">
                      <a:schemeClr val="accent4">
                        <a:lumMod val="75000"/>
                      </a:schemeClr>
                    </a:gs>
                    <a:gs pos="100000">
                      <a:schemeClr val="accent4"/>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fontAlgn="auto"/>
                <a:endParaRPr lang="zh-CN" altLang="en-US" sz="1050" strike="noStrike" noProof="1" dirty="0">
                  <a:solidFill>
                    <a:prstClr val="black"/>
                  </a:solidFill>
                </a:endParaRPr>
              </a:p>
            </p:txBody>
          </p:sp>
        </p:grpSp>
        <p:sp>
          <p:nvSpPr>
            <p:cNvPr id="18" name="Freeform 5"/>
            <p:cNvSpPr>
              <a:spLocks noChangeAspect="1" noEditPoints="1"/>
            </p:cNvSpPr>
            <p:nvPr/>
          </p:nvSpPr>
          <p:spPr bwMode="auto">
            <a:xfrm>
              <a:off x="10262139" y="2880262"/>
              <a:ext cx="400923" cy="592899"/>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dirty="0">
                <a:solidFill>
                  <a:schemeClr val="bg1"/>
                </a:solidFill>
                <a:latin typeface="微软雅黑 Light" panose="020B0502040204020203" pitchFamily="34" charset="-122"/>
                <a:ea typeface="微软雅黑 Light" panose="020B0502040204020203" pitchFamily="34" charset="-122"/>
              </a:endParaRPr>
            </a:p>
          </p:txBody>
        </p:sp>
      </p:grpSp>
      <p:cxnSp>
        <p:nvCxnSpPr>
          <p:cNvPr id="15" name="直接连接符 14"/>
          <p:cNvCxnSpPr/>
          <p:nvPr/>
        </p:nvCxnSpPr>
        <p:spPr>
          <a:xfrm>
            <a:off x="5224463" y="3319463"/>
            <a:ext cx="3235325"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24463" y="2727325"/>
            <a:ext cx="1859280" cy="598805"/>
          </a:xfrm>
          <a:prstGeom prst="rect">
            <a:avLst/>
          </a:prstGeom>
        </p:spPr>
        <p:txBody>
          <a:bodyPr wrap="none">
            <a:spAutoFit/>
          </a:bodyPr>
          <a:lstStyle/>
          <a:p>
            <a:pPr fontAlgn="auto"/>
            <a:r>
              <a:rPr lang="zh-CN" altLang="en-US" sz="3300" strike="noStrike" noProof="1" dirty="0">
                <a:solidFill>
                  <a:schemeClr val="accent4"/>
                </a:solidFill>
                <a:latin typeface="造字工房悦黑（非商用）常规体" pitchFamily="2" charset="-122"/>
                <a:ea typeface="造字工房悦黑（非商用）常规体" pitchFamily="2" charset="-122"/>
                <a:cs typeface="+mn-cs"/>
              </a:rPr>
              <a:t>课堂小结</a:t>
            </a:r>
            <a:endParaRPr lang="zh-CN" altLang="en-US" sz="3300" strike="noStrike" noProof="1" dirty="0">
              <a:solidFill>
                <a:schemeClr val="accent4"/>
              </a:solidFill>
              <a:latin typeface="造字工房悦黑（非商用）常规体" pitchFamily="2" charset="-122"/>
              <a:ea typeface="造字工房悦黑（非商用）常规体" pitchFamily="2" charset="-122"/>
            </a:endParaRPr>
          </a:p>
        </p:txBody>
      </p:sp>
      <p:sp>
        <p:nvSpPr>
          <p:cNvPr id="35" name="矩形 34"/>
          <p:cNvSpPr/>
          <p:nvPr/>
        </p:nvSpPr>
        <p:spPr>
          <a:xfrm>
            <a:off x="5224463" y="3451225"/>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归纳总结</a:t>
            </a:r>
            <a:endParaRPr lang="zh-CN" altLang="en-US" dirty="0">
              <a:latin typeface="微软雅黑 Light" panose="020B0502040204020203" pitchFamily="34" charset="-122"/>
              <a:ea typeface="微软雅黑 Light" panose="020B0502040204020203" pitchFamily="34" charset="-122"/>
            </a:endParaRPr>
          </a:p>
        </p:txBody>
      </p:sp>
      <p:sp>
        <p:nvSpPr>
          <p:cNvPr id="36" name="矩形 35"/>
          <p:cNvSpPr/>
          <p:nvPr/>
        </p:nvSpPr>
        <p:spPr>
          <a:xfrm>
            <a:off x="6637338" y="3451225"/>
            <a:ext cx="1383030" cy="368300"/>
          </a:xfrm>
          <a:prstGeom prst="rect">
            <a:avLst/>
          </a:prstGeom>
          <a:noFill/>
          <a:ln w="9525">
            <a:noFill/>
          </a:ln>
        </p:spPr>
        <p:txBody>
          <a:bodyPr wrap="none" anchor="t" anchorCtr="0">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构建脉络</a:t>
            </a:r>
            <a:endParaRPr lang="zh-CN" altLang="en-US"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100000">
                                          <p:val>
                                            <p:strVal val="#ppt_x"/>
                                          </p:val>
                                        </p:tav>
                                      </p:tavLst>
                                    </p:anim>
                                    <p:anim calcmode="lin" valueType="num">
                                      <p:cBhvr>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600" fill="hold"/>
                                        <p:tgtEl>
                                          <p:spTgt spid="11"/>
                                        </p:tgtEl>
                                        <p:attrNameLst>
                                          <p:attrName>ppt_x</p:attrName>
                                        </p:attrNameLst>
                                      </p:cBhvr>
                                      <p:tavLst>
                                        <p:tav tm="0">
                                          <p:val>
                                            <p:strVal val="1+#ppt_w/2"/>
                                          </p:val>
                                        </p:tav>
                                        <p:tav tm="100000">
                                          <p:val>
                                            <p:strVal val="#ppt_x"/>
                                          </p:val>
                                        </p:tav>
                                      </p:tavLst>
                                    </p:anim>
                                    <p:anim calcmode="lin" valueType="num">
                                      <p:cBhvr>
                                        <p:cTn id="13" dur="6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780"/>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80"/>
                            </p:stCondLst>
                            <p:childTnLst>
                              <p:par>
                                <p:cTn id="19" presetID="2" presetClass="entr" presetSubtype="4" decel="10000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ppt_x</p:attrName>
                                        </p:attrNameLst>
                                      </p:cBhvr>
                                      <p:tavLst>
                                        <p:tav tm="0">
                                          <p:val>
                                            <p:strVal val="#ppt_x"/>
                                          </p:val>
                                        </p:tav>
                                        <p:tav tm="100000">
                                          <p:val>
                                            <p:strVal val="#ppt_x"/>
                                          </p:val>
                                        </p:tav>
                                      </p:tavLst>
                                    </p:anim>
                                    <p:anim calcmode="lin" valueType="num">
                                      <p:cBhvr>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5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ppt_x</p:attrName>
                                        </p:attrNameLst>
                                      </p:cBhvr>
                                      <p:tavLst>
                                        <p:tav tm="0">
                                          <p:val>
                                            <p:strVal val="#ppt_x"/>
                                          </p:val>
                                        </p:tav>
                                        <p:tav tm="100000">
                                          <p:val>
                                            <p:strVal val="#ppt_x"/>
                                          </p:val>
                                        </p:tav>
                                      </p:tavLst>
                                    </p:anim>
                                    <p:anim calcmode="lin" valueType="num">
                                      <p:cBhvr>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2" name="Text Box 10" descr="蓝色面巾纸"/>
          <p:cNvSpPr txBox="1"/>
          <p:nvPr/>
        </p:nvSpPr>
        <p:spPr>
          <a:xfrm>
            <a:off x="7247732" y="4722813"/>
            <a:ext cx="3027680" cy="1383665"/>
          </a:xfrm>
          <a:prstGeom prst="rect">
            <a:avLst/>
          </a:prstGeom>
          <a:noFill/>
          <a:ln w="28575" cap="flat" cmpd="sng">
            <a:solidFill>
              <a:schemeClr val="accent1">
                <a:shade val="50000"/>
              </a:schemeClr>
            </a:solidFill>
            <a:prstDash val="solid"/>
            <a:miter/>
            <a:headEnd type="none" w="med" len="med"/>
            <a:tailEnd type="none" w="med" len="med"/>
          </a:ln>
        </p:spPr>
        <p:txBody>
          <a:bodyPr wrap="none" anchor="t">
            <a:spAutoFit/>
          </a:bodyPr>
          <a:p>
            <a:pPr algn="ctr" defTabSz="914400"/>
            <a:r>
              <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cs typeface="+mn-cs"/>
              </a:rPr>
              <a:t>数学问题的解</a:t>
            </a:r>
            <a:endPar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endParaRPr>
          </a:p>
          <a:p>
            <a:pPr algn="ctr" defTabSz="914400"/>
            <a:r>
              <a:rPr lang="zh-CN" altLang="en-US" sz="2800" noProof="1" dirty="0">
                <a:latin typeface="黑体" panose="02010609060101010101" pitchFamily="2" charset="-122"/>
                <a:ea typeface="黑体" panose="02010609060101010101" pitchFamily="2" charset="-122"/>
                <a:cs typeface="+mn-cs"/>
              </a:rPr>
              <a:t>（二元或三元一次</a:t>
            </a:r>
            <a:endParaRPr lang="zh-CN" altLang="en-US" sz="2800" noProof="1" dirty="0">
              <a:latin typeface="黑体" panose="02010609060101010101" pitchFamily="2" charset="-122"/>
              <a:ea typeface="黑体" panose="02010609060101010101" pitchFamily="2" charset="-122"/>
            </a:endParaRPr>
          </a:p>
          <a:p>
            <a:pPr algn="ctr" defTabSz="914400"/>
            <a:r>
              <a:rPr lang="zh-CN" altLang="en-US" sz="2800" noProof="1" dirty="0">
                <a:latin typeface="黑体" panose="02010609060101010101" pitchFamily="2" charset="-122"/>
                <a:ea typeface="黑体" panose="02010609060101010101" pitchFamily="2" charset="-122"/>
                <a:cs typeface="+mn-cs"/>
              </a:rPr>
              <a:t>方程组的解）</a:t>
            </a:r>
            <a:endParaRPr lang="zh-CN" altLang="en-US" sz="2800" noProof="1" dirty="0">
              <a:latin typeface="黑体" panose="02010609060101010101" pitchFamily="2" charset="-122"/>
              <a:ea typeface="黑体" panose="02010609060101010101" pitchFamily="2" charset="-122"/>
            </a:endParaRPr>
          </a:p>
        </p:txBody>
      </p:sp>
      <p:sp>
        <p:nvSpPr>
          <p:cNvPr id="20483" name="Text Box 2" descr="蓝色面巾纸"/>
          <p:cNvSpPr txBox="1"/>
          <p:nvPr/>
        </p:nvSpPr>
        <p:spPr>
          <a:xfrm>
            <a:off x="1874838" y="2029143"/>
            <a:ext cx="1605280" cy="521970"/>
          </a:xfrm>
          <a:prstGeom prst="rect">
            <a:avLst/>
          </a:prstGeom>
          <a:noFill/>
          <a:ln w="28575" cap="flat" cmpd="sng">
            <a:solidFill>
              <a:schemeClr val="accent1">
                <a:shade val="50000"/>
              </a:schemeClr>
            </a:solidFill>
            <a:prstDash val="solid"/>
            <a:miter/>
            <a:headEnd type="none" w="med" len="med"/>
            <a:tailEnd type="none" w="med" len="med"/>
          </a:ln>
        </p:spPr>
        <p:txBody>
          <a:bodyPr wrap="none" anchor="t">
            <a:spAutoFit/>
          </a:bodyPr>
          <a:p>
            <a:pPr defTabSz="914400"/>
            <a:r>
              <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cs typeface="+mn-cs"/>
              </a:rPr>
              <a:t>实际问题</a:t>
            </a:r>
            <a:endPar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endParaRPr>
          </a:p>
        </p:txBody>
      </p:sp>
      <p:grpSp>
        <p:nvGrpSpPr>
          <p:cNvPr id="20484" name="Group 3"/>
          <p:cNvGrpSpPr/>
          <p:nvPr/>
        </p:nvGrpSpPr>
        <p:grpSpPr>
          <a:xfrm>
            <a:off x="3000375" y="1700213"/>
            <a:ext cx="4319588" cy="531812"/>
            <a:chOff x="0" y="0"/>
            <a:chExt cx="3118" cy="263"/>
          </a:xfrm>
        </p:grpSpPr>
        <p:sp>
          <p:nvSpPr>
            <p:cNvPr id="27652" name="Line 4"/>
            <p:cNvSpPr/>
            <p:nvPr/>
          </p:nvSpPr>
          <p:spPr>
            <a:xfrm>
              <a:off x="346" y="263"/>
              <a:ext cx="2665" cy="0"/>
            </a:xfrm>
            <a:prstGeom prst="line">
              <a:avLst/>
            </a:prstGeom>
            <a:ln w="28575" cap="flat" cmpd="sng">
              <a:solidFill>
                <a:schemeClr val="accent1">
                  <a:shade val="50000"/>
                </a:schemeClr>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7653" name="Text Box 5"/>
            <p:cNvSpPr txBox="1"/>
            <p:nvPr/>
          </p:nvSpPr>
          <p:spPr>
            <a:xfrm>
              <a:off x="0" y="0"/>
              <a:ext cx="3118" cy="258"/>
            </a:xfrm>
            <a:prstGeom prst="rect">
              <a:avLst/>
            </a:prstGeom>
            <a:noFill/>
            <a:ln w="9525">
              <a:noFill/>
            </a:ln>
          </p:spPr>
          <p:txBody>
            <a:bodyPr anchor="t" anchorCtr="0">
              <a:spAutoFit/>
            </a:bodyPr>
            <a:p>
              <a:pPr algn="ctr"/>
              <a:r>
                <a:rPr lang="en-US" altLang="zh-CN" sz="2800" dirty="0">
                  <a:solidFill>
                    <a:srgbClr val="FF0000"/>
                  </a:solidFill>
                  <a:latin typeface="黑体" panose="02010609060101010101" pitchFamily="2" charset="-122"/>
                  <a:ea typeface="黑体" panose="02010609060101010101" pitchFamily="2" charset="-122"/>
                </a:rPr>
                <a:t>  </a:t>
              </a:r>
              <a:r>
                <a:rPr lang="zh-CN" altLang="en-US" sz="2800" dirty="0">
                  <a:solidFill>
                    <a:srgbClr val="FF0000"/>
                  </a:solidFill>
                  <a:latin typeface="黑体" panose="02010609060101010101" pitchFamily="2" charset="-122"/>
                  <a:ea typeface="黑体" panose="02010609060101010101" pitchFamily="2" charset="-122"/>
                </a:rPr>
                <a:t>设未知数，列方程组                       </a:t>
              </a:r>
              <a:endParaRPr lang="zh-CN" altLang="en-US" sz="2800" dirty="0">
                <a:solidFill>
                  <a:srgbClr val="FF0000"/>
                </a:solidFill>
                <a:latin typeface="黑体" panose="02010609060101010101" pitchFamily="2" charset="-122"/>
                <a:ea typeface="黑体" panose="02010609060101010101" pitchFamily="2" charset="-122"/>
              </a:endParaRPr>
            </a:p>
          </p:txBody>
        </p:sp>
      </p:grpSp>
      <p:sp>
        <p:nvSpPr>
          <p:cNvPr id="20487" name="Text Box 6" descr="蓝色面巾纸"/>
          <p:cNvSpPr txBox="1"/>
          <p:nvPr/>
        </p:nvSpPr>
        <p:spPr>
          <a:xfrm>
            <a:off x="7171690" y="1320165"/>
            <a:ext cx="3211830" cy="1383665"/>
          </a:xfrm>
          <a:prstGeom prst="rect">
            <a:avLst/>
          </a:prstGeom>
          <a:noFill/>
          <a:ln w="28575" cap="flat" cmpd="sng">
            <a:solidFill>
              <a:schemeClr val="accent1">
                <a:shade val="50000"/>
              </a:schemeClr>
            </a:solidFill>
            <a:prstDash val="solid"/>
            <a:miter/>
            <a:headEnd type="none" w="med" len="med"/>
            <a:tailEnd type="none" w="med" len="med"/>
          </a:ln>
        </p:spPr>
        <p:txBody>
          <a:bodyPr wrap="square" anchor="t">
            <a:spAutoFit/>
          </a:bodyPr>
          <a:p>
            <a:pPr algn="ctr" defTabSz="914400"/>
            <a:r>
              <a:rPr lang="en-US" altLang="zh-CN" sz="2800" noProof="1" dirty="0">
                <a:effectLst>
                  <a:outerShdw blurRad="38100" dist="38100" dir="2700000">
                    <a:srgbClr val="FFFFFF"/>
                  </a:outerShdw>
                </a:effectLst>
                <a:latin typeface="黑体" panose="02010609060101010101" pitchFamily="2" charset="-122"/>
                <a:ea typeface="黑体" panose="02010609060101010101" pitchFamily="2" charset="-122"/>
                <a:cs typeface="+mn-cs"/>
              </a:rPr>
              <a:t>  </a:t>
            </a:r>
            <a:r>
              <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cs typeface="+mn-cs"/>
              </a:rPr>
              <a:t>数学问题</a:t>
            </a:r>
            <a:endPar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cs typeface="+mn-cs"/>
            </a:endParaRPr>
          </a:p>
          <a:p>
            <a:pPr algn="ctr" defTabSz="914400"/>
            <a:r>
              <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cs typeface="+mn-cs"/>
              </a:rPr>
              <a:t>（二元或三元一次方程组）</a:t>
            </a:r>
            <a:endPar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endParaRPr>
          </a:p>
        </p:txBody>
      </p:sp>
      <p:grpSp>
        <p:nvGrpSpPr>
          <p:cNvPr id="20488" name="Group 7"/>
          <p:cNvGrpSpPr/>
          <p:nvPr/>
        </p:nvGrpSpPr>
        <p:grpSpPr>
          <a:xfrm>
            <a:off x="7908925" y="2792906"/>
            <a:ext cx="612775" cy="1930224"/>
            <a:chOff x="-2" y="199"/>
            <a:chExt cx="386" cy="1679"/>
          </a:xfrm>
        </p:grpSpPr>
        <p:sp>
          <p:nvSpPr>
            <p:cNvPr id="27656" name="Line 8"/>
            <p:cNvSpPr/>
            <p:nvPr/>
          </p:nvSpPr>
          <p:spPr>
            <a:xfrm>
              <a:off x="382" y="199"/>
              <a:ext cx="2" cy="1679"/>
            </a:xfrm>
            <a:prstGeom prst="line">
              <a:avLst/>
            </a:prstGeom>
            <a:ln w="28575" cap="flat" cmpd="sng">
              <a:solidFill>
                <a:schemeClr val="accent1">
                  <a:shade val="50000"/>
                </a:schemeClr>
              </a:solidFill>
              <a:prstDash val="solid"/>
              <a:bevel/>
              <a:headEnd type="none" w="med" len="med"/>
              <a:tailEnd type="triangle" w="med" len="med"/>
            </a:ln>
          </p:spPr>
          <p:txBody>
            <a:bodyPr anchor="t" anchorCtr="0"/>
            <a:p>
              <a:endParaRPr lang="zh-CN" altLang="en-US" dirty="0">
                <a:latin typeface="黑体" panose="02010609060101010101" pitchFamily="2" charset="-122"/>
                <a:ea typeface="黑体" panose="02010609060101010101" pitchFamily="2" charset="-122"/>
              </a:endParaRPr>
            </a:p>
          </p:txBody>
        </p:sp>
        <p:sp>
          <p:nvSpPr>
            <p:cNvPr id="27657" name="Text Box 9"/>
            <p:cNvSpPr txBox="1"/>
            <p:nvPr/>
          </p:nvSpPr>
          <p:spPr>
            <a:xfrm>
              <a:off x="-2" y="373"/>
              <a:ext cx="386" cy="1317"/>
            </a:xfrm>
            <a:prstGeom prst="rect">
              <a:avLst/>
            </a:prstGeom>
            <a:noFill/>
            <a:ln w="9525">
              <a:noFill/>
            </a:ln>
          </p:spPr>
          <p:txBody>
            <a:bodyPr vert="eaVert"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解方程组</a:t>
              </a:r>
              <a:endParaRPr lang="zh-CN" altLang="en-US" sz="2800" dirty="0">
                <a:solidFill>
                  <a:srgbClr val="FF0000"/>
                </a:solidFill>
                <a:latin typeface="黑体" panose="02010609060101010101" pitchFamily="2" charset="-122"/>
                <a:ea typeface="黑体" panose="02010609060101010101" pitchFamily="2" charset="-122"/>
              </a:endParaRPr>
            </a:p>
          </p:txBody>
        </p:sp>
      </p:grpSp>
      <p:grpSp>
        <p:nvGrpSpPr>
          <p:cNvPr id="20491" name="Group 11"/>
          <p:cNvGrpSpPr/>
          <p:nvPr/>
        </p:nvGrpSpPr>
        <p:grpSpPr>
          <a:xfrm>
            <a:off x="3790712" y="4923155"/>
            <a:ext cx="3233738" cy="541338"/>
            <a:chOff x="-31" y="0"/>
            <a:chExt cx="2491" cy="250"/>
          </a:xfrm>
        </p:grpSpPr>
        <p:sp>
          <p:nvSpPr>
            <p:cNvPr id="27659" name="Line 12"/>
            <p:cNvSpPr/>
            <p:nvPr/>
          </p:nvSpPr>
          <p:spPr>
            <a:xfrm flipH="1" flipV="1">
              <a:off x="-31" y="241"/>
              <a:ext cx="2491" cy="9"/>
            </a:xfrm>
            <a:prstGeom prst="line">
              <a:avLst/>
            </a:prstGeom>
            <a:ln w="28575" cap="flat" cmpd="sng">
              <a:solidFill>
                <a:schemeClr val="accent1">
                  <a:shade val="50000"/>
                </a:schemeClr>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7660" name="Text Box 13"/>
            <p:cNvSpPr txBox="1"/>
            <p:nvPr/>
          </p:nvSpPr>
          <p:spPr>
            <a:xfrm>
              <a:off x="813" y="0"/>
              <a:ext cx="689" cy="241"/>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检验</a:t>
              </a:r>
              <a:endParaRPr lang="zh-CN" altLang="en-US" sz="2800" dirty="0">
                <a:solidFill>
                  <a:srgbClr val="FF0000"/>
                </a:solidFill>
                <a:latin typeface="黑体" panose="02010609060101010101" pitchFamily="2" charset="-122"/>
                <a:ea typeface="黑体" panose="02010609060101010101" pitchFamily="2" charset="-122"/>
              </a:endParaRPr>
            </a:p>
          </p:txBody>
        </p:sp>
      </p:grpSp>
      <p:sp>
        <p:nvSpPr>
          <p:cNvPr id="20494" name="Text Box 14" descr="蓝色面巾纸"/>
          <p:cNvSpPr txBox="1"/>
          <p:nvPr/>
        </p:nvSpPr>
        <p:spPr>
          <a:xfrm>
            <a:off x="1666875" y="5012055"/>
            <a:ext cx="1981200" cy="953135"/>
          </a:xfrm>
          <a:prstGeom prst="rect">
            <a:avLst/>
          </a:prstGeom>
          <a:noFill/>
          <a:ln w="28575" cap="flat" cmpd="sng">
            <a:solidFill>
              <a:schemeClr val="accent1">
                <a:shade val="50000"/>
              </a:schemeClr>
            </a:solidFill>
            <a:prstDash val="solid"/>
            <a:miter/>
            <a:headEnd type="none" w="med" len="med"/>
            <a:tailEnd type="none" w="med" len="med"/>
          </a:ln>
        </p:spPr>
        <p:txBody>
          <a:bodyPr anchor="t">
            <a:spAutoFit/>
          </a:bodyPr>
          <a:p>
            <a:pPr algn="ctr" defTabSz="914400"/>
            <a:r>
              <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cs typeface="+mn-cs"/>
              </a:rPr>
              <a:t>实际问题</a:t>
            </a:r>
            <a:endPar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endParaRPr>
          </a:p>
          <a:p>
            <a:pPr algn="ctr" defTabSz="914400"/>
            <a:r>
              <a:rPr lang="zh-CN" altLang="en-US" sz="2800" noProof="1" dirty="0">
                <a:solidFill>
                  <a:srgbClr val="000000"/>
                </a:solidFill>
                <a:effectLst>
                  <a:outerShdw blurRad="38100" dist="38100" dir="2700000">
                    <a:srgbClr val="FFFFFF"/>
                  </a:outerShdw>
                </a:effectLst>
                <a:latin typeface="黑体" panose="02010609060101010101" pitchFamily="2" charset="-122"/>
                <a:ea typeface="黑体" panose="02010609060101010101" pitchFamily="2" charset="-122"/>
                <a:cs typeface="+mn-cs"/>
              </a:rPr>
              <a:t>的答案</a:t>
            </a:r>
            <a:r>
              <a:rPr lang="zh-CN" altLang="en-US" sz="2800" noProof="1" dirty="0">
                <a:effectLst>
                  <a:outerShdw blurRad="38100" dist="38100" dir="2700000">
                    <a:srgbClr val="FFFFFF"/>
                  </a:outerShdw>
                </a:effectLst>
                <a:latin typeface="黑体" panose="02010609060101010101" pitchFamily="2" charset="-122"/>
                <a:ea typeface="黑体" panose="02010609060101010101" pitchFamily="2" charset="-122"/>
                <a:cs typeface="+mn-cs"/>
              </a:rPr>
              <a:t>       </a:t>
            </a:r>
            <a:endParaRPr lang="zh-CN" altLang="en-US" sz="2800" noProof="1" dirty="0">
              <a:effectLst>
                <a:outerShdw blurRad="38100" dist="38100" dir="2700000">
                  <a:srgbClr val="FFFFFF"/>
                </a:outerShdw>
              </a:effectLst>
              <a:latin typeface="黑体" panose="02010609060101010101" pitchFamily="2" charset="-122"/>
              <a:ea typeface="黑体" panose="02010609060101010101" pitchFamily="2" charset="-122"/>
            </a:endParaRPr>
          </a:p>
        </p:txBody>
      </p:sp>
      <p:sp>
        <p:nvSpPr>
          <p:cNvPr id="20495" name="Line 15"/>
          <p:cNvSpPr/>
          <p:nvPr/>
        </p:nvSpPr>
        <p:spPr>
          <a:xfrm flipH="1">
            <a:off x="3000375" y="2606993"/>
            <a:ext cx="0" cy="2332037"/>
          </a:xfrm>
          <a:prstGeom prst="line">
            <a:avLst/>
          </a:prstGeom>
          <a:ln w="28575" cap="flat" cmpd="sng">
            <a:solidFill>
              <a:schemeClr val="accent1">
                <a:shade val="50000"/>
              </a:schemeClr>
            </a:solidFill>
            <a:prstDash val="solid"/>
            <a:bevel/>
            <a:headEnd type="none" w="med" len="med"/>
            <a:tailEnd type="triangle" w="med" len="med"/>
          </a:ln>
        </p:spPr>
      </p:sp>
      <p:sp>
        <p:nvSpPr>
          <p:cNvPr id="20496" name="AutoShape 16"/>
          <p:cNvSpPr/>
          <p:nvPr/>
        </p:nvSpPr>
        <p:spPr>
          <a:xfrm>
            <a:off x="3647440" y="2546985"/>
            <a:ext cx="3095625" cy="2808288"/>
          </a:xfrm>
          <a:prstGeom prst="curvedLeftArrow">
            <a:avLst>
              <a:gd name="adj1" fmla="val 20000"/>
              <a:gd name="adj2" fmla="val 40000"/>
              <a:gd name="adj3" fmla="val 36978"/>
            </a:avLst>
          </a:prstGeom>
          <a:solidFill>
            <a:schemeClr val="accent1">
              <a:lumMod val="20000"/>
              <a:lumOff val="80000"/>
            </a:schemeClr>
          </a:solidFill>
          <a:ln w="9525" cap="flat" cmpd="sng">
            <a:solidFill>
              <a:schemeClr val="tx1"/>
            </a:solidFill>
            <a:prstDash val="solid"/>
            <a:miter/>
            <a:headEnd type="none" w="med" len="med"/>
            <a:tailEnd type="none" w="med" len="med"/>
          </a:ln>
        </p:spPr>
        <p:txBody>
          <a:bodyPr wrap="none" anchor="ctr" anchorCtr="0"/>
          <a:p>
            <a:endParaRPr lang="zh-CN" altLang="en-US" sz="2800" dirty="0">
              <a:latin typeface="Arial" panose="020B0604020202020204" pitchFamily="34" charset="0"/>
              <a:ea typeface="宋体" panose="02010600030101010101" pitchFamily="2" charset="-122"/>
            </a:endParaRPr>
          </a:p>
        </p:txBody>
      </p:sp>
      <p:sp>
        <p:nvSpPr>
          <p:cNvPr id="20497" name="Text Box 18"/>
          <p:cNvSpPr txBox="1"/>
          <p:nvPr/>
        </p:nvSpPr>
        <p:spPr>
          <a:xfrm>
            <a:off x="8326279" y="3067368"/>
            <a:ext cx="1605280" cy="1383665"/>
          </a:xfrm>
          <a:prstGeom prst="rect">
            <a:avLst/>
          </a:prstGeom>
          <a:noFill/>
          <a:ln w="9525">
            <a:noFill/>
          </a:ln>
        </p:spPr>
        <p:txBody>
          <a:bodyPr wrap="none" anchor="t" anchorCtr="0">
            <a:spAutoFit/>
          </a:bodyPr>
          <a:p>
            <a:pPr algn="ctr"/>
            <a:r>
              <a:rPr lang="zh-CN" altLang="en-US" sz="2800" dirty="0">
                <a:solidFill>
                  <a:srgbClr val="FF0000"/>
                </a:solidFill>
                <a:latin typeface="黑体" panose="02010609060101010101" pitchFamily="2" charset="-122"/>
                <a:ea typeface="黑体" panose="02010609060101010101" pitchFamily="2" charset="-122"/>
              </a:rPr>
              <a:t>代入法</a:t>
            </a:r>
            <a:endParaRPr lang="zh-CN" altLang="en-US" sz="2800" dirty="0">
              <a:solidFill>
                <a:srgbClr val="FF0000"/>
              </a:solidFill>
              <a:latin typeface="黑体" panose="02010609060101010101" pitchFamily="2" charset="-122"/>
              <a:ea typeface="黑体" panose="02010609060101010101" pitchFamily="2" charset="-122"/>
            </a:endParaRPr>
          </a:p>
          <a:p>
            <a:pPr algn="ctr"/>
            <a:r>
              <a:rPr lang="zh-CN" altLang="en-US" sz="2800" dirty="0">
                <a:solidFill>
                  <a:srgbClr val="FF0000"/>
                </a:solidFill>
                <a:latin typeface="黑体" panose="02010609060101010101" pitchFamily="2" charset="-122"/>
                <a:ea typeface="黑体" panose="02010609060101010101" pitchFamily="2" charset="-122"/>
              </a:rPr>
              <a:t>加减法</a:t>
            </a:r>
            <a:endParaRPr lang="zh-CN" altLang="en-US" sz="2800" dirty="0">
              <a:solidFill>
                <a:srgbClr val="FF0000"/>
              </a:solidFill>
              <a:latin typeface="黑体" panose="02010609060101010101" pitchFamily="2" charset="-122"/>
              <a:ea typeface="黑体" panose="02010609060101010101" pitchFamily="2" charset="-122"/>
            </a:endParaRPr>
          </a:p>
          <a:p>
            <a:pPr algn="ctr"/>
            <a:r>
              <a:rPr lang="zh-CN" altLang="en-US" sz="2800" dirty="0">
                <a:solidFill>
                  <a:srgbClr val="FF0000"/>
                </a:solidFill>
                <a:latin typeface="黑体" panose="02010609060101010101" pitchFamily="2" charset="-122"/>
                <a:ea typeface="黑体" panose="02010609060101010101" pitchFamily="2" charset="-122"/>
              </a:rPr>
              <a:t>（消元）</a:t>
            </a:r>
            <a:endParaRPr lang="zh-CN" altLang="en-US" sz="2800" dirty="0">
              <a:solidFill>
                <a:srgbClr val="FF0000"/>
              </a:solidFill>
              <a:latin typeface="黑体" panose="02010609060101010101" pitchFamily="2" charset="-122"/>
              <a:ea typeface="黑体" panose="02010609060101010101" pitchFamily="2" charset="-122"/>
            </a:endParaRPr>
          </a:p>
        </p:txBody>
      </p:sp>
      <p:grpSp>
        <p:nvGrpSpPr>
          <p:cNvPr id="8" name="组合 7"/>
          <p:cNvGrpSpPr/>
          <p:nvPr/>
        </p:nvGrpSpPr>
        <p:grpSpPr>
          <a:xfrm>
            <a:off x="4229757" y="257601"/>
            <a:ext cx="3445466" cy="773918"/>
            <a:chOff x="3590568" y="400194"/>
            <a:chExt cx="5213316" cy="1031890"/>
          </a:xfrm>
        </p:grpSpPr>
        <p:grpSp>
          <p:nvGrpSpPr>
            <p:cNvPr id="9" name="组合 8"/>
            <p:cNvGrpSpPr/>
            <p:nvPr/>
          </p:nvGrpSpPr>
          <p:grpSpPr>
            <a:xfrm>
              <a:off x="3590568" y="400194"/>
              <a:ext cx="5213316" cy="1031890"/>
              <a:chOff x="7038412" y="5298115"/>
              <a:chExt cx="3099874" cy="517828"/>
            </a:xfrm>
          </p:grpSpPr>
          <p:grpSp>
            <p:nvGrpSpPr>
              <p:cNvPr id="10" name="组合 9"/>
              <p:cNvGrpSpPr/>
              <p:nvPr/>
            </p:nvGrpSpPr>
            <p:grpSpPr>
              <a:xfrm>
                <a:off x="7038412" y="5298115"/>
                <a:ext cx="3099874" cy="517828"/>
                <a:chOff x="5718131" y="5650928"/>
                <a:chExt cx="4596458" cy="767829"/>
              </a:xfrm>
            </p:grpSpPr>
            <p:sp>
              <p:nvSpPr>
                <p:cNvPr id="12" name="圆角矩形 11"/>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13" name="圆角矩形 12"/>
                <p:cNvSpPr/>
                <p:nvPr/>
              </p:nvSpPr>
              <p:spPr>
                <a:xfrm>
                  <a:off x="5829672" y="5747159"/>
                  <a:ext cx="4373372" cy="575365"/>
                </a:xfrm>
                <a:prstGeom prst="roundRect">
                  <a:avLst>
                    <a:gd name="adj" fmla="val 50000"/>
                  </a:avLst>
                </a:prstGeom>
                <a:solidFill>
                  <a:schemeClr val="accent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grpSp>
          <p:sp>
            <p:nvSpPr>
              <p:cNvPr id="14" name="TextBox 19"/>
              <p:cNvSpPr txBox="1"/>
              <p:nvPr/>
            </p:nvSpPr>
            <p:spPr>
              <a:xfrm>
                <a:off x="7752953" y="5433395"/>
                <a:ext cx="278798" cy="169101"/>
              </a:xfrm>
              <a:prstGeom prst="rect">
                <a:avLst/>
              </a:prstGeom>
              <a:noFill/>
            </p:spPr>
            <p:txBody>
              <a:bodyPr wrap="none" rtlCol="0">
                <a:spAutoFit/>
              </a:bodyPr>
              <a:p>
                <a:endParaRPr lang="zh-CN" altLang="en-US" sz="1050" dirty="0">
                  <a:solidFill>
                    <a:schemeClr val="bg1"/>
                  </a:solidFill>
                  <a:latin typeface="微软雅黑" panose="020B0503020204020204" charset="-122"/>
                  <a:ea typeface="微软雅黑" panose="020B0503020204020204" charset="-122"/>
                </a:endParaRPr>
              </a:p>
            </p:txBody>
          </p:sp>
        </p:grpSp>
        <p:sp>
          <p:nvSpPr>
            <p:cNvPr id="15" name="矩形 14"/>
            <p:cNvSpPr/>
            <p:nvPr/>
          </p:nvSpPr>
          <p:spPr>
            <a:xfrm>
              <a:off x="4055479" y="598899"/>
              <a:ext cx="4283494" cy="737446"/>
            </a:xfrm>
            <a:prstGeom prst="rect">
              <a:avLst/>
            </a:prstGeom>
          </p:spPr>
          <p:txBody>
            <a:bodyPr wrap="square">
              <a:spAutoFit/>
            </a:bodyPr>
            <a:p>
              <a:pPr algn="ctr"/>
              <a:r>
                <a:rPr lang="zh-CN" altLang="en-US" sz="3000" dirty="0" smtClean="0">
                  <a:solidFill>
                    <a:schemeClr val="bg1"/>
                  </a:solidFill>
                  <a:latin typeface="造字工房悦黑（非商用）常规体" pitchFamily="2" charset="-122"/>
                  <a:ea typeface="造字工房悦黑（非商用）常规体" pitchFamily="2" charset="-122"/>
                </a:rPr>
                <a:t>课堂小结</a:t>
              </a:r>
              <a:endParaRPr lang="zh-CN" altLang="en-US" sz="3000" dirty="0">
                <a:solidFill>
                  <a:schemeClr val="bg1"/>
                </a:solidFill>
                <a:latin typeface="造字工房悦黑（非商用）常规体" pitchFamily="2" charset="-122"/>
                <a:ea typeface="造字工房悦黑（非商用）常规体" pitchFamily="2" charset="-122"/>
              </a:endParaRPr>
            </a:p>
          </p:txBody>
        </p:sp>
      </p:gr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wipe(left)">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wipe(left)">
                                      <p:cBhvr>
                                        <p:cTn id="12" dur="500"/>
                                        <p:tgtEl>
                                          <p:spTgt spid="2048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487"/>
                                        </p:tgtEl>
                                        <p:attrNameLst>
                                          <p:attrName>style.visibility</p:attrName>
                                        </p:attrNameLst>
                                      </p:cBhvr>
                                      <p:to>
                                        <p:strVal val="visible"/>
                                      </p:to>
                                    </p:set>
                                    <p:animEffect transition="in" filter="wipe(left)">
                                      <p:cBhvr>
                                        <p:cTn id="17" dur="500"/>
                                        <p:tgtEl>
                                          <p:spTgt spid="2048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0488"/>
                                        </p:tgtEl>
                                        <p:attrNameLst>
                                          <p:attrName>style.visibility</p:attrName>
                                        </p:attrNameLst>
                                      </p:cBhvr>
                                      <p:to>
                                        <p:strVal val="visible"/>
                                      </p:to>
                                    </p:set>
                                    <p:animEffect transition="in" filter="wipe(up)">
                                      <p:cBhvr>
                                        <p:cTn id="22" dur="500"/>
                                        <p:tgtEl>
                                          <p:spTgt spid="20488"/>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20497"/>
                                        </p:tgtEl>
                                        <p:attrNameLst>
                                          <p:attrName>style.visibility</p:attrName>
                                        </p:attrNameLst>
                                      </p:cBhvr>
                                      <p:to>
                                        <p:strVal val="visible"/>
                                      </p:to>
                                    </p:set>
                                    <p:anim calcmode="lin" valueType="num">
                                      <p:cBhvr>
                                        <p:cTn id="27" dur="500" fill="hold"/>
                                        <p:tgtEl>
                                          <p:spTgt spid="20497"/>
                                        </p:tgtEl>
                                        <p:attrNameLst>
                                          <p:attrName>ppt_w</p:attrName>
                                        </p:attrNameLst>
                                      </p:cBhvr>
                                      <p:tavLst>
                                        <p:tav tm="0">
                                          <p:val>
                                            <p:fltVal val="0.000000"/>
                                          </p:val>
                                        </p:tav>
                                        <p:tav tm="100000">
                                          <p:val>
                                            <p:strVal val="#ppt_w"/>
                                          </p:val>
                                        </p:tav>
                                      </p:tavLst>
                                    </p:anim>
                                    <p:anim calcmode="lin" valueType="num">
                                      <p:cBhvr>
                                        <p:cTn id="28" dur="500" fill="hold"/>
                                        <p:tgtEl>
                                          <p:spTgt spid="20497"/>
                                        </p:tgtEl>
                                        <p:attrNameLst>
                                          <p:attrName>ppt_h</p:attrName>
                                        </p:attrNameLst>
                                      </p:cBhvr>
                                      <p:tavLst>
                                        <p:tav tm="0">
                                          <p:val>
                                            <p:fltVal val="0.000000"/>
                                          </p:val>
                                        </p:tav>
                                        <p:tav tm="100000">
                                          <p:val>
                                            <p:strVal val="#ppt_h"/>
                                          </p:val>
                                        </p:tav>
                                      </p:tavLst>
                                    </p:anim>
                                    <p:anim calcmode="lin" valueType="num">
                                      <p:cBhvr>
                                        <p:cTn id="29" dur="500" fill="hold"/>
                                        <p:tgtEl>
                                          <p:spTgt spid="20497"/>
                                        </p:tgtEl>
                                        <p:attrNameLst>
                                          <p:attrName>style.rotation</p:attrName>
                                        </p:attrNameLst>
                                      </p:cBhvr>
                                      <p:tavLst>
                                        <p:tav tm="0">
                                          <p:val>
                                            <p:fltVal val="360.000000"/>
                                          </p:val>
                                        </p:tav>
                                        <p:tav tm="100000">
                                          <p:val>
                                            <p:fltVal val="0.000000"/>
                                          </p:val>
                                        </p:tav>
                                      </p:tavLst>
                                    </p:anim>
                                    <p:animEffect transition="in" filter="fade">
                                      <p:cBhvr>
                                        <p:cTn id="30" dur="500"/>
                                        <p:tgtEl>
                                          <p:spTgt spid="2049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20482"/>
                                        </p:tgtEl>
                                        <p:attrNameLst>
                                          <p:attrName>style.visibility</p:attrName>
                                        </p:attrNameLst>
                                      </p:cBhvr>
                                      <p:to>
                                        <p:strVal val="visible"/>
                                      </p:to>
                                    </p:set>
                                    <p:animEffect transition="in" filter="wipe(right)">
                                      <p:cBhvr>
                                        <p:cTn id="35" dur="500"/>
                                        <p:tgtEl>
                                          <p:spTgt spid="2048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20491"/>
                                        </p:tgtEl>
                                        <p:attrNameLst>
                                          <p:attrName>style.visibility</p:attrName>
                                        </p:attrNameLst>
                                      </p:cBhvr>
                                      <p:to>
                                        <p:strVal val="visible"/>
                                      </p:to>
                                    </p:set>
                                    <p:animEffect transition="in" filter="wipe(right)">
                                      <p:cBhvr>
                                        <p:cTn id="40" dur="500"/>
                                        <p:tgtEl>
                                          <p:spTgt spid="2049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20494"/>
                                        </p:tgtEl>
                                        <p:attrNameLst>
                                          <p:attrName>style.visibility</p:attrName>
                                        </p:attrNameLst>
                                      </p:cBhvr>
                                      <p:to>
                                        <p:strVal val="visible"/>
                                      </p:to>
                                    </p:set>
                                    <p:animEffect transition="in" filter="wipe(right)">
                                      <p:cBhvr>
                                        <p:cTn id="45" dur="500"/>
                                        <p:tgtEl>
                                          <p:spTgt spid="2049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20495"/>
                                        </p:tgtEl>
                                        <p:attrNameLst>
                                          <p:attrName>style.visibility</p:attrName>
                                        </p:attrNameLst>
                                      </p:cBhvr>
                                      <p:to>
                                        <p:strVal val="visible"/>
                                      </p:to>
                                    </p:set>
                                    <p:animEffect transition="in" filter="wipe(up)">
                                      <p:cBhvr>
                                        <p:cTn id="50" dur="500"/>
                                        <p:tgtEl>
                                          <p:spTgt spid="20495"/>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04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animBg="1"/>
      <p:bldP spid="20483" grpId="0" bldLvl="0" animBg="1"/>
      <p:bldP spid="20487" grpId="0" bldLvl="0" animBg="1"/>
      <p:bldP spid="20494" grpId="0" bldLvl="0" animBg="1"/>
      <p:bldP spid="20496" grpId="0" bldLvl="0" animBg="1"/>
      <p:bldP spid="2049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2" name="直接连接符 11"/>
          <p:cNvCxnSpPr/>
          <p:nvPr/>
        </p:nvCxnSpPr>
        <p:spPr>
          <a:xfrm>
            <a:off x="5224463" y="3319463"/>
            <a:ext cx="3235325" cy="0"/>
          </a:xfrm>
          <a:prstGeom prst="line">
            <a:avLst/>
          </a:prstGeom>
          <a:ln w="19050">
            <a:solidFill>
              <a:schemeClr val="bg2">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594033" y="2720975"/>
            <a:ext cx="1859280" cy="598805"/>
          </a:xfrm>
          <a:prstGeom prst="rect">
            <a:avLst/>
          </a:prstGeom>
          <a:noFill/>
          <a:ln w="9525">
            <a:noFill/>
          </a:ln>
        </p:spPr>
        <p:txBody>
          <a:bodyPr wrap="none" anchor="t">
            <a:spAutoFit/>
          </a:bodyPr>
          <a:p>
            <a:r>
              <a:rPr lang="zh-CN" altLang="en-US" sz="3300" dirty="0">
                <a:solidFill>
                  <a:schemeClr val="accent1"/>
                </a:solidFill>
                <a:latin typeface="造字工房悦黑（非商用）常规体" pitchFamily="2" charset="-122"/>
                <a:ea typeface="造字工房悦黑（非商用）常规体" pitchFamily="2" charset="-122"/>
              </a:rPr>
              <a:t>要点梳理</a:t>
            </a:r>
            <a:endParaRPr lang="zh-CN" altLang="en-US" sz="3300" dirty="0">
              <a:solidFill>
                <a:schemeClr val="accent1"/>
              </a:solidFill>
              <a:latin typeface="造字工房悦黑（非商用）常规体" pitchFamily="2" charset="-122"/>
              <a:ea typeface="造字工房悦黑（非商用）常规体" pitchFamily="2" charset="-122"/>
            </a:endParaRPr>
          </a:p>
        </p:txBody>
      </p:sp>
      <p:grpSp>
        <p:nvGrpSpPr>
          <p:cNvPr id="14" name="组合 13"/>
          <p:cNvGrpSpPr/>
          <p:nvPr/>
        </p:nvGrpSpPr>
        <p:grpSpPr>
          <a:xfrm>
            <a:off x="3689350" y="2595563"/>
            <a:ext cx="1417638" cy="1417637"/>
            <a:chOff x="997758" y="2442742"/>
            <a:chExt cx="1556194" cy="1556194"/>
          </a:xfrm>
        </p:grpSpPr>
        <p:grpSp>
          <p:nvGrpSpPr>
            <p:cNvPr id="16" name="组合 15"/>
            <p:cNvGrpSpPr/>
            <p:nvPr/>
          </p:nvGrpSpPr>
          <p:grpSpPr>
            <a:xfrm>
              <a:off x="997758" y="2442742"/>
              <a:ext cx="1556194" cy="1556194"/>
              <a:chOff x="3154508" y="1821271"/>
              <a:chExt cx="2785107" cy="2785102"/>
            </a:xfrm>
          </p:grpSpPr>
          <p:sp>
            <p:nvSpPr>
              <p:cNvPr id="17"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sp>
            <p:nvSpPr>
              <p:cNvPr id="18" name="Freeform 5"/>
              <p:cNvSpPr/>
              <p:nvPr/>
            </p:nvSpPr>
            <p:spPr bwMode="auto">
              <a:xfrm rot="10800000">
                <a:off x="3447677" y="2114440"/>
                <a:ext cx="2198769" cy="2198765"/>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
                <a:pPr fontAlgn="auto"/>
                <a:endParaRPr lang="zh-CN" altLang="en-US" sz="1050" strike="noStrike" noProof="1">
                  <a:solidFill>
                    <a:prstClr val="black"/>
                  </a:solidFill>
                </a:endParaRPr>
              </a:p>
            </p:txBody>
          </p:sp>
        </p:grpSp>
        <p:sp>
          <p:nvSpPr>
            <p:cNvPr id="19" name="Freeform 7"/>
            <p:cNvSpPr>
              <a:spLocks noChangeAspect="1" noEditPoints="1"/>
            </p:cNvSpPr>
            <p:nvPr/>
          </p:nvSpPr>
          <p:spPr bwMode="auto">
            <a:xfrm>
              <a:off x="1432097" y="2948295"/>
              <a:ext cx="677075" cy="554847"/>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68580" tIns="34290" rIns="68580" bIns="34290" numCol="1" anchor="t" anchorCtr="0" compatLnSpc="1"/>
            <a:p>
              <a:pPr fontAlgn="auto"/>
              <a:endParaRPr lang="zh-CN" altLang="en-US" sz="1350" strike="noStrike" noProof="1">
                <a:solidFill>
                  <a:schemeClr val="bg1"/>
                </a:solidFill>
                <a:latin typeface="微软雅黑 Light" panose="020B0502040204020203" pitchFamily="34" charset="-122"/>
                <a:ea typeface="微软雅黑 Light" panose="020B0502040204020203" pitchFamily="34" charset="-122"/>
              </a:endParaRPr>
            </a:p>
          </p:txBody>
        </p:sp>
      </p:grpSp>
      <p:sp>
        <p:nvSpPr>
          <p:cNvPr id="20" name="矩形 19"/>
          <p:cNvSpPr/>
          <p:nvPr/>
        </p:nvSpPr>
        <p:spPr>
          <a:xfrm>
            <a:off x="5297488" y="3467100"/>
            <a:ext cx="1383030" cy="368300"/>
          </a:xfrm>
          <a:prstGeom prst="rect">
            <a:avLst/>
          </a:prstGeom>
          <a:noFill/>
          <a:ln w="9525">
            <a:noFill/>
          </a:ln>
        </p:spPr>
        <p:txBody>
          <a:bodyPr wrap="none" anchor="t">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教学目标</a:t>
            </a:r>
            <a:endParaRPr lang="zh-CN" altLang="en-US" dirty="0">
              <a:latin typeface="微软雅黑 Light" panose="020B0502040204020203" pitchFamily="34" charset="-122"/>
              <a:ea typeface="微软雅黑 Light" panose="020B0502040204020203" pitchFamily="34" charset="-122"/>
            </a:endParaRPr>
          </a:p>
        </p:txBody>
      </p:sp>
      <p:sp>
        <p:nvSpPr>
          <p:cNvPr id="21" name="矩形 20"/>
          <p:cNvSpPr/>
          <p:nvPr/>
        </p:nvSpPr>
        <p:spPr>
          <a:xfrm>
            <a:off x="6777038" y="3465513"/>
            <a:ext cx="1383030" cy="368300"/>
          </a:xfrm>
          <a:prstGeom prst="rect">
            <a:avLst/>
          </a:prstGeom>
          <a:noFill/>
          <a:ln w="9525">
            <a:noFill/>
          </a:ln>
        </p:spPr>
        <p:txBody>
          <a:bodyPr wrap="none" anchor="t">
            <a:spAutoFit/>
          </a:bodyPr>
          <a:p>
            <a:pPr marL="285750" indent="-285750">
              <a:buFont typeface="Wingdings" panose="05000000000000000000" pitchFamily="2" charset="2"/>
              <a:buChar char="ü"/>
            </a:pPr>
            <a:r>
              <a:rPr lang="zh-CN" altLang="en-US" dirty="0">
                <a:latin typeface="微软雅黑 Light" panose="020B0502040204020203" pitchFamily="34" charset="-122"/>
                <a:ea typeface="微软雅黑 Light" panose="020B0502040204020203" pitchFamily="34" charset="-122"/>
              </a:rPr>
              <a:t>教学重点</a:t>
            </a:r>
            <a:endParaRPr lang="zh-CN" altLang="en-US" dirty="0">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600" fill="hold"/>
                                        <p:tgtEl>
                                          <p:spTgt spid="13"/>
                                        </p:tgtEl>
                                        <p:attrNameLst>
                                          <p:attrName>ppt_x</p:attrName>
                                        </p:attrNameLst>
                                      </p:cBhvr>
                                      <p:tavLst>
                                        <p:tav tm="0">
                                          <p:val>
                                            <p:strVal val="1+#ppt_w/2"/>
                                          </p:val>
                                        </p:tav>
                                        <p:tav tm="100000">
                                          <p:val>
                                            <p:strVal val="#ppt_x"/>
                                          </p:val>
                                        </p:tav>
                                      </p:tavLst>
                                    </p:anim>
                                    <p:anim calcmode="lin" valueType="num">
                                      <p:cBhvr>
                                        <p:cTn id="13" dur="6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279"/>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 presetClass="entr" presetSubtype="4" decel="100000" fill="hold" grpId="0" nodeType="withEffect">
                                  <p:stCondLst>
                                    <p:cond delay="30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45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ppt_x</p:attrName>
                                        </p:attrNameLst>
                                      </p:cBhvr>
                                      <p:tavLst>
                                        <p:tav tm="0">
                                          <p:val>
                                            <p:strVal val="#ppt_x"/>
                                          </p:val>
                                        </p:tav>
                                        <p:tav tm="100000">
                                          <p:val>
                                            <p:strVal val="#ppt_x"/>
                                          </p:val>
                                        </p:tav>
                                      </p:tavLst>
                                    </p:anim>
                                    <p:anim calcmode="lin" valueType="num">
                                      <p:cBhvr>
                                        <p:cTn id="2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8" name="矩形 13"/>
          <p:cNvSpPr/>
          <p:nvPr/>
        </p:nvSpPr>
        <p:spPr>
          <a:xfrm>
            <a:off x="2063750" y="1484313"/>
            <a:ext cx="6316980" cy="521970"/>
          </a:xfrm>
          <a:prstGeom prst="rect">
            <a:avLst/>
          </a:prstGeom>
          <a:noFill/>
          <a:ln w="28575" cmpd="sng">
            <a:solidFill>
              <a:schemeClr val="accent1">
                <a:shade val="50000"/>
              </a:schemeClr>
            </a:solidFill>
            <a:prstDash val="solid"/>
          </a:ln>
        </p:spPr>
        <p:txBody>
          <a:bodyPr wrap="none" anchor="t" anchorCtr="0">
            <a:spAutoFit/>
          </a:bodyPr>
          <a:p>
            <a:r>
              <a:rPr lang="zh-CN" altLang="en-US" sz="2800" dirty="0">
                <a:solidFill>
                  <a:schemeClr val="accent1"/>
                </a:solidFill>
                <a:latin typeface="Times New Roman" panose="02020603050405020304" pitchFamily="2" charset="0"/>
                <a:ea typeface="黑体" panose="02010609060101010101" pitchFamily="2" charset="-122"/>
              </a:rPr>
              <a:t>一、二（三）元一次方程组的有关概念</a:t>
            </a:r>
            <a:r>
              <a:rPr lang="en-US" altLang="zh-CN" sz="2800" dirty="0">
                <a:solidFill>
                  <a:schemeClr val="accent1"/>
                </a:solidFill>
                <a:latin typeface="Times New Roman" panose="02020603050405020304" pitchFamily="2" charset="0"/>
                <a:ea typeface="黑体" panose="02010609060101010101" pitchFamily="2" charset="-122"/>
              </a:rPr>
              <a:t> </a:t>
            </a:r>
            <a:endParaRPr lang="en-US" altLang="zh-CN" sz="2800" dirty="0">
              <a:solidFill>
                <a:schemeClr val="accent1"/>
              </a:solidFill>
              <a:latin typeface="Times New Roman" panose="02020603050405020304" pitchFamily="2" charset="0"/>
              <a:ea typeface="黑体" panose="02010609060101010101" pitchFamily="2" charset="-122"/>
            </a:endParaRPr>
          </a:p>
        </p:txBody>
      </p:sp>
      <p:sp>
        <p:nvSpPr>
          <p:cNvPr id="4099" name="文本框 3"/>
          <p:cNvSpPr txBox="1"/>
          <p:nvPr/>
        </p:nvSpPr>
        <p:spPr>
          <a:xfrm>
            <a:off x="1911350" y="2368550"/>
            <a:ext cx="8323263" cy="2676525"/>
          </a:xfrm>
          <a:prstGeom prst="rect">
            <a:avLst/>
          </a:prstGeom>
          <a:noFill/>
          <a:ln w="9525">
            <a:noFill/>
          </a:ln>
        </p:spPr>
        <p:txBody>
          <a:bodyPr wrap="square" anchor="t" anchorCtr="0">
            <a:spAutoFit/>
          </a:bodyPr>
          <a:p>
            <a:pPr>
              <a:lnSpc>
                <a:spcPct val="150000"/>
              </a:lnSpc>
            </a:pPr>
            <a:r>
              <a:rPr lang="en-US" altLang="zh-CN" sz="2800" dirty="0">
                <a:latin typeface="Times New Roman" panose="02020603050405020304" pitchFamily="2" charset="0"/>
                <a:ea typeface="黑体" panose="02010609060101010101" pitchFamily="2" charset="-122"/>
                <a:sym typeface="Arial" panose="020B0604020202020204" pitchFamily="34" charset="0"/>
              </a:rPr>
              <a:t>1. </a:t>
            </a:r>
            <a:r>
              <a:rPr lang="zh-CN" altLang="en-US"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二元一次方程：</a:t>
            </a:r>
            <a:r>
              <a:rPr lang="zh-CN" altLang="en-US" sz="2800" dirty="0">
                <a:latin typeface="Times New Roman" panose="02020603050405020304" pitchFamily="2" charset="0"/>
                <a:ea typeface="黑体" panose="02010609060101010101" pitchFamily="2" charset="-122"/>
                <a:sym typeface="Arial" panose="020B0604020202020204" pitchFamily="34" charset="0"/>
              </a:rPr>
              <a:t>含有</a:t>
            </a:r>
            <a:r>
              <a:rPr lang="en-US" altLang="zh-CN" sz="2800" dirty="0">
                <a:latin typeface="Times New Roman" panose="02020603050405020304" pitchFamily="2" charset="0"/>
                <a:ea typeface="黑体" panose="02010609060101010101" pitchFamily="2" charset="-122"/>
                <a:sym typeface="Arial" panose="020B0604020202020204" pitchFamily="34" charset="0"/>
              </a:rPr>
              <a:t>______</a:t>
            </a:r>
            <a:r>
              <a:rPr lang="zh-CN" altLang="en-US" sz="2800" dirty="0">
                <a:latin typeface="Times New Roman" panose="02020603050405020304" pitchFamily="2" charset="0"/>
                <a:ea typeface="黑体" panose="02010609060101010101" pitchFamily="2" charset="-122"/>
                <a:sym typeface="Arial" panose="020B0604020202020204" pitchFamily="34" charset="0"/>
              </a:rPr>
              <a:t>未知数，并且 </a:t>
            </a:r>
            <a:endParaRPr lang="zh-CN" altLang="en-US" sz="2800" dirty="0">
              <a:latin typeface="Times New Roman" panose="02020603050405020304" pitchFamily="2" charset="0"/>
              <a:ea typeface="黑体" panose="02010609060101010101" pitchFamily="2" charset="-122"/>
              <a:sym typeface="Arial" panose="020B0604020202020204" pitchFamily="34" charset="0"/>
            </a:endParaRPr>
          </a:p>
          <a:p>
            <a:pPr>
              <a:lnSpc>
                <a:spcPct val="150000"/>
              </a:lnSpc>
            </a:pPr>
            <a:r>
              <a:rPr lang="zh-CN" altLang="en-US" sz="2800" dirty="0">
                <a:latin typeface="Times New Roman" panose="02020603050405020304" pitchFamily="2" charset="0"/>
                <a:ea typeface="黑体" panose="02010609060101010101" pitchFamily="2" charset="-122"/>
                <a:sym typeface="Arial" panose="020B0604020202020204" pitchFamily="34" charset="0"/>
              </a:rPr>
              <a:t>    含有未知数的项的次数都是</a:t>
            </a:r>
            <a:r>
              <a:rPr lang="en-US" altLang="zh-CN" sz="2800" dirty="0">
                <a:latin typeface="Times New Roman" panose="02020603050405020304" pitchFamily="2" charset="0"/>
                <a:ea typeface="黑体" panose="02010609060101010101" pitchFamily="2" charset="-122"/>
                <a:sym typeface="Arial" panose="020B0604020202020204" pitchFamily="34" charset="0"/>
              </a:rPr>
              <a:t>_____</a:t>
            </a:r>
            <a:r>
              <a:rPr lang="zh-CN" altLang="en-US" sz="2800" dirty="0">
                <a:latin typeface="Times New Roman" panose="02020603050405020304" pitchFamily="2" charset="0"/>
                <a:ea typeface="黑体" panose="02010609060101010101" pitchFamily="2" charset="-122"/>
                <a:sym typeface="Arial" panose="020B0604020202020204" pitchFamily="34" charset="0"/>
              </a:rPr>
              <a:t>方程</a:t>
            </a:r>
            <a:r>
              <a:rPr lang="en-US" altLang="zh-CN" sz="2800" dirty="0">
                <a:latin typeface="Times New Roman" panose="02020603050405020304" pitchFamily="2" charset="0"/>
                <a:ea typeface="黑体" panose="02010609060101010101" pitchFamily="2" charset="-122"/>
                <a:sym typeface="Arial" panose="020B0604020202020204" pitchFamily="34" charset="0"/>
              </a:rPr>
              <a:t>.</a:t>
            </a:r>
            <a:endParaRPr lang="en-US" altLang="zh-CN" sz="2800" dirty="0">
              <a:latin typeface="Times New Roman" panose="02020603050405020304" pitchFamily="2" charset="0"/>
              <a:ea typeface="黑体" panose="02010609060101010101" pitchFamily="2" charset="-122"/>
              <a:sym typeface="Arial" panose="020B0604020202020204" pitchFamily="34" charset="0"/>
            </a:endParaRPr>
          </a:p>
          <a:p>
            <a:pPr>
              <a:lnSpc>
                <a:spcPct val="150000"/>
              </a:lnSpc>
            </a:pPr>
            <a:r>
              <a:rPr lang="en-US" altLang="zh-CN" sz="2800" dirty="0">
                <a:latin typeface="Times New Roman" panose="02020603050405020304" pitchFamily="2" charset="0"/>
                <a:ea typeface="黑体" panose="02010609060101010101" pitchFamily="2" charset="-122"/>
                <a:sym typeface="Arial" panose="020B0604020202020204" pitchFamily="34" charset="0"/>
              </a:rPr>
              <a:t>2. </a:t>
            </a:r>
            <a:r>
              <a:rPr lang="zh-CN" altLang="en-US"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二元一次方程的解：</a:t>
            </a:r>
            <a:r>
              <a:rPr lang="zh-CN" altLang="en-US" sz="2800" dirty="0">
                <a:latin typeface="Times New Roman" panose="02020603050405020304" pitchFamily="2" charset="0"/>
                <a:ea typeface="黑体" panose="02010609060101010101" pitchFamily="2" charset="-122"/>
                <a:sym typeface="Arial" panose="020B0604020202020204" pitchFamily="34" charset="0"/>
              </a:rPr>
              <a:t>使二元一次方程两边</a:t>
            </a:r>
            <a:r>
              <a:rPr lang="en-US" altLang="zh-CN" sz="2800" dirty="0">
                <a:latin typeface="Times New Roman" panose="02020603050405020304" pitchFamily="2" charset="0"/>
                <a:ea typeface="黑体" panose="02010609060101010101" pitchFamily="2" charset="-122"/>
                <a:sym typeface="Arial" panose="020B0604020202020204" pitchFamily="34" charset="0"/>
              </a:rPr>
              <a:t>______</a:t>
            </a:r>
            <a:endParaRPr lang="en-US" altLang="zh-CN" sz="2800" dirty="0">
              <a:latin typeface="Times New Roman" panose="02020603050405020304" pitchFamily="2" charset="0"/>
              <a:ea typeface="黑体" panose="02010609060101010101" pitchFamily="2" charset="-122"/>
              <a:sym typeface="Arial" panose="020B0604020202020204" pitchFamily="34" charset="0"/>
            </a:endParaRPr>
          </a:p>
          <a:p>
            <a:pPr>
              <a:lnSpc>
                <a:spcPct val="150000"/>
              </a:lnSpc>
            </a:pPr>
            <a:r>
              <a:rPr lang="en-US" altLang="zh-CN" sz="2800" dirty="0">
                <a:latin typeface="Times New Roman" panose="02020603050405020304" pitchFamily="2" charset="0"/>
                <a:ea typeface="黑体" panose="02010609060101010101" pitchFamily="2" charset="-122"/>
                <a:sym typeface="Arial" panose="020B0604020202020204" pitchFamily="34" charset="0"/>
              </a:rPr>
              <a:t>    </a:t>
            </a:r>
            <a:r>
              <a:rPr lang="zh-CN" altLang="en-US" sz="2800" dirty="0">
                <a:latin typeface="Times New Roman" panose="02020603050405020304" pitchFamily="2" charset="0"/>
                <a:ea typeface="黑体" panose="02010609060101010101" pitchFamily="2" charset="-122"/>
                <a:sym typeface="Arial" panose="020B0604020202020204" pitchFamily="34" charset="0"/>
              </a:rPr>
              <a:t>的两个未知数的值</a:t>
            </a:r>
            <a:r>
              <a:rPr lang="en-US" altLang="zh-CN" sz="2800" dirty="0">
                <a:latin typeface="Times New Roman" panose="02020603050405020304" pitchFamily="2" charset="0"/>
                <a:ea typeface="黑体" panose="02010609060101010101" pitchFamily="2" charset="-122"/>
                <a:sym typeface="Arial" panose="020B0604020202020204" pitchFamily="34" charset="0"/>
              </a:rPr>
              <a:t>.</a:t>
            </a:r>
            <a:endPar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endParaRPr>
          </a:p>
        </p:txBody>
      </p:sp>
      <p:sp>
        <p:nvSpPr>
          <p:cNvPr id="4100" name="文本框 4"/>
          <p:cNvSpPr txBox="1"/>
          <p:nvPr/>
        </p:nvSpPr>
        <p:spPr>
          <a:xfrm>
            <a:off x="5626100" y="2493010"/>
            <a:ext cx="89408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rPr>
              <a:t>两个</a:t>
            </a:r>
            <a:endPar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endParaRPr>
          </a:p>
        </p:txBody>
      </p:sp>
      <p:sp>
        <p:nvSpPr>
          <p:cNvPr id="4101" name="文本框 5"/>
          <p:cNvSpPr txBox="1"/>
          <p:nvPr/>
        </p:nvSpPr>
        <p:spPr>
          <a:xfrm>
            <a:off x="6881813" y="3121025"/>
            <a:ext cx="360680" cy="521970"/>
          </a:xfrm>
          <a:prstGeom prst="rect">
            <a:avLst/>
          </a:prstGeom>
          <a:noFill/>
          <a:ln w="9525">
            <a:noFill/>
          </a:ln>
        </p:spPr>
        <p:txBody>
          <a:bodyPr wrap="none" anchor="t" anchorCtr="0">
            <a:spAutoFit/>
          </a:bodyPr>
          <a:p>
            <a:r>
              <a:rPr lang="en-US" altLang="zh-CN" sz="2800" dirty="0">
                <a:solidFill>
                  <a:srgbClr val="FF0000"/>
                </a:solidFill>
                <a:latin typeface="Times New Roman" panose="02020603050405020304" pitchFamily="2" charset="0"/>
                <a:ea typeface="黑体" panose="02010609060101010101" pitchFamily="2" charset="-122"/>
                <a:sym typeface="宋体" panose="02010600030101010101" pitchFamily="2" charset="-122"/>
              </a:rPr>
              <a:t>1</a:t>
            </a:r>
            <a:endParaRPr lang="en-US" altLang="zh-CN" sz="2800" dirty="0">
              <a:solidFill>
                <a:srgbClr val="FF0000"/>
              </a:solidFill>
              <a:latin typeface="Times New Roman" panose="02020603050405020304" pitchFamily="2" charset="0"/>
              <a:ea typeface="黑体" panose="02010609060101010101" pitchFamily="2" charset="-122"/>
              <a:sym typeface="宋体" panose="02010600030101010101" pitchFamily="2" charset="-122"/>
            </a:endParaRPr>
          </a:p>
        </p:txBody>
      </p:sp>
      <p:sp>
        <p:nvSpPr>
          <p:cNvPr id="4103" name="文本框 2"/>
          <p:cNvSpPr txBox="1"/>
          <p:nvPr/>
        </p:nvSpPr>
        <p:spPr>
          <a:xfrm>
            <a:off x="8851900" y="3794125"/>
            <a:ext cx="89408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相等</a:t>
            </a:r>
            <a:endParaRPr lang="zh-CN" altLang="en-US" sz="2800" dirty="0">
              <a:latin typeface="Times New Roman" panose="02020603050405020304" pitchFamily="2" charset="0"/>
              <a:ea typeface="黑体" panose="02010609060101010101" pitchFamily="2" charset="-122"/>
              <a:sym typeface="Arial" panose="020B0604020202020204" pitchFamily="34" charset="0"/>
            </a:endParaRPr>
          </a:p>
        </p:txBody>
      </p:sp>
      <p:grpSp>
        <p:nvGrpSpPr>
          <p:cNvPr id="20" name="组合 19"/>
          <p:cNvGrpSpPr/>
          <p:nvPr/>
        </p:nvGrpSpPr>
        <p:grpSpPr>
          <a:xfrm>
            <a:off x="1901825" y="732155"/>
            <a:ext cx="2125345" cy="588010"/>
            <a:chOff x="3590568" y="400194"/>
            <a:chExt cx="5213316" cy="1031890"/>
          </a:xfrm>
        </p:grpSpPr>
        <p:grpSp>
          <p:nvGrpSpPr>
            <p:cNvPr id="11" name="组合 10"/>
            <p:cNvGrpSpPr/>
            <p:nvPr/>
          </p:nvGrpSpPr>
          <p:grpSpPr>
            <a:xfrm>
              <a:off x="3590568" y="400194"/>
              <a:ext cx="5213316" cy="1031890"/>
              <a:chOff x="7038412" y="5298115"/>
              <a:chExt cx="3099874" cy="517828"/>
            </a:xfrm>
          </p:grpSpPr>
          <p:grpSp>
            <p:nvGrpSpPr>
              <p:cNvPr id="14" name="组合 13"/>
              <p:cNvGrpSpPr/>
              <p:nvPr/>
            </p:nvGrpSpPr>
            <p:grpSpPr>
              <a:xfrm>
                <a:off x="7038412" y="5298115"/>
                <a:ext cx="3099874" cy="517828"/>
                <a:chOff x="5718131" y="5650928"/>
                <a:chExt cx="4596458" cy="767829"/>
              </a:xfrm>
            </p:grpSpPr>
            <p:sp>
              <p:nvSpPr>
                <p:cNvPr id="31" name="圆角矩形 30"/>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350" strike="noStrike" noProof="1">
                    <a:latin typeface="微软雅黑" panose="020B0503020204020204" charset="-122"/>
                    <a:ea typeface="微软雅黑" panose="020B0503020204020204" charset="-122"/>
                  </a:endParaRPr>
                </a:p>
              </p:txBody>
            </p:sp>
            <p:sp>
              <p:nvSpPr>
                <p:cNvPr id="32" name="圆角矩形 31"/>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350" strike="noStrike" noProof="1">
                    <a:latin typeface="微软雅黑" panose="020B0503020204020204" charset="-122"/>
                    <a:ea typeface="微软雅黑" panose="020B0503020204020204" charset="-122"/>
                  </a:endParaRPr>
                </a:p>
              </p:txBody>
            </p:sp>
          </p:grpSp>
          <p:sp>
            <p:nvSpPr>
              <p:cNvPr id="33" name="TextBox 19"/>
              <p:cNvSpPr txBox="1"/>
              <p:nvPr/>
            </p:nvSpPr>
            <p:spPr>
              <a:xfrm>
                <a:off x="7752953" y="5433395"/>
                <a:ext cx="278798" cy="222565"/>
              </a:xfrm>
              <a:prstGeom prst="rect">
                <a:avLst/>
              </a:prstGeom>
              <a:noFill/>
            </p:spPr>
            <p:txBody>
              <a:bodyPr wrap="square" rtlCol="0">
                <a:spAutoFit/>
              </a:bodyPr>
              <a:p>
                <a:pPr fontAlgn="auto"/>
                <a:endParaRPr lang="zh-CN" altLang="en-US" sz="1050" noProof="1">
                  <a:solidFill>
                    <a:schemeClr val="bg1"/>
                  </a:solidFill>
                  <a:latin typeface="微软雅黑" panose="020B0503020204020204" charset="-122"/>
                  <a:ea typeface="微软雅黑" panose="020B0503020204020204" charset="-122"/>
                </a:endParaRPr>
              </a:p>
            </p:txBody>
          </p:sp>
        </p:grpSp>
        <p:sp>
          <p:nvSpPr>
            <p:cNvPr id="34" name="矩形 22"/>
            <p:cNvSpPr/>
            <p:nvPr/>
          </p:nvSpPr>
          <p:spPr>
            <a:xfrm>
              <a:off x="4223116" y="462012"/>
              <a:ext cx="4283494" cy="915997"/>
            </a:xfrm>
            <a:prstGeom prst="rect">
              <a:avLst/>
            </a:prstGeom>
            <a:noFill/>
            <a:ln w="9525">
              <a:noFill/>
            </a:ln>
          </p:spPr>
          <p:txBody>
            <a:bodyPr wrap="square" anchor="t">
              <a:spAutoFit/>
            </a:bodyPr>
            <a:p>
              <a:r>
                <a:rPr lang="zh-CN" altLang="en-US" sz="2800" dirty="0">
                  <a:solidFill>
                    <a:schemeClr val="bg1"/>
                  </a:solidFill>
                  <a:latin typeface="造字工房悦黑（非商用）常规体" pitchFamily="2" charset="-122"/>
                  <a:ea typeface="造字工房悦黑（非商用）常规体" pitchFamily="2" charset="-122"/>
                </a:rPr>
                <a:t>要点梳理</a:t>
              </a:r>
              <a:endParaRPr lang="zh-CN" altLang="en-US" sz="2800" dirty="0">
                <a:solidFill>
                  <a:schemeClr val="bg1"/>
                </a:solidFill>
                <a:latin typeface="造字工房悦黑（非商用）常规体" pitchFamily="2" charset="-122"/>
                <a:ea typeface="造字工房悦黑（非商用）常规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xEl>
                                              <p:charRg st="0" end="29"/>
                                            </p:txEl>
                                          </p:spTgt>
                                        </p:tgtEl>
                                        <p:attrNameLst>
                                          <p:attrName>style.visibility</p:attrName>
                                        </p:attrNameLst>
                                      </p:cBhvr>
                                      <p:to>
                                        <p:strVal val="visible"/>
                                      </p:to>
                                    </p:set>
                                    <p:anim calcmode="lin" valueType="num">
                                      <p:cBhvr additive="base">
                                        <p:cTn id="7" dur="500" fill="hold"/>
                                        <p:tgtEl>
                                          <p:spTgt spid="4099">
                                            <p:txEl>
                                              <p:charRg st="0" end="2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9">
                                            <p:txEl>
                                              <p:charRg st="0" end="29"/>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9">
                                            <p:txEl>
                                              <p:charRg st="29" end="54"/>
                                            </p:txEl>
                                          </p:spTgt>
                                        </p:tgtEl>
                                        <p:attrNameLst>
                                          <p:attrName>style.visibility</p:attrName>
                                        </p:attrNameLst>
                                      </p:cBhvr>
                                      <p:to>
                                        <p:strVal val="visible"/>
                                      </p:to>
                                    </p:set>
                                    <p:anim calcmode="lin" valueType="num">
                                      <p:cBhvr additive="base">
                                        <p:cTn id="11" dur="500" fill="hold"/>
                                        <p:tgtEl>
                                          <p:spTgt spid="4099">
                                            <p:txEl>
                                              <p:charRg st="29" end="5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99">
                                            <p:txEl>
                                              <p:charRg st="29" end="5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diamond(in)">
                                      <p:cBhvr>
                                        <p:cTn id="17" dur="2000"/>
                                        <p:tgtEl>
                                          <p:spTgt spid="410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101"/>
                                        </p:tgtEl>
                                        <p:attrNameLst>
                                          <p:attrName>style.visibility</p:attrName>
                                        </p:attrNameLst>
                                      </p:cBhvr>
                                      <p:to>
                                        <p:strVal val="visible"/>
                                      </p:to>
                                    </p:set>
                                    <p:animEffect transition="in" filter="diamond(in)">
                                      <p:cBhvr>
                                        <p:cTn id="22" dur="2000"/>
                                        <p:tgtEl>
                                          <p:spTgt spid="410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099">
                                            <p:txEl>
                                              <p:charRg st="54" end="82"/>
                                            </p:txEl>
                                          </p:spTgt>
                                        </p:tgtEl>
                                        <p:attrNameLst>
                                          <p:attrName>style.visibility</p:attrName>
                                        </p:attrNameLst>
                                      </p:cBhvr>
                                      <p:to>
                                        <p:strVal val="visible"/>
                                      </p:to>
                                    </p:set>
                                    <p:anim calcmode="lin" valueType="num">
                                      <p:cBhvr additive="base">
                                        <p:cTn id="27" dur="500" fill="hold"/>
                                        <p:tgtEl>
                                          <p:spTgt spid="4099">
                                            <p:txEl>
                                              <p:charRg st="54" end="8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099">
                                            <p:txEl>
                                              <p:charRg st="54" end="8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099">
                                            <p:txEl>
                                              <p:charRg st="82" end="96"/>
                                            </p:txEl>
                                          </p:spTgt>
                                        </p:tgtEl>
                                        <p:attrNameLst>
                                          <p:attrName>style.visibility</p:attrName>
                                        </p:attrNameLst>
                                      </p:cBhvr>
                                      <p:to>
                                        <p:strVal val="visible"/>
                                      </p:to>
                                    </p:set>
                                    <p:anim calcmode="lin" valueType="num">
                                      <p:cBhvr additive="base">
                                        <p:cTn id="31" dur="500" fill="hold"/>
                                        <p:tgtEl>
                                          <p:spTgt spid="4099">
                                            <p:txEl>
                                              <p:charRg st="82" end="9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9">
                                            <p:txEl>
                                              <p:charRg st="82" end="9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03"/>
                                        </p:tgtEl>
                                        <p:attrNameLst>
                                          <p:attrName>style.visibility</p:attrName>
                                        </p:attrNameLst>
                                      </p:cBhvr>
                                      <p:to>
                                        <p:strVal val="visible"/>
                                      </p:to>
                                    </p:set>
                                    <p:anim calcmode="lin" valueType="num">
                                      <p:cBhvr additive="base">
                                        <p:cTn id="37" dur="500" fill="hold"/>
                                        <p:tgtEl>
                                          <p:spTgt spid="4103"/>
                                        </p:tgtEl>
                                        <p:attrNameLst>
                                          <p:attrName>ppt_x</p:attrName>
                                        </p:attrNameLst>
                                      </p:cBhvr>
                                      <p:tavLst>
                                        <p:tav tm="0">
                                          <p:val>
                                            <p:strVal val="#ppt_x"/>
                                          </p:val>
                                        </p:tav>
                                        <p:tav tm="100000">
                                          <p:val>
                                            <p:strVal val="#ppt_x"/>
                                          </p:val>
                                        </p:tav>
                                      </p:tavLst>
                                    </p:anim>
                                    <p:anim calcmode="lin" valueType="num">
                                      <p:cBhvr additive="base">
                                        <p:cTn id="38" dur="500" fill="hold"/>
                                        <p:tgtEl>
                                          <p:spTgt spid="4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4101" grpId="0"/>
      <p:bldP spid="410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2" name="文本框 2"/>
          <p:cNvSpPr txBox="1"/>
          <p:nvPr/>
        </p:nvSpPr>
        <p:spPr>
          <a:xfrm>
            <a:off x="2114550" y="1165225"/>
            <a:ext cx="7962900" cy="3969385"/>
          </a:xfrm>
          <a:prstGeom prst="rect">
            <a:avLst/>
          </a:prstGeom>
          <a:noFill/>
          <a:ln w="9525">
            <a:noFill/>
          </a:ln>
        </p:spPr>
        <p:txBody>
          <a:bodyPr wrap="square" anchor="t" anchorCtr="0">
            <a:spAutoFit/>
          </a:bodyPr>
          <a:p>
            <a:pPr>
              <a:lnSpc>
                <a:spcPct val="150000"/>
              </a:lnSpc>
            </a:pPr>
            <a:r>
              <a:rPr lang="en-US" altLang="zh-CN" sz="2800" dirty="0">
                <a:latin typeface="Times New Roman" panose="02020603050405020304" pitchFamily="2" charset="0"/>
                <a:ea typeface="黑体" panose="02010609060101010101" pitchFamily="2" charset="-122"/>
                <a:sym typeface="Arial" panose="020B0604020202020204" pitchFamily="34" charset="0"/>
              </a:rPr>
              <a:t>3. </a:t>
            </a:r>
            <a:r>
              <a:rPr lang="zh-CN" altLang="en-US" sz="2800" dirty="0">
                <a:solidFill>
                  <a:srgbClr val="FF0000"/>
                </a:solidFill>
                <a:latin typeface="Times New Roman" panose="02020603050405020304" pitchFamily="2" charset="0"/>
                <a:ea typeface="黑体" panose="02010609060101010101" pitchFamily="2" charset="-122"/>
                <a:sym typeface="Arial" panose="020B0604020202020204" pitchFamily="34" charset="0"/>
              </a:rPr>
              <a:t>二元一次方程组：</a:t>
            </a:r>
            <a:r>
              <a:rPr lang="zh-CN" altLang="en-US" sz="2800" dirty="0">
                <a:latin typeface="Times New Roman" panose="02020603050405020304" pitchFamily="2" charset="0"/>
                <a:ea typeface="黑体" panose="02010609060101010101" pitchFamily="2" charset="-122"/>
                <a:sym typeface="宋体" panose="02010600030101010101" pitchFamily="2" charset="-122"/>
              </a:rPr>
              <a:t>含有</a:t>
            </a:r>
            <a:r>
              <a:rPr lang="en-US" altLang="zh-CN" sz="2800" dirty="0">
                <a:latin typeface="Times New Roman" panose="02020603050405020304" pitchFamily="2" charset="0"/>
                <a:ea typeface="黑体" panose="02010609060101010101" pitchFamily="2" charset="-122"/>
                <a:sym typeface="宋体" panose="02010600030101010101" pitchFamily="2" charset="-122"/>
              </a:rPr>
              <a:t>______</a:t>
            </a:r>
            <a:r>
              <a:rPr lang="zh-CN" altLang="en-US" sz="2800" dirty="0">
                <a:latin typeface="Times New Roman" panose="02020603050405020304" pitchFamily="2" charset="0"/>
                <a:ea typeface="黑体" panose="02010609060101010101" pitchFamily="2" charset="-122"/>
                <a:sym typeface="宋体" panose="02010600030101010101" pitchFamily="2" charset="-122"/>
              </a:rPr>
              <a:t>未知数，</a:t>
            </a:r>
            <a:endParaRPr lang="zh-CN" altLang="en-US" sz="2800" dirty="0">
              <a:latin typeface="Times New Roman" panose="02020603050405020304" pitchFamily="2" charset="0"/>
              <a:ea typeface="黑体" panose="02010609060101010101" pitchFamily="2" charset="-122"/>
              <a:sym typeface="宋体" panose="02010600030101010101" pitchFamily="2" charset="-122"/>
            </a:endParaRPr>
          </a:p>
          <a:p>
            <a:pPr>
              <a:lnSpc>
                <a:spcPct val="150000"/>
              </a:lnSpc>
            </a:pPr>
            <a:r>
              <a:rPr lang="zh-CN" altLang="en-US" sz="2800" dirty="0">
                <a:latin typeface="Times New Roman" panose="02020603050405020304" pitchFamily="2" charset="0"/>
                <a:ea typeface="黑体" panose="02010609060101010101" pitchFamily="2" charset="-122"/>
                <a:sym typeface="宋体" panose="02010600030101010101" pitchFamily="2" charset="-122"/>
              </a:rPr>
              <a:t>    并且含有未知数的项的次数都是</a:t>
            </a:r>
            <a:r>
              <a:rPr lang="en-US" altLang="zh-CN" sz="2800" dirty="0">
                <a:latin typeface="Times New Roman" panose="02020603050405020304" pitchFamily="2" charset="0"/>
                <a:ea typeface="黑体" panose="02010609060101010101" pitchFamily="2" charset="-122"/>
                <a:sym typeface="宋体" panose="02010600030101010101" pitchFamily="2" charset="-122"/>
              </a:rPr>
              <a:t>_____</a:t>
            </a:r>
            <a:r>
              <a:rPr lang="zh-CN" altLang="en-US" sz="2800" dirty="0">
                <a:latin typeface="Times New Roman" panose="02020603050405020304" pitchFamily="2" charset="0"/>
                <a:ea typeface="黑体" panose="02010609060101010101" pitchFamily="2" charset="-122"/>
                <a:sym typeface="宋体" panose="02010600030101010101" pitchFamily="2" charset="-122"/>
              </a:rPr>
              <a:t>的方程组</a:t>
            </a:r>
            <a:r>
              <a:rPr lang="en-US" altLang="zh-CN" sz="2800" dirty="0">
                <a:latin typeface="Times New Roman" panose="02020603050405020304" pitchFamily="2" charset="0"/>
                <a:ea typeface="黑体" panose="02010609060101010101" pitchFamily="2" charset="-122"/>
                <a:sym typeface="宋体" panose="02010600030101010101" pitchFamily="2" charset="-122"/>
              </a:rPr>
              <a:t>.</a:t>
            </a:r>
            <a:endParaRPr lang="en-US" altLang="zh-CN" sz="2800" dirty="0">
              <a:latin typeface="Times New Roman" panose="02020603050405020304" pitchFamily="2" charset="0"/>
              <a:ea typeface="黑体" panose="02010609060101010101" pitchFamily="2" charset="-122"/>
              <a:sym typeface="宋体" panose="02010600030101010101" pitchFamily="2" charset="-122"/>
            </a:endParaRPr>
          </a:p>
          <a:p>
            <a:pPr>
              <a:lnSpc>
                <a:spcPct val="150000"/>
              </a:lnSpc>
            </a:pPr>
            <a:r>
              <a:rPr lang="en-US" altLang="zh-CN" sz="2800" dirty="0">
                <a:latin typeface="Times New Roman" panose="02020603050405020304" pitchFamily="2" charset="0"/>
                <a:ea typeface="黑体" panose="02010609060101010101" pitchFamily="2" charset="-122"/>
                <a:sym typeface="宋体" panose="02010600030101010101" pitchFamily="2" charset="-122"/>
              </a:rPr>
              <a:t>4. </a:t>
            </a:r>
            <a:r>
              <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rPr>
              <a:t>二元一次方程组的解：</a:t>
            </a:r>
            <a:r>
              <a:rPr lang="zh-CN" altLang="en-US" sz="2800" dirty="0">
                <a:latin typeface="Times New Roman" panose="02020603050405020304" pitchFamily="2" charset="0"/>
                <a:ea typeface="黑体" panose="02010609060101010101" pitchFamily="2" charset="-122"/>
                <a:sym typeface="宋体" panose="02010600030101010101" pitchFamily="2" charset="-122"/>
              </a:rPr>
              <a:t>二元一次方程组中方程</a:t>
            </a:r>
            <a:endParaRPr lang="zh-CN" altLang="en-US" sz="2800" dirty="0">
              <a:latin typeface="Times New Roman" panose="02020603050405020304" pitchFamily="2" charset="0"/>
              <a:ea typeface="黑体" panose="02010609060101010101" pitchFamily="2" charset="-122"/>
              <a:sym typeface="宋体" panose="02010600030101010101" pitchFamily="2" charset="-122"/>
            </a:endParaRPr>
          </a:p>
          <a:p>
            <a:pPr>
              <a:lnSpc>
                <a:spcPct val="150000"/>
              </a:lnSpc>
            </a:pPr>
            <a:r>
              <a:rPr lang="zh-CN" altLang="en-US" sz="2800" dirty="0">
                <a:latin typeface="Times New Roman" panose="02020603050405020304" pitchFamily="2" charset="0"/>
                <a:ea typeface="黑体" panose="02010609060101010101" pitchFamily="2" charset="-122"/>
                <a:sym typeface="宋体" panose="02010600030101010101" pitchFamily="2" charset="-122"/>
              </a:rPr>
              <a:t>    的</a:t>
            </a:r>
            <a:r>
              <a:rPr lang="en-US" altLang="zh-CN" sz="2800" dirty="0">
                <a:latin typeface="Times New Roman" panose="02020603050405020304" pitchFamily="2" charset="0"/>
                <a:ea typeface="黑体" panose="02010609060101010101" pitchFamily="2" charset="-122"/>
                <a:sym typeface="宋体" panose="02010600030101010101" pitchFamily="2" charset="-122"/>
              </a:rPr>
              <a:t>________.</a:t>
            </a:r>
            <a:endParaRPr lang="en-US" altLang="zh-CN" sz="2800" dirty="0">
              <a:latin typeface="Times New Roman" panose="02020603050405020304" pitchFamily="2" charset="0"/>
              <a:ea typeface="黑体" panose="02010609060101010101" pitchFamily="2" charset="-122"/>
              <a:sym typeface="宋体" panose="02010600030101010101" pitchFamily="2" charset="-122"/>
            </a:endParaRPr>
          </a:p>
          <a:p>
            <a:pPr>
              <a:lnSpc>
                <a:spcPct val="150000"/>
              </a:lnSpc>
            </a:pPr>
            <a:r>
              <a:rPr lang="en-US" altLang="zh-CN" sz="2800" dirty="0">
                <a:latin typeface="Times New Roman" panose="02020603050405020304" pitchFamily="2" charset="0"/>
                <a:ea typeface="黑体" panose="02010609060101010101" pitchFamily="2" charset="-122"/>
                <a:sym typeface="宋体" panose="02010600030101010101" pitchFamily="2" charset="-122"/>
              </a:rPr>
              <a:t>5. </a:t>
            </a:r>
            <a:r>
              <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rPr>
              <a:t>三元一次方程组：</a:t>
            </a:r>
            <a:r>
              <a:rPr lang="zh-CN" altLang="en-US" sz="2800" dirty="0">
                <a:latin typeface="Times New Roman" panose="02020603050405020304" pitchFamily="2" charset="0"/>
                <a:ea typeface="黑体" panose="02010609060101010101" pitchFamily="2" charset="-122"/>
                <a:sym typeface="宋体" panose="02010600030101010101" pitchFamily="2" charset="-122"/>
              </a:rPr>
              <a:t>含有</a:t>
            </a:r>
            <a:r>
              <a:rPr lang="en-US" altLang="zh-CN" sz="2800" dirty="0">
                <a:latin typeface="Times New Roman" panose="02020603050405020304" pitchFamily="2" charset="0"/>
                <a:ea typeface="黑体" panose="02010609060101010101" pitchFamily="2" charset="-122"/>
                <a:sym typeface="宋体" panose="02010600030101010101" pitchFamily="2" charset="-122"/>
              </a:rPr>
              <a:t>_______</a:t>
            </a:r>
            <a:r>
              <a:rPr lang="zh-CN" altLang="en-US" sz="2800" dirty="0">
                <a:latin typeface="Times New Roman" panose="02020603050405020304" pitchFamily="2" charset="0"/>
                <a:ea typeface="黑体" panose="02010609060101010101" pitchFamily="2" charset="-122"/>
                <a:sym typeface="宋体" panose="02010600030101010101" pitchFamily="2" charset="-122"/>
              </a:rPr>
              <a:t>未知数，</a:t>
            </a:r>
            <a:endParaRPr lang="zh-CN" altLang="en-US" sz="2800" dirty="0">
              <a:latin typeface="Times New Roman" panose="02020603050405020304" pitchFamily="2" charset="0"/>
              <a:ea typeface="黑体" panose="02010609060101010101" pitchFamily="2" charset="-122"/>
              <a:sym typeface="宋体" panose="02010600030101010101" pitchFamily="2" charset="-122"/>
            </a:endParaRPr>
          </a:p>
          <a:p>
            <a:pPr>
              <a:lnSpc>
                <a:spcPct val="150000"/>
              </a:lnSpc>
            </a:pPr>
            <a:r>
              <a:rPr lang="zh-CN" altLang="en-US" sz="2800" dirty="0">
                <a:latin typeface="Times New Roman" panose="02020603050405020304" pitchFamily="2" charset="0"/>
                <a:ea typeface="黑体" panose="02010609060101010101" pitchFamily="2" charset="-122"/>
                <a:sym typeface="宋体" panose="02010600030101010101" pitchFamily="2" charset="-122"/>
              </a:rPr>
              <a:t>    并且含未知数的项的次数都是</a:t>
            </a:r>
            <a:r>
              <a:rPr lang="en-US" altLang="zh-CN" sz="2800" dirty="0">
                <a:latin typeface="Times New Roman" panose="02020603050405020304" pitchFamily="2" charset="0"/>
                <a:ea typeface="黑体" panose="02010609060101010101" pitchFamily="2" charset="-122"/>
                <a:sym typeface="宋体" panose="02010600030101010101" pitchFamily="2" charset="-122"/>
              </a:rPr>
              <a:t>_____</a:t>
            </a:r>
            <a:r>
              <a:rPr lang="zh-CN" altLang="en-US" sz="2800" dirty="0">
                <a:latin typeface="Times New Roman" panose="02020603050405020304" pitchFamily="2" charset="0"/>
                <a:ea typeface="黑体" panose="02010609060101010101" pitchFamily="2" charset="-122"/>
                <a:sym typeface="宋体" panose="02010600030101010101" pitchFamily="2" charset="-122"/>
              </a:rPr>
              <a:t>的方程</a:t>
            </a:r>
            <a:r>
              <a:rPr lang="en-US" altLang="zh-CN" sz="2800" dirty="0">
                <a:latin typeface="Times New Roman" panose="02020603050405020304" pitchFamily="2" charset="0"/>
                <a:ea typeface="黑体" panose="02010609060101010101" pitchFamily="2" charset="-122"/>
                <a:sym typeface="宋体" panose="02010600030101010101" pitchFamily="2" charset="-122"/>
              </a:rPr>
              <a:t>.</a:t>
            </a:r>
            <a:endParaRPr lang="zh-CN" altLang="en-US" sz="2800" dirty="0">
              <a:latin typeface="Arial" panose="020B0604020202020204" pitchFamily="34" charset="0"/>
              <a:ea typeface="宋体" panose="02010600030101010101" pitchFamily="2" charset="-122"/>
            </a:endParaRPr>
          </a:p>
        </p:txBody>
      </p:sp>
      <p:sp>
        <p:nvSpPr>
          <p:cNvPr id="5123" name="文本框 8"/>
          <p:cNvSpPr txBox="1"/>
          <p:nvPr/>
        </p:nvSpPr>
        <p:spPr>
          <a:xfrm>
            <a:off x="7402513" y="4365625"/>
            <a:ext cx="876300" cy="737235"/>
          </a:xfrm>
          <a:prstGeom prst="rect">
            <a:avLst/>
          </a:prstGeom>
          <a:noFill/>
          <a:ln w="9525">
            <a:noFill/>
          </a:ln>
        </p:spPr>
        <p:txBody>
          <a:bodyPr wrap="square" anchor="t" anchorCtr="0">
            <a:spAutoFit/>
          </a:bodyPr>
          <a:p>
            <a:pPr>
              <a:lnSpc>
                <a:spcPct val="150000"/>
              </a:lnSpc>
            </a:pPr>
            <a:r>
              <a:rPr lang="en-US" altLang="zh-CN" sz="2800" dirty="0">
                <a:solidFill>
                  <a:srgbClr val="FF0000"/>
                </a:solidFill>
                <a:latin typeface="Times New Roman" panose="02020603050405020304" pitchFamily="2" charset="0"/>
                <a:ea typeface="黑体" panose="02010609060101010101" pitchFamily="2" charset="-122"/>
                <a:sym typeface="宋体" panose="02010600030101010101" pitchFamily="2" charset="-122"/>
              </a:rPr>
              <a:t>1</a:t>
            </a:r>
            <a:endParaRPr lang="en-US" altLang="zh-CN" sz="2800" dirty="0">
              <a:solidFill>
                <a:srgbClr val="FF0000"/>
              </a:solidFill>
              <a:latin typeface="Times New Roman" panose="02020603050405020304" pitchFamily="2" charset="0"/>
              <a:ea typeface="黑体" panose="02010609060101010101" pitchFamily="2" charset="-122"/>
              <a:sym typeface="宋体" panose="02010600030101010101" pitchFamily="2" charset="-122"/>
            </a:endParaRPr>
          </a:p>
        </p:txBody>
      </p:sp>
      <p:sp>
        <p:nvSpPr>
          <p:cNvPr id="5124" name="文本框 9"/>
          <p:cNvSpPr txBox="1"/>
          <p:nvPr/>
        </p:nvSpPr>
        <p:spPr>
          <a:xfrm>
            <a:off x="6311583" y="3932555"/>
            <a:ext cx="89408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rPr>
              <a:t>三个</a:t>
            </a:r>
            <a:endPar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endParaRPr>
          </a:p>
        </p:txBody>
      </p:sp>
      <p:sp>
        <p:nvSpPr>
          <p:cNvPr id="5125" name="文本框 6"/>
          <p:cNvSpPr txBox="1"/>
          <p:nvPr/>
        </p:nvSpPr>
        <p:spPr>
          <a:xfrm>
            <a:off x="7761288" y="1951038"/>
            <a:ext cx="360680" cy="521970"/>
          </a:xfrm>
          <a:prstGeom prst="rect">
            <a:avLst/>
          </a:prstGeom>
          <a:noFill/>
          <a:ln w="9525">
            <a:noFill/>
          </a:ln>
        </p:spPr>
        <p:txBody>
          <a:bodyPr wrap="none" anchor="t" anchorCtr="0">
            <a:spAutoFit/>
          </a:bodyPr>
          <a:p>
            <a:r>
              <a:rPr lang="en-US" altLang="zh-CN" sz="2800" dirty="0">
                <a:solidFill>
                  <a:srgbClr val="FF0000"/>
                </a:solidFill>
                <a:latin typeface="Times New Roman" panose="02020603050405020304" pitchFamily="2" charset="0"/>
                <a:ea typeface="黑体" panose="02010609060101010101" pitchFamily="2" charset="-122"/>
                <a:sym typeface="宋体" panose="02010600030101010101" pitchFamily="2" charset="-122"/>
              </a:rPr>
              <a:t>1</a:t>
            </a:r>
            <a:endParaRPr lang="en-US" altLang="zh-CN" sz="2800" dirty="0">
              <a:solidFill>
                <a:srgbClr val="FF0000"/>
              </a:solidFill>
              <a:latin typeface="Times New Roman" panose="02020603050405020304" pitchFamily="2" charset="0"/>
              <a:ea typeface="黑体" panose="02010609060101010101" pitchFamily="2" charset="-122"/>
              <a:sym typeface="宋体" panose="02010600030101010101" pitchFamily="2" charset="-122"/>
            </a:endParaRPr>
          </a:p>
        </p:txBody>
      </p:sp>
      <p:sp>
        <p:nvSpPr>
          <p:cNvPr id="5126" name="文本框 7"/>
          <p:cNvSpPr txBox="1"/>
          <p:nvPr/>
        </p:nvSpPr>
        <p:spPr>
          <a:xfrm>
            <a:off x="6239828" y="1268413"/>
            <a:ext cx="89408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rPr>
              <a:t>两个</a:t>
            </a:r>
            <a:endPar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endParaRPr>
          </a:p>
        </p:txBody>
      </p:sp>
      <p:sp>
        <p:nvSpPr>
          <p:cNvPr id="5127" name="文本框 3"/>
          <p:cNvSpPr txBox="1"/>
          <p:nvPr/>
        </p:nvSpPr>
        <p:spPr>
          <a:xfrm>
            <a:off x="3021013" y="3268663"/>
            <a:ext cx="1249680" cy="521970"/>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2" charset="-122"/>
                <a:sym typeface="宋体" panose="02010600030101010101" pitchFamily="2" charset="-122"/>
              </a:rPr>
              <a:t>公共解</a:t>
            </a:r>
            <a:endParaRPr lang="en-US" altLang="zh-CN" sz="2800" dirty="0">
              <a:latin typeface="Times New Roman" panose="02020603050405020304" pitchFamily="2" charset="0"/>
              <a:ea typeface="黑体" panose="0201060906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xEl>
                                              <p:charRg st="0" end="27"/>
                                            </p:txEl>
                                          </p:spTgt>
                                        </p:tgtEl>
                                        <p:attrNameLst>
                                          <p:attrName>style.visibility</p:attrName>
                                        </p:attrNameLst>
                                      </p:cBhvr>
                                      <p:to>
                                        <p:strVal val="visible"/>
                                      </p:to>
                                    </p:set>
                                    <p:anim calcmode="lin" valueType="num">
                                      <p:cBhvr additive="base">
                                        <p:cTn id="7" dur="500" fill="hold"/>
                                        <p:tgtEl>
                                          <p:spTgt spid="5122">
                                            <p:txEl>
                                              <p:charRg st="0" end="2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2">
                                            <p:txEl>
                                              <p:charRg st="0" end="2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2">
                                            <p:txEl>
                                              <p:charRg st="27" end="56"/>
                                            </p:txEl>
                                          </p:spTgt>
                                        </p:tgtEl>
                                        <p:attrNameLst>
                                          <p:attrName>style.visibility</p:attrName>
                                        </p:attrNameLst>
                                      </p:cBhvr>
                                      <p:to>
                                        <p:strVal val="visible"/>
                                      </p:to>
                                    </p:set>
                                    <p:anim calcmode="lin" valueType="num">
                                      <p:cBhvr additive="base">
                                        <p:cTn id="11" dur="500" fill="hold"/>
                                        <p:tgtEl>
                                          <p:spTgt spid="5122">
                                            <p:txEl>
                                              <p:charRg st="27" end="5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2">
                                            <p:txEl>
                                              <p:charRg st="27" end="56"/>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126"/>
                                        </p:tgtEl>
                                        <p:attrNameLst>
                                          <p:attrName>style.visibility</p:attrName>
                                        </p:attrNameLst>
                                      </p:cBhvr>
                                      <p:to>
                                        <p:strVal val="visible"/>
                                      </p:to>
                                    </p:set>
                                    <p:animEffect transition="in" filter="diamond(in)">
                                      <p:cBhvr>
                                        <p:cTn id="17" dur="2000"/>
                                        <p:tgtEl>
                                          <p:spTgt spid="512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125"/>
                                        </p:tgtEl>
                                        <p:attrNameLst>
                                          <p:attrName>style.visibility</p:attrName>
                                        </p:attrNameLst>
                                      </p:cBhvr>
                                      <p:to>
                                        <p:strVal val="visible"/>
                                      </p:to>
                                    </p:set>
                                    <p:animEffect transition="in" filter="diamond(in)">
                                      <p:cBhvr>
                                        <p:cTn id="22" dur="2000"/>
                                        <p:tgtEl>
                                          <p:spTgt spid="512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122">
                                            <p:txEl>
                                              <p:charRg st="56" end="80"/>
                                            </p:txEl>
                                          </p:spTgt>
                                        </p:tgtEl>
                                        <p:attrNameLst>
                                          <p:attrName>style.visibility</p:attrName>
                                        </p:attrNameLst>
                                      </p:cBhvr>
                                      <p:to>
                                        <p:strVal val="visible"/>
                                      </p:to>
                                    </p:set>
                                    <p:anim calcmode="lin" valueType="num">
                                      <p:cBhvr additive="base">
                                        <p:cTn id="27" dur="500" fill="hold"/>
                                        <p:tgtEl>
                                          <p:spTgt spid="5122">
                                            <p:txEl>
                                              <p:charRg st="56" end="8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122">
                                            <p:txEl>
                                              <p:charRg st="56" end="8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122">
                                            <p:txEl>
                                              <p:charRg st="80" end="95"/>
                                            </p:txEl>
                                          </p:spTgt>
                                        </p:tgtEl>
                                        <p:attrNameLst>
                                          <p:attrName>style.visibility</p:attrName>
                                        </p:attrNameLst>
                                      </p:cBhvr>
                                      <p:to>
                                        <p:strVal val="visible"/>
                                      </p:to>
                                    </p:set>
                                    <p:anim calcmode="lin" valueType="num">
                                      <p:cBhvr additive="base">
                                        <p:cTn id="31" dur="500" fill="hold"/>
                                        <p:tgtEl>
                                          <p:spTgt spid="5122">
                                            <p:txEl>
                                              <p:charRg st="80" end="9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2">
                                            <p:txEl>
                                              <p:charRg st="80" end="9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27"/>
                                        </p:tgtEl>
                                        <p:attrNameLst>
                                          <p:attrName>style.visibility</p:attrName>
                                        </p:attrNameLst>
                                      </p:cBhvr>
                                      <p:to>
                                        <p:strVal val="visible"/>
                                      </p:to>
                                    </p:set>
                                    <p:anim calcmode="lin" valueType="num">
                                      <p:cBhvr additive="base">
                                        <p:cTn id="37" dur="500" fill="hold"/>
                                        <p:tgtEl>
                                          <p:spTgt spid="5127"/>
                                        </p:tgtEl>
                                        <p:attrNameLst>
                                          <p:attrName>ppt_x</p:attrName>
                                        </p:attrNameLst>
                                      </p:cBhvr>
                                      <p:tavLst>
                                        <p:tav tm="0">
                                          <p:val>
                                            <p:strVal val="#ppt_x"/>
                                          </p:val>
                                        </p:tav>
                                        <p:tav tm="100000">
                                          <p:val>
                                            <p:strVal val="#ppt_x"/>
                                          </p:val>
                                        </p:tav>
                                      </p:tavLst>
                                    </p:anim>
                                    <p:anim calcmode="lin" valueType="num">
                                      <p:cBhvr additive="base">
                                        <p:cTn id="38" dur="500" fill="hold"/>
                                        <p:tgtEl>
                                          <p:spTgt spid="51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122">
                                            <p:txEl>
                                              <p:charRg st="95" end="123"/>
                                            </p:txEl>
                                          </p:spTgt>
                                        </p:tgtEl>
                                        <p:attrNameLst>
                                          <p:attrName>style.visibility</p:attrName>
                                        </p:attrNameLst>
                                      </p:cBhvr>
                                      <p:to>
                                        <p:strVal val="visible"/>
                                      </p:to>
                                    </p:set>
                                    <p:anim calcmode="lin" valueType="num">
                                      <p:cBhvr additive="base">
                                        <p:cTn id="43" dur="500" fill="hold"/>
                                        <p:tgtEl>
                                          <p:spTgt spid="5122">
                                            <p:txEl>
                                              <p:charRg st="95" end="12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2">
                                            <p:txEl>
                                              <p:charRg st="95" end="123"/>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122">
                                            <p:txEl>
                                              <p:charRg st="123" end="150"/>
                                            </p:txEl>
                                          </p:spTgt>
                                        </p:tgtEl>
                                        <p:attrNameLst>
                                          <p:attrName>style.visibility</p:attrName>
                                        </p:attrNameLst>
                                      </p:cBhvr>
                                      <p:to>
                                        <p:strVal val="visible"/>
                                      </p:to>
                                    </p:set>
                                    <p:anim calcmode="lin" valueType="num">
                                      <p:cBhvr additive="base">
                                        <p:cTn id="47" dur="500" fill="hold"/>
                                        <p:tgtEl>
                                          <p:spTgt spid="5122">
                                            <p:txEl>
                                              <p:charRg st="123" end="15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5122">
                                            <p:txEl>
                                              <p:charRg st="123" end="15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grpId="0" nodeType="clickEffect">
                                  <p:stCondLst>
                                    <p:cond delay="0"/>
                                  </p:stCondLst>
                                  <p:childTnLst>
                                    <p:set>
                                      <p:cBhvr>
                                        <p:cTn id="52" dur="1" fill="hold">
                                          <p:stCondLst>
                                            <p:cond delay="0"/>
                                          </p:stCondLst>
                                        </p:cTn>
                                        <p:tgtEl>
                                          <p:spTgt spid="5124"/>
                                        </p:tgtEl>
                                        <p:attrNameLst>
                                          <p:attrName>style.visibility</p:attrName>
                                        </p:attrNameLst>
                                      </p:cBhvr>
                                      <p:to>
                                        <p:strVal val="visible"/>
                                      </p:to>
                                    </p:set>
                                    <p:animEffect transition="in" filter="diamond(in)">
                                      <p:cBhvr>
                                        <p:cTn id="53" dur="2000"/>
                                        <p:tgtEl>
                                          <p:spTgt spid="5124"/>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5123"/>
                                        </p:tgtEl>
                                        <p:attrNameLst>
                                          <p:attrName>style.visibility</p:attrName>
                                        </p:attrNameLst>
                                      </p:cBhvr>
                                      <p:to>
                                        <p:strVal val="visible"/>
                                      </p:to>
                                    </p:set>
                                    <p:animEffect transition="in" filter="diamond(in)">
                                      <p:cBhvr>
                                        <p:cTn id="58"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5125" grpId="0"/>
      <p:bldP spid="5126" grpId="0"/>
      <p:bldP spid="512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6" name="矩形 11"/>
          <p:cNvSpPr/>
          <p:nvPr/>
        </p:nvSpPr>
        <p:spPr>
          <a:xfrm>
            <a:off x="2312988" y="800100"/>
            <a:ext cx="4627880" cy="737235"/>
          </a:xfrm>
          <a:prstGeom prst="rect">
            <a:avLst/>
          </a:prstGeom>
          <a:noFill/>
          <a:ln w="28575" cmpd="sng">
            <a:solidFill>
              <a:schemeClr val="accent1">
                <a:shade val="50000"/>
              </a:schemeClr>
            </a:solidFill>
            <a:prstDash val="solid"/>
          </a:ln>
        </p:spPr>
        <p:txBody>
          <a:bodyPr wrap="none" anchor="t" anchorCtr="0">
            <a:spAutoFit/>
          </a:bodyPr>
          <a:p>
            <a:pPr>
              <a:lnSpc>
                <a:spcPct val="150000"/>
              </a:lnSpc>
            </a:pPr>
            <a:r>
              <a:rPr lang="zh-CN" altLang="en-US" sz="2800" dirty="0">
                <a:solidFill>
                  <a:schemeClr val="accent1"/>
                </a:solidFill>
                <a:latin typeface="黑体" panose="02010609060101010101" pitchFamily="2" charset="-122"/>
                <a:ea typeface="黑体" panose="02010609060101010101" pitchFamily="2" charset="-122"/>
              </a:rPr>
              <a:t>二、二元一次方程组的解法 </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6147" name="矩形 1"/>
          <p:cNvSpPr/>
          <p:nvPr/>
        </p:nvSpPr>
        <p:spPr>
          <a:xfrm>
            <a:off x="2033588" y="1727200"/>
            <a:ext cx="8112125" cy="3322955"/>
          </a:xfrm>
          <a:prstGeom prst="rect">
            <a:avLst/>
          </a:prstGeom>
          <a:noFill/>
          <a:ln w="9525">
            <a:noFill/>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a:t>
            </a:r>
            <a:r>
              <a:rPr lang="zh-CN" altLang="en-US" sz="2800" dirty="0">
                <a:latin typeface="Times New Roman" panose="02020603050405020304" pitchFamily="2" charset="0"/>
                <a:ea typeface="黑体" panose="02010609060101010101" pitchFamily="2" charset="-122"/>
              </a:rPr>
              <a:t>）</a:t>
            </a:r>
            <a:r>
              <a:rPr lang="zh-CN" altLang="en-US" sz="2800" dirty="0">
                <a:solidFill>
                  <a:srgbClr val="FF0000"/>
                </a:solidFill>
                <a:latin typeface="黑体" panose="02010609060101010101" pitchFamily="2" charset="-122"/>
                <a:ea typeface="黑体" panose="02010609060101010101" pitchFamily="2" charset="-122"/>
              </a:rPr>
              <a:t>代入法</a:t>
            </a:r>
            <a:r>
              <a:rPr lang="zh-CN" altLang="en-US" sz="2800" dirty="0">
                <a:latin typeface="黑体" panose="02010609060101010101" pitchFamily="2" charset="-122"/>
                <a:ea typeface="黑体" panose="02010609060101010101" pitchFamily="2" charset="-122"/>
              </a:rPr>
              <a:t>：将方程组中一个方程的某个未知数用含另一个未知数的代数式表示出来，</a:t>
            </a:r>
            <a:r>
              <a:rPr lang="en-US" altLang="zh-CN" sz="2800" dirty="0">
                <a:latin typeface="黑体" panose="02010609060101010101" pitchFamily="2" charset="-122"/>
                <a:ea typeface="黑体" panose="02010609060101010101" pitchFamily="2" charset="-122"/>
              </a:rPr>
              <a:t>______</a:t>
            </a:r>
            <a:r>
              <a:rPr lang="zh-CN" altLang="en-US" sz="2800" dirty="0">
                <a:latin typeface="黑体" panose="02010609060101010101" pitchFamily="2" charset="-122"/>
                <a:ea typeface="黑体" panose="02010609060101010101" pitchFamily="2" charset="-122"/>
              </a:rPr>
              <a:t>另一个方程中，</a:t>
            </a:r>
            <a:r>
              <a:rPr lang="en-US" altLang="zh-CN" sz="2800" dirty="0">
                <a:latin typeface="黑体" panose="02010609060101010101" pitchFamily="2" charset="-122"/>
                <a:ea typeface="黑体" panose="02010609060101010101" pitchFamily="2" charset="-122"/>
              </a:rPr>
              <a:t>______</a:t>
            </a:r>
            <a:r>
              <a:rPr lang="zh-CN" altLang="en-US" sz="2800" dirty="0">
                <a:latin typeface="黑体" panose="02010609060101010101" pitchFamily="2" charset="-122"/>
                <a:ea typeface="黑体" panose="02010609060101010101" pitchFamily="2" charset="-122"/>
              </a:rPr>
              <a:t>一个未知数，得到一元一次方程，通过解一元一次方程，求得二元一次方程组的解</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这种方法叫做</a:t>
            </a:r>
            <a:r>
              <a:rPr lang="zh-CN" altLang="en-US" sz="2800" dirty="0">
                <a:solidFill>
                  <a:srgbClr val="FF0000"/>
                </a:solidFill>
                <a:latin typeface="黑体" panose="02010609060101010101" pitchFamily="2" charset="-122"/>
                <a:ea typeface="黑体" panose="02010609060101010101" pitchFamily="2" charset="-122"/>
              </a:rPr>
              <a:t>代入消元法</a:t>
            </a:r>
            <a:r>
              <a:rPr lang="zh-CN" altLang="en-US" sz="2800" dirty="0">
                <a:latin typeface="黑体" panose="02010609060101010101" pitchFamily="2" charset="-122"/>
                <a:ea typeface="黑体" panose="02010609060101010101" pitchFamily="2" charset="-122"/>
              </a:rPr>
              <a:t>，简称</a:t>
            </a:r>
            <a:r>
              <a:rPr lang="zh-CN" altLang="en-US" sz="2800" dirty="0">
                <a:solidFill>
                  <a:srgbClr val="FF0000"/>
                </a:solidFill>
                <a:latin typeface="黑体" panose="02010609060101010101" pitchFamily="2" charset="-122"/>
                <a:ea typeface="黑体" panose="02010609060101010101" pitchFamily="2" charset="-122"/>
              </a:rPr>
              <a:t>代入法</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p:txBody>
      </p:sp>
      <p:sp>
        <p:nvSpPr>
          <p:cNvPr id="6148" name="文本框 1"/>
          <p:cNvSpPr txBox="1"/>
          <p:nvPr/>
        </p:nvSpPr>
        <p:spPr>
          <a:xfrm>
            <a:off x="8289925" y="2519363"/>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代入</a:t>
            </a:r>
            <a:endParaRPr lang="en-US" altLang="zh-CN" sz="2800" dirty="0">
              <a:latin typeface="黑体" panose="02010609060101010101" pitchFamily="2" charset="-122"/>
              <a:ea typeface="黑体" panose="02010609060101010101" pitchFamily="2" charset="-122"/>
            </a:endParaRPr>
          </a:p>
        </p:txBody>
      </p:sp>
      <p:sp>
        <p:nvSpPr>
          <p:cNvPr id="6149" name="文本框 2"/>
          <p:cNvSpPr txBox="1"/>
          <p:nvPr/>
        </p:nvSpPr>
        <p:spPr>
          <a:xfrm>
            <a:off x="3959225" y="3170238"/>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消去</a:t>
            </a:r>
            <a:endParaRPr lang="en-US" altLang="zh-CN" sz="2800"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charRg st="0" end="114"/>
                                            </p:txEl>
                                          </p:spTgt>
                                        </p:tgtEl>
                                        <p:attrNameLst>
                                          <p:attrName>style.visibility</p:attrName>
                                        </p:attrNameLst>
                                      </p:cBhvr>
                                      <p:to>
                                        <p:strVal val="visible"/>
                                      </p:to>
                                    </p:set>
                                    <p:animEffect transition="in" filter="blinds(horizontal)">
                                      <p:cBhvr>
                                        <p:cTn id="7" dur="500"/>
                                        <p:tgtEl>
                                          <p:spTgt spid="6147">
                                            <p:txEl>
                                              <p:charRg st="0" end="1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48"/>
                                        </p:tgtEl>
                                        <p:attrNameLst>
                                          <p:attrName>style.visibility</p:attrName>
                                        </p:attrNameLst>
                                      </p:cBhvr>
                                      <p:to>
                                        <p:strVal val="visible"/>
                                      </p:to>
                                    </p:set>
                                    <p:anim calcmode="lin" valueType="num">
                                      <p:cBhvr additive="base">
                                        <p:cTn id="12" dur="500" fill="hold"/>
                                        <p:tgtEl>
                                          <p:spTgt spid="6148"/>
                                        </p:tgtEl>
                                        <p:attrNameLst>
                                          <p:attrName>ppt_x</p:attrName>
                                        </p:attrNameLst>
                                      </p:cBhvr>
                                      <p:tavLst>
                                        <p:tav tm="0">
                                          <p:val>
                                            <p:strVal val="#ppt_x"/>
                                          </p:val>
                                        </p:tav>
                                        <p:tav tm="100000">
                                          <p:val>
                                            <p:strVal val="#ppt_x"/>
                                          </p:val>
                                        </p:tav>
                                      </p:tavLst>
                                    </p:anim>
                                    <p:anim calcmode="lin" valueType="num">
                                      <p:cBhvr additive="base">
                                        <p:cTn id="13"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149"/>
                                        </p:tgtEl>
                                        <p:attrNameLst>
                                          <p:attrName>style.visibility</p:attrName>
                                        </p:attrNameLst>
                                      </p:cBhvr>
                                      <p:to>
                                        <p:strVal val="visible"/>
                                      </p:to>
                                    </p:set>
                                    <p:anim calcmode="lin" valueType="num">
                                      <p:cBhvr additive="base">
                                        <p:cTn id="18" dur="500" fill="hold"/>
                                        <p:tgtEl>
                                          <p:spTgt spid="6149"/>
                                        </p:tgtEl>
                                        <p:attrNameLst>
                                          <p:attrName>ppt_x</p:attrName>
                                        </p:attrNameLst>
                                      </p:cBhvr>
                                      <p:tavLst>
                                        <p:tav tm="0">
                                          <p:val>
                                            <p:strVal val="#ppt_x"/>
                                          </p:val>
                                        </p:tav>
                                        <p:tav tm="100000">
                                          <p:val>
                                            <p:strVal val="#ppt_x"/>
                                          </p:val>
                                        </p:tav>
                                      </p:tavLst>
                                    </p:anim>
                                    <p:anim calcmode="lin" valueType="num">
                                      <p:cBhvr additive="base">
                                        <p:cTn id="19"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70" name="矩形 2"/>
          <p:cNvSpPr/>
          <p:nvPr/>
        </p:nvSpPr>
        <p:spPr>
          <a:xfrm>
            <a:off x="2295525" y="1225550"/>
            <a:ext cx="7585075" cy="3969385"/>
          </a:xfrm>
          <a:prstGeom prst="rect">
            <a:avLst/>
          </a:prstGeom>
          <a:noFill/>
          <a:ln w="9525">
            <a:noFill/>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a:t>
            </a:r>
            <a:r>
              <a:rPr lang="zh-CN" altLang="en-US" sz="2800" dirty="0">
                <a:solidFill>
                  <a:srgbClr val="FF0000"/>
                </a:solidFill>
                <a:latin typeface="黑体" panose="02010609060101010101" pitchFamily="2" charset="-122"/>
                <a:ea typeface="黑体" panose="02010609060101010101" pitchFamily="2" charset="-122"/>
              </a:rPr>
              <a:t>加减法</a:t>
            </a:r>
            <a:r>
              <a:rPr lang="zh-CN" altLang="en-US" sz="2800" dirty="0">
                <a:latin typeface="黑体" panose="02010609060101010101" pitchFamily="2" charset="-122"/>
                <a:ea typeface="黑体" panose="02010609060101010101" pitchFamily="2" charset="-122"/>
              </a:rPr>
              <a:t>：将二元一次方程组中的两个方程</a:t>
            </a:r>
            <a:r>
              <a:rPr lang="en-US" altLang="zh-CN" sz="2800" dirty="0">
                <a:latin typeface="黑体" panose="02010609060101010101" pitchFamily="2" charset="-122"/>
                <a:ea typeface="黑体" panose="02010609060101010101" pitchFamily="2" charset="-122"/>
              </a:rPr>
              <a:t>______(</a:t>
            </a:r>
            <a:r>
              <a:rPr lang="zh-CN" altLang="en-US" sz="2800" dirty="0">
                <a:latin typeface="黑体" panose="02010609060101010101" pitchFamily="2" charset="-122"/>
                <a:ea typeface="黑体" panose="02010609060101010101" pitchFamily="2" charset="-122"/>
              </a:rPr>
              <a:t>或</a:t>
            </a:r>
            <a:r>
              <a:rPr lang="en-US" altLang="zh-CN" sz="2800" dirty="0">
                <a:latin typeface="黑体" panose="02010609060101010101" pitchFamily="2" charset="-122"/>
                <a:ea typeface="黑体" panose="02010609060101010101" pitchFamily="2" charset="-122"/>
              </a:rPr>
              <a:t>_____</a:t>
            </a:r>
            <a:r>
              <a:rPr lang="zh-CN" altLang="en-US" sz="2800" dirty="0">
                <a:latin typeface="黑体" panose="02010609060101010101" pitchFamily="2" charset="-122"/>
                <a:ea typeface="黑体" panose="02010609060101010101" pitchFamily="2" charset="-122"/>
              </a:rPr>
              <a:t>，或进行适当变形后再</a:t>
            </a:r>
            <a:r>
              <a:rPr lang="en-US" altLang="zh-CN" sz="2800" dirty="0">
                <a:latin typeface="黑体" panose="02010609060101010101" pitchFamily="2" charset="-122"/>
                <a:ea typeface="黑体" panose="02010609060101010101" pitchFamily="2" charset="-122"/>
              </a:rPr>
              <a:t>_____)</a:t>
            </a:r>
            <a:r>
              <a:rPr lang="zh-CN" altLang="en-US" sz="2800"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______</a:t>
            </a:r>
            <a:r>
              <a:rPr lang="zh-CN" altLang="en-US" sz="2800" dirty="0">
                <a:latin typeface="黑体" panose="02010609060101010101" pitchFamily="2" charset="-122"/>
                <a:ea typeface="黑体" panose="02010609060101010101" pitchFamily="2" charset="-122"/>
              </a:rPr>
              <a:t>一个未知数，得到一元一次方程</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通过解一元一次方程，再求得二元一次方程组的解</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这种解方程组的方法叫做</a:t>
            </a:r>
            <a:r>
              <a:rPr lang="zh-CN" altLang="en-US" sz="2800" dirty="0">
                <a:solidFill>
                  <a:srgbClr val="FF0000"/>
                </a:solidFill>
                <a:latin typeface="黑体" panose="02010609060101010101" pitchFamily="2" charset="-122"/>
                <a:ea typeface="黑体" panose="02010609060101010101" pitchFamily="2" charset="-122"/>
              </a:rPr>
              <a:t>加减消元法</a:t>
            </a:r>
            <a:r>
              <a:rPr lang="zh-CN" altLang="en-US" sz="2800" dirty="0">
                <a:latin typeface="黑体" panose="02010609060101010101" pitchFamily="2" charset="-122"/>
                <a:ea typeface="黑体" panose="02010609060101010101" pitchFamily="2" charset="-122"/>
              </a:rPr>
              <a:t>，简称</a:t>
            </a:r>
            <a:r>
              <a:rPr lang="zh-CN" altLang="en-US" sz="2800" dirty="0">
                <a:solidFill>
                  <a:srgbClr val="FF0000"/>
                </a:solidFill>
                <a:latin typeface="黑体" panose="02010609060101010101" pitchFamily="2" charset="-122"/>
                <a:ea typeface="黑体" panose="02010609060101010101" pitchFamily="2" charset="-122"/>
              </a:rPr>
              <a:t>加减法</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p:txBody>
      </p:sp>
      <p:sp>
        <p:nvSpPr>
          <p:cNvPr id="7171" name="文本框 1"/>
          <p:cNvSpPr txBox="1"/>
          <p:nvPr/>
        </p:nvSpPr>
        <p:spPr>
          <a:xfrm>
            <a:off x="2478088" y="2016125"/>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相加</a:t>
            </a:r>
            <a:endParaRPr lang="en-US" altLang="zh-CN" sz="2800" dirty="0">
              <a:latin typeface="黑体" panose="02010609060101010101" pitchFamily="2" charset="-122"/>
              <a:ea typeface="黑体" panose="02010609060101010101" pitchFamily="2" charset="-122"/>
            </a:endParaRPr>
          </a:p>
        </p:txBody>
      </p:sp>
      <p:sp>
        <p:nvSpPr>
          <p:cNvPr id="7172" name="文本框 2"/>
          <p:cNvSpPr txBox="1"/>
          <p:nvPr/>
        </p:nvSpPr>
        <p:spPr>
          <a:xfrm>
            <a:off x="3984625" y="2016125"/>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相减</a:t>
            </a:r>
            <a:endParaRPr lang="en-US" altLang="zh-CN" sz="2800" dirty="0">
              <a:latin typeface="黑体" panose="02010609060101010101" pitchFamily="2" charset="-122"/>
              <a:ea typeface="黑体" panose="02010609060101010101" pitchFamily="2" charset="-122"/>
            </a:endParaRPr>
          </a:p>
        </p:txBody>
      </p:sp>
      <p:sp>
        <p:nvSpPr>
          <p:cNvPr id="7173" name="文本框 3"/>
          <p:cNvSpPr txBox="1"/>
          <p:nvPr/>
        </p:nvSpPr>
        <p:spPr>
          <a:xfrm>
            <a:off x="8455025" y="2016125"/>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加减</a:t>
            </a:r>
            <a:endParaRPr lang="en-US" altLang="zh-CN" sz="2800" dirty="0">
              <a:latin typeface="黑体" panose="02010609060101010101" pitchFamily="2" charset="-122"/>
              <a:ea typeface="黑体" panose="02010609060101010101" pitchFamily="2" charset="-122"/>
            </a:endParaRPr>
          </a:p>
        </p:txBody>
      </p:sp>
      <p:sp>
        <p:nvSpPr>
          <p:cNvPr id="7174" name="文本框 4"/>
          <p:cNvSpPr txBox="1"/>
          <p:nvPr/>
        </p:nvSpPr>
        <p:spPr>
          <a:xfrm>
            <a:off x="2478088" y="2644775"/>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消去</a:t>
            </a:r>
            <a:endParaRPr lang="en-US" altLang="zh-CN" sz="2800"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0">
                                            <p:txEl>
                                              <p:charRg st="0" end="119"/>
                                            </p:txEl>
                                          </p:spTgt>
                                        </p:tgtEl>
                                        <p:attrNameLst>
                                          <p:attrName>style.visibility</p:attrName>
                                        </p:attrNameLst>
                                      </p:cBhvr>
                                      <p:to>
                                        <p:strVal val="visible"/>
                                      </p:to>
                                    </p:set>
                                    <p:animEffect transition="in" filter="blinds(horizontal)">
                                      <p:cBhvr>
                                        <p:cTn id="7" dur="500"/>
                                        <p:tgtEl>
                                          <p:spTgt spid="7170">
                                            <p:txEl>
                                              <p:charRg st="0" end="1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171"/>
                                        </p:tgtEl>
                                        <p:attrNameLst>
                                          <p:attrName>style.visibility</p:attrName>
                                        </p:attrNameLst>
                                      </p:cBhvr>
                                      <p:to>
                                        <p:strVal val="visible"/>
                                      </p:to>
                                    </p:set>
                                    <p:anim calcmode="lin" valueType="num">
                                      <p:cBhvr additive="base">
                                        <p:cTn id="12" dur="500" fill="hold"/>
                                        <p:tgtEl>
                                          <p:spTgt spid="7171"/>
                                        </p:tgtEl>
                                        <p:attrNameLst>
                                          <p:attrName>ppt_x</p:attrName>
                                        </p:attrNameLst>
                                      </p:cBhvr>
                                      <p:tavLst>
                                        <p:tav tm="0">
                                          <p:val>
                                            <p:strVal val="#ppt_x"/>
                                          </p:val>
                                        </p:tav>
                                        <p:tav tm="100000">
                                          <p:val>
                                            <p:strVal val="#ppt_x"/>
                                          </p:val>
                                        </p:tav>
                                      </p:tavLst>
                                    </p:anim>
                                    <p:anim calcmode="lin" valueType="num">
                                      <p:cBhvr additive="base">
                                        <p:cTn id="13"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172"/>
                                        </p:tgtEl>
                                        <p:attrNameLst>
                                          <p:attrName>style.visibility</p:attrName>
                                        </p:attrNameLst>
                                      </p:cBhvr>
                                      <p:to>
                                        <p:strVal val="visible"/>
                                      </p:to>
                                    </p:set>
                                    <p:anim calcmode="lin" valueType="num">
                                      <p:cBhvr additive="base">
                                        <p:cTn id="18" dur="500" fill="hold"/>
                                        <p:tgtEl>
                                          <p:spTgt spid="7172"/>
                                        </p:tgtEl>
                                        <p:attrNameLst>
                                          <p:attrName>ppt_x</p:attrName>
                                        </p:attrNameLst>
                                      </p:cBhvr>
                                      <p:tavLst>
                                        <p:tav tm="0">
                                          <p:val>
                                            <p:strVal val="#ppt_x"/>
                                          </p:val>
                                        </p:tav>
                                        <p:tav tm="100000">
                                          <p:val>
                                            <p:strVal val="#ppt_x"/>
                                          </p:val>
                                        </p:tav>
                                      </p:tavLst>
                                    </p:anim>
                                    <p:anim calcmode="lin" valueType="num">
                                      <p:cBhvr additive="base">
                                        <p:cTn id="19"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173"/>
                                        </p:tgtEl>
                                        <p:attrNameLst>
                                          <p:attrName>style.visibility</p:attrName>
                                        </p:attrNameLst>
                                      </p:cBhvr>
                                      <p:to>
                                        <p:strVal val="visible"/>
                                      </p:to>
                                    </p:set>
                                    <p:anim calcmode="lin" valueType="num">
                                      <p:cBhvr additive="base">
                                        <p:cTn id="24" dur="500" fill="hold"/>
                                        <p:tgtEl>
                                          <p:spTgt spid="7173"/>
                                        </p:tgtEl>
                                        <p:attrNameLst>
                                          <p:attrName>ppt_x</p:attrName>
                                        </p:attrNameLst>
                                      </p:cBhvr>
                                      <p:tavLst>
                                        <p:tav tm="0">
                                          <p:val>
                                            <p:strVal val="#ppt_x"/>
                                          </p:val>
                                        </p:tav>
                                        <p:tav tm="100000">
                                          <p:val>
                                            <p:strVal val="#ppt_x"/>
                                          </p:val>
                                        </p:tav>
                                      </p:tavLst>
                                    </p:anim>
                                    <p:anim calcmode="lin" valueType="num">
                                      <p:cBhvr additive="base">
                                        <p:cTn id="25"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174"/>
                                        </p:tgtEl>
                                        <p:attrNameLst>
                                          <p:attrName>style.visibility</p:attrName>
                                        </p:attrNameLst>
                                      </p:cBhvr>
                                      <p:to>
                                        <p:strVal val="visible"/>
                                      </p:to>
                                    </p:set>
                                    <p:anim calcmode="lin" valueType="num">
                                      <p:cBhvr additive="base">
                                        <p:cTn id="30" dur="500" fill="hold"/>
                                        <p:tgtEl>
                                          <p:spTgt spid="7174"/>
                                        </p:tgtEl>
                                        <p:attrNameLst>
                                          <p:attrName>ppt_x</p:attrName>
                                        </p:attrNameLst>
                                      </p:cBhvr>
                                      <p:tavLst>
                                        <p:tav tm="0">
                                          <p:val>
                                            <p:strVal val="#ppt_x"/>
                                          </p:val>
                                        </p:tav>
                                        <p:tav tm="100000">
                                          <p:val>
                                            <p:strVal val="#ppt_x"/>
                                          </p:val>
                                        </p:tav>
                                      </p:tavLst>
                                    </p:anim>
                                    <p:anim calcmode="lin" valueType="num">
                                      <p:cBhvr additive="base">
                                        <p:cTn id="31"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P spid="7173" grpId="0"/>
      <p:bldP spid="717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4" name="矩形 3"/>
          <p:cNvSpPr/>
          <p:nvPr/>
        </p:nvSpPr>
        <p:spPr>
          <a:xfrm>
            <a:off x="2225675" y="987425"/>
            <a:ext cx="4627880" cy="737235"/>
          </a:xfrm>
          <a:prstGeom prst="rect">
            <a:avLst/>
          </a:prstGeom>
          <a:noFill/>
          <a:ln w="28575" cmpd="sng">
            <a:solidFill>
              <a:schemeClr val="accent1">
                <a:shade val="50000"/>
              </a:schemeClr>
            </a:solidFill>
            <a:prstDash val="solid"/>
          </a:ln>
        </p:spPr>
        <p:txBody>
          <a:bodyPr wrap="none" anchor="t" anchorCtr="0">
            <a:spAutoFit/>
          </a:bodyPr>
          <a:p>
            <a:pPr>
              <a:lnSpc>
                <a:spcPct val="150000"/>
              </a:lnSpc>
            </a:pPr>
            <a:r>
              <a:rPr lang="zh-CN" altLang="en-US" sz="2800" dirty="0">
                <a:solidFill>
                  <a:schemeClr val="accent1"/>
                </a:solidFill>
                <a:latin typeface="黑体" panose="02010609060101010101" pitchFamily="2" charset="-122"/>
                <a:ea typeface="黑体" panose="02010609060101010101" pitchFamily="2" charset="-122"/>
              </a:rPr>
              <a:t>三、三元一次方程组的解法 </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8195" name="矩形 4"/>
          <p:cNvSpPr/>
          <p:nvPr/>
        </p:nvSpPr>
        <p:spPr>
          <a:xfrm>
            <a:off x="2303463" y="1841500"/>
            <a:ext cx="7585075" cy="3322955"/>
          </a:xfrm>
          <a:prstGeom prst="rect">
            <a:avLst/>
          </a:prstGeom>
          <a:noFill/>
          <a:ln w="9525">
            <a:noFill/>
          </a:ln>
        </p:spPr>
        <p:txBody>
          <a:bodyPr wrap="square" anchor="t" anchorCtr="0">
            <a:spAutoFit/>
          </a:bodyPr>
          <a:p>
            <a:pPr>
              <a:lnSpc>
                <a:spcPct val="150000"/>
              </a:lnSpc>
            </a:pPr>
            <a:r>
              <a:rPr lang="zh-CN" altLang="en-US" sz="2800" dirty="0">
                <a:latin typeface="黑体" panose="02010609060101010101" pitchFamily="2" charset="-122"/>
                <a:ea typeface="黑体" panose="02010609060101010101" pitchFamily="2" charset="-122"/>
              </a:rPr>
              <a:t>基本思想即</a:t>
            </a:r>
            <a:r>
              <a:rPr lang="en-US" altLang="zh-CN" sz="2800" dirty="0">
                <a:latin typeface="黑体" panose="02010609060101010101" pitchFamily="2" charset="-122"/>
                <a:ea typeface="黑体" panose="02010609060101010101" pitchFamily="2" charset="-122"/>
              </a:rPr>
              <a:t>“______”.</a:t>
            </a:r>
            <a:r>
              <a:rPr lang="zh-CN" altLang="en-US" sz="2800" dirty="0">
                <a:latin typeface="黑体" panose="02010609060101010101" pitchFamily="2" charset="-122"/>
                <a:ea typeface="黑体" panose="02010609060101010101" pitchFamily="2" charset="-122"/>
              </a:rPr>
              <a:t>通过</a:t>
            </a:r>
            <a:r>
              <a:rPr lang="en-US" altLang="zh-CN" sz="2800" dirty="0">
                <a:latin typeface="黑体" panose="02010609060101010101" pitchFamily="2" charset="-122"/>
                <a:ea typeface="黑体" panose="02010609060101010101" pitchFamily="2" charset="-122"/>
              </a:rPr>
              <a:t>______</a:t>
            </a:r>
            <a:r>
              <a:rPr lang="zh-CN" altLang="en-US" sz="2800" dirty="0">
                <a:latin typeface="黑体" panose="02010609060101010101" pitchFamily="2" charset="-122"/>
                <a:ea typeface="黑体" panose="02010609060101010101" pitchFamily="2" charset="-122"/>
              </a:rPr>
              <a:t>，将</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三元</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转化为</a:t>
            </a:r>
            <a:r>
              <a:rPr lang="en-US" altLang="zh-CN" sz="2800" dirty="0">
                <a:latin typeface="黑体" panose="02010609060101010101" pitchFamily="2" charset="-122"/>
                <a:ea typeface="黑体" panose="02010609060101010101" pitchFamily="2" charset="-122"/>
              </a:rPr>
              <a:t>“______”</a:t>
            </a:r>
            <a:r>
              <a:rPr lang="zh-CN" altLang="en-US" sz="2800" dirty="0">
                <a:latin typeface="黑体" panose="02010609060101010101" pitchFamily="2" charset="-122"/>
                <a:ea typeface="黑体" panose="02010609060101010101" pitchFamily="2" charset="-122"/>
              </a:rPr>
              <a:t>，再将</a:t>
            </a:r>
            <a:r>
              <a:rPr lang="en-US" altLang="zh-CN" sz="2800" dirty="0">
                <a:latin typeface="黑体" panose="02010609060101010101" pitchFamily="2" charset="-122"/>
                <a:ea typeface="黑体" panose="02010609060101010101" pitchFamily="2" charset="-122"/>
              </a:rPr>
              <a:t>“______”</a:t>
            </a:r>
            <a:r>
              <a:rPr lang="zh-CN" altLang="en-US" sz="2800" dirty="0">
                <a:latin typeface="黑体" panose="02010609060101010101" pitchFamily="2" charset="-122"/>
                <a:ea typeface="黑体" panose="02010609060101010101" pitchFamily="2" charset="-122"/>
              </a:rPr>
              <a:t>转化为</a:t>
            </a:r>
            <a:r>
              <a:rPr lang="en-US" altLang="zh-CN" sz="2800" dirty="0">
                <a:latin typeface="黑体" panose="02010609060101010101" pitchFamily="2" charset="-122"/>
                <a:ea typeface="黑体" panose="02010609060101010101" pitchFamily="2" charset="-122"/>
              </a:rPr>
              <a:t>“______”</a:t>
            </a:r>
            <a:r>
              <a:rPr lang="zh-CN" altLang="en-US" sz="2800" dirty="0">
                <a:latin typeface="黑体" panose="02010609060101010101" pitchFamily="2" charset="-122"/>
                <a:ea typeface="黑体" panose="02010609060101010101" pitchFamily="2" charset="-122"/>
              </a:rPr>
              <a:t>，通过求一元一次方程的解，进而求得二元一次方程组的解，最后求得三元一次方程组的解</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p:txBody>
      </p:sp>
      <p:sp>
        <p:nvSpPr>
          <p:cNvPr id="8196" name="文本框 1"/>
          <p:cNvSpPr txBox="1"/>
          <p:nvPr/>
        </p:nvSpPr>
        <p:spPr>
          <a:xfrm>
            <a:off x="4625975" y="1933575"/>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转化</a:t>
            </a:r>
            <a:endParaRPr lang="en-US" altLang="zh-CN" sz="2800" dirty="0">
              <a:latin typeface="黑体" panose="02010609060101010101" pitchFamily="2" charset="-122"/>
              <a:ea typeface="黑体" panose="02010609060101010101" pitchFamily="2" charset="-122"/>
            </a:endParaRPr>
          </a:p>
        </p:txBody>
      </p:sp>
      <p:sp>
        <p:nvSpPr>
          <p:cNvPr id="8197" name="文本框 2"/>
          <p:cNvSpPr txBox="1"/>
          <p:nvPr/>
        </p:nvSpPr>
        <p:spPr>
          <a:xfrm>
            <a:off x="6923088" y="1993900"/>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消元</a:t>
            </a:r>
            <a:endParaRPr lang="en-US" altLang="zh-CN" sz="2800" dirty="0">
              <a:latin typeface="黑体" panose="02010609060101010101" pitchFamily="2" charset="-122"/>
              <a:ea typeface="黑体" panose="02010609060101010101" pitchFamily="2" charset="-122"/>
            </a:endParaRPr>
          </a:p>
        </p:txBody>
      </p:sp>
      <p:sp>
        <p:nvSpPr>
          <p:cNvPr id="8198" name="文本框 3"/>
          <p:cNvSpPr txBox="1"/>
          <p:nvPr/>
        </p:nvSpPr>
        <p:spPr>
          <a:xfrm>
            <a:off x="3910013" y="2644775"/>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二元</a:t>
            </a:r>
            <a:endParaRPr lang="en-US" altLang="zh-CN" sz="2800" dirty="0">
              <a:latin typeface="黑体" panose="02010609060101010101" pitchFamily="2" charset="-122"/>
              <a:ea typeface="黑体" panose="02010609060101010101" pitchFamily="2" charset="-122"/>
            </a:endParaRPr>
          </a:p>
        </p:txBody>
      </p:sp>
      <p:sp>
        <p:nvSpPr>
          <p:cNvPr id="8199" name="文本框 4"/>
          <p:cNvSpPr txBox="1"/>
          <p:nvPr/>
        </p:nvSpPr>
        <p:spPr>
          <a:xfrm>
            <a:off x="6757988" y="2644775"/>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二元</a:t>
            </a:r>
            <a:endParaRPr lang="en-US" altLang="zh-CN" sz="2800" dirty="0">
              <a:latin typeface="黑体" panose="02010609060101010101" pitchFamily="2" charset="-122"/>
              <a:ea typeface="黑体" panose="02010609060101010101" pitchFamily="2" charset="-122"/>
            </a:endParaRPr>
          </a:p>
        </p:txBody>
      </p:sp>
      <p:sp>
        <p:nvSpPr>
          <p:cNvPr id="8200" name="文本框 5"/>
          <p:cNvSpPr txBox="1"/>
          <p:nvPr/>
        </p:nvSpPr>
        <p:spPr>
          <a:xfrm>
            <a:off x="2838450" y="3286125"/>
            <a:ext cx="894080" cy="521970"/>
          </a:xfrm>
          <a:prstGeom prst="rect">
            <a:avLst/>
          </a:prstGeom>
          <a:noFill/>
          <a:ln w="9525">
            <a:noFill/>
          </a:ln>
        </p:spPr>
        <p:txBody>
          <a:bodyPr wrap="none" anchor="t" anchorCtr="0">
            <a:spAutoFit/>
          </a:bodyPr>
          <a:p>
            <a:r>
              <a:rPr lang="zh-CN" altLang="en-US" sz="2800" dirty="0">
                <a:solidFill>
                  <a:srgbClr val="FF0000"/>
                </a:solidFill>
                <a:latin typeface="黑体" panose="02010609060101010101" pitchFamily="2" charset="-122"/>
                <a:ea typeface="黑体" panose="02010609060101010101" pitchFamily="2" charset="-122"/>
              </a:rPr>
              <a:t>一元</a:t>
            </a:r>
            <a:endParaRPr lang="en-US" altLang="zh-CN" sz="2800"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xEl>
                                              <p:charRg st="0" end="103"/>
                                            </p:txEl>
                                          </p:spTgt>
                                        </p:tgtEl>
                                        <p:attrNameLst>
                                          <p:attrName>style.visibility</p:attrName>
                                        </p:attrNameLst>
                                      </p:cBhvr>
                                      <p:to>
                                        <p:strVal val="visible"/>
                                      </p:to>
                                    </p:set>
                                    <p:animEffect transition="in" filter="blinds(horizontal)">
                                      <p:cBhvr>
                                        <p:cTn id="7" dur="500"/>
                                        <p:tgtEl>
                                          <p:spTgt spid="8195">
                                            <p:txEl>
                                              <p:charRg st="0" end="10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 calcmode="lin" valueType="num">
                                      <p:cBhvr additive="base">
                                        <p:cTn id="12" dur="500" fill="hold"/>
                                        <p:tgtEl>
                                          <p:spTgt spid="8196"/>
                                        </p:tgtEl>
                                        <p:attrNameLst>
                                          <p:attrName>ppt_x</p:attrName>
                                        </p:attrNameLst>
                                      </p:cBhvr>
                                      <p:tavLst>
                                        <p:tav tm="0">
                                          <p:val>
                                            <p:strVal val="#ppt_x"/>
                                          </p:val>
                                        </p:tav>
                                        <p:tav tm="100000">
                                          <p:val>
                                            <p:strVal val="#ppt_x"/>
                                          </p:val>
                                        </p:tav>
                                      </p:tavLst>
                                    </p:anim>
                                    <p:anim calcmode="lin" valueType="num">
                                      <p:cBhvr additive="base">
                                        <p:cTn id="13"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197"/>
                                        </p:tgtEl>
                                        <p:attrNameLst>
                                          <p:attrName>style.visibility</p:attrName>
                                        </p:attrNameLst>
                                      </p:cBhvr>
                                      <p:to>
                                        <p:strVal val="visible"/>
                                      </p:to>
                                    </p:set>
                                    <p:anim calcmode="lin" valueType="num">
                                      <p:cBhvr additive="base">
                                        <p:cTn id="18" dur="500" fill="hold"/>
                                        <p:tgtEl>
                                          <p:spTgt spid="8197"/>
                                        </p:tgtEl>
                                        <p:attrNameLst>
                                          <p:attrName>ppt_x</p:attrName>
                                        </p:attrNameLst>
                                      </p:cBhvr>
                                      <p:tavLst>
                                        <p:tav tm="0">
                                          <p:val>
                                            <p:strVal val="#ppt_x"/>
                                          </p:val>
                                        </p:tav>
                                        <p:tav tm="100000">
                                          <p:val>
                                            <p:strVal val="#ppt_x"/>
                                          </p:val>
                                        </p:tav>
                                      </p:tavLst>
                                    </p:anim>
                                    <p:anim calcmode="lin" valueType="num">
                                      <p:cBhvr additive="base">
                                        <p:cTn id="19"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198"/>
                                        </p:tgtEl>
                                        <p:attrNameLst>
                                          <p:attrName>style.visibility</p:attrName>
                                        </p:attrNameLst>
                                      </p:cBhvr>
                                      <p:to>
                                        <p:strVal val="visible"/>
                                      </p:to>
                                    </p:set>
                                    <p:anim calcmode="lin" valueType="num">
                                      <p:cBhvr additive="base">
                                        <p:cTn id="24" dur="500" fill="hold"/>
                                        <p:tgtEl>
                                          <p:spTgt spid="8198"/>
                                        </p:tgtEl>
                                        <p:attrNameLst>
                                          <p:attrName>ppt_x</p:attrName>
                                        </p:attrNameLst>
                                      </p:cBhvr>
                                      <p:tavLst>
                                        <p:tav tm="0">
                                          <p:val>
                                            <p:strVal val="#ppt_x"/>
                                          </p:val>
                                        </p:tav>
                                        <p:tav tm="100000">
                                          <p:val>
                                            <p:strVal val="#ppt_x"/>
                                          </p:val>
                                        </p:tav>
                                      </p:tavLst>
                                    </p:anim>
                                    <p:anim calcmode="lin" valueType="num">
                                      <p:cBhvr additive="base">
                                        <p:cTn id="25"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199"/>
                                        </p:tgtEl>
                                        <p:attrNameLst>
                                          <p:attrName>style.visibility</p:attrName>
                                        </p:attrNameLst>
                                      </p:cBhvr>
                                      <p:to>
                                        <p:strVal val="visible"/>
                                      </p:to>
                                    </p:set>
                                    <p:anim calcmode="lin" valueType="num">
                                      <p:cBhvr additive="base">
                                        <p:cTn id="30" dur="500" fill="hold"/>
                                        <p:tgtEl>
                                          <p:spTgt spid="8199"/>
                                        </p:tgtEl>
                                        <p:attrNameLst>
                                          <p:attrName>ppt_x</p:attrName>
                                        </p:attrNameLst>
                                      </p:cBhvr>
                                      <p:tavLst>
                                        <p:tav tm="0">
                                          <p:val>
                                            <p:strVal val="#ppt_x"/>
                                          </p:val>
                                        </p:tav>
                                        <p:tav tm="100000">
                                          <p:val>
                                            <p:strVal val="#ppt_x"/>
                                          </p:val>
                                        </p:tav>
                                      </p:tavLst>
                                    </p:anim>
                                    <p:anim calcmode="lin" valueType="num">
                                      <p:cBhvr additive="base">
                                        <p:cTn id="31" dur="500" fill="hold"/>
                                        <p:tgtEl>
                                          <p:spTgt spid="819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200"/>
                                        </p:tgtEl>
                                        <p:attrNameLst>
                                          <p:attrName>style.visibility</p:attrName>
                                        </p:attrNameLst>
                                      </p:cBhvr>
                                      <p:to>
                                        <p:strVal val="visible"/>
                                      </p:to>
                                    </p:set>
                                    <p:anim calcmode="lin" valueType="num">
                                      <p:cBhvr additive="base">
                                        <p:cTn id="36" dur="500" fill="hold"/>
                                        <p:tgtEl>
                                          <p:spTgt spid="8200"/>
                                        </p:tgtEl>
                                        <p:attrNameLst>
                                          <p:attrName>ppt_x</p:attrName>
                                        </p:attrNameLst>
                                      </p:cBhvr>
                                      <p:tavLst>
                                        <p:tav tm="0">
                                          <p:val>
                                            <p:strVal val="#ppt_x"/>
                                          </p:val>
                                        </p:tav>
                                        <p:tav tm="100000">
                                          <p:val>
                                            <p:strVal val="#ppt_x"/>
                                          </p:val>
                                        </p:tav>
                                      </p:tavLst>
                                    </p:anim>
                                    <p:anim calcmode="lin" valueType="num">
                                      <p:cBhvr additive="base">
                                        <p:cTn id="37"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197" grpId="0"/>
      <p:bldP spid="8199" grpId="0"/>
      <p:bldP spid="8198" grpId="0"/>
      <p:bldP spid="820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8" name="矩形 11"/>
          <p:cNvSpPr/>
          <p:nvPr/>
        </p:nvSpPr>
        <p:spPr>
          <a:xfrm>
            <a:off x="2170113" y="427038"/>
            <a:ext cx="6286500" cy="737235"/>
          </a:xfrm>
          <a:prstGeom prst="rect">
            <a:avLst/>
          </a:prstGeom>
          <a:noFill/>
          <a:ln w="28575" cmpd="sng">
            <a:solidFill>
              <a:schemeClr val="accent1">
                <a:shade val="50000"/>
              </a:schemeClr>
            </a:solidFill>
            <a:prstDash val="solid"/>
          </a:ln>
        </p:spPr>
        <p:txBody>
          <a:bodyPr wrap="square" anchor="t" anchorCtr="0">
            <a:spAutoFit/>
          </a:bodyPr>
          <a:p>
            <a:pPr>
              <a:lnSpc>
                <a:spcPct val="150000"/>
              </a:lnSpc>
            </a:pPr>
            <a:r>
              <a:rPr lang="zh-CN" altLang="en-US" sz="2800" dirty="0">
                <a:solidFill>
                  <a:schemeClr val="accent1"/>
                </a:solidFill>
                <a:latin typeface="黑体" panose="02010609060101010101" pitchFamily="2" charset="-122"/>
                <a:ea typeface="黑体" panose="02010609060101010101" pitchFamily="2" charset="-122"/>
              </a:rPr>
              <a:t>四、列二元一次方程组解决实际问题</a:t>
            </a:r>
            <a:endParaRPr lang="zh-CN" altLang="en-US" sz="2800" dirty="0">
              <a:solidFill>
                <a:schemeClr val="accent1"/>
              </a:solidFill>
              <a:latin typeface="黑体" panose="02010609060101010101" pitchFamily="2" charset="-122"/>
              <a:ea typeface="黑体" panose="02010609060101010101" pitchFamily="2" charset="-122"/>
            </a:endParaRPr>
          </a:p>
        </p:txBody>
      </p:sp>
      <p:sp>
        <p:nvSpPr>
          <p:cNvPr id="9219" name="文本框 204844"/>
          <p:cNvSpPr txBox="1"/>
          <p:nvPr/>
        </p:nvSpPr>
        <p:spPr>
          <a:xfrm>
            <a:off x="3001963" y="1454150"/>
            <a:ext cx="4183380" cy="521970"/>
          </a:xfrm>
          <a:prstGeom prst="rect">
            <a:avLst/>
          </a:prstGeom>
          <a:noFill/>
          <a:ln w="9525">
            <a:noFill/>
          </a:ln>
        </p:spPr>
        <p:txBody>
          <a:bodyPr wrap="none" anchor="t" anchorCtr="0">
            <a:spAutoFit/>
          </a:bodyPr>
          <a:p>
            <a:r>
              <a:rPr lang="zh-CN" altLang="en-US" sz="2800" dirty="0">
                <a:latin typeface="Times New Roman" panose="02020603050405020304" pitchFamily="2" charset="0"/>
                <a:ea typeface="黑体" panose="02010609060101010101" pitchFamily="2" charset="-122"/>
              </a:rPr>
              <a:t>审清题目中的</a:t>
            </a:r>
            <a:r>
              <a:rPr lang="zh-CN" altLang="en-US" sz="2800" dirty="0">
                <a:solidFill>
                  <a:srgbClr val="FF0000"/>
                </a:solidFill>
                <a:latin typeface="Times New Roman" panose="02020603050405020304" pitchFamily="2" charset="0"/>
                <a:ea typeface="黑体" panose="02010609060101010101" pitchFamily="2" charset="-122"/>
              </a:rPr>
              <a:t>等量关系</a:t>
            </a:r>
            <a:r>
              <a:rPr lang="zh-CN" altLang="en-US" sz="2800" dirty="0">
                <a:latin typeface="Times New Roman" panose="02020603050405020304" pitchFamily="2" charset="0"/>
                <a:ea typeface="黑体" panose="02010609060101010101" pitchFamily="2" charset="-122"/>
              </a:rPr>
              <a:t>． </a:t>
            </a:r>
            <a:endParaRPr lang="zh-CN" altLang="en-US" sz="2800" dirty="0">
              <a:latin typeface="Times New Roman" panose="02020603050405020304" pitchFamily="2" charset="0"/>
              <a:ea typeface="黑体" panose="02010609060101010101" pitchFamily="2" charset="-122"/>
            </a:endParaRPr>
          </a:p>
        </p:txBody>
      </p:sp>
      <p:sp>
        <p:nvSpPr>
          <p:cNvPr id="9220" name="矩形 204845"/>
          <p:cNvSpPr/>
          <p:nvPr/>
        </p:nvSpPr>
        <p:spPr>
          <a:xfrm>
            <a:off x="3001963" y="2257425"/>
            <a:ext cx="7250112" cy="521970"/>
          </a:xfrm>
          <a:prstGeom prst="rect">
            <a:avLst/>
          </a:prstGeom>
          <a:noFill/>
          <a:ln w="9525">
            <a:noFill/>
          </a:ln>
        </p:spPr>
        <p:txBody>
          <a:bodyPr wrap="square" anchor="t" anchorCtr="0">
            <a:spAutoFit/>
          </a:bodyPr>
          <a:p>
            <a:r>
              <a:rPr lang="zh-CN" altLang="en-US" sz="2800" dirty="0">
                <a:latin typeface="Times New Roman" panose="02020603050405020304" pitchFamily="2" charset="0"/>
                <a:ea typeface="黑体" panose="02010609060101010101" pitchFamily="2" charset="-122"/>
              </a:rPr>
              <a:t>设</a:t>
            </a:r>
            <a:r>
              <a:rPr lang="zh-CN" altLang="en-US" sz="2800" dirty="0">
                <a:solidFill>
                  <a:srgbClr val="FF0000"/>
                </a:solidFill>
                <a:latin typeface="Times New Roman" panose="02020603050405020304" pitchFamily="2" charset="0"/>
                <a:ea typeface="黑体" panose="02010609060101010101" pitchFamily="2" charset="-122"/>
              </a:rPr>
              <a:t>未知数</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分</a:t>
            </a:r>
            <a:r>
              <a:rPr lang="zh-CN" altLang="en-US" sz="2800" dirty="0">
                <a:solidFill>
                  <a:srgbClr val="FF0000"/>
                </a:solidFill>
                <a:latin typeface="黑体" panose="02010609060101010101" pitchFamily="2" charset="-122"/>
                <a:ea typeface="黑体" panose="02010609060101010101" pitchFamily="2" charset="-122"/>
              </a:rPr>
              <a:t>直接</a:t>
            </a:r>
            <a:r>
              <a:rPr lang="zh-CN" altLang="en-US" sz="2800" dirty="0">
                <a:latin typeface="黑体" panose="02010609060101010101" pitchFamily="2" charset="-122"/>
                <a:ea typeface="黑体" panose="02010609060101010101" pitchFamily="2" charset="-122"/>
              </a:rPr>
              <a:t>设未知数和</a:t>
            </a:r>
            <a:r>
              <a:rPr lang="zh-CN" altLang="en-US" sz="2800" dirty="0">
                <a:solidFill>
                  <a:srgbClr val="FF0000"/>
                </a:solidFill>
                <a:latin typeface="黑体" panose="02010609060101010101" pitchFamily="2" charset="-122"/>
                <a:ea typeface="黑体" panose="02010609060101010101" pitchFamily="2" charset="-122"/>
              </a:rPr>
              <a:t>间接</a:t>
            </a:r>
            <a:r>
              <a:rPr lang="zh-CN" altLang="en-US" sz="2800" dirty="0">
                <a:latin typeface="黑体" panose="02010609060101010101" pitchFamily="2" charset="-122"/>
                <a:ea typeface="黑体" panose="02010609060101010101" pitchFamily="2" charset="-122"/>
              </a:rPr>
              <a:t>设未知数</a:t>
            </a:r>
            <a:r>
              <a:rPr lang="zh-CN" altLang="en-US" sz="2800" dirty="0">
                <a:latin typeface="Times New Roman" panose="02020603050405020304" pitchFamily="2" charset="0"/>
                <a:ea typeface="黑体" panose="02010609060101010101" pitchFamily="2" charset="-122"/>
              </a:rPr>
              <a:t>． </a:t>
            </a:r>
            <a:endParaRPr lang="zh-CN" altLang="en-US" sz="2800" dirty="0">
              <a:latin typeface="Times New Roman" panose="02020603050405020304" pitchFamily="2" charset="0"/>
              <a:ea typeface="黑体" panose="02010609060101010101" pitchFamily="2" charset="-122"/>
            </a:endParaRPr>
          </a:p>
        </p:txBody>
      </p:sp>
      <p:sp>
        <p:nvSpPr>
          <p:cNvPr id="9221" name="矩形 204846"/>
          <p:cNvSpPr/>
          <p:nvPr/>
        </p:nvSpPr>
        <p:spPr>
          <a:xfrm>
            <a:off x="3001963" y="3125788"/>
            <a:ext cx="4894580" cy="521970"/>
          </a:xfrm>
          <a:prstGeom prst="rect">
            <a:avLst/>
          </a:prstGeom>
          <a:noFill/>
          <a:ln w="9525">
            <a:noFill/>
          </a:ln>
        </p:spPr>
        <p:txBody>
          <a:bodyPr wrap="none" anchor="t" anchorCtr="0">
            <a:spAutoFit/>
          </a:bodyPr>
          <a:p>
            <a:r>
              <a:rPr lang="zh-CN" altLang="en-US" sz="2800" dirty="0">
                <a:latin typeface="Times New Roman" panose="02020603050405020304" pitchFamily="2" charset="0"/>
                <a:ea typeface="黑体" panose="02010609060101010101" pitchFamily="2" charset="-122"/>
              </a:rPr>
              <a:t>根据等量关系，列出方程组． </a:t>
            </a:r>
            <a:endParaRPr lang="zh-CN" altLang="en-US" sz="2800" dirty="0">
              <a:latin typeface="Times New Roman" panose="02020603050405020304" pitchFamily="2" charset="0"/>
              <a:ea typeface="黑体" panose="02010609060101010101" pitchFamily="2" charset="-122"/>
            </a:endParaRPr>
          </a:p>
        </p:txBody>
      </p:sp>
      <p:sp>
        <p:nvSpPr>
          <p:cNvPr id="9222" name="矩形 204847"/>
          <p:cNvSpPr/>
          <p:nvPr/>
        </p:nvSpPr>
        <p:spPr>
          <a:xfrm>
            <a:off x="3001963" y="3971925"/>
            <a:ext cx="4183380" cy="521970"/>
          </a:xfrm>
          <a:prstGeom prst="rect">
            <a:avLst/>
          </a:prstGeom>
          <a:noFill/>
          <a:ln w="9525">
            <a:noFill/>
          </a:ln>
        </p:spPr>
        <p:txBody>
          <a:bodyPr wrap="none" anchor="t" anchorCtr="0">
            <a:spAutoFit/>
          </a:bodyPr>
          <a:p>
            <a:r>
              <a:rPr lang="zh-CN" altLang="en-US" sz="2800" dirty="0">
                <a:latin typeface="Times New Roman" panose="02020603050405020304" pitchFamily="2" charset="0"/>
                <a:ea typeface="黑体" panose="02010609060101010101" pitchFamily="2" charset="-122"/>
              </a:rPr>
              <a:t>解方程组，求出未知数． </a:t>
            </a:r>
            <a:endParaRPr lang="zh-CN" altLang="en-US" sz="2800" dirty="0">
              <a:latin typeface="Times New Roman" panose="02020603050405020304" pitchFamily="2" charset="0"/>
              <a:ea typeface="黑体" panose="02010609060101010101" pitchFamily="2" charset="-122"/>
            </a:endParaRPr>
          </a:p>
        </p:txBody>
      </p:sp>
      <p:sp>
        <p:nvSpPr>
          <p:cNvPr id="9223" name="矩形 204848"/>
          <p:cNvSpPr/>
          <p:nvPr/>
        </p:nvSpPr>
        <p:spPr>
          <a:xfrm>
            <a:off x="3001963" y="5699125"/>
            <a:ext cx="2049780" cy="521970"/>
          </a:xfrm>
          <a:prstGeom prst="rect">
            <a:avLst/>
          </a:prstGeom>
          <a:noFill/>
          <a:ln w="9525">
            <a:noFill/>
          </a:ln>
        </p:spPr>
        <p:txBody>
          <a:bodyPr wrap="none" anchor="t" anchorCtr="0">
            <a:spAutoFit/>
          </a:bodyPr>
          <a:p>
            <a:r>
              <a:rPr lang="zh-CN" altLang="en-US" sz="2800" dirty="0">
                <a:latin typeface="Times New Roman" panose="02020603050405020304" pitchFamily="2" charset="0"/>
                <a:ea typeface="黑体" panose="02010609060101010101" pitchFamily="2" charset="-122"/>
              </a:rPr>
              <a:t>写出答案． </a:t>
            </a:r>
            <a:endParaRPr lang="zh-CN" altLang="en-US" sz="2800" dirty="0">
              <a:latin typeface="Times New Roman" panose="02020603050405020304" pitchFamily="2" charset="0"/>
              <a:ea typeface="黑体" panose="02010609060101010101" pitchFamily="2" charset="-122"/>
            </a:endParaRPr>
          </a:p>
        </p:txBody>
      </p:sp>
      <p:sp>
        <p:nvSpPr>
          <p:cNvPr id="9224" name="文本框 1"/>
          <p:cNvSpPr txBox="1"/>
          <p:nvPr/>
        </p:nvSpPr>
        <p:spPr>
          <a:xfrm>
            <a:off x="2386013" y="1431925"/>
            <a:ext cx="2540000" cy="4831080"/>
          </a:xfrm>
          <a:prstGeom prst="rect">
            <a:avLst/>
          </a:prstGeom>
          <a:noFill/>
          <a:ln w="9525">
            <a:noFill/>
          </a:ln>
        </p:spPr>
        <p:txBody>
          <a:bodyPr wrap="square" anchor="t" anchorCtr="0">
            <a:spAutoFit/>
          </a:bodyPr>
          <a:p>
            <a:pPr defTabSz="914400">
              <a:tabLst>
                <a:tab pos="790575" algn="l"/>
              </a:tabLst>
            </a:pPr>
            <a:r>
              <a:rPr lang="zh-CN" altLang="en-US" sz="2800" dirty="0">
                <a:solidFill>
                  <a:srgbClr val="FF0000"/>
                </a:solidFill>
                <a:latin typeface="黑体" panose="02010609060101010101" pitchFamily="2" charset="-122"/>
                <a:ea typeface="黑体" panose="02010609060101010101" pitchFamily="2" charset="-122"/>
              </a:rPr>
              <a:t>审</a:t>
            </a:r>
            <a:r>
              <a:rPr lang="zh-CN" altLang="en-US" sz="2800" dirty="0">
                <a:latin typeface="黑体" panose="02010609060101010101" pitchFamily="2" charset="-122"/>
                <a:ea typeface="黑体" panose="02010609060101010101" pitchFamily="2" charset="-122"/>
              </a:rPr>
              <a:t>：</a:t>
            </a:r>
            <a:endParaRPr lang="zh-CN" altLang="en-US" sz="2800" dirty="0">
              <a:latin typeface="黑体" panose="02010609060101010101" pitchFamily="2" charset="-122"/>
              <a:ea typeface="黑体" panose="02010609060101010101" pitchFamily="2" charset="-122"/>
            </a:endParaRPr>
          </a:p>
          <a:p>
            <a:pPr defTabSz="914400">
              <a:tabLst>
                <a:tab pos="790575" algn="l"/>
              </a:tabLst>
            </a:pPr>
            <a:endParaRPr lang="zh-CN" altLang="en-US" sz="2800" dirty="0">
              <a:solidFill>
                <a:srgbClr val="FF0000"/>
              </a:solidFill>
              <a:latin typeface="黑体" panose="02010609060101010101" pitchFamily="2" charset="-122"/>
              <a:ea typeface="黑体" panose="02010609060101010101" pitchFamily="2" charset="-122"/>
            </a:endParaRPr>
          </a:p>
          <a:p>
            <a:pPr defTabSz="914400">
              <a:tabLst>
                <a:tab pos="790575" algn="l"/>
              </a:tabLst>
            </a:pPr>
            <a:r>
              <a:rPr lang="zh-CN" altLang="en-US" sz="2800" dirty="0">
                <a:solidFill>
                  <a:srgbClr val="FF0000"/>
                </a:solidFill>
                <a:latin typeface="黑体" panose="02010609060101010101" pitchFamily="2" charset="-122"/>
                <a:ea typeface="黑体" panose="02010609060101010101" pitchFamily="2" charset="-122"/>
              </a:rPr>
              <a:t>设</a:t>
            </a:r>
            <a:r>
              <a:rPr lang="zh-CN" altLang="en-US" sz="2800" dirty="0">
                <a:latin typeface="黑体" panose="02010609060101010101" pitchFamily="2" charset="-122"/>
                <a:ea typeface="黑体" panose="02010609060101010101" pitchFamily="2" charset="-122"/>
              </a:rPr>
              <a:t>：</a:t>
            </a:r>
            <a:endParaRPr lang="zh-CN" altLang="en-US" sz="2800" dirty="0">
              <a:latin typeface="黑体" panose="02010609060101010101" pitchFamily="2" charset="-122"/>
              <a:ea typeface="黑体" panose="02010609060101010101" pitchFamily="2" charset="-122"/>
            </a:endParaRPr>
          </a:p>
          <a:p>
            <a:pPr defTabSz="914400">
              <a:tabLst>
                <a:tab pos="790575" algn="l"/>
              </a:tabLst>
            </a:pPr>
            <a:endParaRPr lang="zh-CN" altLang="en-US" sz="2800" dirty="0">
              <a:latin typeface="黑体" panose="02010609060101010101" pitchFamily="2" charset="-122"/>
              <a:ea typeface="黑体" panose="02010609060101010101" pitchFamily="2" charset="-122"/>
            </a:endParaRPr>
          </a:p>
          <a:p>
            <a:pPr defTabSz="914400">
              <a:tabLst>
                <a:tab pos="790575" algn="l"/>
              </a:tabLst>
            </a:pPr>
            <a:r>
              <a:rPr lang="zh-CN" altLang="en-US" sz="2800" dirty="0">
                <a:solidFill>
                  <a:srgbClr val="FF0000"/>
                </a:solidFill>
                <a:latin typeface="黑体" panose="02010609060101010101" pitchFamily="2" charset="-122"/>
                <a:ea typeface="黑体" panose="02010609060101010101" pitchFamily="2" charset="-122"/>
              </a:rPr>
              <a:t>列</a:t>
            </a:r>
            <a:r>
              <a:rPr lang="zh-CN" altLang="en-US" sz="2800" dirty="0">
                <a:latin typeface="黑体" panose="02010609060101010101" pitchFamily="2" charset="-122"/>
                <a:ea typeface="黑体" panose="02010609060101010101" pitchFamily="2" charset="-122"/>
              </a:rPr>
              <a:t>：</a:t>
            </a:r>
            <a:endParaRPr lang="zh-CN" altLang="en-US" sz="2800" dirty="0">
              <a:latin typeface="黑体" panose="02010609060101010101" pitchFamily="2" charset="-122"/>
              <a:ea typeface="黑体" panose="02010609060101010101" pitchFamily="2" charset="-122"/>
            </a:endParaRPr>
          </a:p>
          <a:p>
            <a:pPr defTabSz="914400">
              <a:tabLst>
                <a:tab pos="790575" algn="l"/>
              </a:tabLst>
            </a:pPr>
            <a:endParaRPr lang="zh-CN" altLang="en-US" sz="2800" dirty="0">
              <a:latin typeface="黑体" panose="02010609060101010101" pitchFamily="2" charset="-122"/>
              <a:ea typeface="黑体" panose="02010609060101010101" pitchFamily="2" charset="-122"/>
            </a:endParaRPr>
          </a:p>
          <a:p>
            <a:pPr defTabSz="914400">
              <a:tabLst>
                <a:tab pos="790575" algn="l"/>
              </a:tabLst>
            </a:pPr>
            <a:r>
              <a:rPr lang="zh-CN" altLang="en-US" sz="2800" dirty="0">
                <a:solidFill>
                  <a:srgbClr val="FF0000"/>
                </a:solidFill>
                <a:latin typeface="黑体" panose="02010609060101010101" pitchFamily="2" charset="-122"/>
                <a:ea typeface="黑体" panose="02010609060101010101" pitchFamily="2" charset="-122"/>
              </a:rPr>
              <a:t>解</a:t>
            </a:r>
            <a:r>
              <a:rPr lang="zh-CN" altLang="en-US" sz="2800" dirty="0">
                <a:latin typeface="黑体" panose="02010609060101010101" pitchFamily="2" charset="-122"/>
                <a:ea typeface="黑体" panose="02010609060101010101" pitchFamily="2" charset="-122"/>
              </a:rPr>
              <a:t>：</a:t>
            </a:r>
            <a:endParaRPr lang="zh-CN" altLang="en-US" sz="2800" dirty="0">
              <a:latin typeface="黑体" panose="02010609060101010101" pitchFamily="2" charset="-122"/>
              <a:ea typeface="黑体" panose="02010609060101010101" pitchFamily="2" charset="-122"/>
            </a:endParaRPr>
          </a:p>
          <a:p>
            <a:pPr defTabSz="914400">
              <a:tabLst>
                <a:tab pos="790575" algn="l"/>
              </a:tabLst>
            </a:pPr>
            <a:endParaRPr lang="zh-CN" altLang="en-US" sz="2800" dirty="0">
              <a:latin typeface="黑体" panose="02010609060101010101" pitchFamily="2" charset="-122"/>
              <a:ea typeface="黑体" panose="02010609060101010101" pitchFamily="2" charset="-122"/>
            </a:endParaRPr>
          </a:p>
          <a:p>
            <a:pPr defTabSz="914400">
              <a:tabLst>
                <a:tab pos="790575" algn="l"/>
              </a:tabLst>
            </a:pPr>
            <a:r>
              <a:rPr lang="zh-CN" altLang="en-US" sz="2800" dirty="0">
                <a:solidFill>
                  <a:srgbClr val="FF0000"/>
                </a:solidFill>
                <a:latin typeface="黑体" panose="02010609060101010101" pitchFamily="2" charset="-122"/>
                <a:ea typeface="黑体" panose="02010609060101010101" pitchFamily="2" charset="-122"/>
              </a:rPr>
              <a:t>验</a:t>
            </a:r>
            <a:r>
              <a:rPr lang="zh-CN" altLang="en-US"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a:p>
            <a:pPr defTabSz="914400">
              <a:tabLst>
                <a:tab pos="790575" algn="l"/>
              </a:tabLst>
            </a:pPr>
            <a:endParaRPr lang="zh-CN" altLang="en-US" sz="2800" dirty="0">
              <a:latin typeface="黑体" panose="02010609060101010101" pitchFamily="2" charset="-122"/>
              <a:ea typeface="黑体" panose="02010609060101010101" pitchFamily="2" charset="-122"/>
            </a:endParaRPr>
          </a:p>
          <a:p>
            <a:pPr defTabSz="914400">
              <a:tabLst>
                <a:tab pos="790575" algn="l"/>
              </a:tabLst>
            </a:pPr>
            <a:r>
              <a:rPr lang="zh-CN" altLang="en-US" sz="2800" dirty="0">
                <a:solidFill>
                  <a:srgbClr val="FF0000"/>
                </a:solidFill>
                <a:latin typeface="黑体" panose="02010609060101010101" pitchFamily="2" charset="-122"/>
                <a:ea typeface="黑体" panose="02010609060101010101" pitchFamily="2" charset="-122"/>
              </a:rPr>
              <a:t>答</a:t>
            </a:r>
            <a:r>
              <a:rPr lang="zh-CN" altLang="en-US" sz="2800" dirty="0">
                <a:latin typeface="黑体" panose="02010609060101010101" pitchFamily="2" charset="-122"/>
                <a:ea typeface="黑体" panose="02010609060101010101" pitchFamily="2" charset="-122"/>
              </a:rPr>
              <a:t>：</a:t>
            </a:r>
            <a:endParaRPr lang="zh-CN" altLang="en-US" sz="2800" dirty="0">
              <a:latin typeface="Arial" panose="020B0604020202020204" pitchFamily="34" charset="0"/>
              <a:ea typeface="宋体" panose="02010600030101010101" pitchFamily="2" charset="-122"/>
            </a:endParaRPr>
          </a:p>
        </p:txBody>
      </p:sp>
      <p:sp>
        <p:nvSpPr>
          <p:cNvPr id="9225" name="文本框 2"/>
          <p:cNvSpPr txBox="1"/>
          <p:nvPr/>
        </p:nvSpPr>
        <p:spPr>
          <a:xfrm>
            <a:off x="2947988" y="4876800"/>
            <a:ext cx="7117080" cy="521970"/>
          </a:xfrm>
          <a:prstGeom prst="rect">
            <a:avLst/>
          </a:prstGeom>
          <a:noFill/>
          <a:ln w="9525">
            <a:noFill/>
          </a:ln>
        </p:spPr>
        <p:txBody>
          <a:bodyPr wrap="none" anchor="t" anchorCtr="0">
            <a:spAutoFit/>
          </a:bodyPr>
          <a:p>
            <a:r>
              <a:rPr lang="zh-CN" altLang="en-US" sz="2800" dirty="0">
                <a:solidFill>
                  <a:srgbClr val="000000"/>
                </a:solidFill>
                <a:latin typeface="黑体" panose="02010609060101010101" pitchFamily="2" charset="-122"/>
                <a:ea typeface="黑体" panose="02010609060101010101" pitchFamily="2" charset="-122"/>
              </a:rPr>
              <a:t>检验所求的解是否</a:t>
            </a:r>
            <a:r>
              <a:rPr lang="zh-CN" altLang="en-US" sz="2800" dirty="0">
                <a:solidFill>
                  <a:srgbClr val="FF0000"/>
                </a:solidFill>
                <a:latin typeface="黑体" panose="02010609060101010101" pitchFamily="2" charset="-122"/>
                <a:ea typeface="黑体" panose="02010609060101010101" pitchFamily="2" charset="-122"/>
              </a:rPr>
              <a:t>符合题目</a:t>
            </a:r>
            <a:r>
              <a:rPr lang="zh-CN" altLang="en-US" sz="2800" dirty="0">
                <a:solidFill>
                  <a:srgbClr val="000000"/>
                </a:solidFill>
                <a:latin typeface="黑体" panose="02010609060101010101" pitchFamily="2" charset="-122"/>
                <a:ea typeface="黑体" panose="02010609060101010101" pitchFamily="2" charset="-122"/>
              </a:rPr>
              <a:t>要求或</a:t>
            </a:r>
            <a:r>
              <a:rPr lang="zh-CN" altLang="en-US" sz="2800" dirty="0">
                <a:solidFill>
                  <a:srgbClr val="FF0000"/>
                </a:solidFill>
                <a:latin typeface="黑体" panose="02010609060101010101" pitchFamily="2" charset="-122"/>
                <a:ea typeface="黑体" panose="02010609060101010101" pitchFamily="2" charset="-122"/>
              </a:rPr>
              <a:t>客观实际</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224">
                                            <p:txEl>
                                              <p:charRg st="0" end="3"/>
                                            </p:txEl>
                                          </p:spTgt>
                                        </p:tgtEl>
                                        <p:attrNameLst>
                                          <p:attrName>style.visibility</p:attrName>
                                        </p:attrNameLst>
                                      </p:cBhvr>
                                      <p:to>
                                        <p:strVal val="visible"/>
                                      </p:to>
                                    </p:set>
                                    <p:anim calcmode="lin" valueType="num">
                                      <p:cBhvr additive="base">
                                        <p:cTn id="12" dur="500" fill="hold"/>
                                        <p:tgtEl>
                                          <p:spTgt spid="9224">
                                            <p:txEl>
                                              <p:charRg st="0"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224">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219"/>
                                        </p:tgtEl>
                                        <p:attrNameLst>
                                          <p:attrName>style.visibility</p:attrName>
                                        </p:attrNameLst>
                                      </p:cBhvr>
                                      <p:to>
                                        <p:strVal val="visible"/>
                                      </p:to>
                                    </p:set>
                                    <p:animEffect transition="in" filter="wipe(left)">
                                      <p:cBhvr>
                                        <p:cTn id="18" dur="1000"/>
                                        <p:tgtEl>
                                          <p:spTgt spid="921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224">
                                            <p:txEl>
                                              <p:charRg st="4" end="7"/>
                                            </p:txEl>
                                          </p:spTgt>
                                        </p:tgtEl>
                                        <p:attrNameLst>
                                          <p:attrName>style.visibility</p:attrName>
                                        </p:attrNameLst>
                                      </p:cBhvr>
                                      <p:to>
                                        <p:strVal val="visible"/>
                                      </p:to>
                                    </p:set>
                                    <p:anim calcmode="lin" valueType="num">
                                      <p:cBhvr additive="base">
                                        <p:cTn id="23" dur="500" fill="hold"/>
                                        <p:tgtEl>
                                          <p:spTgt spid="9224">
                                            <p:txEl>
                                              <p:charRg st="4"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224">
                                            <p:txEl>
                                              <p:charRg st="4" end="7"/>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9220"/>
                                        </p:tgtEl>
                                        <p:attrNameLst>
                                          <p:attrName>style.visibility</p:attrName>
                                        </p:attrNameLst>
                                      </p:cBhvr>
                                      <p:to>
                                        <p:strVal val="visible"/>
                                      </p:to>
                                    </p:set>
                                    <p:animEffect transition="in" filter="wipe(left)">
                                      <p:cBhvr>
                                        <p:cTn id="29" dur="1000"/>
                                        <p:tgtEl>
                                          <p:spTgt spid="922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9224">
                                            <p:txEl>
                                              <p:charRg st="8" end="11"/>
                                            </p:txEl>
                                          </p:spTgt>
                                        </p:tgtEl>
                                        <p:attrNameLst>
                                          <p:attrName>style.visibility</p:attrName>
                                        </p:attrNameLst>
                                      </p:cBhvr>
                                      <p:to>
                                        <p:strVal val="visible"/>
                                      </p:to>
                                    </p:set>
                                    <p:anim calcmode="lin" valueType="num">
                                      <p:cBhvr additive="base">
                                        <p:cTn id="34" dur="500" fill="hold"/>
                                        <p:tgtEl>
                                          <p:spTgt spid="9224">
                                            <p:txEl>
                                              <p:charRg st="8" end="1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9224">
                                            <p:txEl>
                                              <p:charRg st="8" end="11"/>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221"/>
                                        </p:tgtEl>
                                        <p:attrNameLst>
                                          <p:attrName>style.visibility</p:attrName>
                                        </p:attrNameLst>
                                      </p:cBhvr>
                                      <p:to>
                                        <p:strVal val="visible"/>
                                      </p:to>
                                    </p:set>
                                    <p:animEffect transition="in" filter="wipe(left)">
                                      <p:cBhvr>
                                        <p:cTn id="40" dur="1000"/>
                                        <p:tgtEl>
                                          <p:spTgt spid="92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9224">
                                            <p:txEl>
                                              <p:charRg st="12" end="15"/>
                                            </p:txEl>
                                          </p:spTgt>
                                        </p:tgtEl>
                                        <p:attrNameLst>
                                          <p:attrName>style.visibility</p:attrName>
                                        </p:attrNameLst>
                                      </p:cBhvr>
                                      <p:to>
                                        <p:strVal val="visible"/>
                                      </p:to>
                                    </p:set>
                                    <p:anim calcmode="lin" valueType="num">
                                      <p:cBhvr additive="base">
                                        <p:cTn id="45" dur="500" fill="hold"/>
                                        <p:tgtEl>
                                          <p:spTgt spid="9224">
                                            <p:txEl>
                                              <p:charRg st="12" end="1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224">
                                            <p:txEl>
                                              <p:charRg st="12" end="15"/>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9222"/>
                                        </p:tgtEl>
                                        <p:attrNameLst>
                                          <p:attrName>style.visibility</p:attrName>
                                        </p:attrNameLst>
                                      </p:cBhvr>
                                      <p:to>
                                        <p:strVal val="visible"/>
                                      </p:to>
                                    </p:set>
                                    <p:animEffect transition="in" filter="wipe(left)">
                                      <p:cBhvr>
                                        <p:cTn id="51" dur="1000"/>
                                        <p:tgtEl>
                                          <p:spTgt spid="9222"/>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9224">
                                            <p:txEl>
                                              <p:charRg st="16" end="19"/>
                                            </p:txEl>
                                          </p:spTgt>
                                        </p:tgtEl>
                                        <p:attrNameLst>
                                          <p:attrName>style.visibility</p:attrName>
                                        </p:attrNameLst>
                                      </p:cBhvr>
                                      <p:to>
                                        <p:strVal val="visible"/>
                                      </p:to>
                                    </p:set>
                                    <p:anim calcmode="lin" valueType="num">
                                      <p:cBhvr additive="base">
                                        <p:cTn id="56" dur="500" fill="hold"/>
                                        <p:tgtEl>
                                          <p:spTgt spid="9224">
                                            <p:txEl>
                                              <p:charRg st="16" end="19"/>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9224">
                                            <p:txEl>
                                              <p:charRg st="16" end="19"/>
                                            </p:txEl>
                                          </p:spTgt>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9225"/>
                                        </p:tgtEl>
                                        <p:attrNameLst>
                                          <p:attrName>style.visibility</p:attrName>
                                        </p:attrNameLst>
                                      </p:cBhvr>
                                      <p:to>
                                        <p:strVal val="visible"/>
                                      </p:to>
                                    </p:set>
                                    <p:anim calcmode="lin" valueType="num">
                                      <p:cBhvr additive="base">
                                        <p:cTn id="62" dur="500" fill="hold"/>
                                        <p:tgtEl>
                                          <p:spTgt spid="9225"/>
                                        </p:tgtEl>
                                        <p:attrNameLst>
                                          <p:attrName>ppt_x</p:attrName>
                                        </p:attrNameLst>
                                      </p:cBhvr>
                                      <p:tavLst>
                                        <p:tav tm="0">
                                          <p:val>
                                            <p:strVal val="#ppt_x"/>
                                          </p:val>
                                        </p:tav>
                                        <p:tav tm="100000">
                                          <p:val>
                                            <p:strVal val="#ppt_x"/>
                                          </p:val>
                                        </p:tav>
                                      </p:tavLst>
                                    </p:anim>
                                    <p:anim calcmode="lin" valueType="num">
                                      <p:cBhvr additive="base">
                                        <p:cTn id="63" dur="500" fill="hold"/>
                                        <p:tgtEl>
                                          <p:spTgt spid="9225"/>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9224">
                                            <p:txEl>
                                              <p:charRg st="20" end="23"/>
                                            </p:txEl>
                                          </p:spTgt>
                                        </p:tgtEl>
                                        <p:attrNameLst>
                                          <p:attrName>style.visibility</p:attrName>
                                        </p:attrNameLst>
                                      </p:cBhvr>
                                      <p:to>
                                        <p:strVal val="visible"/>
                                      </p:to>
                                    </p:set>
                                    <p:anim calcmode="lin" valueType="num">
                                      <p:cBhvr additive="base">
                                        <p:cTn id="68" dur="500" fill="hold"/>
                                        <p:tgtEl>
                                          <p:spTgt spid="9224">
                                            <p:txEl>
                                              <p:charRg st="20" end="23"/>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9224">
                                            <p:txEl>
                                              <p:charRg st="20" end="23"/>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9223"/>
                                        </p:tgtEl>
                                        <p:attrNameLst>
                                          <p:attrName>style.visibility</p:attrName>
                                        </p:attrNameLst>
                                      </p:cBhvr>
                                      <p:to>
                                        <p:strVal val="visible"/>
                                      </p:to>
                                    </p:set>
                                    <p:animEffect transition="in" filter="wipe(left)">
                                      <p:cBhvr>
                                        <p:cTn id="74" dur="10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9219" grpId="0"/>
      <p:bldP spid="9220" grpId="0"/>
      <p:bldP spid="9221" grpId="0"/>
      <p:bldP spid="9222" grpId="0"/>
      <p:bldP spid="9223" grpId="0"/>
      <p:bldP spid="9225" grpId="0"/>
    </p:bldLst>
  </p:timing>
</p:sld>
</file>

<file path=ppt/theme/theme1.xml><?xml version="1.0" encoding="utf-8"?>
<a:theme xmlns:a="http://schemas.openxmlformats.org/drawingml/2006/main" name="Office 主题">
  <a:themeElements>
    <a:clrScheme name="自定义 42-绿色清新">
      <a:dk1>
        <a:sysClr val="windowText" lastClr="000000"/>
      </a:dk1>
      <a:lt1>
        <a:sysClr val="window" lastClr="FFFFFF"/>
      </a:lt1>
      <a:dk2>
        <a:srgbClr val="212745"/>
      </a:dk2>
      <a:lt2>
        <a:srgbClr val="7F7F7F"/>
      </a:lt2>
      <a:accent1>
        <a:srgbClr val="138A40"/>
      </a:accent1>
      <a:accent2>
        <a:srgbClr val="138A40"/>
      </a:accent2>
      <a:accent3>
        <a:srgbClr val="138A40"/>
      </a:accent3>
      <a:accent4>
        <a:srgbClr val="138A40"/>
      </a:accent4>
      <a:accent5>
        <a:srgbClr val="138A40"/>
      </a:accent5>
      <a:accent6>
        <a:srgbClr val="138A40"/>
      </a:accent6>
      <a:hlink>
        <a:srgbClr val="56C7AA"/>
      </a:hlink>
      <a:folHlink>
        <a:srgbClr val="59A8D1"/>
      </a:folHlink>
    </a:clrScheme>
    <a:fontScheme name="自定义 6">
      <a:majorFont>
        <a:latin typeface="Arial"/>
        <a:ea typeface="微软雅黑 Light"/>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2-绿色清新">
      <a:dk1>
        <a:sysClr val="windowText" lastClr="000000"/>
      </a:dk1>
      <a:lt1>
        <a:sysClr val="window" lastClr="FFFFFF"/>
      </a:lt1>
      <a:dk2>
        <a:srgbClr val="212745"/>
      </a:dk2>
      <a:lt2>
        <a:srgbClr val="7F7F7F"/>
      </a:lt2>
      <a:accent1>
        <a:srgbClr val="138A40"/>
      </a:accent1>
      <a:accent2>
        <a:srgbClr val="138A40"/>
      </a:accent2>
      <a:accent3>
        <a:srgbClr val="138A40"/>
      </a:accent3>
      <a:accent4>
        <a:srgbClr val="138A40"/>
      </a:accent4>
      <a:accent5>
        <a:srgbClr val="138A40"/>
      </a:accent5>
      <a:accent6>
        <a:srgbClr val="138A40"/>
      </a:accent6>
      <a:hlink>
        <a:srgbClr val="56C7AA"/>
      </a:hlink>
      <a:folHlink>
        <a:srgbClr val="59A8D1"/>
      </a:folHlink>
    </a:clrScheme>
    <a:fontScheme name="自定义 6">
      <a:majorFont>
        <a:latin typeface="Arial"/>
        <a:ea typeface="微软雅黑 Light"/>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2159</Words>
  <Application>WPS 演示</Application>
  <PresentationFormat>在屏幕上显示</PresentationFormat>
  <Paragraphs>249</Paragraphs>
  <Slides>23</Slides>
  <Notes>10</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30</vt:i4>
      </vt:variant>
      <vt:variant>
        <vt:lpstr>幻灯片标题</vt:lpstr>
      </vt:variant>
      <vt:variant>
        <vt:i4>23</vt:i4>
      </vt:variant>
    </vt:vector>
  </HeadingPairs>
  <TitlesOfParts>
    <vt:vector size="67" baseType="lpstr">
      <vt:lpstr>Arial</vt:lpstr>
      <vt:lpstr>宋体</vt:lpstr>
      <vt:lpstr>Wingdings</vt:lpstr>
      <vt:lpstr>微软雅黑 Light</vt:lpstr>
      <vt:lpstr>华文行楷</vt:lpstr>
      <vt:lpstr>微软雅黑</vt:lpstr>
      <vt:lpstr>Calibri</vt:lpstr>
      <vt:lpstr>黑体</vt:lpstr>
      <vt:lpstr>隶书</vt:lpstr>
      <vt:lpstr>造字工房悦黑（非商用）常规体</vt:lpstr>
      <vt:lpstr>Times New Roman</vt:lpstr>
      <vt:lpstr>Arial Unicode MS</vt:lpstr>
      <vt:lpstr>Office 主题</vt:lpstr>
      <vt:lpstr>1_Office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Word.Document.12</vt:lpstr>
      <vt:lpstr>Word.Document.12</vt:lpstr>
      <vt:lpstr>Word.Document.12</vt:lpstr>
      <vt:lpstr>Equation.DSMT4</vt:lpstr>
      <vt:lpstr>Equation.DSMT4</vt:lpstr>
      <vt:lpstr>Equation.DSMT4</vt:lpstr>
      <vt:lpstr>Equation.DSMT4</vt:lpstr>
      <vt:lpstr>Equation.DSMT4</vt:lpstr>
      <vt:lpstr>Equation.DSMT4</vt:lpstr>
      <vt:lpstr>Equation.DSMT4</vt:lpstr>
      <vt:lpstr>Equation.DSMT4</vt:lpstr>
      <vt:lpstr>Word.Document.12</vt:lpstr>
      <vt:lpstr>Equation.3</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慢慢来</cp:lastModifiedBy>
  <cp:revision>102</cp:revision>
  <dcterms:created xsi:type="dcterms:W3CDTF">2016-09-10T07:33:00Z</dcterms:created>
  <dcterms:modified xsi:type="dcterms:W3CDTF">2025-02-07T01:15:48Z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RubyTemplateID">
    <vt:lpwstr>2</vt:lpwstr>
  </property>
  <property fmtid="{D5CDD505-2E9C-101B-9397-08002B2CF9AE}" pid="4" name="ICV">
    <vt:lpwstr>A01A04D6A68E4BEA9541A91537C24AD9</vt:lpwstr>
  </property>
</Properties>
</file>