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404" r:id="rId4"/>
    <p:sldId id="412" r:id="rId5"/>
    <p:sldId id="407" r:id="rId6"/>
    <p:sldId id="414" r:id="rId7"/>
    <p:sldId id="406" r:id="rId8"/>
    <p:sldId id="409" r:id="rId9"/>
    <p:sldId id="408" r:id="rId10"/>
    <p:sldId id="384" r:id="rId11"/>
    <p:sldId id="410" r:id="rId12"/>
    <p:sldId id="411" r:id="rId13"/>
    <p:sldId id="283" r:id="rId14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D5"/>
    <a:srgbClr val="FD2395"/>
    <a:srgbClr val="0066FF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31" d="100"/>
          <a:sy n="131" d="100"/>
        </p:scale>
        <p:origin x="104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3131" y="1818944"/>
            <a:ext cx="4750594" cy="1505611"/>
            <a:chOff x="2193131" y="2074202"/>
            <a:chExt cx="4750594" cy="150561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193131" y="2960688"/>
              <a:ext cx="47505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932113" y="3117850"/>
              <a:ext cx="3278188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北师版七年级数学下册</a:t>
              </a:r>
              <a:endPara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932113" y="2074202"/>
              <a:ext cx="3158265" cy="807905"/>
              <a:chOff x="2628173" y="2074202"/>
              <a:chExt cx="3158265" cy="80790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8173" y="2074202"/>
                <a:ext cx="807905" cy="807905"/>
              </a:xfrm>
              <a:prstGeom prst="rect">
                <a:avLst/>
              </a:prstGeom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3436078" y="2131392"/>
                <a:ext cx="2350360" cy="693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3600" b="1" dirty="0">
                    <a:latin typeface="+mj-lt"/>
                    <a:ea typeface="黑体" panose="02010609060101010101" pitchFamily="49" charset="-122"/>
                  </a:rPr>
                  <a:t>习题   </a:t>
                </a:r>
                <a:r>
                  <a:rPr lang="en-US" altLang="zh-CN" sz="3600" b="1" dirty="0">
                    <a:latin typeface="+mj-lt"/>
                    <a:ea typeface="黑体" panose="02010609060101010101" pitchFamily="49" charset="-122"/>
                  </a:rPr>
                  <a:t>6.2</a:t>
                </a:r>
                <a:endParaRPr lang="zh-CN" altLang="en-US" sz="3600" b="1" dirty="0">
                  <a:latin typeface="+mj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865268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下面是有关海拔与空气含氧量的一组数据：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4345" y="2178844"/>
            <a:ext cx="7865268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 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在海拔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0 m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的地方空气含氧量是多少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在海拔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4000 m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的地方空气含氧量是多少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0051" y="3412112"/>
            <a:ext cx="8415958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(2)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在海拔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0 m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的地方空气含氧量是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299.30 g/m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，在海拔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4000 m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的地方空气含氧量是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182.08 g/m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502" y="1192907"/>
            <a:ext cx="8146953" cy="985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865268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下面是有关海拔与空气含氧量的一组数据：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4345" y="2178844"/>
            <a:ext cx="7606902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(3) 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你估计在海拔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5 500 m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的地方空气含氧量是多少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0051" y="3349796"/>
            <a:ext cx="6994662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(3)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估计在海拔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5500 m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的地方空气含氧量 是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150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g/m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左右。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502" y="1192907"/>
            <a:ext cx="8146953" cy="985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25295" y="2145506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4325" y="650081"/>
            <a:ext cx="8129587" cy="3371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1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我国私人轿车保有量，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2012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年为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5 308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万辆，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2013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年为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6 410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万辆，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2014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年为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7 590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万辆，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2015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年为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8 793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万辆，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2016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年为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10 152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万辆，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2017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年为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11 416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万辆，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2018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年为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12 589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万辆，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2019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年为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13 701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万辆，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2020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年为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14 674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万辆，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2021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年为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15 732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万辆，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2022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年为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16 685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万辆。用表格表示上述般据，并说一说我国私人轿车保有量是怎样随时间推移而变化的。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7687" y="516835"/>
            <a:ext cx="569512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解：用表格表示题目中的数据为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689113" y="1263761"/>
          <a:ext cx="695200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solidFill>
                            <a:schemeClr val="tx1"/>
                          </a:solidFill>
                        </a:rPr>
                        <a:t>年份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2012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2013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2014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2015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2016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solidFill>
                            <a:schemeClr val="tx1"/>
                          </a:solidFill>
                        </a:rPr>
                        <a:t>私人轿车保有量</a:t>
                      </a:r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2200" b="1" dirty="0">
                          <a:solidFill>
                            <a:schemeClr val="tx1"/>
                          </a:solidFill>
                        </a:rPr>
                        <a:t>万辆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5308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6410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7590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8793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10152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89113" y="2750655"/>
          <a:ext cx="6952001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301"/>
                <a:gridCol w="886450"/>
                <a:gridCol w="886450"/>
                <a:gridCol w="886450"/>
                <a:gridCol w="886450"/>
                <a:gridCol w="886450"/>
                <a:gridCol w="8864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solidFill>
                            <a:schemeClr val="tx1"/>
                          </a:solidFill>
                        </a:rPr>
                        <a:t>年份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2017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2018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2019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2020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2021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2022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solidFill>
                            <a:schemeClr val="tx1"/>
                          </a:solidFill>
                        </a:rPr>
                        <a:t>私人轿车保有量</a:t>
                      </a:r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2200" b="1" dirty="0">
                          <a:solidFill>
                            <a:schemeClr val="tx1"/>
                          </a:solidFill>
                        </a:rPr>
                        <a:t>万辆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11416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12589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13701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14674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15732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</a:rPr>
                        <a:t>16685</a:t>
                      </a:r>
                      <a:endParaRPr lang="zh-CN" altLang="en-US" sz="2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37484" y="4066768"/>
            <a:ext cx="766903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随时间推移，我国私人轿车保有量越来越多。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4325" y="650081"/>
            <a:ext cx="8465344" cy="242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婴儿在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个月、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周岁、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周岁时体重分别约为出生时的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倍、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倍、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倍，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周岁、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周岁时体重分别约为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周岁时的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倍、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倍。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 marL="514350" indent="-514350">
              <a:lnSpc>
                <a:spcPct val="110000"/>
              </a:lnSpc>
              <a:buAutoNum type="arabicParenBoth"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上述的哪些量在发生变化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自变量和因变量各是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    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8914" y="3165503"/>
            <a:ext cx="6088599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(1)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年龄和体重都在发生变化，自变量是年龄，因变量是体重。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48721" y="3156190"/>
            <a:ext cx="7553325" cy="923925"/>
            <a:chOff x="548721" y="3156190"/>
            <a:chExt cx="7553325" cy="9239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48721" y="3156190"/>
              <a:ext cx="7553325" cy="92392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339" y="3368990"/>
              <a:ext cx="604912" cy="201637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14325" y="650081"/>
            <a:ext cx="8465344" cy="242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婴儿在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个月、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周岁、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周岁时体重分别大约是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出生时的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倍、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倍、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倍，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周岁、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周岁时体重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分别约是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周岁时的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倍、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倍。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 marL="514350" indent="-514350">
              <a:lnSpc>
                <a:spcPct val="110000"/>
              </a:lnSpc>
              <a:buAutoNum type="arabicParenBoth" startAt="2"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某婴儿在出生时的体重是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3.5 kg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，按照上述规律，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    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请把他在发育过程中的体重情况填入下表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: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2223" y="3515858"/>
            <a:ext cx="871538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3.5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967772" y="3506431"/>
            <a:ext cx="711100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7.0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942001" y="3506431"/>
            <a:ext cx="871538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10.5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018921" y="3515858"/>
            <a:ext cx="871538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14.0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022023" y="3515858"/>
            <a:ext cx="871538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21.0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7156690" y="3515858"/>
            <a:ext cx="871538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31.5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20301" y="1657350"/>
            <a:ext cx="8023624" cy="1152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(3) 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根据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中表格的数据，说一说这名儿童从出生到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周岁体重是怎样随年龄增长而变化的。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0300" y="2933543"/>
            <a:ext cx="8023623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(3)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儿童从出生到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周岁之间，随着年龄的增长，儿童的体重在增加。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48721" y="609599"/>
            <a:ext cx="7553325" cy="923925"/>
            <a:chOff x="548721" y="3156190"/>
            <a:chExt cx="7553325" cy="92392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48721" y="3156190"/>
              <a:ext cx="7553325" cy="92392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339" y="3368990"/>
              <a:ext cx="604912" cy="201637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1882223" y="969267"/>
            <a:ext cx="871538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3.5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967772" y="959840"/>
            <a:ext cx="711100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7.0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3942001" y="959840"/>
            <a:ext cx="871538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10.5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5018921" y="969267"/>
            <a:ext cx="871538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14.0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6022023" y="969267"/>
            <a:ext cx="871538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21.0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7156690" y="969267"/>
            <a:ext cx="871538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31.5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4325" y="650081"/>
            <a:ext cx="8129587" cy="289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某科技小组在老师的指导下积极开展科技实践活动。他们在课余时间找了几副度数不同的老花镜，让镜片正对着太阳光，再在镜片的后面放一个光屏正对着镜片；不断调整光屏与镜片之间的距离，直到光屏上的光斑最小。此时他们测量了镜片与光斑之间的距离，得到如下数据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62" y="3615264"/>
            <a:ext cx="8558075" cy="103342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09" y="462177"/>
            <a:ext cx="8300231" cy="100229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7200" y="1410129"/>
            <a:ext cx="6379369" cy="527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(1)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观察表中的数据，你发现了什么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1912735"/>
            <a:ext cx="8401051" cy="1475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如果按上述方法测得一副老花镜的镜片与光斑之间的距离为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0.7m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，那么你估计这副老花镜的度数是多少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2737" y="3203739"/>
            <a:ext cx="7058933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(1)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老花镜的度数越大，镜片与光斑的距离就越小，并且度数与距离之积大约为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100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2738" y="4150954"/>
            <a:ext cx="6283680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(2)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这副老花镜的度数大约为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143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度。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7030" y="4533797"/>
            <a:ext cx="3818776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140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度到 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150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度都可）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865268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下面是有关海拔与空气含氧量的一组数据：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502" y="1192907"/>
            <a:ext cx="8146953" cy="9859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4345" y="2178844"/>
            <a:ext cx="7865268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(1)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上表反映了哪两个变量之间的关系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其中，哪个是自变量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哪个是因变量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0051" y="3412112"/>
            <a:ext cx="8668774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(1)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上表反映了海拔与空气含氧量之间的关系。 其中，海拔是自变量，空气含氧量是因变量。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1372</Words>
  <Application>WPS 演示</Application>
  <PresentationFormat>全屏显示(16:9)</PresentationFormat>
  <Paragraphs>136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黑体</vt:lpstr>
      <vt:lpstr>Times New Roman</vt:lpstr>
      <vt:lpstr>Times New Roman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404</cp:revision>
  <dcterms:created xsi:type="dcterms:W3CDTF">2016-01-14T07:05:00Z</dcterms:created>
  <dcterms:modified xsi:type="dcterms:W3CDTF">2025-01-20T00:28:25Z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