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404" r:id="rId4"/>
    <p:sldId id="411" r:id="rId5"/>
    <p:sldId id="412" r:id="rId6"/>
    <p:sldId id="407" r:id="rId7"/>
    <p:sldId id="413" r:id="rId8"/>
    <p:sldId id="409" r:id="rId9"/>
    <p:sldId id="283" r:id="rId10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5"/>
    <a:srgbClr val="FD2395"/>
    <a:srgbClr val="0066FF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31" d="100"/>
          <a:sy n="131" d="100"/>
        </p:scale>
        <p:origin x="104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3131" y="1818944"/>
            <a:ext cx="4750594" cy="1505611"/>
            <a:chOff x="2193131" y="2074202"/>
            <a:chExt cx="4750594" cy="150561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193131" y="2960688"/>
              <a:ext cx="47505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932113" y="3117850"/>
              <a:ext cx="3278188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北师版七年级数学下册</a:t>
              </a:r>
              <a:endPara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32113" y="2074202"/>
              <a:ext cx="3158265" cy="807905"/>
              <a:chOff x="2628173" y="2074202"/>
              <a:chExt cx="3158265" cy="80790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8173" y="2074202"/>
                <a:ext cx="807905" cy="807905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3436078" y="2131392"/>
                <a:ext cx="2350360" cy="693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3600" b="1" dirty="0">
                    <a:latin typeface="+mj-lt"/>
                    <a:ea typeface="黑体" panose="02010609060101010101" pitchFamily="49" charset="-122"/>
                  </a:rPr>
                  <a:t>习题   </a:t>
                </a:r>
                <a:r>
                  <a:rPr lang="en-US" altLang="zh-CN" sz="3600" b="1" dirty="0">
                    <a:latin typeface="+mj-lt"/>
                    <a:ea typeface="黑体" panose="02010609060101010101" pitchFamily="49" charset="-122"/>
                  </a:rPr>
                  <a:t>6.3</a:t>
                </a:r>
                <a:endParaRPr lang="zh-CN" altLang="en-US" sz="3600" b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4326" y="650081"/>
            <a:ext cx="8172450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如图，圆锥的底面半径是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，当圆锥的高由小到大变化时，圆锥的体积也随之发生了变化。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在这个变化过程中，自变量、因变量各是什么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7121" y="2715763"/>
            <a:ext cx="1790700" cy="15525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047" y="2427737"/>
            <a:ext cx="6117535" cy="1152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圆锥的高是自变量，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 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圆锥的体积是因变量。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4326" y="650081"/>
            <a:ext cx="8172450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如图，圆锥的底面半径是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，当圆锥的高由小到大变化时，圆锥的体积也随之发生了变化。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如果圆锥的高为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h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单位：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cm)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，那么圆锥的体积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V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单位：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cm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如何表示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7121" y="2715763"/>
            <a:ext cx="1790700" cy="15525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12473" y="2880441"/>
                <a:ext cx="2784408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(2)</a:t>
                </a:r>
                <a:r>
                  <a:rPr lang="en-US" altLang="zh-CN" sz="2800" b="1" i="1" dirty="0"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V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π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h 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473" y="2880441"/>
                <a:ext cx="2784408" cy="783612"/>
              </a:xfrm>
              <a:prstGeom prst="rect">
                <a:avLst/>
              </a:prstGeom>
              <a:blipFill rotWithShape="1">
                <a:blip r:embed="rId2"/>
                <a:stretch>
                  <a:fillRect l="-13" t="-10" r="10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4326" y="650081"/>
            <a:ext cx="8172450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如图，圆锥的底面半径是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，当圆锥的高由小到大变化时，圆锥的体积也随之发生了变化。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当圆锥的高由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 cm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变化到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 cm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时，它的体积是如何变化的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7121" y="2715763"/>
            <a:ext cx="1790700" cy="15525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52229" y="2715763"/>
                <a:ext cx="6356075" cy="9391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(3) 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体积从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π cm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变化到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π cm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29" y="2715763"/>
                <a:ext cx="6356075" cy="939168"/>
              </a:xfrm>
              <a:prstGeom prst="rect">
                <a:avLst/>
              </a:prstGeom>
              <a:blipFill rotWithShape="1">
                <a:blip r:embed="rId2"/>
                <a:stretch>
                  <a:fillRect l="-2" t="-4651" r="7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4325" y="650081"/>
            <a:ext cx="8072438" cy="242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如图，梯形上底的长是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，下底的长是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15 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，高是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 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，面积是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cm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marL="514350" indent="-514350" algn="just" eaLnBrk="1">
              <a:lnSpc>
                <a:spcPct val="110000"/>
              </a:lnSpc>
              <a:buAutoNum type="arabicParenBoth"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写出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与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之间的关系式。 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algn="just" eaLnBrk="1"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用表格表示当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从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变到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14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时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每次增加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的相应值；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3300" y="3424238"/>
            <a:ext cx="1790700" cy="13620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73925" y="1565716"/>
            <a:ext cx="3927835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(1) 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 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+ 60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2709" y="2938870"/>
            <a:ext cx="2980891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列表如下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aphicFrame>
        <p:nvGraphicFramePr>
          <p:cNvPr id="3" name="表格 5"/>
          <p:cNvGraphicFramePr>
            <a:graphicFrameLocks noGrp="1"/>
          </p:cNvGraphicFramePr>
          <p:nvPr/>
        </p:nvGraphicFramePr>
        <p:xfrm>
          <a:off x="621300" y="3639979"/>
          <a:ext cx="673200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00"/>
                <a:gridCol w="468000"/>
                <a:gridCol w="468000"/>
                <a:gridCol w="468000"/>
                <a:gridCol w="468000"/>
                <a:gridCol w="468000"/>
                <a:gridCol w="468000"/>
                <a:gridCol w="612000"/>
                <a:gridCol w="612000"/>
                <a:gridCol w="612000"/>
                <a:gridCol w="612000"/>
                <a:gridCol w="61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i="1" dirty="0">
                          <a:solidFill>
                            <a:srgbClr val="FF0000"/>
                          </a:solidFill>
                        </a:rPr>
                        <a:t>x</a:t>
                      </a:r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/cm</a:t>
                      </a:r>
                      <a:endParaRPr lang="en-US" altLang="zh-CN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200" b="1" i="1" dirty="0">
                          <a:solidFill>
                            <a:srgbClr val="FF0000"/>
                          </a:solidFill>
                        </a:rPr>
                        <a:t>y</a:t>
                      </a:r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/cm</a:t>
                      </a:r>
                      <a:r>
                        <a:rPr lang="en-US" altLang="zh-CN" sz="2200" b="1" baseline="30000" dirty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altLang="zh-CN" sz="2200" b="1" baseline="30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76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80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84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88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92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96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104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108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112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116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4325" y="650081"/>
            <a:ext cx="8072438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如图所示，梯形上底的长是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，下底的长是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15 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，高是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 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，面积是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cm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当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每增加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时，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如何变化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说说你的理由。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(4)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当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时，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等于什么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此时它表示的是什么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3300" y="3424238"/>
            <a:ext cx="1790700" cy="13620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5562" y="2599589"/>
            <a:ext cx="7577318" cy="10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(3)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由上面的表格可知，当 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每增加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时，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y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相应增加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5562" y="3616808"/>
            <a:ext cx="7398498" cy="10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(4)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时，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4×0+60=60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。此时它表示的是底边长为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，高为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的三角形的面积。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7206" y="1833984"/>
            <a:ext cx="8129587" cy="1475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计算你家本月的二氧化碳排放量，并与“尝试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交流”中小明家相应的项目进行比较，谁家的生活更“低碳”些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你对家人有什么建议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803</Words>
  <Application>WPS 演示</Application>
  <PresentationFormat>全屏显示(16:9)</PresentationFormat>
  <Paragraphs>91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黑体</vt:lpstr>
      <vt:lpstr>Times New Roman</vt:lpstr>
      <vt:lpstr>Cambria Math</vt:lpstr>
      <vt:lpstr>Times New Roman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397</cp:revision>
  <dcterms:created xsi:type="dcterms:W3CDTF">2016-01-14T07:05:00Z</dcterms:created>
  <dcterms:modified xsi:type="dcterms:W3CDTF">2025-01-20T00:28:57Z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