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384" r:id="rId4"/>
    <p:sldId id="386" r:id="rId5"/>
    <p:sldId id="381" r:id="rId6"/>
    <p:sldId id="387" r:id="rId7"/>
    <p:sldId id="385" r:id="rId8"/>
    <p:sldId id="283" r:id="rId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96" y="4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193131" y="2960688"/>
            <a:ext cx="4750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32113" y="2074202"/>
            <a:ext cx="3158265" cy="807905"/>
            <a:chOff x="2628173" y="2074202"/>
            <a:chExt cx="3158265" cy="8079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173" y="2074202"/>
              <a:ext cx="807905" cy="80790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36078" y="2131392"/>
              <a:ext cx="2350360" cy="693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+mj-lt"/>
                  <a:ea typeface="黑体" panose="02010609060101010101" pitchFamily="49" charset="-122"/>
                </a:rPr>
                <a:t>习题   </a:t>
              </a:r>
              <a:r>
                <a:rPr lang="en-US" altLang="zh-CN" sz="3600" b="1" dirty="0">
                  <a:latin typeface="+mj-lt"/>
                  <a:ea typeface="黑体" panose="02010609060101010101" pitchFamily="49" charset="-122"/>
                </a:rPr>
                <a:t>4.4</a:t>
              </a:r>
              <a:endParaRPr lang="zh-CN" altLang="en-US" sz="36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323" y="1009515"/>
            <a:ext cx="8641353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如图，一条输电线路需跨越一个池塘，池塘两侧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处各立有一根电线杆，但利用现有皮尺无法直接量出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间的距离。请你设计一个方案，测出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间的距离，并说明理由。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39" y="3120606"/>
            <a:ext cx="3258967" cy="14720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47" y="396477"/>
            <a:ext cx="7309208" cy="226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先在地上取一个可以直接到达点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并延长到点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，使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并延长到点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，使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并测量出它的长度，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的长度就是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间的距离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如图所示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47" y="2571750"/>
            <a:ext cx="6994663" cy="226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理由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中，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7429" y="2175273"/>
            <a:ext cx="3111301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4281" y="303515"/>
            <a:ext cx="7951436" cy="3407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如图，小明站在堤岸的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点处，正对他的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点处停有一艘游艇。他想知道这艘游艇距离他有多远，于是他沿堤岸走到电线杆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旁，接着再往前走相同的距离，到达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点。然后他向左直行，当看到电线杆与游艇在一条直线上时停下来，此时他位于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点。那么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两点间的距离就是在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点处小明与游艇的距离。你知道这是为什么吗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en-US" altLang="zh-CN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7218" y="3127037"/>
            <a:ext cx="3877949" cy="17973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4479" y="2198000"/>
            <a:ext cx="8472281" cy="270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由题意知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中，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ASA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因此，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两点间的距离就是在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点处小明与游艇的距离。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7620" y="400615"/>
            <a:ext cx="3877949" cy="179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596" y="1126328"/>
            <a:ext cx="8959101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利用全等三角形测距离的道理是什么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请查阅资料，了解利用全等三角形测距离的更多具体方法或具体场景。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9596" y="2571750"/>
            <a:ext cx="860480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利用全等三角形测距离的关键是构造全等三角形。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</Words>
  <Application>WPS 演示</Application>
  <PresentationFormat>全屏显示(16:9)</PresentationFormat>
  <Paragraphs>34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黑体</vt:lpstr>
      <vt:lpstr>Times New Roman</vt:lpstr>
      <vt:lpstr>楷体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394</cp:revision>
  <dcterms:created xsi:type="dcterms:W3CDTF">2016-01-14T07:05:00Z</dcterms:created>
  <dcterms:modified xsi:type="dcterms:W3CDTF">2025-01-20T00:24:19Z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