
<file path=[Content_Types].xml><?xml version="1.0" encoding="utf-8"?>
<Types xmlns="http://schemas.openxmlformats.org/package/2006/content-types">
  <Default Extension="jpeg" ContentType="image/jpeg"/>
  <Default Extension="JPG" ContentType="image/.jpg"/>
  <Default Extension="png" ContentType="image/png"/>
  <Default Extension="emf" ContentType="image/x-emf"/>
  <Default Extension="mp4" ContentType="video/mp4"/>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1" r:id="rId3"/>
  </p:sldMasterIdLst>
  <p:sldIdLst>
    <p:sldId id="256" r:id="rId4"/>
    <p:sldId id="364" r:id="rId5"/>
    <p:sldId id="257" r:id="rId6"/>
    <p:sldId id="270" r:id="rId7"/>
    <p:sldId id="368" r:id="rId8"/>
    <p:sldId id="367" r:id="rId9"/>
    <p:sldId id="369" r:id="rId10"/>
    <p:sldId id="275" r:id="rId11"/>
    <p:sldId id="278" r:id="rId12"/>
    <p:sldId id="372" r:id="rId13"/>
    <p:sldId id="374" r:id="rId14"/>
    <p:sldId id="276" r:id="rId15"/>
    <p:sldId id="277" r:id="rId16"/>
    <p:sldId id="375" r:id="rId17"/>
    <p:sldId id="371" r:id="rId18"/>
    <p:sldId id="370" r:id="rId19"/>
    <p:sldId id="279" r:id="rId20"/>
    <p:sldId id="280" r:id="rId21"/>
    <p:sldId id="282" r:id="rId22"/>
    <p:sldId id="377" r:id="rId23"/>
    <p:sldId id="301" r:id="rId24"/>
    <p:sldId id="268" r:id="rId25"/>
    <p:sldId id="283" r:id="rId26"/>
  </p:sldIdLst>
  <p:sldSz cx="9144000" cy="5143500" type="screen16x9"/>
  <p:notesSz cx="6858000" cy="9144000"/>
  <p:defaultTextStyle>
    <a:defPPr>
      <a:defRPr lang="en-US"/>
    </a:defPPr>
    <a:lvl1pPr marL="0" lvl="0" indent="0" algn="l" defTabSz="4572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1pPr>
    <a:lvl2pPr marL="457200" lvl="1" indent="0" algn="l" defTabSz="4572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2pPr>
    <a:lvl3pPr marL="914400" lvl="2" indent="0" algn="l" defTabSz="4572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3pPr>
    <a:lvl4pPr marL="1371600" lvl="3" indent="0" algn="l" defTabSz="4572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4pPr>
    <a:lvl5pPr marL="1828800" lvl="4" indent="0" algn="l" defTabSz="4572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5pPr>
    <a:lvl6pPr marL="2286000" lvl="5" indent="0" algn="l" defTabSz="4572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6pPr>
    <a:lvl7pPr marL="2743200" lvl="6" indent="0" algn="l" defTabSz="4572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7pPr>
    <a:lvl8pPr marL="3200400" lvl="7" indent="0" algn="l" defTabSz="4572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8pPr>
    <a:lvl9pPr marL="3657600" lvl="8" indent="0" algn="l" defTabSz="4572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p15:guide id="1" orient="horz" pos="1620" userDrawn="1">
          <p15:clr>
            <a:srgbClr val="A4A3A4"/>
          </p15:clr>
        </p15:guide>
        <p15:guide id="2" pos="288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96403"/>
  </p:normalViewPr>
  <p:slideViewPr>
    <p:cSldViewPr snapToGrid="0" showGuides="1">
      <p:cViewPr varScale="1">
        <p:scale>
          <a:sx n="147" d="100"/>
          <a:sy n="147" d="100"/>
        </p:scale>
        <p:origin x="564" y="120"/>
      </p:cViewPr>
      <p:guideLst>
        <p:guide orient="horz" pos="162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slide" Target="slides/slide1.xml"/><Relationship Id="rId3" Type="http://schemas.openxmlformats.org/officeDocument/2006/relationships/slideMaster" Target="slideMasters/slideMaster2.xml"/><Relationship Id="rId29" Type="http://schemas.openxmlformats.org/officeDocument/2006/relationships/tableStyles" Target="tableStyles.xml"/><Relationship Id="rId28" Type="http://schemas.openxmlformats.org/officeDocument/2006/relationships/viewProps" Target="viewProps.xml"/><Relationship Id="rId27" Type="http://schemas.openxmlformats.org/officeDocument/2006/relationships/presProps" Target="presProps.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userDrawn="1">
  <p:cSld name="1_标题幻灯片">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showMasterSp="0" userDrawn="1">
  <p:cSld name="自定义版式">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userDrawn="1">
  <p:cSld name="1_标题幻灯片">
    <p:spTree>
      <p:nvGrpSpPr>
        <p:cNvPr id="1" name=""/>
        <p:cNvGrpSpPr/>
        <p:nvPr/>
      </p:nvGrpSpPr>
      <p:grpSpPr>
        <a:xfrm>
          <a:off x="0" y="0"/>
          <a:ext cx="0" cy="0"/>
          <a:chOff x="0" y="0"/>
          <a:chExt cx="0" cy="0"/>
        </a:xfrm>
      </p:grpSpPr>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showMasterSp="0" userDrawn="1">
  <p:cSld name="自定义版式">
    <p:spTree>
      <p:nvGrpSpPr>
        <p:cNvPr id="1" name=""/>
        <p:cNvGrpSpPr/>
        <p:nvPr/>
      </p:nvGrpSpPr>
      <p:grpSpPr>
        <a:xfrm>
          <a:off x="0" y="0"/>
          <a:ext cx="0" cy="0"/>
          <a:chOff x="0" y="0"/>
          <a:chExt cx="0" cy="0"/>
        </a:xfrm>
      </p:grpSpPr>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userDrawn="1">
  <p:cSld name="标题和内容">
    <p:spTree>
      <p:nvGrpSpPr>
        <p:cNvPr id="1" name=""/>
        <p:cNvGrpSpPr/>
        <p:nvPr/>
      </p:nvGrpSpPr>
      <p:grpSpPr>
        <a:xfrm>
          <a:off x="0" y="0"/>
          <a:ext cx="0" cy="0"/>
          <a:chOff x="0" y="0"/>
          <a:chExt cx="0" cy="0"/>
        </a:xfrm>
      </p:grpSpPr>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showMasterSp="0">
  <p:cSld name="空白">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4" Type="http://schemas.openxmlformats.org/officeDocument/2006/relationships/theme" Target="../theme/theme1.xml"/><Relationship Id="rId3"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6" Type="http://schemas.openxmlformats.org/officeDocument/2006/relationships/theme" Target="../theme/theme2.xml"/><Relationship Id="rId5" Type="http://schemas.openxmlformats.org/officeDocument/2006/relationships/image" Target="../media/image1.png"/><Relationship Id="rId4" Type="http://schemas.openxmlformats.org/officeDocument/2006/relationships/slideLayout" Target="../slideLayouts/slideLayout6.xml"/><Relationship Id="rId3" Type="http://schemas.openxmlformats.org/officeDocument/2006/relationships/slideLayout" Target="../slideLayouts/slideLayout5.xml"/><Relationship Id="rId2" Type="http://schemas.openxmlformats.org/officeDocument/2006/relationships/slideLayout" Target="../slideLayouts/slideLayout4.xml"/><Relationship Id="rId1" Type="http://schemas.openxmlformats.org/officeDocument/2006/relationships/slideLayout" Target="../slideLayouts/slideLayout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Lst>
  <p:hf sldNum="0" hdr="0" ftr="0" dt="0"/>
  <p:txStyles>
    <p:titleStyle>
      <a:lvl1pPr algn="l" defTabSz="685800" rtl="0" eaLnBrk="0" fontAlgn="base" hangingPunct="0">
        <a:lnSpc>
          <a:spcPct val="90000"/>
        </a:lnSpc>
        <a:spcBef>
          <a:spcPct val="0"/>
        </a:spcBef>
        <a:spcAft>
          <a:spcPct val="0"/>
        </a:spcAft>
        <a:defRPr sz="3300" kern="1200">
          <a:solidFill>
            <a:schemeClr val="tx1"/>
          </a:solidFill>
          <a:latin typeface="+mj-lt"/>
          <a:ea typeface="+mj-ea"/>
          <a:cs typeface="+mj-cs"/>
        </a:defRPr>
      </a:lvl1pPr>
      <a:lvl2pPr algn="l" defTabSz="685800" rtl="0" eaLnBrk="0" fontAlgn="base" hangingPunct="0">
        <a:lnSpc>
          <a:spcPct val="90000"/>
        </a:lnSpc>
        <a:spcBef>
          <a:spcPct val="0"/>
        </a:spcBef>
        <a:spcAft>
          <a:spcPct val="0"/>
        </a:spcAft>
        <a:defRPr sz="3300">
          <a:solidFill>
            <a:schemeClr val="tx1"/>
          </a:solidFill>
          <a:latin typeface="Times New Roman" panose="02020603050405020304" pitchFamily="18" charset="0"/>
        </a:defRPr>
      </a:lvl2pPr>
      <a:lvl3pPr algn="l" defTabSz="685800" rtl="0" eaLnBrk="0" fontAlgn="base" hangingPunct="0">
        <a:lnSpc>
          <a:spcPct val="90000"/>
        </a:lnSpc>
        <a:spcBef>
          <a:spcPct val="0"/>
        </a:spcBef>
        <a:spcAft>
          <a:spcPct val="0"/>
        </a:spcAft>
        <a:defRPr sz="3300">
          <a:solidFill>
            <a:schemeClr val="tx1"/>
          </a:solidFill>
          <a:latin typeface="Times New Roman" panose="02020603050405020304" pitchFamily="18" charset="0"/>
        </a:defRPr>
      </a:lvl3pPr>
      <a:lvl4pPr algn="l" defTabSz="685800" rtl="0" eaLnBrk="0" fontAlgn="base" hangingPunct="0">
        <a:lnSpc>
          <a:spcPct val="90000"/>
        </a:lnSpc>
        <a:spcBef>
          <a:spcPct val="0"/>
        </a:spcBef>
        <a:spcAft>
          <a:spcPct val="0"/>
        </a:spcAft>
        <a:defRPr sz="3300">
          <a:solidFill>
            <a:schemeClr val="tx1"/>
          </a:solidFill>
          <a:latin typeface="Times New Roman" panose="02020603050405020304" pitchFamily="18" charset="0"/>
        </a:defRPr>
      </a:lvl4pPr>
      <a:lvl5pPr algn="l" defTabSz="685800" rtl="0" eaLnBrk="0" fontAlgn="base" hangingPunct="0">
        <a:lnSpc>
          <a:spcPct val="90000"/>
        </a:lnSpc>
        <a:spcBef>
          <a:spcPct val="0"/>
        </a:spcBef>
        <a:spcAft>
          <a:spcPct val="0"/>
        </a:spcAft>
        <a:defRPr sz="3300">
          <a:solidFill>
            <a:schemeClr val="tx1"/>
          </a:solidFill>
          <a:latin typeface="Times New Roman" panose="02020603050405020304" pitchFamily="18" charset="0"/>
        </a:defRPr>
      </a:lvl5pPr>
      <a:lvl6pPr marL="457200" algn="l" defTabSz="685800" rtl="0" fontAlgn="base">
        <a:lnSpc>
          <a:spcPct val="90000"/>
        </a:lnSpc>
        <a:spcBef>
          <a:spcPct val="0"/>
        </a:spcBef>
        <a:spcAft>
          <a:spcPct val="0"/>
        </a:spcAft>
        <a:defRPr sz="3300">
          <a:solidFill>
            <a:schemeClr val="tx1"/>
          </a:solidFill>
          <a:latin typeface="Times New Roman" panose="02020603050405020304" pitchFamily="18" charset="0"/>
        </a:defRPr>
      </a:lvl6pPr>
      <a:lvl7pPr marL="914400" algn="l" defTabSz="685800" rtl="0" fontAlgn="base">
        <a:lnSpc>
          <a:spcPct val="90000"/>
        </a:lnSpc>
        <a:spcBef>
          <a:spcPct val="0"/>
        </a:spcBef>
        <a:spcAft>
          <a:spcPct val="0"/>
        </a:spcAft>
        <a:defRPr sz="3300">
          <a:solidFill>
            <a:schemeClr val="tx1"/>
          </a:solidFill>
          <a:latin typeface="Times New Roman" panose="02020603050405020304" pitchFamily="18" charset="0"/>
        </a:defRPr>
      </a:lvl7pPr>
      <a:lvl8pPr marL="1371600" algn="l" defTabSz="685800" rtl="0" fontAlgn="base">
        <a:lnSpc>
          <a:spcPct val="90000"/>
        </a:lnSpc>
        <a:spcBef>
          <a:spcPct val="0"/>
        </a:spcBef>
        <a:spcAft>
          <a:spcPct val="0"/>
        </a:spcAft>
        <a:defRPr sz="3300">
          <a:solidFill>
            <a:schemeClr val="tx1"/>
          </a:solidFill>
          <a:latin typeface="Times New Roman" panose="02020603050405020304" pitchFamily="18" charset="0"/>
        </a:defRPr>
      </a:lvl8pPr>
      <a:lvl9pPr marL="1828800" algn="l" defTabSz="685800" rtl="0" fontAlgn="base">
        <a:lnSpc>
          <a:spcPct val="90000"/>
        </a:lnSpc>
        <a:spcBef>
          <a:spcPct val="0"/>
        </a:spcBef>
        <a:spcAft>
          <a:spcPct val="0"/>
        </a:spcAft>
        <a:defRPr sz="3300">
          <a:solidFill>
            <a:schemeClr val="tx1"/>
          </a:solidFill>
          <a:latin typeface="Times New Roman" panose="02020603050405020304" pitchFamily="18" charset="0"/>
        </a:defRPr>
      </a:lvl9pPr>
    </p:titleStyle>
    <p:bodyStyle>
      <a:lvl1pPr marL="171450" indent="-171450" algn="l" defTabSz="685800" rtl="0" eaLnBrk="0" fontAlgn="base" hangingPunct="0">
        <a:lnSpc>
          <a:spcPct val="90000"/>
        </a:lnSpc>
        <a:spcBef>
          <a:spcPts val="750"/>
        </a:spcBef>
        <a:spcAft>
          <a:spcPct val="0"/>
        </a:spcAft>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0" fontAlgn="base" hangingPunct="0">
        <a:lnSpc>
          <a:spcPct val="90000"/>
        </a:lnSpc>
        <a:spcBef>
          <a:spcPts val="375"/>
        </a:spcBef>
        <a:spcAft>
          <a:spcPct val="0"/>
        </a:spcAft>
        <a:buFont typeface="Arial" panose="020B0604020202020204" pitchFamily="34" charset="0"/>
        <a:buChar char="•"/>
        <a:defRPr kern="1200">
          <a:solidFill>
            <a:schemeClr val="tx1"/>
          </a:solidFill>
          <a:latin typeface="+mn-lt"/>
          <a:ea typeface="+mn-ea"/>
          <a:cs typeface="+mn-cs"/>
        </a:defRPr>
      </a:lvl2pPr>
      <a:lvl3pPr marL="857250" indent="-171450" algn="l" defTabSz="685800" rtl="0" eaLnBrk="0" fontAlgn="base" hangingPunct="0">
        <a:lnSpc>
          <a:spcPct val="90000"/>
        </a:lnSpc>
        <a:spcBef>
          <a:spcPts val="375"/>
        </a:spcBef>
        <a:spcAft>
          <a:spcPct val="0"/>
        </a:spcAft>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0" fontAlgn="base" hangingPunct="0">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4pPr>
      <a:lvl5pPr marL="1543050" indent="-171450" algn="l" defTabSz="685800" rtl="0" eaLnBrk="0" fontAlgn="base" hangingPunct="0">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dpi="0" rotWithShape="0">
          <a:blip r:embed="rId5"/>
          <a:srcRect/>
          <a:stretch>
            <a:fillRect/>
          </a:stretch>
        </a:blip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52" r:id="rId1"/>
    <p:sldLayoutId id="2147483653" r:id="rId2"/>
    <p:sldLayoutId id="2147483654" r:id="rId3"/>
    <p:sldLayoutId id="2147483655" r:id="rId4"/>
  </p:sldLayoutIdLst>
  <p:hf sldNum="0" hdr="0" ftr="0" dt="0"/>
  <p:txStyles>
    <p:titleStyle>
      <a:lvl1pPr algn="l" defTabSz="685800" rtl="0" eaLnBrk="0" fontAlgn="base" hangingPunct="0">
        <a:lnSpc>
          <a:spcPct val="90000"/>
        </a:lnSpc>
        <a:spcBef>
          <a:spcPct val="0"/>
        </a:spcBef>
        <a:spcAft>
          <a:spcPct val="0"/>
        </a:spcAft>
        <a:defRPr sz="3300" kern="1200">
          <a:solidFill>
            <a:schemeClr val="tx1"/>
          </a:solidFill>
          <a:latin typeface="+mj-lt"/>
          <a:ea typeface="+mj-ea"/>
          <a:cs typeface="+mj-cs"/>
        </a:defRPr>
      </a:lvl1pPr>
      <a:lvl2pPr algn="l" defTabSz="685800" rtl="0" eaLnBrk="0" fontAlgn="base" hangingPunct="0">
        <a:lnSpc>
          <a:spcPct val="90000"/>
        </a:lnSpc>
        <a:spcBef>
          <a:spcPct val="0"/>
        </a:spcBef>
        <a:spcAft>
          <a:spcPct val="0"/>
        </a:spcAft>
        <a:defRPr sz="3300">
          <a:solidFill>
            <a:schemeClr val="tx1"/>
          </a:solidFill>
          <a:latin typeface="Times New Roman" panose="02020603050405020304" pitchFamily="18" charset="0"/>
        </a:defRPr>
      </a:lvl2pPr>
      <a:lvl3pPr algn="l" defTabSz="685800" rtl="0" eaLnBrk="0" fontAlgn="base" hangingPunct="0">
        <a:lnSpc>
          <a:spcPct val="90000"/>
        </a:lnSpc>
        <a:spcBef>
          <a:spcPct val="0"/>
        </a:spcBef>
        <a:spcAft>
          <a:spcPct val="0"/>
        </a:spcAft>
        <a:defRPr sz="3300">
          <a:solidFill>
            <a:schemeClr val="tx1"/>
          </a:solidFill>
          <a:latin typeface="Times New Roman" panose="02020603050405020304" pitchFamily="18" charset="0"/>
        </a:defRPr>
      </a:lvl3pPr>
      <a:lvl4pPr algn="l" defTabSz="685800" rtl="0" eaLnBrk="0" fontAlgn="base" hangingPunct="0">
        <a:lnSpc>
          <a:spcPct val="90000"/>
        </a:lnSpc>
        <a:spcBef>
          <a:spcPct val="0"/>
        </a:spcBef>
        <a:spcAft>
          <a:spcPct val="0"/>
        </a:spcAft>
        <a:defRPr sz="3300">
          <a:solidFill>
            <a:schemeClr val="tx1"/>
          </a:solidFill>
          <a:latin typeface="Times New Roman" panose="02020603050405020304" pitchFamily="18" charset="0"/>
        </a:defRPr>
      </a:lvl4pPr>
      <a:lvl5pPr algn="l" defTabSz="685800" rtl="0" eaLnBrk="0" fontAlgn="base" hangingPunct="0">
        <a:lnSpc>
          <a:spcPct val="90000"/>
        </a:lnSpc>
        <a:spcBef>
          <a:spcPct val="0"/>
        </a:spcBef>
        <a:spcAft>
          <a:spcPct val="0"/>
        </a:spcAft>
        <a:defRPr sz="3300">
          <a:solidFill>
            <a:schemeClr val="tx1"/>
          </a:solidFill>
          <a:latin typeface="Times New Roman" panose="02020603050405020304" pitchFamily="18" charset="0"/>
        </a:defRPr>
      </a:lvl5pPr>
      <a:lvl6pPr marL="457200" algn="l" defTabSz="685800" rtl="0" fontAlgn="base">
        <a:lnSpc>
          <a:spcPct val="90000"/>
        </a:lnSpc>
        <a:spcBef>
          <a:spcPct val="0"/>
        </a:spcBef>
        <a:spcAft>
          <a:spcPct val="0"/>
        </a:spcAft>
        <a:defRPr sz="3300">
          <a:solidFill>
            <a:schemeClr val="tx1"/>
          </a:solidFill>
          <a:latin typeface="Times New Roman" panose="02020603050405020304" pitchFamily="18" charset="0"/>
        </a:defRPr>
      </a:lvl6pPr>
      <a:lvl7pPr marL="914400" algn="l" defTabSz="685800" rtl="0" fontAlgn="base">
        <a:lnSpc>
          <a:spcPct val="90000"/>
        </a:lnSpc>
        <a:spcBef>
          <a:spcPct val="0"/>
        </a:spcBef>
        <a:spcAft>
          <a:spcPct val="0"/>
        </a:spcAft>
        <a:defRPr sz="3300">
          <a:solidFill>
            <a:schemeClr val="tx1"/>
          </a:solidFill>
          <a:latin typeface="Times New Roman" panose="02020603050405020304" pitchFamily="18" charset="0"/>
        </a:defRPr>
      </a:lvl7pPr>
      <a:lvl8pPr marL="1371600" algn="l" defTabSz="685800" rtl="0" fontAlgn="base">
        <a:lnSpc>
          <a:spcPct val="90000"/>
        </a:lnSpc>
        <a:spcBef>
          <a:spcPct val="0"/>
        </a:spcBef>
        <a:spcAft>
          <a:spcPct val="0"/>
        </a:spcAft>
        <a:defRPr sz="3300">
          <a:solidFill>
            <a:schemeClr val="tx1"/>
          </a:solidFill>
          <a:latin typeface="Times New Roman" panose="02020603050405020304" pitchFamily="18" charset="0"/>
        </a:defRPr>
      </a:lvl8pPr>
      <a:lvl9pPr marL="1828800" algn="l" defTabSz="685800" rtl="0" fontAlgn="base">
        <a:lnSpc>
          <a:spcPct val="90000"/>
        </a:lnSpc>
        <a:spcBef>
          <a:spcPct val="0"/>
        </a:spcBef>
        <a:spcAft>
          <a:spcPct val="0"/>
        </a:spcAft>
        <a:defRPr sz="3300">
          <a:solidFill>
            <a:schemeClr val="tx1"/>
          </a:solidFill>
          <a:latin typeface="Times New Roman" panose="02020603050405020304" pitchFamily="18" charset="0"/>
        </a:defRPr>
      </a:lvl9pPr>
    </p:titleStyle>
    <p:bodyStyle>
      <a:lvl1pPr marL="171450" indent="-171450" algn="l" defTabSz="685800" rtl="0" eaLnBrk="0" fontAlgn="base" hangingPunct="0">
        <a:lnSpc>
          <a:spcPct val="90000"/>
        </a:lnSpc>
        <a:spcBef>
          <a:spcPts val="750"/>
        </a:spcBef>
        <a:spcAft>
          <a:spcPct val="0"/>
        </a:spcAft>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0" fontAlgn="base" hangingPunct="0">
        <a:lnSpc>
          <a:spcPct val="90000"/>
        </a:lnSpc>
        <a:spcBef>
          <a:spcPts val="375"/>
        </a:spcBef>
        <a:spcAft>
          <a:spcPct val="0"/>
        </a:spcAft>
        <a:buFont typeface="Arial" panose="020B0604020202020204" pitchFamily="34" charset="0"/>
        <a:buChar char="•"/>
        <a:defRPr kern="1200">
          <a:solidFill>
            <a:schemeClr val="tx1"/>
          </a:solidFill>
          <a:latin typeface="+mn-lt"/>
          <a:ea typeface="+mn-ea"/>
          <a:cs typeface="+mn-cs"/>
        </a:defRPr>
      </a:lvl2pPr>
      <a:lvl3pPr marL="857250" indent="-171450" algn="l" defTabSz="685800" rtl="0" eaLnBrk="0" fontAlgn="base" hangingPunct="0">
        <a:lnSpc>
          <a:spcPct val="90000"/>
        </a:lnSpc>
        <a:spcBef>
          <a:spcPts val="375"/>
        </a:spcBef>
        <a:spcAft>
          <a:spcPct val="0"/>
        </a:spcAft>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0" fontAlgn="base" hangingPunct="0">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4pPr>
      <a:lvl5pPr marL="1543050" indent="-171450" algn="l" defTabSz="685800" rtl="0" eaLnBrk="0" fontAlgn="base" hangingPunct="0">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8.png"/></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8.pn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8.pn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0.png"/><Relationship Id="rId1" Type="http://schemas.openxmlformats.org/officeDocument/2006/relationships/image" Target="../media/image9.png"/></Relationships>
</file>

<file path=ppt/slides/_rels/slide14.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11.png"/><Relationship Id="rId2" Type="http://schemas.microsoft.com/office/2007/relationships/media" Target="../media/media1.mp4"/><Relationship Id="rId1" Type="http://schemas.openxmlformats.org/officeDocument/2006/relationships/video" Target="NULL" TargetMode="External"/></Relationships>
</file>

<file path=ppt/slides/_rels/slide15.xml.rels><?xml version="1.0" encoding="UTF-8" standalone="yes"?>
<Relationships xmlns="http://schemas.openxmlformats.org/package/2006/relationships"><Relationship Id="rId9" Type="http://schemas.openxmlformats.org/officeDocument/2006/relationships/image" Target="../media/image20.emf"/><Relationship Id="rId8" Type="http://schemas.openxmlformats.org/officeDocument/2006/relationships/image" Target="../media/image19.emf"/><Relationship Id="rId7" Type="http://schemas.openxmlformats.org/officeDocument/2006/relationships/image" Target="../media/image18.emf"/><Relationship Id="rId6" Type="http://schemas.openxmlformats.org/officeDocument/2006/relationships/image" Target="../media/image17.emf"/><Relationship Id="rId5" Type="http://schemas.openxmlformats.org/officeDocument/2006/relationships/image" Target="../media/image16.emf"/><Relationship Id="rId4" Type="http://schemas.openxmlformats.org/officeDocument/2006/relationships/image" Target="../media/image15.emf"/><Relationship Id="rId3" Type="http://schemas.openxmlformats.org/officeDocument/2006/relationships/image" Target="../media/image14.emf"/><Relationship Id="rId2" Type="http://schemas.openxmlformats.org/officeDocument/2006/relationships/image" Target="../media/image13.emf"/><Relationship Id="rId10" Type="http://schemas.openxmlformats.org/officeDocument/2006/relationships/slideLayout" Target="../slideLayouts/slideLayout2.xml"/><Relationship Id="rId1" Type="http://schemas.openxmlformats.org/officeDocument/2006/relationships/image" Target="../media/image12.emf"/></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1.jpeg"/></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2.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emf"/></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3.png"/></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4.png"/></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0.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pn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png"/></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pn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pn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074" name="标题 1"/>
          <p:cNvSpPr>
            <a:spLocks noGrp="1"/>
          </p:cNvSpPr>
          <p:nvPr/>
        </p:nvSpPr>
        <p:spPr>
          <a:xfrm>
            <a:off x="1102584" y="1824723"/>
            <a:ext cx="6938831" cy="750888"/>
          </a:xfrm>
          <a:prstGeom prst="rect">
            <a:avLst/>
          </a:prstGeom>
          <a:noFill/>
          <a:ln w="9525">
            <a:noFill/>
          </a:ln>
        </p:spPr>
        <p:txBody>
          <a:bodyPr anchor="ctr" anchorCtr="0"/>
          <a:lstStyle/>
          <a:p>
            <a:pPr algn="ctr">
              <a:lnSpc>
                <a:spcPct val="150000"/>
              </a:lnSpc>
            </a:pPr>
            <a:r>
              <a:rPr lang="zh-CN" altLang="en-US" sz="3600" b="1" dirty="0">
                <a:latin typeface="Times New Roman" panose="02020603050405020304" pitchFamily="18" charset="0"/>
                <a:ea typeface="黑体" panose="02010609060101010101" pitchFamily="49" charset="-122"/>
              </a:rPr>
              <a:t>第</a:t>
            </a:r>
            <a:r>
              <a:rPr lang="en-US" altLang="zh-CN" sz="3600" b="1" dirty="0">
                <a:latin typeface="Times New Roman" panose="02020603050405020304" pitchFamily="18" charset="0"/>
                <a:ea typeface="黑体" panose="02010609060101010101" pitchFamily="49" charset="-122"/>
              </a:rPr>
              <a:t>3</a:t>
            </a:r>
            <a:r>
              <a:rPr lang="zh-CN" altLang="en-US" sz="3600" b="1" dirty="0">
                <a:latin typeface="Times New Roman" panose="02020603050405020304" pitchFamily="18" charset="0"/>
                <a:ea typeface="黑体" panose="02010609060101010101" pitchFamily="49" charset="-122"/>
              </a:rPr>
              <a:t>课时 角平分线的性质</a:t>
            </a:r>
            <a:endParaRPr lang="zh-CN" altLang="en-US" sz="3600" b="1" dirty="0">
              <a:latin typeface="Times New Roman" panose="02020603050405020304" pitchFamily="18" charset="0"/>
              <a:ea typeface="黑体" panose="02010609060101010101" pitchFamily="49" charset="-122"/>
            </a:endParaRPr>
          </a:p>
        </p:txBody>
      </p:sp>
      <p:sp>
        <p:nvSpPr>
          <p:cNvPr id="3" name="副标题 2"/>
          <p:cNvSpPr>
            <a:spLocks noGrp="1"/>
          </p:cNvSpPr>
          <p:nvPr/>
        </p:nvSpPr>
        <p:spPr>
          <a:xfrm>
            <a:off x="1501775" y="2579688"/>
            <a:ext cx="6400800" cy="666750"/>
          </a:xfrm>
          <a:prstGeom prst="rect">
            <a:avLst/>
          </a:prstGeom>
          <a:noFill/>
          <a:ln w="9525">
            <a:noFill/>
          </a:ln>
        </p:spPr>
        <p:txBody>
          <a:bodyPr anchor="ctr"/>
          <a:lstStyle>
            <a:lvl1pPr marL="0" indent="0" algn="ctr" rtl="0" eaLnBrk="0" fontAlgn="base" hangingPunct="0">
              <a:lnSpc>
                <a:spcPct val="120000"/>
              </a:lnSpc>
              <a:spcBef>
                <a:spcPct val="0"/>
              </a:spcBef>
              <a:spcAft>
                <a:spcPct val="0"/>
              </a:spcAft>
              <a:buNone/>
              <a:defRPr sz="2400" b="1" kern="1200">
                <a:solidFill>
                  <a:schemeClr val="tx1"/>
                </a:solidFill>
                <a:latin typeface="楷体_GB2312" panose="02010609030101010101" pitchFamily="49" charset="-122"/>
                <a:ea typeface="楷体_GB2312" panose="02010609030101010101" pitchFamily="49" charset="-122"/>
                <a:cs typeface="+mn-cs"/>
              </a:defRPr>
            </a:lvl1pPr>
            <a:lvl2pPr marL="457200" indent="0" algn="ctr" rtl="0" eaLnBrk="0" fontAlgn="base" hangingPunct="0">
              <a:spcBef>
                <a:spcPct val="20000"/>
              </a:spcBef>
              <a:spcAft>
                <a:spcPct val="0"/>
              </a:spcAft>
              <a:buFont typeface="Arial" panose="020B0604020202020204" pitchFamily="34"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panose="020B0604020202020204" pitchFamily="34"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panose="020B0604020202020204" pitchFamily="34"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panose="020B0604020202020204"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9pPr>
          </a:lstStyle>
          <a:p>
            <a:pPr marL="0" marR="0" lvl="0" indent="0" algn="ctr" defTabSz="457200" rtl="0" eaLnBrk="1" fontAlgn="base" latinLnBrk="0" hangingPunct="1">
              <a:lnSpc>
                <a:spcPct val="120000"/>
              </a:lnSpc>
              <a:spcBef>
                <a:spcPts val="0"/>
              </a:spcBef>
              <a:spcAft>
                <a:spcPct val="0"/>
              </a:spcAft>
              <a:buClrTx/>
              <a:buSzTx/>
              <a:buFont typeface="Arial" panose="020B0604020202020204" pitchFamily="34" charset="0"/>
              <a:buNone/>
              <a:defRPr/>
            </a:pPr>
            <a:r>
              <a:rPr kumimoji="0" lang="zh-CN" altLang="en-US" sz="2400" b="1" i="0" u="none" strike="noStrike" kern="1200" cap="none" spc="0" normalizeH="0" baseline="0" noProof="0" dirty="0">
                <a:ln>
                  <a:noFill/>
                </a:ln>
                <a:solidFill>
                  <a:schemeClr val="tx1"/>
                </a:solidFill>
                <a:effectLst/>
                <a:uLnTx/>
                <a:uFillTx/>
                <a:latin typeface="+mj-lt"/>
                <a:ea typeface="+mn-ea"/>
                <a:cs typeface="+mn-cs"/>
              </a:rPr>
              <a:t>北师版七年级数学下册</a:t>
            </a:r>
            <a:endParaRPr kumimoji="0" lang="zh-CN" altLang="en-US" sz="2400" b="1" i="0" u="none" strike="noStrike" kern="1200" cap="none" spc="0" normalizeH="0" baseline="0" noProof="0" dirty="0">
              <a:ln>
                <a:noFill/>
              </a:ln>
              <a:solidFill>
                <a:schemeClr val="tx1"/>
              </a:solidFill>
              <a:effectLst/>
              <a:uLnTx/>
              <a:uFillTx/>
              <a:latin typeface="+mj-lt"/>
              <a:ea typeface="+mn-ea"/>
              <a:cs typeface="+mn-cs"/>
            </a:endParaRPr>
          </a:p>
        </p:txBody>
      </p:sp>
      <p:cxnSp>
        <p:nvCxnSpPr>
          <p:cNvPr id="4" name="直接连接符 3"/>
          <p:cNvCxnSpPr/>
          <p:nvPr/>
        </p:nvCxnSpPr>
        <p:spPr>
          <a:xfrm>
            <a:off x="1365250" y="2592388"/>
            <a:ext cx="6427788" cy="0"/>
          </a:xfrm>
          <a:prstGeom prst="line">
            <a:avLst/>
          </a:prstGeom>
          <a:ln w="19050"/>
        </p:spPr>
        <p:style>
          <a:lnRef idx="1">
            <a:schemeClr val="dk1"/>
          </a:lnRef>
          <a:fillRef idx="0">
            <a:schemeClr val="dk1"/>
          </a:fillRef>
          <a:effectRef idx="0">
            <a:schemeClr val="dk1"/>
          </a:effectRef>
          <a:fontRef idx="minor">
            <a:schemeClr val="tx1"/>
          </a:fontRef>
        </p:style>
      </p:cxn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1"/>
          <p:cNvGrpSpPr/>
          <p:nvPr/>
        </p:nvGrpSpPr>
        <p:grpSpPr>
          <a:xfrm>
            <a:off x="210241" y="398606"/>
            <a:ext cx="2054441" cy="641482"/>
            <a:chOff x="580779" y="438538"/>
            <a:chExt cx="2054441" cy="641482"/>
          </a:xfrm>
          <a:solidFill>
            <a:srgbClr val="02BDDE"/>
          </a:solidFill>
        </p:grpSpPr>
        <p:sp>
          <p:nvSpPr>
            <p:cNvPr id="3" name="矩形: 圆角 2"/>
            <p:cNvSpPr/>
            <p:nvPr/>
          </p:nvSpPr>
          <p:spPr>
            <a:xfrm>
              <a:off x="580779" y="438538"/>
              <a:ext cx="2054441" cy="641482"/>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621859" y="497669"/>
              <a:ext cx="1972280" cy="523220"/>
            </a:xfrm>
            <a:prstGeom prst="rect">
              <a:avLst/>
            </a:prstGeom>
            <a:noFill/>
            <a:ln>
              <a:noFill/>
            </a:ln>
          </p:spPr>
          <p:txBody>
            <a:bodyPr wrap="square" rtlCol="0">
              <a:spAutoFit/>
            </a:bodyPr>
            <a:lstStyle/>
            <a:p>
              <a:r>
                <a:rPr lang="zh-CN" altLang="en-US" sz="2800" b="1" dirty="0">
                  <a:solidFill>
                    <a:schemeClr val="bg1"/>
                  </a:solidFill>
                  <a:latin typeface="黑体" panose="02010609060101010101" pitchFamily="49" charset="-122"/>
                </a:rPr>
                <a:t>思考</a:t>
              </a:r>
              <a:r>
                <a:rPr lang="en-US" altLang="zh-CN" sz="2800" b="1" dirty="0">
                  <a:solidFill>
                    <a:schemeClr val="bg1"/>
                  </a:solidFill>
                  <a:latin typeface="黑体" panose="02010609060101010101" pitchFamily="49" charset="-122"/>
                  <a:ea typeface="黑体" panose="02010609060101010101" pitchFamily="49" charset="-122"/>
                </a:rPr>
                <a:t>·</a:t>
              </a:r>
              <a:r>
                <a:rPr lang="zh-CN" altLang="en-US" sz="2800" b="1" dirty="0">
                  <a:solidFill>
                    <a:schemeClr val="bg1"/>
                  </a:solidFill>
                  <a:latin typeface="黑体" panose="02010609060101010101" pitchFamily="49" charset="-122"/>
                </a:rPr>
                <a:t>交流</a:t>
              </a:r>
              <a:endParaRPr lang="zh-CN" altLang="en-US" sz="2800" b="1" dirty="0">
                <a:solidFill>
                  <a:schemeClr val="bg1"/>
                </a:solidFill>
                <a:latin typeface="黑体" panose="02010609060101010101" pitchFamily="49" charset="-122"/>
                <a:ea typeface="黑体" panose="02010609060101010101" pitchFamily="49" charset="-122"/>
              </a:endParaRPr>
            </a:p>
          </p:txBody>
        </p:sp>
      </p:grpSp>
      <p:sp>
        <p:nvSpPr>
          <p:cNvPr id="6" name="矩形 5"/>
          <p:cNvSpPr/>
          <p:nvPr/>
        </p:nvSpPr>
        <p:spPr>
          <a:xfrm>
            <a:off x="921434" y="1107605"/>
            <a:ext cx="8112458" cy="592213"/>
          </a:xfrm>
          <a:prstGeom prst="rect">
            <a:avLst/>
          </a:prstGeom>
          <a:noFill/>
        </p:spPr>
        <p:txBody>
          <a:bodyPr wrap="square">
            <a:spAutoFit/>
          </a:bodyPr>
          <a:lstStyle/>
          <a:p>
            <a:pPr lvl="0">
              <a:lnSpc>
                <a:spcPct val="130000"/>
              </a:lnSpc>
              <a:defRPr/>
            </a:pPr>
            <a:r>
              <a:rPr kumimoji="0" lang="zh-CN" altLang="en-US" sz="2800" b="1" i="0" u="none" strike="noStrike" kern="1200" cap="none" spc="0" normalizeH="0" baseline="0" noProof="0" dirty="0">
                <a:ln>
                  <a:noFill/>
                </a:ln>
                <a:solidFill>
                  <a:schemeClr val="tx1"/>
                </a:solidFill>
                <a:effectLst/>
                <a:uLnTx/>
                <a:uFillTx/>
                <a:latin typeface="+mj-lt"/>
                <a:ea typeface="+mn-ea"/>
                <a:cs typeface="+mn-cs"/>
              </a:rPr>
              <a:t>如图，已知∠</a:t>
            </a:r>
            <a:r>
              <a:rPr kumimoji="0" lang="en-US" altLang="zh-CN" sz="2800" b="1" i="1" u="none" strike="noStrike" kern="1200" cap="none" spc="0" normalizeH="0" baseline="0" noProof="0" dirty="0">
                <a:ln>
                  <a:noFill/>
                </a:ln>
                <a:solidFill>
                  <a:schemeClr val="tx1"/>
                </a:solidFill>
                <a:effectLst/>
                <a:uLnTx/>
                <a:uFillTx/>
                <a:latin typeface="+mj-lt"/>
                <a:ea typeface="+mn-ea"/>
                <a:cs typeface="+mn-cs"/>
              </a:rPr>
              <a:t>AOB</a:t>
            </a:r>
            <a:r>
              <a:rPr kumimoji="0" lang="zh-CN" altLang="en-US" sz="2800" b="1" i="0" u="none" strike="noStrike" kern="1200" cap="none" spc="0" normalizeH="0" baseline="0" noProof="0" dirty="0">
                <a:ln>
                  <a:noFill/>
                </a:ln>
                <a:solidFill>
                  <a:schemeClr val="tx1"/>
                </a:solidFill>
                <a:effectLst/>
                <a:uLnTx/>
                <a:uFillTx/>
                <a:latin typeface="+mj-lt"/>
                <a:ea typeface="+mn-ea"/>
                <a:cs typeface="+mn-cs"/>
              </a:rPr>
              <a:t>，如何作出它的平分线</a:t>
            </a:r>
            <a:r>
              <a:rPr kumimoji="0" lang="en-US" altLang="zh-CN" sz="2800" b="1" i="0" u="none" strike="noStrike" kern="1200" cap="none" spc="0" normalizeH="0" baseline="0" noProof="0" dirty="0">
                <a:ln>
                  <a:noFill/>
                </a:ln>
                <a:solidFill>
                  <a:schemeClr val="tx1"/>
                </a:solidFill>
                <a:effectLst/>
                <a:uLnTx/>
                <a:uFillTx/>
                <a:latin typeface="+mj-lt"/>
                <a:ea typeface="+mn-ea"/>
                <a:cs typeface="+mn-cs"/>
              </a:rPr>
              <a:t>?</a:t>
            </a:r>
            <a:endParaRPr kumimoji="0" lang="zh-CN" altLang="en-US" sz="2800" b="1" i="0" u="none" strike="noStrike" kern="1200" cap="none" spc="0" normalizeH="0" baseline="0" noProof="0" dirty="0">
              <a:ln>
                <a:noFill/>
              </a:ln>
              <a:solidFill>
                <a:schemeClr val="tx1"/>
              </a:solidFill>
              <a:effectLst/>
              <a:uLnTx/>
              <a:uFillTx/>
              <a:latin typeface="+mj-lt"/>
              <a:ea typeface="+mn-ea"/>
              <a:cs typeface="+mn-cs"/>
            </a:endParaRPr>
          </a:p>
        </p:txBody>
      </p:sp>
      <p:pic>
        <p:nvPicPr>
          <p:cNvPr id="12" name="图片 2"/>
          <p:cNvPicPr>
            <a:picLocks noChangeAspect="1"/>
          </p:cNvPicPr>
          <p:nvPr/>
        </p:nvPicPr>
        <p:blipFill>
          <a:blip r:embed="rId1"/>
          <a:stretch>
            <a:fillRect/>
          </a:stretch>
        </p:blipFill>
        <p:spPr>
          <a:xfrm>
            <a:off x="6793254" y="1913400"/>
            <a:ext cx="1916112" cy="1504950"/>
          </a:xfrm>
          <a:prstGeom prst="rect">
            <a:avLst/>
          </a:prstGeom>
          <a:noFill/>
          <a:ln w="9525">
            <a:noFill/>
          </a:ln>
        </p:spPr>
      </p:pic>
      <p:sp>
        <p:nvSpPr>
          <p:cNvPr id="7" name="矩形 6"/>
          <p:cNvSpPr/>
          <p:nvPr/>
        </p:nvSpPr>
        <p:spPr>
          <a:xfrm>
            <a:off x="826607" y="1826466"/>
            <a:ext cx="6332806" cy="1712520"/>
          </a:xfrm>
          <a:prstGeom prst="rect">
            <a:avLst/>
          </a:prstGeom>
          <a:noFill/>
        </p:spPr>
        <p:txBody>
          <a:bodyPr wrap="square">
            <a:spAutoFit/>
          </a:bodyPr>
          <a:lstStyle/>
          <a:p>
            <a:pPr lvl="0">
              <a:lnSpc>
                <a:spcPct val="130000"/>
              </a:lnSpc>
              <a:defRPr/>
            </a:pPr>
            <a:r>
              <a:rPr kumimoji="0" lang="zh-CN" altLang="en-US" sz="2800" b="1" i="0" u="none" strike="noStrike" kern="1200" cap="none" spc="0" normalizeH="0" baseline="0" noProof="0" dirty="0">
                <a:ln>
                  <a:noFill/>
                </a:ln>
                <a:solidFill>
                  <a:srgbClr val="FF0000"/>
                </a:solidFill>
                <a:effectLst/>
                <a:uLnTx/>
                <a:uFillTx/>
                <a:latin typeface="+mj-lt"/>
                <a:ea typeface="+mn-ea"/>
                <a:cs typeface="+mn-cs"/>
              </a:rPr>
              <a:t>思路</a:t>
            </a:r>
            <a:r>
              <a:rPr kumimoji="0" lang="zh-CN" altLang="en-US" sz="2800" b="1" i="0" u="none" strike="noStrike" kern="1200" cap="none" spc="0" normalizeH="0" baseline="0" noProof="0" dirty="0">
                <a:ln>
                  <a:noFill/>
                </a:ln>
                <a:solidFill>
                  <a:srgbClr val="0000FF"/>
                </a:solidFill>
                <a:effectLst/>
                <a:uLnTx/>
                <a:uFillTx/>
                <a:latin typeface="+mj-lt"/>
                <a:ea typeface="+mn-ea"/>
                <a:cs typeface="+mn-cs"/>
              </a:rPr>
              <a:t>：</a:t>
            </a:r>
            <a:endParaRPr kumimoji="0" lang="en-US" altLang="zh-CN" sz="2800" b="1" i="0" u="none" strike="noStrike" kern="1200" cap="none" spc="0" normalizeH="0" baseline="0" noProof="0" dirty="0">
              <a:ln>
                <a:noFill/>
              </a:ln>
              <a:solidFill>
                <a:srgbClr val="0000FF"/>
              </a:solidFill>
              <a:effectLst/>
              <a:uLnTx/>
              <a:uFillTx/>
              <a:latin typeface="+mj-lt"/>
              <a:ea typeface="+mn-ea"/>
              <a:cs typeface="+mn-cs"/>
            </a:endParaRPr>
          </a:p>
          <a:p>
            <a:pPr lvl="0">
              <a:lnSpc>
                <a:spcPct val="130000"/>
              </a:lnSpc>
              <a:defRPr/>
            </a:pPr>
            <a:r>
              <a:rPr kumimoji="0" lang="zh-CN" altLang="en-US" sz="2800" b="1" i="0" u="none" strike="noStrike" kern="1200" cap="none" spc="0" normalizeH="0" baseline="0" noProof="0" dirty="0">
                <a:ln>
                  <a:noFill/>
                </a:ln>
                <a:solidFill>
                  <a:srgbClr val="0000FF"/>
                </a:solidFill>
                <a:effectLst/>
                <a:uLnTx/>
                <a:uFillTx/>
                <a:latin typeface="+mj-lt"/>
                <a:ea typeface="+mn-ea"/>
                <a:cs typeface="+mn-cs"/>
              </a:rPr>
              <a:t>①利用性质确定角平分线上的一个点；</a:t>
            </a:r>
            <a:endParaRPr kumimoji="0" lang="en-US" altLang="zh-CN" sz="2800" b="1" i="0" u="none" strike="noStrike" kern="1200" cap="none" spc="0" normalizeH="0" baseline="0" noProof="0" dirty="0">
              <a:ln>
                <a:noFill/>
              </a:ln>
              <a:solidFill>
                <a:srgbClr val="0000FF"/>
              </a:solidFill>
              <a:effectLst/>
              <a:uLnTx/>
              <a:uFillTx/>
              <a:latin typeface="+mj-lt"/>
              <a:ea typeface="+mn-ea"/>
              <a:cs typeface="+mn-cs"/>
            </a:endParaRPr>
          </a:p>
          <a:p>
            <a:pPr lvl="0">
              <a:lnSpc>
                <a:spcPct val="130000"/>
              </a:lnSpc>
              <a:defRPr/>
            </a:pPr>
            <a:r>
              <a:rPr kumimoji="0" lang="zh-CN" altLang="en-US" sz="2800" b="1" i="0" u="none" strike="noStrike" kern="1200" cap="none" spc="0" normalizeH="0" baseline="0" noProof="0" dirty="0">
                <a:ln>
                  <a:noFill/>
                </a:ln>
                <a:solidFill>
                  <a:srgbClr val="0000FF"/>
                </a:solidFill>
                <a:effectLst/>
                <a:uLnTx/>
                <a:uFillTx/>
                <a:latin typeface="+mj-lt"/>
                <a:ea typeface="+mn-ea"/>
                <a:cs typeface="+mn-cs"/>
              </a:rPr>
              <a:t>②连接这个点和顶点确定角平分线。</a:t>
            </a:r>
            <a:endParaRPr kumimoji="0" lang="zh-CN" altLang="en-US" sz="2800" b="1" i="0" u="none" strike="noStrike" kern="1200" cap="none" spc="0" normalizeH="0" baseline="0" noProof="0" dirty="0">
              <a:ln>
                <a:noFill/>
              </a:ln>
              <a:solidFill>
                <a:srgbClr val="0000FF"/>
              </a:solidFill>
              <a:effectLst/>
              <a:uLnTx/>
              <a:uFillTx/>
              <a:latin typeface="+mj-lt"/>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437182" y="636544"/>
            <a:ext cx="6725618" cy="596574"/>
          </a:xfrm>
          <a:prstGeom prst="rect">
            <a:avLst/>
          </a:prstGeom>
          <a:noFill/>
        </p:spPr>
        <p:txBody>
          <a:bodyPr wrap="square">
            <a:spAutoFit/>
          </a:bodyPr>
          <a:lstStyle/>
          <a:p>
            <a:pPr lvl="0">
              <a:lnSpc>
                <a:spcPct val="130000"/>
              </a:lnSpc>
              <a:defRPr/>
            </a:pPr>
            <a:r>
              <a:rPr lang="zh-CN" altLang="en-US" sz="2800" b="1" dirty="0">
                <a:latin typeface="+mj-lt"/>
              </a:rPr>
              <a:t>假设</a:t>
            </a:r>
            <a:r>
              <a:rPr kumimoji="0" lang="zh-CN" altLang="en-US" sz="2800" b="1" i="0" u="none" strike="noStrike" kern="1200" cap="none" spc="0" normalizeH="0" baseline="0" noProof="0" dirty="0">
                <a:ln>
                  <a:noFill/>
                </a:ln>
                <a:solidFill>
                  <a:schemeClr val="tx1"/>
                </a:solidFill>
                <a:effectLst/>
                <a:uLnTx/>
                <a:uFillTx/>
                <a:latin typeface="+mj-lt"/>
                <a:ea typeface="+mn-ea"/>
                <a:cs typeface="+mn-cs"/>
              </a:rPr>
              <a:t>∠</a:t>
            </a:r>
            <a:r>
              <a:rPr kumimoji="0" lang="en-US" altLang="zh-CN" sz="2800" b="1" i="1" u="none" strike="noStrike" kern="1200" cap="none" spc="0" normalizeH="0" baseline="0" noProof="0" dirty="0">
                <a:ln>
                  <a:noFill/>
                </a:ln>
                <a:solidFill>
                  <a:schemeClr val="tx1"/>
                </a:solidFill>
                <a:effectLst/>
                <a:uLnTx/>
                <a:uFillTx/>
                <a:latin typeface="+mj-lt"/>
                <a:ea typeface="+mn-ea"/>
                <a:cs typeface="+mn-cs"/>
              </a:rPr>
              <a:t>AOB</a:t>
            </a:r>
            <a:r>
              <a:rPr lang="zh-CN" altLang="en-US" sz="2800" b="1" dirty="0">
                <a:latin typeface="+mj-lt"/>
              </a:rPr>
              <a:t>的平分线已作出，那么</a:t>
            </a:r>
            <a:endParaRPr kumimoji="0" lang="zh-CN" altLang="en-US" sz="2800" b="1" i="0" u="none" strike="noStrike" kern="1200" cap="none" spc="0" normalizeH="0" baseline="0" noProof="0" dirty="0">
              <a:ln>
                <a:noFill/>
              </a:ln>
              <a:solidFill>
                <a:schemeClr val="tx1"/>
              </a:solidFill>
              <a:effectLst/>
              <a:uLnTx/>
              <a:uFillTx/>
              <a:latin typeface="+mj-lt"/>
              <a:ea typeface="+mn-ea"/>
              <a:cs typeface="+mn-cs"/>
            </a:endParaRPr>
          </a:p>
        </p:txBody>
      </p:sp>
      <p:sp>
        <p:nvSpPr>
          <p:cNvPr id="3" name="矩形 2"/>
          <p:cNvSpPr/>
          <p:nvPr/>
        </p:nvSpPr>
        <p:spPr>
          <a:xfrm>
            <a:off x="844181" y="1078629"/>
            <a:ext cx="4325318" cy="592213"/>
          </a:xfrm>
          <a:prstGeom prst="rect">
            <a:avLst/>
          </a:prstGeom>
          <a:noFill/>
        </p:spPr>
        <p:txBody>
          <a:bodyPr wrap="square">
            <a:spAutoFit/>
          </a:bodyPr>
          <a:lstStyle/>
          <a:p>
            <a:pPr lvl="0">
              <a:lnSpc>
                <a:spcPct val="130000"/>
              </a:lnSpc>
              <a:defRPr/>
            </a:pPr>
            <a:r>
              <a:rPr lang="en-US" altLang="zh-CN" sz="2800" b="1" dirty="0">
                <a:latin typeface="+mj-lt"/>
              </a:rPr>
              <a:t>(1) </a:t>
            </a:r>
            <a:r>
              <a:rPr lang="zh-CN" altLang="en-US" sz="2800" b="1" dirty="0">
                <a:latin typeface="+mj-lt"/>
              </a:rPr>
              <a:t>这条射线有什么特征</a:t>
            </a:r>
            <a:r>
              <a:rPr lang="en-US" altLang="zh-CN" sz="2800" b="1" dirty="0">
                <a:latin typeface="+mj-lt"/>
              </a:rPr>
              <a:t>?</a:t>
            </a:r>
            <a:endParaRPr kumimoji="0" lang="zh-CN" altLang="en-US" sz="2800" b="1" i="0" u="none" strike="noStrike" kern="1200" cap="none" spc="0" normalizeH="0" baseline="0" noProof="0" dirty="0">
              <a:ln>
                <a:noFill/>
              </a:ln>
              <a:solidFill>
                <a:schemeClr val="tx1"/>
              </a:solidFill>
              <a:effectLst/>
              <a:uLnTx/>
              <a:uFillTx/>
              <a:latin typeface="+mj-lt"/>
              <a:ea typeface="+mn-ea"/>
              <a:cs typeface="+mn-cs"/>
            </a:endParaRPr>
          </a:p>
        </p:txBody>
      </p:sp>
      <p:sp>
        <p:nvSpPr>
          <p:cNvPr id="4" name="矩形 3"/>
          <p:cNvSpPr/>
          <p:nvPr/>
        </p:nvSpPr>
        <p:spPr>
          <a:xfrm>
            <a:off x="770192" y="2519606"/>
            <a:ext cx="7529627" cy="592213"/>
          </a:xfrm>
          <a:prstGeom prst="rect">
            <a:avLst/>
          </a:prstGeom>
          <a:noFill/>
        </p:spPr>
        <p:txBody>
          <a:bodyPr wrap="square">
            <a:spAutoFit/>
          </a:bodyPr>
          <a:lstStyle/>
          <a:p>
            <a:pPr lvl="0">
              <a:lnSpc>
                <a:spcPct val="130000"/>
              </a:lnSpc>
              <a:defRPr/>
            </a:pPr>
            <a:r>
              <a:rPr lang="en-US" altLang="zh-CN" sz="2800" b="1" dirty="0">
                <a:latin typeface="+mj-lt"/>
              </a:rPr>
              <a:t>(2) </a:t>
            </a:r>
            <a:r>
              <a:rPr lang="zh-CN" altLang="en-US" sz="2800" b="1" dirty="0">
                <a:latin typeface="+mj-lt"/>
              </a:rPr>
              <a:t>如何确定这条射线上除端点之外的一个点</a:t>
            </a:r>
            <a:r>
              <a:rPr lang="en-US" altLang="zh-CN" sz="2800" b="1" dirty="0">
                <a:latin typeface="+mj-lt"/>
              </a:rPr>
              <a:t>?</a:t>
            </a:r>
            <a:endParaRPr kumimoji="0" lang="zh-CN" altLang="en-US" sz="2800" b="1" i="0" u="none" strike="noStrike" kern="1200" cap="none" spc="0" normalizeH="0" baseline="0" noProof="0" dirty="0">
              <a:ln>
                <a:noFill/>
              </a:ln>
              <a:solidFill>
                <a:schemeClr val="tx1"/>
              </a:solidFill>
              <a:effectLst/>
              <a:uLnTx/>
              <a:uFillTx/>
              <a:latin typeface="+mj-lt"/>
              <a:ea typeface="+mn-ea"/>
              <a:cs typeface="+mn-cs"/>
            </a:endParaRPr>
          </a:p>
        </p:txBody>
      </p:sp>
      <p:sp>
        <p:nvSpPr>
          <p:cNvPr id="9" name="矩形 8"/>
          <p:cNvSpPr/>
          <p:nvPr/>
        </p:nvSpPr>
        <p:spPr>
          <a:xfrm>
            <a:off x="844181" y="1570770"/>
            <a:ext cx="7455638" cy="1000980"/>
          </a:xfrm>
          <a:prstGeom prst="rect">
            <a:avLst/>
          </a:prstGeom>
          <a:noFill/>
        </p:spPr>
        <p:txBody>
          <a:bodyPr wrap="square">
            <a:spAutoFit/>
          </a:bodyPr>
          <a:lstStyle/>
          <a:p>
            <a:pPr lvl="0">
              <a:lnSpc>
                <a:spcPct val="130000"/>
              </a:lnSpc>
              <a:defRPr/>
            </a:pPr>
            <a:r>
              <a:rPr lang="zh-CN" altLang="en-US" sz="2400" b="1" dirty="0">
                <a:solidFill>
                  <a:srgbClr val="FF0000"/>
                </a:solidFill>
                <a:latin typeface="Times New Roman" panose="02020603050405020304" pitchFamily="18" charset="0"/>
                <a:cs typeface="Times New Roman" panose="02020603050405020304" pitchFamily="18" charset="0"/>
              </a:rPr>
              <a:t>这条射线在∠</a:t>
            </a:r>
            <a:r>
              <a:rPr lang="en-US" altLang="zh-CN" sz="2400" b="1" i="1" dirty="0">
                <a:solidFill>
                  <a:srgbClr val="FF0000"/>
                </a:solidFill>
                <a:latin typeface="Times New Roman" panose="02020603050405020304" pitchFamily="18" charset="0"/>
                <a:cs typeface="Times New Roman" panose="02020603050405020304" pitchFamily="18" charset="0"/>
              </a:rPr>
              <a:t>AOB</a:t>
            </a:r>
            <a:r>
              <a:rPr lang="zh-CN" altLang="en-US" sz="2400" b="1" dirty="0">
                <a:solidFill>
                  <a:srgbClr val="FF0000"/>
                </a:solidFill>
                <a:latin typeface="Times New Roman" panose="02020603050405020304" pitchFamily="18" charset="0"/>
                <a:cs typeface="Times New Roman" panose="02020603050405020304" pitchFamily="18" charset="0"/>
              </a:rPr>
              <a:t>内部，端点是</a:t>
            </a:r>
            <a:r>
              <a:rPr lang="en-US" altLang="zh-CN" sz="2400" b="1" i="1" dirty="0">
                <a:solidFill>
                  <a:srgbClr val="FF0000"/>
                </a:solidFill>
                <a:latin typeface="Times New Roman" panose="02020603050405020304" pitchFamily="18" charset="0"/>
                <a:cs typeface="Times New Roman" panose="02020603050405020304" pitchFamily="18" charset="0"/>
              </a:rPr>
              <a:t>О</a:t>
            </a:r>
            <a:r>
              <a:rPr lang="zh-CN" altLang="en-US" sz="2400" b="1" dirty="0">
                <a:solidFill>
                  <a:srgbClr val="FF0000"/>
                </a:solidFill>
                <a:latin typeface="Times New Roman" panose="02020603050405020304" pitchFamily="18" charset="0"/>
                <a:cs typeface="Times New Roman" panose="02020603050405020304" pitchFamily="18" charset="0"/>
              </a:rPr>
              <a:t>，在这条射线上任取一点</a:t>
            </a:r>
            <a:r>
              <a:rPr lang="en-US" altLang="zh-CN" sz="2400" b="1" dirty="0">
                <a:solidFill>
                  <a:srgbClr val="FF0000"/>
                </a:solidFill>
                <a:latin typeface="Times New Roman" panose="02020603050405020304" pitchFamily="18" charset="0"/>
                <a:cs typeface="Times New Roman" panose="02020603050405020304" pitchFamily="18" charset="0"/>
              </a:rPr>
              <a:t>(</a:t>
            </a:r>
            <a:r>
              <a:rPr lang="zh-CN" altLang="en-US" sz="2400" b="1" dirty="0">
                <a:solidFill>
                  <a:srgbClr val="FF0000"/>
                </a:solidFill>
                <a:latin typeface="Times New Roman" panose="02020603050405020304" pitchFamily="18" charset="0"/>
                <a:cs typeface="Times New Roman" panose="02020603050405020304" pitchFamily="18" charset="0"/>
              </a:rPr>
              <a:t>非点</a:t>
            </a:r>
            <a:r>
              <a:rPr lang="en-US" altLang="zh-CN" sz="2400" b="1" i="1" dirty="0">
                <a:solidFill>
                  <a:srgbClr val="FF0000"/>
                </a:solidFill>
                <a:latin typeface="Times New Roman" panose="02020603050405020304" pitchFamily="18" charset="0"/>
                <a:cs typeface="Times New Roman" panose="02020603050405020304" pitchFamily="18" charset="0"/>
              </a:rPr>
              <a:t>O</a:t>
            </a:r>
            <a:r>
              <a:rPr lang="en-US" altLang="zh-CN" sz="2400" b="1" dirty="0">
                <a:solidFill>
                  <a:srgbClr val="FF0000"/>
                </a:solidFill>
                <a:latin typeface="Times New Roman" panose="02020603050405020304" pitchFamily="18" charset="0"/>
                <a:cs typeface="Times New Roman" panose="02020603050405020304" pitchFamily="18" charset="0"/>
              </a:rPr>
              <a:t>)</a:t>
            </a:r>
            <a:r>
              <a:rPr lang="zh-CN" altLang="en-US" sz="2400" b="1" dirty="0">
                <a:solidFill>
                  <a:srgbClr val="FF0000"/>
                </a:solidFill>
                <a:latin typeface="Times New Roman" panose="02020603050405020304" pitchFamily="18" charset="0"/>
                <a:cs typeface="Times New Roman" panose="02020603050405020304" pitchFamily="18" charset="0"/>
              </a:rPr>
              <a:t>，这一点到边</a:t>
            </a:r>
            <a:r>
              <a:rPr lang="en-US" altLang="zh-CN" sz="2400" b="1" i="1" dirty="0">
                <a:solidFill>
                  <a:srgbClr val="FF0000"/>
                </a:solidFill>
                <a:latin typeface="Times New Roman" panose="02020603050405020304" pitchFamily="18" charset="0"/>
                <a:cs typeface="Times New Roman" panose="02020603050405020304" pitchFamily="18" charset="0"/>
              </a:rPr>
              <a:t>OA</a:t>
            </a:r>
            <a:r>
              <a:rPr lang="zh-CN" altLang="en-US" sz="2400" b="1" dirty="0">
                <a:solidFill>
                  <a:srgbClr val="FF0000"/>
                </a:solidFill>
                <a:latin typeface="Times New Roman" panose="02020603050405020304" pitchFamily="18" charset="0"/>
                <a:cs typeface="Times New Roman" panose="02020603050405020304" pitchFamily="18" charset="0"/>
              </a:rPr>
              <a:t>，</a:t>
            </a:r>
            <a:r>
              <a:rPr lang="en-US" altLang="zh-CN" sz="2400" b="1" i="1" dirty="0">
                <a:solidFill>
                  <a:srgbClr val="FF0000"/>
                </a:solidFill>
                <a:latin typeface="Times New Roman" panose="02020603050405020304" pitchFamily="18" charset="0"/>
                <a:cs typeface="Times New Roman" panose="02020603050405020304" pitchFamily="18" charset="0"/>
              </a:rPr>
              <a:t>OB</a:t>
            </a:r>
            <a:r>
              <a:rPr lang="zh-CN" altLang="en-US" sz="2400" b="1" dirty="0">
                <a:solidFill>
                  <a:srgbClr val="FF0000"/>
                </a:solidFill>
                <a:latin typeface="Times New Roman" panose="02020603050405020304" pitchFamily="18" charset="0"/>
                <a:cs typeface="Times New Roman" panose="02020603050405020304" pitchFamily="18" charset="0"/>
              </a:rPr>
              <a:t>的距离相等。</a:t>
            </a:r>
            <a:endParaRPr kumimoji="0" lang="zh-CN" altLang="en-US" sz="2600" b="1" i="0" u="none" strike="noStrike" kern="1200" cap="none" spc="0" normalizeH="0" baseline="0" noProof="0" dirty="0">
              <a:ln>
                <a:noFill/>
              </a:ln>
              <a:solidFill>
                <a:srgbClr val="FF0000"/>
              </a:solidFill>
              <a:effectLst/>
              <a:uLnTx/>
              <a:uFillTx/>
              <a:latin typeface="Times New Roman" panose="02020603050405020304" pitchFamily="18" charset="0"/>
              <a:cs typeface="Times New Roman" panose="02020603050405020304" pitchFamily="18" charset="0"/>
            </a:endParaRPr>
          </a:p>
        </p:txBody>
      </p:sp>
      <p:sp>
        <p:nvSpPr>
          <p:cNvPr id="10" name="矩形 9"/>
          <p:cNvSpPr/>
          <p:nvPr/>
        </p:nvSpPr>
        <p:spPr>
          <a:xfrm>
            <a:off x="931140" y="3154604"/>
            <a:ext cx="4538996" cy="1596847"/>
          </a:xfrm>
          <a:prstGeom prst="rect">
            <a:avLst/>
          </a:prstGeom>
          <a:solidFill>
            <a:schemeClr val="accent6">
              <a:lumMod val="20000"/>
              <a:lumOff val="80000"/>
            </a:schemeClr>
          </a:solidFill>
        </p:spPr>
        <p:txBody>
          <a:bodyPr wrap="square">
            <a:spAutoFit/>
          </a:bodyPr>
          <a:lstStyle/>
          <a:p>
            <a:pPr lvl="0">
              <a:lnSpc>
                <a:spcPct val="130000"/>
              </a:lnSpc>
              <a:defRPr/>
            </a:pPr>
            <a:r>
              <a:rPr lang="zh-CN" altLang="en-US" sz="2600" b="1" dirty="0">
                <a:solidFill>
                  <a:srgbClr val="FF0000"/>
                </a:solidFill>
                <a:latin typeface="+mj-lt"/>
              </a:rPr>
              <a:t>提示：需要确定的点是角的对称轴上的点，因此应当从角两边进行“对称”的操作。</a:t>
            </a:r>
            <a:endParaRPr kumimoji="0" lang="zh-CN" altLang="en-US" sz="2600" b="1" i="0" u="none" strike="noStrike" kern="1200" cap="none" spc="0" normalizeH="0" baseline="0" noProof="0" dirty="0">
              <a:ln>
                <a:noFill/>
              </a:ln>
              <a:solidFill>
                <a:srgbClr val="FF0000"/>
              </a:solidFill>
              <a:effectLst/>
              <a:uLnTx/>
              <a:uFillTx/>
              <a:latin typeface="+mj-lt"/>
              <a:ea typeface="+mn-ea"/>
              <a:cs typeface="+mn-cs"/>
            </a:endParaRPr>
          </a:p>
        </p:txBody>
      </p:sp>
      <p:pic>
        <p:nvPicPr>
          <p:cNvPr id="11" name="图片 2"/>
          <p:cNvPicPr>
            <a:picLocks noChangeAspect="1"/>
          </p:cNvPicPr>
          <p:nvPr/>
        </p:nvPicPr>
        <p:blipFill>
          <a:blip r:embed="rId1"/>
          <a:stretch>
            <a:fillRect/>
          </a:stretch>
        </p:blipFill>
        <p:spPr>
          <a:xfrm>
            <a:off x="5943363" y="3096006"/>
            <a:ext cx="2107723" cy="1655445"/>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animBg="1"/>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Rectangle 3"/>
          <p:cNvSpPr>
            <a:spLocks noChangeArrowheads="1"/>
          </p:cNvSpPr>
          <p:nvPr/>
        </p:nvSpPr>
        <p:spPr bwMode="auto">
          <a:xfrm>
            <a:off x="739140" y="674687"/>
            <a:ext cx="7810500" cy="1241107"/>
          </a:xfrm>
          <a:prstGeom prst="rect">
            <a:avLst/>
          </a:prstGeom>
          <a:noFill/>
          <a:ln>
            <a:noFill/>
          </a:ln>
        </p:spPr>
        <p:txBody>
          <a:bodyPr/>
          <a:lstStyle/>
          <a:p>
            <a:pPr lvl="0" eaLnBrk="1" hangingPunct="1">
              <a:lnSpc>
                <a:spcPct val="150000"/>
              </a:lnSpc>
              <a:spcBef>
                <a:spcPts val="0"/>
              </a:spcBef>
              <a:defRPr/>
            </a:pPr>
            <a:r>
              <a:rPr kumimoji="0" lang="zh-CN" altLang="en-US" sz="2800" b="1" i="0" u="none" strike="noStrike" kern="1200" cap="none" spc="0" normalizeH="0" baseline="0" noProof="0" dirty="0">
                <a:ln>
                  <a:noFill/>
                </a:ln>
                <a:solidFill>
                  <a:srgbClr val="0000FF"/>
                </a:solidFill>
                <a:effectLst/>
                <a:uLnTx/>
                <a:uFillTx/>
                <a:latin typeface="+mj-lt"/>
                <a:ea typeface="+mn-ea"/>
                <a:cs typeface="+mn-cs"/>
              </a:rPr>
              <a:t>例</a:t>
            </a:r>
            <a:r>
              <a:rPr lang="en-US" altLang="zh-CN" sz="2800" b="1" dirty="0">
                <a:solidFill>
                  <a:srgbClr val="0000FF"/>
                </a:solidFill>
                <a:latin typeface="+mj-lt"/>
              </a:rPr>
              <a:t> </a:t>
            </a:r>
            <a:r>
              <a:rPr kumimoji="0" lang="zh-CN" altLang="en-US" sz="2800" b="1" i="0" u="none" strike="noStrike" kern="1200" cap="none" spc="0" normalizeH="0" baseline="0" noProof="0" dirty="0">
                <a:ln>
                  <a:noFill/>
                </a:ln>
                <a:solidFill>
                  <a:schemeClr val="tx1"/>
                </a:solidFill>
                <a:effectLst/>
                <a:uLnTx/>
                <a:uFillTx/>
                <a:latin typeface="+mj-lt"/>
                <a:ea typeface="+mn-ea"/>
                <a:cs typeface="+mn-cs"/>
              </a:rPr>
              <a:t>　如图</a:t>
            </a:r>
            <a:r>
              <a:rPr lang="zh-CN" altLang="en-US" sz="2800" b="1" dirty="0">
                <a:latin typeface="+mj-lt"/>
              </a:rPr>
              <a:t>，已知∠ </a:t>
            </a:r>
            <a:r>
              <a:rPr lang="en-US" altLang="zh-CN" sz="2800" b="1" i="1" dirty="0">
                <a:latin typeface="+mj-lt"/>
              </a:rPr>
              <a:t>AOB</a:t>
            </a:r>
            <a:r>
              <a:rPr lang="zh-CN" altLang="en-US" sz="2800" b="1" dirty="0">
                <a:latin typeface="+mj-lt"/>
              </a:rPr>
              <a:t>，请用</a:t>
            </a:r>
            <a:r>
              <a:rPr kumimoji="0" lang="zh-CN" altLang="en-US" sz="2800" b="1" i="0" u="none" strike="noStrike" kern="1200" cap="none" spc="0" normalizeH="0" baseline="0" noProof="0" dirty="0">
                <a:ln>
                  <a:noFill/>
                </a:ln>
                <a:solidFill>
                  <a:schemeClr val="tx1"/>
                </a:solidFill>
                <a:effectLst/>
                <a:uLnTx/>
                <a:uFillTx/>
                <a:latin typeface="+mj-lt"/>
                <a:ea typeface="+mn-ea"/>
                <a:cs typeface="+mn-cs"/>
              </a:rPr>
              <a:t>尺规作 ∠ </a:t>
            </a:r>
            <a:r>
              <a:rPr kumimoji="0" lang="en-US" altLang="zh-CN" sz="2800" b="1" i="1" u="none" strike="noStrike" kern="1200" cap="none" spc="0" normalizeH="0" baseline="0" noProof="0" dirty="0" err="1">
                <a:ln>
                  <a:noFill/>
                </a:ln>
                <a:solidFill>
                  <a:schemeClr val="tx1"/>
                </a:solidFill>
                <a:effectLst/>
                <a:uLnTx/>
                <a:uFillTx/>
                <a:latin typeface="+mj-lt"/>
                <a:ea typeface="+mn-ea"/>
                <a:cs typeface="+mn-cs"/>
              </a:rPr>
              <a:t>AOB</a:t>
            </a:r>
            <a:r>
              <a:rPr kumimoji="0" lang="en-US" altLang="zh-CN" sz="2800" b="1" i="1" u="none" strike="noStrike" kern="1200" cap="none" spc="0" normalizeH="0" baseline="0" noProof="0" dirty="0">
                <a:ln>
                  <a:noFill/>
                </a:ln>
                <a:solidFill>
                  <a:schemeClr val="tx1"/>
                </a:solidFill>
                <a:effectLst/>
                <a:uLnTx/>
                <a:uFillTx/>
                <a:latin typeface="+mj-lt"/>
                <a:ea typeface="+mn-ea"/>
                <a:cs typeface="+mn-cs"/>
              </a:rPr>
              <a:t> </a:t>
            </a:r>
            <a:r>
              <a:rPr kumimoji="0" lang="zh-CN" altLang="en-US" sz="2800" b="1" i="0" u="none" strike="noStrike" kern="1200" cap="none" spc="0" normalizeH="0" baseline="0" noProof="0" dirty="0">
                <a:ln>
                  <a:noFill/>
                </a:ln>
                <a:solidFill>
                  <a:schemeClr val="tx1"/>
                </a:solidFill>
                <a:effectLst/>
                <a:uLnTx/>
                <a:uFillTx/>
                <a:latin typeface="+mj-lt"/>
                <a:ea typeface="+mn-ea"/>
                <a:cs typeface="+mn-cs"/>
              </a:rPr>
              <a:t>的平分线</a:t>
            </a:r>
            <a:r>
              <a:rPr lang="zh-CN" altLang="en-US" sz="2800" b="1" dirty="0">
                <a:latin typeface="+mj-lt"/>
              </a:rPr>
              <a:t>。</a:t>
            </a:r>
            <a:endParaRPr kumimoji="0" lang="zh-CN" altLang="en-US" sz="2800" b="1" i="0" u="none" strike="noStrike" kern="1200" cap="none" spc="0" normalizeH="0" baseline="0" noProof="0" dirty="0">
              <a:ln>
                <a:noFill/>
              </a:ln>
              <a:solidFill>
                <a:schemeClr val="tx1"/>
              </a:solidFill>
              <a:effectLst/>
              <a:uLnTx/>
              <a:uFillTx/>
              <a:latin typeface="+mj-lt"/>
              <a:ea typeface="+mn-ea"/>
              <a:cs typeface="+mn-cs"/>
            </a:endParaRPr>
          </a:p>
        </p:txBody>
      </p:sp>
      <p:pic>
        <p:nvPicPr>
          <p:cNvPr id="9219" name="图片 2"/>
          <p:cNvPicPr>
            <a:picLocks noChangeAspect="1"/>
          </p:cNvPicPr>
          <p:nvPr/>
        </p:nvPicPr>
        <p:blipFill>
          <a:blip r:embed="rId1"/>
          <a:stretch>
            <a:fillRect/>
          </a:stretch>
        </p:blipFill>
        <p:spPr>
          <a:xfrm>
            <a:off x="3417888" y="2475232"/>
            <a:ext cx="1916112" cy="1504950"/>
          </a:xfrm>
          <a:prstGeom prst="rect">
            <a:avLst/>
          </a:prstGeom>
          <a:noFill/>
          <a:ln w="9525">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矩形 1"/>
              <p:cNvSpPr/>
              <p:nvPr/>
            </p:nvSpPr>
            <p:spPr>
              <a:xfrm>
                <a:off x="355600" y="336550"/>
                <a:ext cx="6532879" cy="4429125"/>
              </a:xfrm>
              <a:prstGeom prst="rect">
                <a:avLst/>
              </a:prstGeom>
              <a:noFill/>
              <a:ln>
                <a:noFill/>
              </a:ln>
            </p:spPr>
            <p:txBody>
              <a:bodyPr/>
              <a:lstStyle/>
              <a:p>
                <a:pPr lvl="0" eaLnBrk="1" hangingPunct="1">
                  <a:lnSpc>
                    <a:spcPct val="120000"/>
                  </a:lnSpc>
                  <a:spcBef>
                    <a:spcPts val="0"/>
                  </a:spcBef>
                  <a:defRPr/>
                </a:pPr>
                <a:r>
                  <a:rPr kumimoji="0" lang="zh-CN" altLang="en-US" sz="2800" b="1" i="0" u="none" strike="noStrike" kern="1200" cap="none" spc="0" normalizeH="0" baseline="0" noProof="0" dirty="0">
                    <a:ln>
                      <a:noFill/>
                    </a:ln>
                    <a:solidFill>
                      <a:srgbClr val="FF0000"/>
                    </a:solidFill>
                    <a:effectLst/>
                    <a:uLnTx/>
                    <a:uFillTx/>
                    <a:latin typeface="+mj-lt"/>
                    <a:ea typeface="+mn-ea"/>
                    <a:cs typeface="+mn-cs"/>
                  </a:rPr>
                  <a:t>作法：</a:t>
                </a:r>
                <a:br>
                  <a:rPr kumimoji="0" lang="zh-CN" altLang="en-US" sz="2800" b="1" i="0" u="none" strike="noStrike" kern="1200" cap="none" spc="0" normalizeH="0" baseline="0" noProof="0" dirty="0">
                    <a:ln>
                      <a:noFill/>
                    </a:ln>
                    <a:solidFill>
                      <a:srgbClr val="FF0000"/>
                    </a:solidFill>
                    <a:effectLst/>
                    <a:uLnTx/>
                    <a:uFillTx/>
                    <a:latin typeface="+mj-lt"/>
                    <a:ea typeface="+mn-ea"/>
                    <a:cs typeface="+mn-cs"/>
                  </a:rPr>
                </a:br>
                <a:r>
                  <a:rPr kumimoji="0" lang="en-US" altLang="zh-CN" sz="2800" b="1" i="0" u="none" strike="noStrike" kern="1200" cap="none" spc="0" normalizeH="0" baseline="0" noProof="0" dirty="0">
                    <a:ln>
                      <a:noFill/>
                    </a:ln>
                    <a:solidFill>
                      <a:srgbClr val="FF0000"/>
                    </a:solidFill>
                    <a:effectLst/>
                    <a:uLnTx/>
                    <a:uFillTx/>
                    <a:latin typeface="+mj-lt"/>
                    <a:ea typeface="+mn-ea"/>
                    <a:cs typeface="+mn-cs"/>
                  </a:rPr>
                  <a:t>1.</a:t>
                </a:r>
                <a:r>
                  <a:rPr kumimoji="0" lang="zh-CN" altLang="en-US" sz="2800" b="1" i="0" u="none" strike="noStrike" kern="1200" cap="none" spc="0" normalizeH="0" baseline="0" noProof="0" dirty="0">
                    <a:ln>
                      <a:noFill/>
                    </a:ln>
                    <a:solidFill>
                      <a:srgbClr val="FF0000"/>
                    </a:solidFill>
                    <a:effectLst/>
                    <a:uLnTx/>
                    <a:uFillTx/>
                    <a:latin typeface="+mj-lt"/>
                    <a:ea typeface="+mn-ea"/>
                    <a:cs typeface="+mn-cs"/>
                  </a:rPr>
                  <a:t>在</a:t>
                </a:r>
                <a:r>
                  <a:rPr kumimoji="0" lang="en-US" altLang="zh-CN" sz="2800" b="1" i="1" u="none" strike="noStrike" kern="1200" cap="none" spc="0" normalizeH="0" baseline="0" noProof="0" dirty="0">
                    <a:ln>
                      <a:noFill/>
                    </a:ln>
                    <a:solidFill>
                      <a:srgbClr val="FF0000"/>
                    </a:solidFill>
                    <a:effectLst/>
                    <a:uLnTx/>
                    <a:uFillTx/>
                    <a:latin typeface="+mj-lt"/>
                    <a:ea typeface="+mn-ea"/>
                    <a:cs typeface="+mn-cs"/>
                  </a:rPr>
                  <a:t>OA</a:t>
                </a:r>
                <a:r>
                  <a:rPr kumimoji="0" lang="zh-CN" altLang="en-US" sz="2800" b="1" i="0" u="none" strike="noStrike" kern="1200" cap="none" spc="0" normalizeH="0" baseline="0" noProof="0" dirty="0">
                    <a:ln>
                      <a:noFill/>
                    </a:ln>
                    <a:solidFill>
                      <a:srgbClr val="FF0000"/>
                    </a:solidFill>
                    <a:effectLst/>
                    <a:uLnTx/>
                    <a:uFillTx/>
                    <a:latin typeface="+mj-lt"/>
                    <a:ea typeface="+mn-ea"/>
                    <a:cs typeface="+mn-cs"/>
                  </a:rPr>
                  <a:t>和</a:t>
                </a:r>
                <a:r>
                  <a:rPr kumimoji="0" lang="en-US" altLang="zh-CN" sz="2800" b="1" i="1" u="none" strike="noStrike" kern="1200" cap="none" spc="0" normalizeH="0" baseline="0" noProof="0" dirty="0">
                    <a:ln>
                      <a:noFill/>
                    </a:ln>
                    <a:solidFill>
                      <a:srgbClr val="FF0000"/>
                    </a:solidFill>
                    <a:effectLst/>
                    <a:uLnTx/>
                    <a:uFillTx/>
                    <a:latin typeface="+mj-lt"/>
                    <a:ea typeface="+mn-ea"/>
                    <a:cs typeface="+mn-cs"/>
                  </a:rPr>
                  <a:t>OB</a:t>
                </a:r>
                <a:r>
                  <a:rPr kumimoji="0" lang="zh-CN" altLang="en-US" sz="2800" b="1" i="0" u="none" strike="noStrike" kern="1200" cap="none" spc="0" normalizeH="0" baseline="0" noProof="0" dirty="0">
                    <a:ln>
                      <a:noFill/>
                    </a:ln>
                    <a:solidFill>
                      <a:srgbClr val="FF0000"/>
                    </a:solidFill>
                    <a:effectLst/>
                    <a:uLnTx/>
                    <a:uFillTx/>
                    <a:latin typeface="+mj-lt"/>
                    <a:ea typeface="+mn-ea"/>
                    <a:cs typeface="+mn-cs"/>
                  </a:rPr>
                  <a:t>上分别截取</a:t>
                </a:r>
                <a:r>
                  <a:rPr kumimoji="0" lang="en-US" altLang="zh-CN" sz="2800" b="1" i="1" u="none" strike="noStrike" kern="1200" cap="none" spc="0" normalizeH="0" baseline="0" noProof="0" dirty="0">
                    <a:ln>
                      <a:noFill/>
                    </a:ln>
                    <a:solidFill>
                      <a:srgbClr val="FF0000"/>
                    </a:solidFill>
                    <a:effectLst/>
                    <a:uLnTx/>
                    <a:uFillTx/>
                    <a:latin typeface="+mj-lt"/>
                    <a:ea typeface="+mn-ea"/>
                    <a:cs typeface="+mn-cs"/>
                  </a:rPr>
                  <a:t>OD</a:t>
                </a:r>
                <a:r>
                  <a:rPr kumimoji="0" lang="zh-CN" altLang="en-US" sz="2800" b="1" i="0" u="none" strike="noStrike" kern="1200" cap="none" spc="0" normalizeH="0" baseline="0" noProof="0" dirty="0">
                    <a:ln>
                      <a:noFill/>
                    </a:ln>
                    <a:solidFill>
                      <a:srgbClr val="FF0000"/>
                    </a:solidFill>
                    <a:effectLst/>
                    <a:uLnTx/>
                    <a:uFillTx/>
                    <a:latin typeface="+mj-lt"/>
                    <a:ea typeface="+mn-ea"/>
                    <a:cs typeface="+mn-cs"/>
                  </a:rPr>
                  <a:t>，</a:t>
                </a:r>
                <a:r>
                  <a:rPr kumimoji="0" lang="en-US" altLang="zh-CN" sz="2800" b="1" i="1" u="none" strike="noStrike" kern="1200" cap="none" spc="0" normalizeH="0" baseline="0" noProof="0" dirty="0">
                    <a:ln>
                      <a:noFill/>
                    </a:ln>
                    <a:solidFill>
                      <a:srgbClr val="FF0000"/>
                    </a:solidFill>
                    <a:effectLst/>
                    <a:uLnTx/>
                    <a:uFillTx/>
                    <a:latin typeface="+mj-lt"/>
                    <a:ea typeface="+mn-ea"/>
                    <a:cs typeface="+mn-cs"/>
                  </a:rPr>
                  <a:t>OE</a:t>
                </a:r>
                <a:r>
                  <a:rPr kumimoji="0" lang="zh-CN" altLang="en-US" sz="2800" b="1" i="0" u="none" strike="noStrike" kern="1200" cap="none" spc="0" normalizeH="0" baseline="0" noProof="0" dirty="0">
                    <a:ln>
                      <a:noFill/>
                    </a:ln>
                    <a:solidFill>
                      <a:srgbClr val="FF0000"/>
                    </a:solidFill>
                    <a:effectLst/>
                    <a:uLnTx/>
                    <a:uFillTx/>
                    <a:latin typeface="+mj-lt"/>
                    <a:ea typeface="+mn-ea"/>
                    <a:cs typeface="+mn-cs"/>
                  </a:rPr>
                  <a:t>，使 </a:t>
                </a:r>
                <a:r>
                  <a:rPr kumimoji="0" lang="en-US" altLang="zh-CN" sz="2800" b="1" i="1" u="none" strike="noStrike" kern="1200" cap="none" spc="0" normalizeH="0" baseline="0" noProof="0" dirty="0">
                    <a:ln>
                      <a:noFill/>
                    </a:ln>
                    <a:solidFill>
                      <a:srgbClr val="FF0000"/>
                    </a:solidFill>
                    <a:effectLst/>
                    <a:uLnTx/>
                    <a:uFillTx/>
                    <a:latin typeface="+mj-lt"/>
                    <a:ea typeface="+mn-ea"/>
                    <a:cs typeface="+mn-cs"/>
                  </a:rPr>
                  <a:t>OD </a:t>
                </a:r>
                <a:r>
                  <a:rPr kumimoji="0" lang="en-US" altLang="zh-CN" sz="2800" b="1" i="0" u="none" strike="noStrike" kern="1200" cap="none" spc="0" normalizeH="0" baseline="0" noProof="0" dirty="0">
                    <a:ln>
                      <a:noFill/>
                    </a:ln>
                    <a:solidFill>
                      <a:srgbClr val="FF0000"/>
                    </a:solidFill>
                    <a:effectLst/>
                    <a:uLnTx/>
                    <a:uFillTx/>
                    <a:latin typeface="+mj-lt"/>
                    <a:ea typeface="+mn-ea"/>
                    <a:cs typeface="+mn-cs"/>
                  </a:rPr>
                  <a:t>= </a:t>
                </a:r>
                <a:r>
                  <a:rPr kumimoji="0" lang="en-US" altLang="zh-CN" sz="2800" b="1" i="1" u="none" strike="noStrike" kern="1200" cap="none" spc="0" normalizeH="0" baseline="0" noProof="0" dirty="0">
                    <a:ln>
                      <a:noFill/>
                    </a:ln>
                    <a:solidFill>
                      <a:srgbClr val="FF0000"/>
                    </a:solidFill>
                    <a:effectLst/>
                    <a:uLnTx/>
                    <a:uFillTx/>
                    <a:latin typeface="+mj-lt"/>
                    <a:ea typeface="+mn-ea"/>
                    <a:cs typeface="+mn-cs"/>
                  </a:rPr>
                  <a:t>OE</a:t>
                </a:r>
                <a:r>
                  <a:rPr kumimoji="0" lang="zh-CN" altLang="en-US" sz="2800" b="1" i="0" u="none" strike="noStrike" kern="1200" cap="none" spc="0" normalizeH="0" baseline="0" noProof="0" dirty="0">
                    <a:ln>
                      <a:noFill/>
                    </a:ln>
                    <a:solidFill>
                      <a:srgbClr val="FF0000"/>
                    </a:solidFill>
                    <a:effectLst/>
                    <a:uLnTx/>
                    <a:uFillTx/>
                    <a:latin typeface="+mj-lt"/>
                    <a:ea typeface="+mn-ea"/>
                    <a:cs typeface="+mn-cs"/>
                  </a:rPr>
                  <a:t>。</a:t>
                </a:r>
                <a:endParaRPr kumimoji="0" lang="en-US" altLang="zh-CN" sz="2800" b="1" i="0" u="none" strike="noStrike" kern="1200" cap="none" spc="0" normalizeH="0" baseline="0" noProof="0" dirty="0">
                  <a:ln>
                    <a:noFill/>
                  </a:ln>
                  <a:solidFill>
                    <a:srgbClr val="FF0000"/>
                  </a:solidFill>
                  <a:effectLst/>
                  <a:uLnTx/>
                  <a:uFillTx/>
                  <a:latin typeface="+mj-lt"/>
                  <a:ea typeface="+mn-ea"/>
                  <a:cs typeface="+mn-cs"/>
                </a:endParaRPr>
              </a:p>
              <a:p>
                <a:pPr lvl="0" eaLnBrk="1" hangingPunct="1">
                  <a:lnSpc>
                    <a:spcPct val="120000"/>
                  </a:lnSpc>
                  <a:spcBef>
                    <a:spcPts val="0"/>
                  </a:spcBef>
                  <a:defRPr/>
                </a:pPr>
                <a:r>
                  <a:rPr kumimoji="0" lang="en-US" altLang="zh-CN" sz="2800" b="1" i="0" u="none" strike="noStrike" kern="1200" cap="none" spc="0" normalizeH="0" baseline="0" noProof="0" dirty="0">
                    <a:ln>
                      <a:noFill/>
                    </a:ln>
                    <a:solidFill>
                      <a:srgbClr val="FF0000"/>
                    </a:solidFill>
                    <a:effectLst/>
                    <a:uLnTx/>
                    <a:uFillTx/>
                    <a:latin typeface="+mj-lt"/>
                    <a:ea typeface="+mn-ea"/>
                    <a:cs typeface="+mn-cs"/>
                  </a:rPr>
                  <a:t>2.</a:t>
                </a:r>
                <a:r>
                  <a:rPr kumimoji="0" lang="zh-CN" altLang="en-US" sz="2800" b="1" i="0" u="none" strike="noStrike" kern="1200" cap="none" spc="0" normalizeH="0" baseline="0" noProof="0" dirty="0">
                    <a:ln>
                      <a:noFill/>
                    </a:ln>
                    <a:solidFill>
                      <a:srgbClr val="FF0000"/>
                    </a:solidFill>
                    <a:effectLst/>
                    <a:uLnTx/>
                    <a:uFillTx/>
                    <a:latin typeface="+mj-lt"/>
                    <a:ea typeface="+mn-ea"/>
                    <a:cs typeface="+mn-cs"/>
                  </a:rPr>
                  <a:t>分别以点</a:t>
                </a:r>
                <a:r>
                  <a:rPr kumimoji="0" lang="en-US" altLang="zh-CN" sz="2800" b="1" i="1" u="none" strike="noStrike" kern="1200" cap="none" spc="0" normalizeH="0" baseline="0" noProof="0" dirty="0">
                    <a:ln>
                      <a:noFill/>
                    </a:ln>
                    <a:solidFill>
                      <a:srgbClr val="FF0000"/>
                    </a:solidFill>
                    <a:effectLst/>
                    <a:uLnTx/>
                    <a:uFillTx/>
                    <a:latin typeface="+mj-lt"/>
                    <a:ea typeface="+mn-ea"/>
                    <a:cs typeface="+mn-cs"/>
                  </a:rPr>
                  <a:t>D</a:t>
                </a:r>
                <a:r>
                  <a:rPr lang="zh-CN" altLang="en-US" sz="2800" b="1" dirty="0">
                    <a:solidFill>
                      <a:srgbClr val="FF0000"/>
                    </a:solidFill>
                    <a:latin typeface="+mj-lt"/>
                  </a:rPr>
                  <a:t>和点</a:t>
                </a:r>
                <a:r>
                  <a:rPr kumimoji="0" lang="en-US" altLang="zh-CN" sz="2800" b="1" i="1" u="none" strike="noStrike" kern="1200" cap="none" spc="0" normalizeH="0" baseline="0" noProof="0" dirty="0">
                    <a:ln>
                      <a:noFill/>
                    </a:ln>
                    <a:solidFill>
                      <a:srgbClr val="FF0000"/>
                    </a:solidFill>
                    <a:effectLst/>
                    <a:uLnTx/>
                    <a:uFillTx/>
                    <a:latin typeface="+mj-lt"/>
                    <a:ea typeface="+mn-ea"/>
                    <a:cs typeface="+mn-cs"/>
                  </a:rPr>
                  <a:t>E</a:t>
                </a:r>
                <a:r>
                  <a:rPr kumimoji="0" lang="zh-CN" altLang="en-US" sz="2800" b="1" i="0" u="none" strike="noStrike" kern="1200" cap="none" spc="0" normalizeH="0" baseline="0" noProof="0" dirty="0">
                    <a:ln>
                      <a:noFill/>
                    </a:ln>
                    <a:solidFill>
                      <a:srgbClr val="FF0000"/>
                    </a:solidFill>
                    <a:effectLst/>
                    <a:uLnTx/>
                    <a:uFillTx/>
                    <a:latin typeface="+mj-lt"/>
                    <a:ea typeface="+mn-ea"/>
                    <a:cs typeface="+mn-cs"/>
                  </a:rPr>
                  <a:t>为圆心、以大于 </a:t>
                </a:r>
                <a:endParaRPr kumimoji="0" lang="en-US" altLang="zh-CN" sz="2800" b="1" i="0" u="none" strike="noStrike" kern="1200" cap="none" spc="0" normalizeH="0" baseline="0" noProof="0" dirty="0">
                  <a:ln>
                    <a:noFill/>
                  </a:ln>
                  <a:solidFill>
                    <a:srgbClr val="FF0000"/>
                  </a:solidFill>
                  <a:effectLst/>
                  <a:uLnTx/>
                  <a:uFillTx/>
                  <a:latin typeface="+mj-lt"/>
                  <a:ea typeface="+mn-ea"/>
                  <a:cs typeface="+mn-cs"/>
                </a:endParaRPr>
              </a:p>
              <a:p>
                <a:pPr lvl="0" eaLnBrk="1" hangingPunct="1">
                  <a:lnSpc>
                    <a:spcPct val="120000"/>
                  </a:lnSpc>
                  <a:spcBef>
                    <a:spcPts val="0"/>
                  </a:spcBef>
                  <a:defRPr/>
                </a:pPr>
                <a14:m>
                  <m:oMath xmlns:m="http://schemas.openxmlformats.org/officeDocument/2006/math">
                    <m:f>
                      <m:fPr>
                        <m:ctrlPr>
                          <a:rPr kumimoji="0" lang="en-US" altLang="zh-CN" sz="2800" b="1" i="1" u="none" strike="noStrike" kern="1200" cap="none" spc="0" normalizeH="0" baseline="0" noProof="0" smtClean="0">
                            <a:ln>
                              <a:noFill/>
                            </a:ln>
                            <a:solidFill>
                              <a:srgbClr val="FF0000"/>
                            </a:solidFill>
                            <a:effectLst/>
                            <a:uLnTx/>
                            <a:uFillTx/>
                            <a:latin typeface="Cambria Math" panose="02040503050406030204" pitchFamily="18" charset="0"/>
                            <a:ea typeface="+mn-ea"/>
                            <a:cs typeface="+mn-cs"/>
                          </a:rPr>
                        </m:ctrlPr>
                      </m:fPr>
                      <m:num>
                        <m:r>
                          <m:rPr>
                            <m:nor/>
                          </m:rPr>
                          <a:rPr kumimoji="0" lang="en-US" altLang="zh-CN" sz="2800" b="1" i="0" u="none" strike="noStrike" kern="1200" cap="none" spc="0" normalizeH="0" baseline="0" noProof="0" smtClean="0">
                            <a:ln>
                              <a:noFill/>
                            </a:ln>
                            <a:solidFill>
                              <a:srgbClr val="FF0000"/>
                            </a:solidFill>
                            <a:effectLst/>
                            <a:uLnTx/>
                            <a:uFillTx/>
                            <a:latin typeface="+mj-lt"/>
                            <a:ea typeface="+mn-ea"/>
                            <a:cs typeface="+mn-cs"/>
                          </a:rPr>
                          <m:t>1</m:t>
                        </m:r>
                      </m:num>
                      <m:den>
                        <m:r>
                          <m:rPr>
                            <m:nor/>
                          </m:rPr>
                          <a:rPr kumimoji="0" lang="en-US" altLang="zh-CN" sz="2800" b="1" i="0" u="none" strike="noStrike" kern="1200" cap="none" spc="0" normalizeH="0" baseline="0" noProof="0" smtClean="0">
                            <a:ln>
                              <a:noFill/>
                            </a:ln>
                            <a:solidFill>
                              <a:srgbClr val="FF0000"/>
                            </a:solidFill>
                            <a:effectLst/>
                            <a:uLnTx/>
                            <a:uFillTx/>
                            <a:latin typeface="+mj-lt"/>
                            <a:ea typeface="+mn-ea"/>
                            <a:cs typeface="+mn-cs"/>
                          </a:rPr>
                          <m:t>2</m:t>
                        </m:r>
                      </m:den>
                    </m:f>
                  </m:oMath>
                </a14:m>
                <a:r>
                  <a:rPr kumimoji="0" lang="en-US" altLang="zh-CN" sz="2800" b="1" i="0" u="none" strike="noStrike" kern="1200" cap="none" spc="0" normalizeH="0" baseline="0" noProof="0" dirty="0">
                    <a:ln>
                      <a:noFill/>
                    </a:ln>
                    <a:solidFill>
                      <a:srgbClr val="FF0000"/>
                    </a:solidFill>
                    <a:effectLst/>
                    <a:uLnTx/>
                    <a:uFillTx/>
                    <a:latin typeface="+mj-lt"/>
                    <a:ea typeface="+mn-ea"/>
                    <a:cs typeface="+mn-cs"/>
                  </a:rPr>
                  <a:t> </a:t>
                </a:r>
                <a:r>
                  <a:rPr kumimoji="0" lang="en-US" altLang="zh-CN" sz="2800" b="1" i="1" u="none" strike="noStrike" kern="1200" cap="none" spc="0" normalizeH="0" baseline="0" noProof="0" dirty="0">
                    <a:ln>
                      <a:noFill/>
                    </a:ln>
                    <a:solidFill>
                      <a:srgbClr val="FF0000"/>
                    </a:solidFill>
                    <a:effectLst/>
                    <a:uLnTx/>
                    <a:uFillTx/>
                    <a:latin typeface="+mj-lt"/>
                    <a:ea typeface="+mn-ea"/>
                    <a:cs typeface="+mn-cs"/>
                  </a:rPr>
                  <a:t>DE</a:t>
                </a:r>
                <a:r>
                  <a:rPr kumimoji="0" lang="en-US" altLang="zh-CN" sz="2800" b="1" i="0" u="none" strike="noStrike" kern="1200" cap="none" spc="0" normalizeH="0" baseline="0" noProof="0" dirty="0">
                    <a:ln>
                      <a:noFill/>
                    </a:ln>
                    <a:solidFill>
                      <a:srgbClr val="FF0000"/>
                    </a:solidFill>
                    <a:effectLst/>
                    <a:uLnTx/>
                    <a:uFillTx/>
                    <a:latin typeface="+mj-lt"/>
                    <a:ea typeface="+mn-ea"/>
                    <a:cs typeface="+mn-cs"/>
                  </a:rPr>
                  <a:t> </a:t>
                </a:r>
                <a:r>
                  <a:rPr kumimoji="0" lang="zh-CN" altLang="en-US" sz="2800" b="1" i="0" u="none" strike="noStrike" kern="1200" cap="none" spc="0" normalizeH="0" baseline="0" noProof="0" dirty="0">
                    <a:ln>
                      <a:noFill/>
                    </a:ln>
                    <a:solidFill>
                      <a:srgbClr val="FF0000"/>
                    </a:solidFill>
                    <a:effectLst/>
                    <a:uLnTx/>
                    <a:uFillTx/>
                    <a:latin typeface="+mj-lt"/>
                    <a:ea typeface="+mn-ea"/>
                    <a:cs typeface="+mn-cs"/>
                  </a:rPr>
                  <a:t>的长为半径作弧，两弧在∠</a:t>
                </a:r>
                <a:r>
                  <a:rPr kumimoji="0" lang="en-US" altLang="zh-CN" sz="2800" b="1" i="1" u="none" strike="noStrike" kern="1200" cap="none" spc="0" normalizeH="0" baseline="0" noProof="0" dirty="0">
                    <a:ln>
                      <a:noFill/>
                    </a:ln>
                    <a:solidFill>
                      <a:srgbClr val="FF0000"/>
                    </a:solidFill>
                    <a:effectLst/>
                    <a:uLnTx/>
                    <a:uFillTx/>
                    <a:latin typeface="+mj-lt"/>
                    <a:ea typeface="+mn-ea"/>
                    <a:cs typeface="+mn-cs"/>
                  </a:rPr>
                  <a:t>AOB</a:t>
                </a:r>
                <a:r>
                  <a:rPr kumimoji="0" lang="zh-CN" altLang="en-US" sz="2800" b="1" i="0" u="none" strike="noStrike" kern="1200" cap="none" spc="0" normalizeH="0" baseline="0" noProof="0" dirty="0">
                    <a:ln>
                      <a:noFill/>
                    </a:ln>
                    <a:solidFill>
                      <a:srgbClr val="FF0000"/>
                    </a:solidFill>
                    <a:effectLst/>
                    <a:uLnTx/>
                    <a:uFillTx/>
                    <a:latin typeface="+mj-lt"/>
                    <a:ea typeface="+mn-ea"/>
                    <a:cs typeface="+mn-cs"/>
                  </a:rPr>
                  <a:t>内交于点</a:t>
                </a:r>
                <a:r>
                  <a:rPr kumimoji="0" lang="en-US" altLang="zh-CN" sz="2800" b="1" i="1" u="none" strike="noStrike" kern="1200" cap="none" spc="0" normalizeH="0" baseline="0" noProof="0" dirty="0">
                    <a:ln>
                      <a:noFill/>
                    </a:ln>
                    <a:solidFill>
                      <a:srgbClr val="FF0000"/>
                    </a:solidFill>
                    <a:effectLst/>
                    <a:uLnTx/>
                    <a:uFillTx/>
                    <a:latin typeface="+mj-lt"/>
                    <a:ea typeface="+mn-ea"/>
                    <a:cs typeface="+mn-cs"/>
                  </a:rPr>
                  <a:t>C</a:t>
                </a:r>
                <a:r>
                  <a:rPr kumimoji="0" lang="zh-CN" altLang="en-US" sz="2800" b="1" i="0" u="none" strike="noStrike" kern="1200" cap="none" spc="0" normalizeH="0" baseline="0" noProof="0" dirty="0">
                    <a:ln>
                      <a:noFill/>
                    </a:ln>
                    <a:solidFill>
                      <a:srgbClr val="FF0000"/>
                    </a:solidFill>
                    <a:effectLst/>
                    <a:uLnTx/>
                    <a:uFillTx/>
                    <a:latin typeface="+mj-lt"/>
                    <a:ea typeface="+mn-ea"/>
                    <a:cs typeface="+mn-cs"/>
                  </a:rPr>
                  <a:t>。</a:t>
                </a:r>
                <a:endParaRPr kumimoji="0" lang="en-US" altLang="zh-CN" sz="2800" b="1" i="0" u="none" strike="noStrike" kern="1200" cap="none" spc="0" normalizeH="0" baseline="0" noProof="0" dirty="0">
                  <a:ln>
                    <a:noFill/>
                  </a:ln>
                  <a:solidFill>
                    <a:srgbClr val="FF0000"/>
                  </a:solidFill>
                  <a:effectLst/>
                  <a:uLnTx/>
                  <a:uFillTx/>
                  <a:latin typeface="+mj-lt"/>
                  <a:ea typeface="+mn-ea"/>
                  <a:cs typeface="+mn-cs"/>
                </a:endParaRPr>
              </a:p>
              <a:p>
                <a:pPr lvl="0" eaLnBrk="1" hangingPunct="1">
                  <a:lnSpc>
                    <a:spcPct val="120000"/>
                  </a:lnSpc>
                  <a:spcBef>
                    <a:spcPts val="0"/>
                  </a:spcBef>
                  <a:defRPr/>
                </a:pPr>
                <a:r>
                  <a:rPr kumimoji="0" lang="en-US" altLang="zh-CN" sz="2800" b="1" i="0" u="none" strike="noStrike" kern="1200" cap="none" spc="0" normalizeH="0" baseline="0" noProof="0" dirty="0">
                    <a:ln>
                      <a:noFill/>
                    </a:ln>
                    <a:solidFill>
                      <a:srgbClr val="FF0000"/>
                    </a:solidFill>
                    <a:effectLst/>
                    <a:uLnTx/>
                    <a:uFillTx/>
                    <a:latin typeface="+mj-lt"/>
                    <a:ea typeface="+mn-ea"/>
                    <a:cs typeface="+mn-cs"/>
                  </a:rPr>
                  <a:t>3.</a:t>
                </a:r>
                <a:r>
                  <a:rPr kumimoji="0" lang="zh-CN" altLang="en-US" sz="2800" b="1" i="0" u="none" strike="noStrike" kern="1200" cap="none" spc="0" normalizeH="0" baseline="0" noProof="0" dirty="0">
                    <a:ln>
                      <a:noFill/>
                    </a:ln>
                    <a:solidFill>
                      <a:srgbClr val="FF0000"/>
                    </a:solidFill>
                    <a:effectLst/>
                    <a:uLnTx/>
                    <a:uFillTx/>
                    <a:latin typeface="+mj-lt"/>
                    <a:ea typeface="+mn-ea"/>
                    <a:cs typeface="+mn-cs"/>
                  </a:rPr>
                  <a:t>作射线 </a:t>
                </a:r>
                <a:r>
                  <a:rPr kumimoji="0" lang="en-US" altLang="zh-CN" sz="2800" b="1" i="1" u="none" strike="noStrike" kern="1200" cap="none" spc="0" normalizeH="0" baseline="0" noProof="0" dirty="0">
                    <a:ln>
                      <a:noFill/>
                    </a:ln>
                    <a:solidFill>
                      <a:srgbClr val="FF0000"/>
                    </a:solidFill>
                    <a:effectLst/>
                    <a:uLnTx/>
                    <a:uFillTx/>
                    <a:latin typeface="+mj-lt"/>
                    <a:ea typeface="+mn-ea"/>
                    <a:cs typeface="+mn-cs"/>
                  </a:rPr>
                  <a:t>OC</a:t>
                </a:r>
                <a:r>
                  <a:rPr kumimoji="0" lang="zh-CN" altLang="en-US" sz="2800" b="1" i="0" u="none" strike="noStrike" kern="1200" cap="none" spc="0" normalizeH="0" baseline="0" noProof="0" dirty="0">
                    <a:ln>
                      <a:noFill/>
                    </a:ln>
                    <a:solidFill>
                      <a:srgbClr val="FF0000"/>
                    </a:solidFill>
                    <a:effectLst/>
                    <a:uLnTx/>
                    <a:uFillTx/>
                    <a:latin typeface="+mj-lt"/>
                    <a:ea typeface="+mn-ea"/>
                    <a:cs typeface="+mn-cs"/>
                  </a:rPr>
                  <a:t>。</a:t>
                </a:r>
                <a:endParaRPr kumimoji="0" lang="en-US" altLang="zh-CN" sz="2800" b="1" i="0" u="none" strike="noStrike" kern="1200" cap="none" spc="0" normalizeH="0" baseline="0" noProof="0" dirty="0">
                  <a:ln>
                    <a:noFill/>
                  </a:ln>
                  <a:solidFill>
                    <a:srgbClr val="FF0000"/>
                  </a:solidFill>
                  <a:effectLst/>
                  <a:uLnTx/>
                  <a:uFillTx/>
                  <a:latin typeface="+mj-lt"/>
                  <a:ea typeface="+mn-ea"/>
                  <a:cs typeface="+mn-cs"/>
                </a:endParaRPr>
              </a:p>
              <a:p>
                <a:pPr lvl="0" eaLnBrk="1" hangingPunct="1">
                  <a:lnSpc>
                    <a:spcPct val="120000"/>
                  </a:lnSpc>
                  <a:spcBef>
                    <a:spcPts val="0"/>
                  </a:spcBef>
                  <a:defRPr/>
                </a:pPr>
                <a:r>
                  <a:rPr kumimoji="0" lang="zh-CN" altLang="en-US" sz="2800" b="1" i="0" u="none" strike="noStrike" kern="1200" cap="none" spc="0" normalizeH="0" baseline="0" noProof="0" dirty="0">
                    <a:ln>
                      <a:noFill/>
                    </a:ln>
                    <a:solidFill>
                      <a:srgbClr val="FF0000"/>
                    </a:solidFill>
                    <a:effectLst/>
                    <a:uLnTx/>
                    <a:uFillTx/>
                    <a:latin typeface="+mj-lt"/>
                    <a:ea typeface="+mn-ea"/>
                    <a:cs typeface="+mn-cs"/>
                  </a:rPr>
                  <a:t>射线</a:t>
                </a:r>
                <a:r>
                  <a:rPr kumimoji="0" lang="en-US" altLang="zh-CN" sz="2800" b="1" i="1" u="none" strike="noStrike" kern="1200" cap="none" spc="0" normalizeH="0" baseline="0" noProof="0" dirty="0">
                    <a:ln>
                      <a:noFill/>
                    </a:ln>
                    <a:solidFill>
                      <a:srgbClr val="FF0000"/>
                    </a:solidFill>
                    <a:effectLst/>
                    <a:uLnTx/>
                    <a:uFillTx/>
                    <a:latin typeface="+mj-lt"/>
                    <a:ea typeface="+mn-ea"/>
                    <a:cs typeface="+mn-cs"/>
                  </a:rPr>
                  <a:t>OC</a:t>
                </a:r>
                <a:r>
                  <a:rPr kumimoji="0" lang="zh-CN" altLang="en-US" sz="2800" b="1" i="0" u="none" strike="noStrike" kern="1200" cap="none" spc="0" normalizeH="0" baseline="0" noProof="0" dirty="0">
                    <a:ln>
                      <a:noFill/>
                    </a:ln>
                    <a:solidFill>
                      <a:srgbClr val="FF0000"/>
                    </a:solidFill>
                    <a:effectLst/>
                    <a:uLnTx/>
                    <a:uFillTx/>
                    <a:latin typeface="+mj-lt"/>
                    <a:ea typeface="+mn-ea"/>
                    <a:cs typeface="+mn-cs"/>
                  </a:rPr>
                  <a:t>就是∠</a:t>
                </a:r>
                <a:r>
                  <a:rPr kumimoji="0" lang="en-US" altLang="zh-CN" sz="2800" b="1" i="1" u="none" strike="noStrike" kern="1200" cap="none" spc="0" normalizeH="0" baseline="0" noProof="0" dirty="0">
                    <a:ln>
                      <a:noFill/>
                    </a:ln>
                    <a:solidFill>
                      <a:srgbClr val="FF0000"/>
                    </a:solidFill>
                    <a:effectLst/>
                    <a:uLnTx/>
                    <a:uFillTx/>
                    <a:latin typeface="+mj-lt"/>
                    <a:ea typeface="+mn-ea"/>
                    <a:cs typeface="+mn-cs"/>
                  </a:rPr>
                  <a:t>AOB</a:t>
                </a:r>
                <a:r>
                  <a:rPr kumimoji="0" lang="zh-CN" altLang="en-US" sz="2800" b="1" i="0" u="none" strike="noStrike" kern="1200" cap="none" spc="0" normalizeH="0" baseline="0" noProof="0" dirty="0">
                    <a:ln>
                      <a:noFill/>
                    </a:ln>
                    <a:solidFill>
                      <a:srgbClr val="FF0000"/>
                    </a:solidFill>
                    <a:effectLst/>
                    <a:uLnTx/>
                    <a:uFillTx/>
                    <a:latin typeface="+mj-lt"/>
                    <a:ea typeface="+mn-ea"/>
                    <a:cs typeface="+mn-cs"/>
                  </a:rPr>
                  <a:t>的平分线。</a:t>
                </a:r>
                <a:endParaRPr kumimoji="0" lang="zh-CN" altLang="en-US" sz="2800" b="1" i="0" u="none" strike="noStrike" kern="1200" cap="none" spc="0" normalizeH="0" baseline="0" noProof="0" dirty="0">
                  <a:ln>
                    <a:noFill/>
                  </a:ln>
                  <a:solidFill>
                    <a:srgbClr val="FF0000"/>
                  </a:solidFill>
                  <a:effectLst/>
                  <a:uLnTx/>
                  <a:uFillTx/>
                  <a:latin typeface="+mj-lt"/>
                  <a:ea typeface="+mn-ea"/>
                  <a:cs typeface="+mn-cs"/>
                </a:endParaRPr>
              </a:p>
            </p:txBody>
          </p:sp>
        </mc:Choice>
        <mc:Fallback>
          <p:sp>
            <p:nvSpPr>
              <p:cNvPr id="2" name="矩形 1"/>
              <p:cNvSpPr>
                <a:spLocks noRot="1" noChangeAspect="1" noMove="1" noResize="1" noEditPoints="1" noAdjustHandles="1" noChangeArrowheads="1" noChangeShapeType="1" noTextEdit="1"/>
              </p:cNvSpPr>
              <p:nvPr/>
            </p:nvSpPr>
            <p:spPr>
              <a:xfrm>
                <a:off x="355600" y="336550"/>
                <a:ext cx="6532879" cy="4429125"/>
              </a:xfrm>
              <a:prstGeom prst="rect">
                <a:avLst/>
              </a:prstGeom>
              <a:blipFill rotWithShape="1">
                <a:blip r:embed="rId1"/>
                <a:stretch>
                  <a:fillRect r="10" b="-158"/>
                </a:stretch>
              </a:blipFill>
              <a:ln>
                <a:noFill/>
              </a:ln>
            </p:spPr>
            <p:txBody>
              <a:bodyPr/>
              <a:lstStyle/>
              <a:p>
                <a:r>
                  <a:rPr lang="zh-CN" altLang="en-US">
                    <a:noFill/>
                  </a:rPr>
                  <a:t> </a:t>
                </a:r>
              </a:p>
            </p:txBody>
          </p:sp>
        </mc:Fallback>
      </mc:AlternateContent>
      <p:pic>
        <p:nvPicPr>
          <p:cNvPr id="12291" name="图片 2"/>
          <p:cNvPicPr>
            <a:picLocks noChangeAspect="1"/>
          </p:cNvPicPr>
          <p:nvPr/>
        </p:nvPicPr>
        <p:blipFill>
          <a:blip r:embed="rId2"/>
          <a:stretch>
            <a:fillRect/>
          </a:stretch>
        </p:blipFill>
        <p:spPr>
          <a:xfrm>
            <a:off x="6289251" y="963930"/>
            <a:ext cx="2265363" cy="1727200"/>
          </a:xfrm>
          <a:prstGeom prst="rect">
            <a:avLst/>
          </a:prstGeom>
          <a:noFill/>
          <a:ln w="9525">
            <a:noFill/>
          </a:ln>
        </p:spPr>
      </p:pic>
      <p:grpSp>
        <p:nvGrpSpPr>
          <p:cNvPr id="5" name="组合 4"/>
          <p:cNvGrpSpPr/>
          <p:nvPr/>
        </p:nvGrpSpPr>
        <p:grpSpPr>
          <a:xfrm>
            <a:off x="5590936" y="3221232"/>
            <a:ext cx="3298825" cy="1263650"/>
            <a:chOff x="1666075" y="3358149"/>
            <a:chExt cx="3299791" cy="1263547"/>
          </a:xfrm>
        </p:grpSpPr>
        <p:sp>
          <p:nvSpPr>
            <p:cNvPr id="6" name="云形标注 5"/>
            <p:cNvSpPr/>
            <p:nvPr/>
          </p:nvSpPr>
          <p:spPr>
            <a:xfrm>
              <a:off x="1666075" y="3358149"/>
              <a:ext cx="3299791" cy="1263547"/>
            </a:xfrm>
            <a:prstGeom prst="cloudCallout">
              <a:avLst>
                <a:gd name="adj1" fmla="val -69392"/>
                <a:gd name="adj2" fmla="val 36817"/>
              </a:avLst>
            </a:prstGeom>
          </p:spPr>
          <p:style>
            <a:lnRef idx="1">
              <a:schemeClr val="accent4"/>
            </a:lnRef>
            <a:fillRef idx="2">
              <a:schemeClr val="accent4"/>
            </a:fillRef>
            <a:effectRef idx="1">
              <a:schemeClr val="accent4"/>
            </a:effectRef>
            <a:fontRef idx="minor">
              <a:schemeClr val="dk1"/>
            </a:fontRef>
          </p:style>
          <p:txBody>
            <a:bodyPr anchor="ctr"/>
            <a:lstStyle/>
            <a:p>
              <a:pPr marL="0" marR="0" lvl="0" indent="0" algn="ctr" defTabSz="4572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dk1"/>
                </a:solidFill>
                <a:effectLst/>
                <a:uLnTx/>
                <a:uFillTx/>
                <a:latin typeface="+mn-lt"/>
                <a:ea typeface="+mn-ea"/>
                <a:cs typeface="+mn-cs"/>
              </a:endParaRPr>
            </a:p>
          </p:txBody>
        </p:sp>
        <p:sp>
          <p:nvSpPr>
            <p:cNvPr id="12295" name="矩形 4"/>
            <p:cNvSpPr/>
            <p:nvPr/>
          </p:nvSpPr>
          <p:spPr>
            <a:xfrm>
              <a:off x="2119576" y="3447601"/>
              <a:ext cx="2392790" cy="954029"/>
            </a:xfrm>
            <a:prstGeom prst="rect">
              <a:avLst/>
            </a:prstGeom>
            <a:noFill/>
            <a:ln w="9525">
              <a:noFill/>
            </a:ln>
          </p:spPr>
          <p:txBody>
            <a:bodyPr>
              <a:spAutoFit/>
            </a:bodyPr>
            <a:lstStyle/>
            <a:p>
              <a:r>
                <a:rPr lang="zh-CN" altLang="en-US" sz="2800" b="1" dirty="0">
                  <a:solidFill>
                    <a:srgbClr val="FF0000"/>
                  </a:solidFill>
                  <a:latin typeface="Times New Roman" panose="02020603050405020304" pitchFamily="18" charset="0"/>
                  <a:ea typeface="黑体" panose="02010609060101010101" pitchFamily="49" charset="-122"/>
                </a:rPr>
                <a:t>请你说说这样作的道理。</a:t>
              </a:r>
              <a:endParaRPr lang="zh-CN" altLang="en-US" dirty="0">
                <a:solidFill>
                  <a:srgbClr val="FF0000"/>
                </a:solidFill>
                <a:latin typeface="Arial" panose="020B0604020202020204" pitchFamily="34" charset="0"/>
                <a:ea typeface="黑体" panose="02010609060101010101" pitchFamily="49"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22" presetClass="entr" presetSubtype="1" fill="hold" nodeType="click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wipe(up)">
                                      <p:cBhvr>
                                        <p:cTn id="25"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5" name="5.3.3角的对称性_1">
            <a:hlinkClick r:id="" action="ppaction://media"/>
          </p:cNvPr>
          <p:cNvPicPr>
            <a:picLocks noChangeAspect="1"/>
          </p:cNvPicPr>
          <p:nvPr>
            <a:videoFile r:link="rId1"/>
            <p:extLst>
              <p:ext uri="{DAA4B4D4-6D71-4841-9C94-3DE7FCFB9230}">
                <p14:media xmlns:p14="http://schemas.microsoft.com/office/powerpoint/2010/main" r:embed="rId2">
                  <p14:trim st="21338.000000" end="25205.000000"/>
                </p14:media>
              </p:ext>
            </p:extLst>
          </p:nvPr>
        </p:nvPicPr>
        <p:blipFill>
          <a:blip r:embed="rId3"/>
          <a:stretch>
            <a:fillRect/>
          </a:stretch>
        </p:blipFill>
        <p:spPr>
          <a:xfrm>
            <a:off x="0" y="0"/>
            <a:ext cx="9144000" cy="5143500"/>
          </a:xfrm>
          <a:prstGeom prst="rect">
            <a:avLst/>
          </a:prstGeom>
        </p:spPr>
      </p:pic>
      <p:sp>
        <p:nvSpPr>
          <p:cNvPr id="6" name="动作按钮: 后退或前一项 5">
            <a:hlinkClick r:id="" action="ppaction://hlinkshowjump?jump=previousslide" highlightClick="1"/>
          </p:cNvPr>
          <p:cNvSpPr/>
          <p:nvPr/>
        </p:nvSpPr>
        <p:spPr>
          <a:xfrm>
            <a:off x="0" y="4368772"/>
            <a:ext cx="540000" cy="540000"/>
          </a:xfrm>
          <a:prstGeom prst="actionButtonBackPrevious">
            <a:avLst/>
          </a:prstGeom>
          <a:solidFill>
            <a:schemeClr val="bg2"/>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动作按钮: 前进或下一项 6">
            <a:hlinkClick r:id="" action="ppaction://hlinkshowjump?jump=nextslide" highlightClick="1"/>
          </p:cNvPr>
          <p:cNvSpPr/>
          <p:nvPr/>
        </p:nvSpPr>
        <p:spPr>
          <a:xfrm>
            <a:off x="8604000" y="4368772"/>
            <a:ext cx="540000" cy="540000"/>
          </a:xfrm>
          <a:prstGeom prst="actionButtonForwardNext">
            <a:avLst/>
          </a:prstGeom>
          <a:solidFill>
            <a:schemeClr val="bg2"/>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56177"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5"/>
                </p:tgtEl>
              </p:cMediaNode>
            </p:video>
            <p:seq concurrent="1" nextAc="seek">
              <p:cTn id="8" restart="whenNotActive" fill="hold" evtFilter="cancelBubble" nodeType="interactiveSeq">
                <p:stCondLst>
                  <p:cond evt="onClick" delay="0">
                    <p:tgtEl>
                      <p:spTgt spid="5"/>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5"/>
                                        </p:tgtEl>
                                      </p:cBhvr>
                                    </p:cmd>
                                  </p:childTnLst>
                                </p:cTn>
                              </p:par>
                            </p:childTnLst>
                          </p:cTn>
                        </p:par>
                      </p:childTnLst>
                    </p:cTn>
                  </p:par>
                </p:childTnLst>
              </p:cTn>
              <p:nextCondLst>
                <p:cond evt="onClick" delay="0">
                  <p:tgtEl>
                    <p:spTgt spid="5"/>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5" name="图片 4"/>
          <p:cNvPicPr>
            <a:picLocks noChangeAspect="1"/>
          </p:cNvPicPr>
          <p:nvPr/>
        </p:nvPicPr>
        <p:blipFill>
          <a:blip r:embed="rId1"/>
          <a:stretch>
            <a:fillRect/>
          </a:stretch>
        </p:blipFill>
        <p:spPr>
          <a:xfrm>
            <a:off x="2983779" y="1830273"/>
            <a:ext cx="2718010" cy="2680225"/>
          </a:xfrm>
          <a:prstGeom prst="rect">
            <a:avLst/>
          </a:prstGeom>
        </p:spPr>
      </p:pic>
      <p:sp>
        <p:nvSpPr>
          <p:cNvPr id="2" name="矩形 1"/>
          <p:cNvSpPr/>
          <p:nvPr/>
        </p:nvSpPr>
        <p:spPr>
          <a:xfrm>
            <a:off x="574356" y="919926"/>
            <a:ext cx="7995285" cy="696440"/>
          </a:xfrm>
          <a:prstGeom prst="rect">
            <a:avLst/>
          </a:prstGeom>
          <a:noFill/>
          <a:ln>
            <a:noFill/>
          </a:ln>
        </p:spPr>
        <p:txBody>
          <a:bodyPr/>
          <a:lstStyle/>
          <a:p>
            <a:pPr lvl="0" eaLnBrk="1" hangingPunct="1">
              <a:lnSpc>
                <a:spcPct val="150000"/>
              </a:lnSpc>
              <a:spcBef>
                <a:spcPts val="0"/>
              </a:spcBef>
              <a:defRPr/>
            </a:pPr>
            <a:r>
              <a:rPr lang="en-US" altLang="zh-CN" sz="2800" b="1" dirty="0">
                <a:latin typeface="+mj-lt"/>
              </a:rPr>
              <a:t>1</a:t>
            </a:r>
            <a:r>
              <a:rPr kumimoji="0" lang="en-US" altLang="zh-CN" sz="2800" b="1" i="0" u="none" strike="noStrike" kern="1200" cap="none" spc="0" normalizeH="0" baseline="0" noProof="0" dirty="0">
                <a:ln>
                  <a:noFill/>
                </a:ln>
                <a:solidFill>
                  <a:schemeClr val="tx1"/>
                </a:solidFill>
                <a:effectLst/>
                <a:uLnTx/>
                <a:uFillTx/>
                <a:latin typeface="+mj-lt"/>
                <a:ea typeface="+mn-ea"/>
                <a:cs typeface="+mn-cs"/>
              </a:rPr>
              <a:t>.</a:t>
            </a:r>
            <a:r>
              <a:rPr kumimoji="0" lang="zh-CN" altLang="en-US" sz="2800" b="1" i="0" u="none" strike="noStrike" kern="1200" cap="none" spc="0" normalizeH="0" baseline="0" noProof="0" dirty="0">
                <a:ln>
                  <a:noFill/>
                </a:ln>
                <a:solidFill>
                  <a:schemeClr val="tx1"/>
                </a:solidFill>
                <a:effectLst/>
                <a:uLnTx/>
                <a:uFillTx/>
                <a:latin typeface="+mj-lt"/>
                <a:ea typeface="+mn-ea"/>
                <a:cs typeface="+mn-cs"/>
              </a:rPr>
              <a:t>任意画一个角，用尺规将它四等分。</a:t>
            </a:r>
            <a:endParaRPr kumimoji="0" lang="zh-CN" altLang="en-US" sz="2800" b="1" i="0" u="none" strike="noStrike" kern="1200" cap="none" spc="0" normalizeH="0" baseline="0" noProof="0" dirty="0">
              <a:ln>
                <a:noFill/>
              </a:ln>
              <a:solidFill>
                <a:schemeClr val="tx1"/>
              </a:solidFill>
              <a:effectLst/>
              <a:uLnTx/>
              <a:uFillTx/>
              <a:latin typeface="+mj-lt"/>
              <a:ea typeface="+mn-ea"/>
              <a:cs typeface="+mn-cs"/>
            </a:endParaRPr>
          </a:p>
        </p:txBody>
      </p:sp>
      <p:sp>
        <p:nvSpPr>
          <p:cNvPr id="3" name="矩形: 圆角 2"/>
          <p:cNvSpPr/>
          <p:nvPr/>
        </p:nvSpPr>
        <p:spPr>
          <a:xfrm>
            <a:off x="469106" y="399256"/>
            <a:ext cx="1160463" cy="544513"/>
          </a:xfrm>
          <a:prstGeom prst="roundRect">
            <a:avLst/>
          </a:prstGeom>
          <a:noFill/>
          <a:ln>
            <a:solidFill>
              <a:srgbClr val="FD2395"/>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800" b="1" i="0" u="none" strike="noStrike" kern="1200" cap="none" spc="0" normalizeH="0" baseline="0" noProof="0" dirty="0">
                <a:ln>
                  <a:noFill/>
                </a:ln>
                <a:solidFill>
                  <a:srgbClr val="FD2395"/>
                </a:solidFill>
                <a:effectLst/>
                <a:uLnTx/>
                <a:uFillTx/>
                <a:latin typeface="+mn-lt"/>
                <a:ea typeface="+mn-ea"/>
                <a:cs typeface="+mn-cs"/>
              </a:rPr>
              <a:t>练习</a:t>
            </a:r>
            <a:endParaRPr kumimoji="0" lang="zh-CN" altLang="en-US" sz="2800" b="1" i="0" u="none" strike="noStrike" kern="1200" cap="none" spc="0" normalizeH="0" baseline="0" noProof="0" dirty="0">
              <a:ln>
                <a:noFill/>
              </a:ln>
              <a:solidFill>
                <a:srgbClr val="FD2395"/>
              </a:solidFill>
              <a:effectLst/>
              <a:uLnTx/>
              <a:uFillTx/>
              <a:latin typeface="+mn-lt"/>
              <a:ea typeface="+mn-ea"/>
              <a:cs typeface="+mn-cs"/>
            </a:endParaRPr>
          </a:p>
        </p:txBody>
      </p:sp>
      <p:pic>
        <p:nvPicPr>
          <p:cNvPr id="4" name="图片 3"/>
          <p:cNvPicPr>
            <a:picLocks noChangeAspect="1"/>
          </p:cNvPicPr>
          <p:nvPr/>
        </p:nvPicPr>
        <p:blipFill>
          <a:blip r:embed="rId2"/>
          <a:stretch>
            <a:fillRect/>
          </a:stretch>
        </p:blipFill>
        <p:spPr>
          <a:xfrm>
            <a:off x="2835157" y="1830273"/>
            <a:ext cx="2866632" cy="3103418"/>
          </a:xfrm>
          <a:prstGeom prst="rect">
            <a:avLst/>
          </a:prstGeom>
        </p:spPr>
      </p:pic>
      <p:pic>
        <p:nvPicPr>
          <p:cNvPr id="6" name="图片 5"/>
          <p:cNvPicPr>
            <a:picLocks noChangeAspect="1"/>
          </p:cNvPicPr>
          <p:nvPr/>
        </p:nvPicPr>
        <p:blipFill>
          <a:blip r:embed="rId3"/>
          <a:stretch>
            <a:fillRect/>
          </a:stretch>
        </p:blipFill>
        <p:spPr>
          <a:xfrm>
            <a:off x="2835157" y="1830273"/>
            <a:ext cx="2866632" cy="3103418"/>
          </a:xfrm>
          <a:prstGeom prst="rect">
            <a:avLst/>
          </a:prstGeom>
        </p:spPr>
      </p:pic>
      <p:pic>
        <p:nvPicPr>
          <p:cNvPr id="7" name="图片 6"/>
          <p:cNvPicPr>
            <a:picLocks noChangeAspect="1"/>
          </p:cNvPicPr>
          <p:nvPr/>
        </p:nvPicPr>
        <p:blipFill>
          <a:blip r:embed="rId4"/>
          <a:stretch>
            <a:fillRect/>
          </a:stretch>
        </p:blipFill>
        <p:spPr>
          <a:xfrm>
            <a:off x="2832136" y="1830273"/>
            <a:ext cx="2891822" cy="3103418"/>
          </a:xfrm>
          <a:prstGeom prst="rect">
            <a:avLst/>
          </a:prstGeom>
        </p:spPr>
      </p:pic>
      <p:pic>
        <p:nvPicPr>
          <p:cNvPr id="8" name="图片 7"/>
          <p:cNvPicPr>
            <a:picLocks noChangeAspect="1"/>
          </p:cNvPicPr>
          <p:nvPr/>
        </p:nvPicPr>
        <p:blipFill>
          <a:blip r:embed="rId5"/>
          <a:stretch>
            <a:fillRect/>
          </a:stretch>
        </p:blipFill>
        <p:spPr>
          <a:xfrm>
            <a:off x="2835888" y="1823500"/>
            <a:ext cx="3048000" cy="3103418"/>
          </a:xfrm>
          <a:prstGeom prst="rect">
            <a:avLst/>
          </a:prstGeom>
        </p:spPr>
      </p:pic>
      <p:pic>
        <p:nvPicPr>
          <p:cNvPr id="9" name="图片 8"/>
          <p:cNvPicPr>
            <a:picLocks noChangeAspect="1"/>
          </p:cNvPicPr>
          <p:nvPr/>
        </p:nvPicPr>
        <p:blipFill>
          <a:blip r:embed="rId6"/>
          <a:stretch>
            <a:fillRect/>
          </a:stretch>
        </p:blipFill>
        <p:spPr>
          <a:xfrm>
            <a:off x="2832136" y="1823500"/>
            <a:ext cx="3325091" cy="3103418"/>
          </a:xfrm>
          <a:prstGeom prst="rect">
            <a:avLst/>
          </a:prstGeom>
        </p:spPr>
      </p:pic>
      <p:pic>
        <p:nvPicPr>
          <p:cNvPr id="10" name="图片 9"/>
          <p:cNvPicPr>
            <a:picLocks noChangeAspect="1"/>
          </p:cNvPicPr>
          <p:nvPr/>
        </p:nvPicPr>
        <p:blipFill>
          <a:blip r:embed="rId7"/>
          <a:stretch>
            <a:fillRect/>
          </a:stretch>
        </p:blipFill>
        <p:spPr>
          <a:xfrm>
            <a:off x="2832135" y="1790266"/>
            <a:ext cx="3325091" cy="3143723"/>
          </a:xfrm>
          <a:prstGeom prst="rect">
            <a:avLst/>
          </a:prstGeom>
        </p:spPr>
      </p:pic>
      <p:pic>
        <p:nvPicPr>
          <p:cNvPr id="11" name="图片 10"/>
          <p:cNvPicPr>
            <a:picLocks noChangeAspect="1"/>
          </p:cNvPicPr>
          <p:nvPr/>
        </p:nvPicPr>
        <p:blipFill>
          <a:blip r:embed="rId8"/>
          <a:stretch>
            <a:fillRect/>
          </a:stretch>
        </p:blipFill>
        <p:spPr>
          <a:xfrm>
            <a:off x="2829673" y="1568700"/>
            <a:ext cx="3325091" cy="3362876"/>
          </a:xfrm>
          <a:prstGeom prst="rect">
            <a:avLst/>
          </a:prstGeom>
        </p:spPr>
      </p:pic>
      <p:pic>
        <p:nvPicPr>
          <p:cNvPr id="12" name="图片 11"/>
          <p:cNvPicPr>
            <a:picLocks noChangeAspect="1"/>
          </p:cNvPicPr>
          <p:nvPr/>
        </p:nvPicPr>
        <p:blipFill>
          <a:blip r:embed="rId9"/>
          <a:stretch>
            <a:fillRect/>
          </a:stretch>
        </p:blipFill>
        <p:spPr>
          <a:xfrm>
            <a:off x="2985024" y="1570815"/>
            <a:ext cx="3173950" cy="2939683"/>
          </a:xfrm>
          <a:prstGeom prst="rect">
            <a:avLst/>
          </a:prstGeom>
        </p:spPr>
      </p:pic>
      <p:sp>
        <p:nvSpPr>
          <p:cNvPr id="13" name="文本框 12"/>
          <p:cNvSpPr txBox="1"/>
          <p:nvPr/>
        </p:nvSpPr>
        <p:spPr>
          <a:xfrm>
            <a:off x="5256332" y="305432"/>
            <a:ext cx="3254016" cy="392928"/>
          </a:xfrm>
          <a:prstGeom prst="rect">
            <a:avLst/>
          </a:prstGeom>
          <a:noFill/>
        </p:spPr>
        <p:txBody>
          <a:bodyPr wrap="square" rtlCol="0">
            <a:spAutoFit/>
          </a:bodyPr>
          <a:lstStyle/>
          <a:p>
            <a:pPr defTabSz="914400">
              <a:lnSpc>
                <a:spcPct val="120000"/>
              </a:lnSpc>
            </a:pPr>
            <a:r>
              <a:rPr lang="en-US" altLang="zh-CN" b="1" dirty="0">
                <a:solidFill>
                  <a:srgbClr val="FFC000"/>
                </a:solidFill>
                <a:latin typeface="Times New Roman" panose="02020603050405020304"/>
              </a:rPr>
              <a:t>【</a:t>
            </a:r>
            <a:r>
              <a:rPr lang="zh-CN" altLang="en-US" b="1" dirty="0">
                <a:solidFill>
                  <a:srgbClr val="FFC000"/>
                </a:solidFill>
                <a:latin typeface="Times New Roman" panose="02020603050405020304"/>
              </a:rPr>
              <a:t>课本</a:t>
            </a:r>
            <a:r>
              <a:rPr lang="en-US" altLang="zh-CN" b="1" dirty="0">
                <a:solidFill>
                  <a:srgbClr val="FFC000"/>
                </a:solidFill>
                <a:latin typeface="Times New Roman" panose="02020603050405020304"/>
              </a:rPr>
              <a:t>P133 </a:t>
            </a:r>
            <a:r>
              <a:rPr lang="zh-CN" altLang="en-US" b="1" dirty="0">
                <a:solidFill>
                  <a:srgbClr val="FFC000"/>
                </a:solidFill>
                <a:latin typeface="Times New Roman" panose="02020603050405020304"/>
              </a:rPr>
              <a:t>随堂练习 第</a:t>
            </a:r>
            <a:r>
              <a:rPr lang="en-US" altLang="zh-CN" b="1" dirty="0">
                <a:solidFill>
                  <a:srgbClr val="FFC000"/>
                </a:solidFill>
                <a:latin typeface="Times New Roman" panose="02020603050405020304"/>
              </a:rPr>
              <a:t>2</a:t>
            </a:r>
            <a:r>
              <a:rPr lang="zh-CN" altLang="en-US" b="1" dirty="0">
                <a:solidFill>
                  <a:srgbClr val="FFC000"/>
                </a:solidFill>
                <a:latin typeface="Times New Roman" panose="02020603050405020304"/>
              </a:rPr>
              <a:t>题</a:t>
            </a:r>
            <a:r>
              <a:rPr lang="en-US" altLang="zh-CN" b="1" dirty="0">
                <a:solidFill>
                  <a:srgbClr val="FFC000"/>
                </a:solidFill>
                <a:latin typeface="Times New Roman" panose="02020603050405020304"/>
              </a:rPr>
              <a:t>】</a:t>
            </a:r>
            <a:endParaRPr lang="zh-CN" altLang="en-US" b="1" dirty="0">
              <a:solidFill>
                <a:srgbClr val="FFC000"/>
              </a:solidFill>
              <a:latin typeface="Times New Roman" panose="02020603050405020304"/>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down)">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ipe(down)">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wipe(down)">
                                      <p:cBhvr>
                                        <p:cTn id="22" dur="5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wipe(down)">
                                      <p:cBhvr>
                                        <p:cTn id="27" dur="500"/>
                                        <p:tgtEl>
                                          <p:spTgt spid="9"/>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nodeType="click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wipe(down)">
                                      <p:cBhvr>
                                        <p:cTn id="32" dur="500"/>
                                        <p:tgtEl>
                                          <p:spTgt spid="10"/>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nodeType="click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wipe(down)">
                                      <p:cBhvr>
                                        <p:cTn id="37" dur="500"/>
                                        <p:tgtEl>
                                          <p:spTgt spid="11"/>
                                        </p:tgtEl>
                                      </p:cBhvr>
                                    </p:animEffect>
                                  </p:childTnLst>
                                </p:cTn>
                              </p:par>
                            </p:childTnLst>
                          </p:cTn>
                        </p:par>
                      </p:childTnLst>
                    </p:cTn>
                  </p:par>
                  <p:par>
                    <p:cTn id="38" fill="hold">
                      <p:stCondLst>
                        <p:cond delay="indefinite"/>
                      </p:stCondLst>
                      <p:childTnLst>
                        <p:par>
                          <p:cTn id="39" fill="hold">
                            <p:stCondLst>
                              <p:cond delay="0"/>
                            </p:stCondLst>
                            <p:childTnLst>
                              <p:par>
                                <p:cTn id="40" presetID="1" presetClass="exit" presetSubtype="0" fill="hold" nodeType="clickEffect">
                                  <p:stCondLst>
                                    <p:cond delay="0"/>
                                  </p:stCondLst>
                                  <p:childTnLst>
                                    <p:set>
                                      <p:cBhvr>
                                        <p:cTn id="41" dur="1" fill="hold">
                                          <p:stCondLst>
                                            <p:cond delay="0"/>
                                          </p:stCondLst>
                                        </p:cTn>
                                        <p:tgtEl>
                                          <p:spTgt spid="4"/>
                                        </p:tgtEl>
                                        <p:attrNameLst>
                                          <p:attrName>style.visibility</p:attrName>
                                        </p:attrNameLst>
                                      </p:cBhvr>
                                      <p:to>
                                        <p:strVal val="hidden"/>
                                      </p:to>
                                    </p:set>
                                  </p:childTnLst>
                                </p:cTn>
                              </p:par>
                              <p:par>
                                <p:cTn id="42" presetID="1" presetClass="exit" presetSubtype="0" fill="hold" nodeType="withEffect">
                                  <p:stCondLst>
                                    <p:cond delay="0"/>
                                  </p:stCondLst>
                                  <p:childTnLst>
                                    <p:set>
                                      <p:cBhvr>
                                        <p:cTn id="43" dur="1" fill="hold">
                                          <p:stCondLst>
                                            <p:cond delay="0"/>
                                          </p:stCondLst>
                                        </p:cTn>
                                        <p:tgtEl>
                                          <p:spTgt spid="6"/>
                                        </p:tgtEl>
                                        <p:attrNameLst>
                                          <p:attrName>style.visibility</p:attrName>
                                        </p:attrNameLst>
                                      </p:cBhvr>
                                      <p:to>
                                        <p:strVal val="hidden"/>
                                      </p:to>
                                    </p:set>
                                  </p:childTnLst>
                                </p:cTn>
                              </p:par>
                              <p:par>
                                <p:cTn id="44" presetID="1" presetClass="exit" presetSubtype="0" fill="hold" nodeType="withEffect">
                                  <p:stCondLst>
                                    <p:cond delay="0"/>
                                  </p:stCondLst>
                                  <p:childTnLst>
                                    <p:set>
                                      <p:cBhvr>
                                        <p:cTn id="45" dur="1" fill="hold">
                                          <p:stCondLst>
                                            <p:cond delay="0"/>
                                          </p:stCondLst>
                                        </p:cTn>
                                        <p:tgtEl>
                                          <p:spTgt spid="7"/>
                                        </p:tgtEl>
                                        <p:attrNameLst>
                                          <p:attrName>style.visibility</p:attrName>
                                        </p:attrNameLst>
                                      </p:cBhvr>
                                      <p:to>
                                        <p:strVal val="hidden"/>
                                      </p:to>
                                    </p:set>
                                  </p:childTnLst>
                                </p:cTn>
                              </p:par>
                              <p:par>
                                <p:cTn id="46" presetID="1" presetClass="exit" presetSubtype="0" fill="hold" nodeType="withEffect">
                                  <p:stCondLst>
                                    <p:cond delay="0"/>
                                  </p:stCondLst>
                                  <p:childTnLst>
                                    <p:set>
                                      <p:cBhvr>
                                        <p:cTn id="47" dur="1" fill="hold">
                                          <p:stCondLst>
                                            <p:cond delay="0"/>
                                          </p:stCondLst>
                                        </p:cTn>
                                        <p:tgtEl>
                                          <p:spTgt spid="8"/>
                                        </p:tgtEl>
                                        <p:attrNameLst>
                                          <p:attrName>style.visibility</p:attrName>
                                        </p:attrNameLst>
                                      </p:cBhvr>
                                      <p:to>
                                        <p:strVal val="hidden"/>
                                      </p:to>
                                    </p:set>
                                  </p:childTnLst>
                                </p:cTn>
                              </p:par>
                              <p:par>
                                <p:cTn id="48" presetID="1" presetClass="exit" presetSubtype="0" fill="hold" nodeType="withEffect">
                                  <p:stCondLst>
                                    <p:cond delay="0"/>
                                  </p:stCondLst>
                                  <p:childTnLst>
                                    <p:set>
                                      <p:cBhvr>
                                        <p:cTn id="49" dur="1" fill="hold">
                                          <p:stCondLst>
                                            <p:cond delay="0"/>
                                          </p:stCondLst>
                                        </p:cTn>
                                        <p:tgtEl>
                                          <p:spTgt spid="9"/>
                                        </p:tgtEl>
                                        <p:attrNameLst>
                                          <p:attrName>style.visibility</p:attrName>
                                        </p:attrNameLst>
                                      </p:cBhvr>
                                      <p:to>
                                        <p:strVal val="hidden"/>
                                      </p:to>
                                    </p:set>
                                  </p:childTnLst>
                                </p:cTn>
                              </p:par>
                              <p:par>
                                <p:cTn id="50" presetID="1" presetClass="exit" presetSubtype="0" fill="hold" nodeType="withEffect">
                                  <p:stCondLst>
                                    <p:cond delay="0"/>
                                  </p:stCondLst>
                                  <p:childTnLst>
                                    <p:set>
                                      <p:cBhvr>
                                        <p:cTn id="51" dur="1" fill="hold">
                                          <p:stCondLst>
                                            <p:cond delay="0"/>
                                          </p:stCondLst>
                                        </p:cTn>
                                        <p:tgtEl>
                                          <p:spTgt spid="10"/>
                                        </p:tgtEl>
                                        <p:attrNameLst>
                                          <p:attrName>style.visibility</p:attrName>
                                        </p:attrNameLst>
                                      </p:cBhvr>
                                      <p:to>
                                        <p:strVal val="hidden"/>
                                      </p:to>
                                    </p:set>
                                  </p:childTnLst>
                                </p:cTn>
                              </p:par>
                              <p:par>
                                <p:cTn id="52" presetID="1" presetClass="exit" presetSubtype="0" fill="hold" nodeType="withEffect">
                                  <p:stCondLst>
                                    <p:cond delay="0"/>
                                  </p:stCondLst>
                                  <p:childTnLst>
                                    <p:set>
                                      <p:cBhvr>
                                        <p:cTn id="53" dur="1" fill="hold">
                                          <p:stCondLst>
                                            <p:cond delay="0"/>
                                          </p:stCondLst>
                                        </p:cTn>
                                        <p:tgtEl>
                                          <p:spTgt spid="11"/>
                                        </p:tgtEl>
                                        <p:attrNameLst>
                                          <p:attrName>style.visibility</p:attrName>
                                        </p:attrNameLst>
                                      </p:cBhvr>
                                      <p:to>
                                        <p:strVal val="hidden"/>
                                      </p:to>
                                    </p:set>
                                  </p:childTnLst>
                                </p:cTn>
                              </p:par>
                              <p:par>
                                <p:cTn id="54" presetID="1" presetClass="entr" presetSubtype="0" fill="hold" nodeType="withEffect">
                                  <p:stCondLst>
                                    <p:cond delay="0"/>
                                  </p:stCondLst>
                                  <p:childTnLst>
                                    <p:set>
                                      <p:cBhvr>
                                        <p:cTn id="55"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1"/>
          <p:cNvGrpSpPr/>
          <p:nvPr/>
        </p:nvGrpSpPr>
        <p:grpSpPr>
          <a:xfrm>
            <a:off x="210241" y="398606"/>
            <a:ext cx="2054441" cy="641482"/>
            <a:chOff x="580779" y="438538"/>
            <a:chExt cx="2054441" cy="641482"/>
          </a:xfrm>
          <a:solidFill>
            <a:srgbClr val="02BDDE"/>
          </a:solidFill>
        </p:grpSpPr>
        <p:sp>
          <p:nvSpPr>
            <p:cNvPr id="3" name="矩形: 圆角 2"/>
            <p:cNvSpPr/>
            <p:nvPr/>
          </p:nvSpPr>
          <p:spPr>
            <a:xfrm>
              <a:off x="580779" y="438538"/>
              <a:ext cx="2054441" cy="641482"/>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600234" y="477448"/>
              <a:ext cx="1972280" cy="523220"/>
            </a:xfrm>
            <a:prstGeom prst="rect">
              <a:avLst/>
            </a:prstGeom>
            <a:noFill/>
            <a:ln>
              <a:noFill/>
            </a:ln>
          </p:spPr>
          <p:txBody>
            <a:bodyPr wrap="square" rtlCol="0">
              <a:spAutoFit/>
            </a:bodyPr>
            <a:lstStyle/>
            <a:p>
              <a:r>
                <a:rPr lang="zh-CN" altLang="en-US" sz="2800" b="1" dirty="0">
                  <a:solidFill>
                    <a:schemeClr val="bg1"/>
                  </a:solidFill>
                  <a:latin typeface="黑体" panose="02010609060101010101" pitchFamily="49" charset="-122"/>
                </a:rPr>
                <a:t>思考</a:t>
              </a:r>
              <a:r>
                <a:rPr lang="en-US" altLang="zh-CN" sz="2800" b="1" dirty="0">
                  <a:solidFill>
                    <a:schemeClr val="bg1"/>
                  </a:solidFill>
                  <a:latin typeface="黑体" panose="02010609060101010101" pitchFamily="49" charset="-122"/>
                  <a:ea typeface="黑体" panose="02010609060101010101" pitchFamily="49" charset="-122"/>
                </a:rPr>
                <a:t>·</a:t>
              </a:r>
              <a:r>
                <a:rPr lang="zh-CN" altLang="en-US" sz="2800" b="1" dirty="0">
                  <a:solidFill>
                    <a:schemeClr val="bg1"/>
                  </a:solidFill>
                  <a:latin typeface="黑体" panose="02010609060101010101" pitchFamily="49" charset="-122"/>
                </a:rPr>
                <a:t>交流</a:t>
              </a:r>
              <a:endParaRPr lang="zh-CN" altLang="en-US" sz="2800" b="1" dirty="0">
                <a:solidFill>
                  <a:schemeClr val="bg1"/>
                </a:solidFill>
                <a:latin typeface="黑体" panose="02010609060101010101" pitchFamily="49" charset="-122"/>
                <a:ea typeface="黑体" panose="02010609060101010101" pitchFamily="49" charset="-122"/>
              </a:endParaRPr>
            </a:p>
          </p:txBody>
        </p:sp>
      </p:grpSp>
      <p:sp>
        <p:nvSpPr>
          <p:cNvPr id="5" name="矩形 4"/>
          <p:cNvSpPr/>
          <p:nvPr/>
        </p:nvSpPr>
        <p:spPr>
          <a:xfrm>
            <a:off x="553601" y="1108941"/>
            <a:ext cx="7546459" cy="1712520"/>
          </a:xfrm>
          <a:prstGeom prst="rect">
            <a:avLst/>
          </a:prstGeom>
          <a:noFill/>
        </p:spPr>
        <p:txBody>
          <a:bodyPr wrap="square">
            <a:spAutoFit/>
          </a:bodyPr>
          <a:lstStyle/>
          <a:p>
            <a:pPr lvl="0">
              <a:lnSpc>
                <a:spcPct val="130000"/>
              </a:lnSpc>
              <a:defRPr/>
            </a:pPr>
            <a:r>
              <a:rPr kumimoji="0" lang="zh-CN" altLang="en-US" sz="2800" b="1" i="0" u="none" strike="noStrike" kern="1200" cap="none" spc="0" normalizeH="0" baseline="0" noProof="0" dirty="0">
                <a:ln>
                  <a:noFill/>
                </a:ln>
                <a:solidFill>
                  <a:schemeClr val="tx1"/>
                </a:solidFill>
                <a:effectLst/>
                <a:uLnTx/>
                <a:uFillTx/>
                <a:latin typeface="+mj-lt"/>
                <a:ea typeface="+mn-ea"/>
                <a:cs typeface="+mn-cs"/>
              </a:rPr>
              <a:t>        过直线上一点作已知直线的垂线与作一个平角的角平分线，这两种尺规作图方法有什么共同点</a:t>
            </a:r>
            <a:r>
              <a:rPr kumimoji="0" lang="en-US" altLang="zh-CN" sz="2800" b="1" i="0" u="none" strike="noStrike" kern="1200" cap="none" spc="0" normalizeH="0" baseline="0" noProof="0" dirty="0">
                <a:ln>
                  <a:noFill/>
                </a:ln>
                <a:solidFill>
                  <a:schemeClr val="tx1"/>
                </a:solidFill>
                <a:effectLst/>
                <a:uLnTx/>
                <a:uFillTx/>
                <a:latin typeface="+mj-lt"/>
                <a:ea typeface="+mn-ea"/>
                <a:cs typeface="+mn-cs"/>
              </a:rPr>
              <a:t>?</a:t>
            </a:r>
            <a:endParaRPr lang="zh-CN" altLang="en-US" sz="2800" b="1" i="1" dirty="0">
              <a:latin typeface="+mj-lt"/>
            </a:endParaRPr>
          </a:p>
        </p:txBody>
      </p:sp>
      <p:sp>
        <p:nvSpPr>
          <p:cNvPr id="6" name="矩形 5"/>
          <p:cNvSpPr/>
          <p:nvPr/>
        </p:nvSpPr>
        <p:spPr>
          <a:xfrm>
            <a:off x="553601" y="2821461"/>
            <a:ext cx="7546459" cy="1578958"/>
          </a:xfrm>
          <a:prstGeom prst="rect">
            <a:avLst/>
          </a:prstGeom>
          <a:noFill/>
        </p:spPr>
        <p:txBody>
          <a:bodyPr wrap="square">
            <a:spAutoFit/>
          </a:bodyPr>
          <a:lstStyle/>
          <a:p>
            <a:pPr lvl="0">
              <a:lnSpc>
                <a:spcPct val="130000"/>
              </a:lnSpc>
              <a:defRPr/>
            </a:pPr>
            <a:r>
              <a:rPr lang="zh-CN" altLang="en-US" sz="2600" b="1" dirty="0">
                <a:solidFill>
                  <a:srgbClr val="0070C0"/>
                </a:solidFill>
                <a:latin typeface="楷体" panose="02010609060101010101" pitchFamily="49" charset="-122"/>
                <a:ea typeface="楷体" panose="02010609060101010101" pitchFamily="49" charset="-122"/>
              </a:rPr>
              <a:t>  作一个平角的平分线的方法就是过直线上一点作已知直线的垂线的方法，不同的是平角的平分线最后是作</a:t>
            </a:r>
            <a:r>
              <a:rPr lang="zh-CN" altLang="en-US" sz="2600" b="1" dirty="0">
                <a:solidFill>
                  <a:srgbClr val="FF0000"/>
                </a:solidFill>
                <a:latin typeface="楷体" panose="02010609060101010101" pitchFamily="49" charset="-122"/>
                <a:ea typeface="楷体" panose="02010609060101010101" pitchFamily="49" charset="-122"/>
              </a:rPr>
              <a:t>射线</a:t>
            </a:r>
            <a:r>
              <a:rPr lang="zh-CN" altLang="en-US" sz="2600" b="1" dirty="0">
                <a:solidFill>
                  <a:srgbClr val="0070C0"/>
                </a:solidFill>
                <a:latin typeface="楷体" panose="02010609060101010101" pitchFamily="49" charset="-122"/>
                <a:ea typeface="楷体" panose="02010609060101010101" pitchFamily="49" charset="-122"/>
              </a:rPr>
              <a:t>，而直线的垂线最后是作</a:t>
            </a:r>
            <a:r>
              <a:rPr lang="zh-CN" altLang="en-US" sz="2600" b="1" dirty="0">
                <a:solidFill>
                  <a:srgbClr val="FF0000"/>
                </a:solidFill>
                <a:latin typeface="楷体" panose="02010609060101010101" pitchFamily="49" charset="-122"/>
                <a:ea typeface="楷体" panose="02010609060101010101" pitchFamily="49" charset="-122"/>
              </a:rPr>
              <a:t>直线</a:t>
            </a:r>
            <a:r>
              <a:rPr lang="zh-CN" altLang="en-US" sz="2600" b="1" dirty="0">
                <a:solidFill>
                  <a:srgbClr val="0070C0"/>
                </a:solidFill>
                <a:latin typeface="楷体" panose="02010609060101010101" pitchFamily="49" charset="-122"/>
                <a:ea typeface="楷体" panose="02010609060101010101" pitchFamily="49" charset="-122"/>
              </a:rPr>
              <a:t>。</a:t>
            </a:r>
            <a:endParaRPr kumimoji="0" lang="en-US" altLang="zh-CN" sz="2600" b="1" u="none" strike="noStrike" kern="1200" cap="none" spc="0" normalizeH="0" baseline="0" noProof="0" dirty="0">
              <a:ln>
                <a:noFill/>
              </a:ln>
              <a:solidFill>
                <a:srgbClr val="0070C0"/>
              </a:solidFill>
              <a:effectLst/>
              <a:uLnTx/>
              <a:uFillTx/>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矩形 5"/>
          <p:cNvSpPr/>
          <p:nvPr/>
        </p:nvSpPr>
        <p:spPr>
          <a:xfrm>
            <a:off x="638175" y="1046163"/>
            <a:ext cx="7800975" cy="3413125"/>
          </a:xfrm>
          <a:prstGeom prst="rect">
            <a:avLst/>
          </a:prstGeom>
          <a:noFill/>
          <a:ln>
            <a:noFill/>
          </a:ln>
        </p:spPr>
        <p:txBody>
          <a:bodyPr/>
          <a:lstStyle/>
          <a:p>
            <a:pPr marL="0" marR="0" lvl="0" indent="0" algn="l" defTabSz="457200" rtl="0" eaLnBrk="1" fontAlgn="base" latinLnBrk="0" hangingPunct="1">
              <a:lnSpc>
                <a:spcPct val="150000"/>
              </a:lnSpc>
              <a:spcBef>
                <a:spcPts val="0"/>
              </a:spcBef>
              <a:spcAft>
                <a:spcPct val="0"/>
              </a:spcAft>
              <a:buClrTx/>
              <a:buSzTx/>
              <a:buFontTx/>
              <a:buNone/>
              <a:defRPr/>
            </a:pPr>
            <a:r>
              <a:rPr kumimoji="0" lang="zh-CN" altLang="en-US" sz="2800" b="1" i="0" u="none" strike="noStrike" kern="1200" cap="none" spc="0" normalizeH="0" baseline="0" noProof="0" dirty="0">
                <a:ln>
                  <a:noFill/>
                </a:ln>
                <a:solidFill>
                  <a:schemeClr val="tx1"/>
                </a:solidFill>
                <a:effectLst/>
                <a:uLnTx/>
                <a:uFillTx/>
                <a:latin typeface="+mj-lt"/>
                <a:ea typeface="+mn-ea"/>
                <a:cs typeface="+mn-cs"/>
              </a:rPr>
              <a:t>         </a:t>
            </a:r>
            <a:r>
              <a:rPr kumimoji="0" lang="en-US" altLang="zh-CN" sz="2800" b="1" i="0" u="none" strike="noStrike" kern="1200" cap="none" spc="0" normalizeH="0" baseline="0" noProof="0" dirty="0">
                <a:ln>
                  <a:noFill/>
                </a:ln>
                <a:solidFill>
                  <a:schemeClr val="tx1"/>
                </a:solidFill>
                <a:effectLst/>
                <a:uLnTx/>
                <a:uFillTx/>
                <a:latin typeface="+mj-lt"/>
                <a:ea typeface="+mn-ea"/>
                <a:cs typeface="+mn-cs"/>
              </a:rPr>
              <a:t>1.</a:t>
            </a:r>
            <a:r>
              <a:rPr kumimoji="0" lang="zh-CN" altLang="en-US" sz="2800" b="1" i="0" u="none" strike="noStrike" kern="1200" cap="none" spc="0" normalizeH="0" baseline="0" noProof="0" dirty="0">
                <a:ln>
                  <a:noFill/>
                </a:ln>
                <a:solidFill>
                  <a:schemeClr val="tx1"/>
                </a:solidFill>
                <a:effectLst/>
                <a:uLnTx/>
                <a:uFillTx/>
                <a:latin typeface="+mj-lt"/>
                <a:ea typeface="+mn-ea"/>
                <a:cs typeface="+mn-cs"/>
              </a:rPr>
              <a:t>如图，在</a:t>
            </a:r>
            <a:r>
              <a:rPr kumimoji="0" lang="en-US" altLang="zh-CN" sz="2800" b="1" i="0" u="none" strike="noStrike" kern="1200" cap="none" spc="0" normalizeH="0" baseline="0" noProof="0" dirty="0" err="1">
                <a:ln>
                  <a:noFill/>
                </a:ln>
                <a:solidFill>
                  <a:schemeClr val="tx1"/>
                </a:solidFill>
                <a:effectLst/>
                <a:uLnTx/>
                <a:uFillTx/>
                <a:latin typeface="+mj-lt"/>
                <a:ea typeface="+mn-ea"/>
                <a:cs typeface="+mn-cs"/>
              </a:rPr>
              <a:t>Rt</a:t>
            </a:r>
            <a:r>
              <a:rPr kumimoji="0" lang="zh-CN" altLang="en-US" sz="2800" b="1" i="0" u="none" strike="noStrike" kern="1200" cap="none" spc="0" normalizeH="0" baseline="0" noProof="0" dirty="0">
                <a:ln>
                  <a:noFill/>
                </a:ln>
                <a:solidFill>
                  <a:schemeClr val="tx1"/>
                </a:solidFill>
                <a:effectLst/>
                <a:uLnTx/>
                <a:uFillTx/>
                <a:latin typeface="+mj-lt"/>
                <a:ea typeface="+mn-ea"/>
                <a:cs typeface="+mn-cs"/>
              </a:rPr>
              <a:t>△</a:t>
            </a:r>
            <a:r>
              <a:rPr kumimoji="0" lang="en-US" altLang="zh-CN" sz="2800" b="1" i="1" u="none" strike="noStrike" kern="1200" cap="none" spc="0" normalizeH="0" baseline="0" noProof="0" dirty="0">
                <a:ln>
                  <a:noFill/>
                </a:ln>
                <a:solidFill>
                  <a:schemeClr val="tx1"/>
                </a:solidFill>
                <a:effectLst/>
                <a:uLnTx/>
                <a:uFillTx/>
                <a:latin typeface="+mj-lt"/>
                <a:ea typeface="+mn-ea"/>
                <a:cs typeface="+mn-cs"/>
              </a:rPr>
              <a:t>ABC </a:t>
            </a:r>
            <a:r>
              <a:rPr kumimoji="0" lang="zh-CN" altLang="en-US" sz="2800" b="1" i="0" u="none" strike="noStrike" kern="1200" cap="none" spc="0" normalizeH="0" baseline="0" noProof="0" dirty="0">
                <a:ln>
                  <a:noFill/>
                </a:ln>
                <a:solidFill>
                  <a:schemeClr val="tx1"/>
                </a:solidFill>
                <a:effectLst/>
                <a:uLnTx/>
                <a:uFillTx/>
                <a:latin typeface="+mj-lt"/>
                <a:ea typeface="+mn-ea"/>
                <a:cs typeface="+mn-cs"/>
              </a:rPr>
              <a:t>中，</a:t>
            </a:r>
            <a:r>
              <a:rPr kumimoji="0" lang="en-US" altLang="zh-CN" sz="2800" b="1" i="1" u="none" strike="noStrike" kern="1200" cap="none" spc="0" normalizeH="0" baseline="0" noProof="0" dirty="0">
                <a:ln>
                  <a:noFill/>
                </a:ln>
                <a:solidFill>
                  <a:schemeClr val="tx1"/>
                </a:solidFill>
                <a:effectLst/>
                <a:uLnTx/>
                <a:uFillTx/>
                <a:latin typeface="+mj-lt"/>
                <a:ea typeface="+mn-ea"/>
                <a:cs typeface="+mn-cs"/>
              </a:rPr>
              <a:t>BE </a:t>
            </a:r>
            <a:r>
              <a:rPr kumimoji="0" lang="zh-CN" altLang="en-US" sz="2800" b="1" i="0" u="none" strike="noStrike" kern="1200" cap="none" spc="0" normalizeH="0" baseline="0" noProof="0" dirty="0">
                <a:ln>
                  <a:noFill/>
                </a:ln>
                <a:solidFill>
                  <a:schemeClr val="tx1"/>
                </a:solidFill>
                <a:effectLst/>
                <a:uLnTx/>
                <a:uFillTx/>
                <a:latin typeface="+mj-lt"/>
                <a:ea typeface="+mn-ea"/>
                <a:cs typeface="+mn-cs"/>
              </a:rPr>
              <a:t>平分∠</a:t>
            </a:r>
            <a:r>
              <a:rPr kumimoji="0" lang="en-US" altLang="zh-CN" sz="2800" b="1" i="1" u="none" strike="noStrike" kern="1200" cap="none" spc="0" normalizeH="0" baseline="0" noProof="0" dirty="0">
                <a:ln>
                  <a:noFill/>
                </a:ln>
                <a:solidFill>
                  <a:schemeClr val="tx1"/>
                </a:solidFill>
                <a:effectLst/>
                <a:uLnTx/>
                <a:uFillTx/>
                <a:latin typeface="+mj-lt"/>
                <a:ea typeface="+mn-ea"/>
                <a:cs typeface="+mn-cs"/>
              </a:rPr>
              <a:t>ABC</a:t>
            </a:r>
            <a:r>
              <a:rPr kumimoji="0" lang="zh-CN" altLang="en-US" sz="2800" b="1" i="0" u="none" strike="noStrike" kern="1200" cap="none" spc="0" normalizeH="0" baseline="0" noProof="0" dirty="0">
                <a:ln>
                  <a:noFill/>
                </a:ln>
                <a:solidFill>
                  <a:schemeClr val="tx1"/>
                </a:solidFill>
                <a:effectLst/>
                <a:uLnTx/>
                <a:uFillTx/>
                <a:latin typeface="+mj-lt"/>
                <a:ea typeface="+mn-ea"/>
                <a:cs typeface="+mn-cs"/>
              </a:rPr>
              <a:t>，</a:t>
            </a:r>
            <a:r>
              <a:rPr kumimoji="0" lang="en-US" altLang="zh-CN" sz="2800" b="1" i="1" u="none" strike="noStrike" kern="1200" cap="none" spc="0" normalizeH="0" baseline="0" noProof="0" dirty="0">
                <a:ln>
                  <a:noFill/>
                </a:ln>
                <a:solidFill>
                  <a:schemeClr val="tx1"/>
                </a:solidFill>
                <a:effectLst/>
                <a:uLnTx/>
                <a:uFillTx/>
                <a:latin typeface="+mj-lt"/>
                <a:ea typeface="+mn-ea"/>
                <a:cs typeface="+mn-cs"/>
              </a:rPr>
              <a:t>DE</a:t>
            </a:r>
            <a:r>
              <a:rPr kumimoji="0" lang="zh-CN" altLang="en-US" sz="2800" b="1" i="0" u="none" strike="noStrike" kern="1200" cap="none" spc="0" normalizeH="0" baseline="0" noProof="0" dirty="0">
                <a:ln>
                  <a:noFill/>
                </a:ln>
                <a:solidFill>
                  <a:schemeClr val="tx1"/>
                </a:solidFill>
                <a:effectLst/>
                <a:uLnTx/>
                <a:uFillTx/>
                <a:latin typeface="+mj-lt"/>
                <a:ea typeface="+mn-ea"/>
                <a:cs typeface="+mn-cs"/>
              </a:rPr>
              <a:t>⊥</a:t>
            </a:r>
            <a:r>
              <a:rPr kumimoji="0" lang="en-US" altLang="zh-CN" sz="2800" b="1" i="1" u="none" strike="noStrike" kern="1200" cap="none" spc="0" normalizeH="0" baseline="0" noProof="0" dirty="0">
                <a:ln>
                  <a:noFill/>
                </a:ln>
                <a:solidFill>
                  <a:schemeClr val="tx1"/>
                </a:solidFill>
                <a:effectLst/>
                <a:uLnTx/>
                <a:uFillTx/>
                <a:latin typeface="+mj-lt"/>
                <a:ea typeface="+mn-ea"/>
                <a:cs typeface="+mn-cs"/>
              </a:rPr>
              <a:t>AB</a:t>
            </a:r>
            <a:r>
              <a:rPr kumimoji="0" lang="zh-CN" altLang="en-US" sz="2800" b="1" i="0" u="none" strike="noStrike" kern="1200" cap="none" spc="0" normalizeH="0" baseline="0" noProof="0" dirty="0">
                <a:ln>
                  <a:noFill/>
                </a:ln>
                <a:solidFill>
                  <a:schemeClr val="tx1"/>
                </a:solidFill>
                <a:effectLst/>
                <a:uLnTx/>
                <a:uFillTx/>
                <a:latin typeface="+mj-lt"/>
                <a:ea typeface="+mn-ea"/>
                <a:cs typeface="+mn-cs"/>
              </a:rPr>
              <a:t>，垂足为</a:t>
            </a:r>
            <a:r>
              <a:rPr kumimoji="0" lang="en-US" altLang="zh-CN" sz="2800" b="1" i="1" u="none" strike="noStrike" kern="1200" cap="none" spc="0" normalizeH="0" baseline="0" noProof="0" dirty="0">
                <a:ln>
                  <a:noFill/>
                </a:ln>
                <a:solidFill>
                  <a:schemeClr val="tx1"/>
                </a:solidFill>
                <a:effectLst/>
                <a:uLnTx/>
                <a:uFillTx/>
                <a:latin typeface="+mj-lt"/>
                <a:ea typeface="+mn-ea"/>
                <a:cs typeface="+mn-cs"/>
              </a:rPr>
              <a:t>D</a:t>
            </a:r>
            <a:r>
              <a:rPr kumimoji="0" lang="zh-CN" altLang="en-US" sz="2800" b="1" i="0" u="none" strike="noStrike" kern="1200" cap="none" spc="0" normalizeH="0" baseline="0" noProof="0" dirty="0">
                <a:ln>
                  <a:noFill/>
                </a:ln>
                <a:solidFill>
                  <a:schemeClr val="tx1"/>
                </a:solidFill>
                <a:effectLst/>
                <a:uLnTx/>
                <a:uFillTx/>
                <a:latin typeface="+mj-lt"/>
                <a:ea typeface="+mn-ea"/>
                <a:cs typeface="+mn-cs"/>
              </a:rPr>
              <a:t>，</a:t>
            </a:r>
            <a:r>
              <a:rPr kumimoji="0" lang="en-US" altLang="zh-CN" sz="2800" b="1" i="1" u="none" strike="noStrike" kern="1200" cap="none" spc="0" normalizeH="0" baseline="0" noProof="0" dirty="0">
                <a:ln>
                  <a:noFill/>
                </a:ln>
                <a:solidFill>
                  <a:schemeClr val="tx1"/>
                </a:solidFill>
                <a:effectLst/>
                <a:uLnTx/>
                <a:uFillTx/>
                <a:latin typeface="+mj-lt"/>
                <a:ea typeface="+mn-ea"/>
                <a:cs typeface="+mn-cs"/>
              </a:rPr>
              <a:t>AC</a:t>
            </a:r>
            <a:r>
              <a:rPr kumimoji="0" lang="en-US" altLang="zh-CN" sz="2800" b="1" i="0" u="none" strike="noStrike" kern="1200" cap="none" spc="0" normalizeH="0" baseline="0" noProof="0" dirty="0">
                <a:ln>
                  <a:noFill/>
                </a:ln>
                <a:solidFill>
                  <a:schemeClr val="tx1"/>
                </a:solidFill>
                <a:effectLst/>
                <a:uLnTx/>
                <a:uFillTx/>
                <a:latin typeface="+mj-lt"/>
                <a:ea typeface="+mn-ea"/>
                <a:cs typeface="+mn-cs"/>
              </a:rPr>
              <a:t>=3cm</a:t>
            </a:r>
            <a:r>
              <a:rPr kumimoji="0" lang="zh-CN" altLang="en-US" sz="2800" b="1" i="0" u="none" strike="noStrike" kern="1200" cap="none" spc="0" normalizeH="0" baseline="0" noProof="0" dirty="0">
                <a:ln>
                  <a:noFill/>
                </a:ln>
                <a:solidFill>
                  <a:schemeClr val="tx1"/>
                </a:solidFill>
                <a:effectLst/>
                <a:uLnTx/>
                <a:uFillTx/>
                <a:latin typeface="+mj-lt"/>
                <a:ea typeface="+mn-ea"/>
                <a:cs typeface="+mn-cs"/>
              </a:rPr>
              <a:t>，那么 </a:t>
            </a:r>
            <a:r>
              <a:rPr kumimoji="0" lang="en-US" altLang="zh-CN" sz="2800" b="1" i="1" u="none" strike="noStrike" kern="1200" cap="none" spc="0" normalizeH="0" baseline="0" noProof="0" dirty="0">
                <a:ln>
                  <a:noFill/>
                </a:ln>
                <a:solidFill>
                  <a:schemeClr val="tx1"/>
                </a:solidFill>
                <a:effectLst/>
                <a:uLnTx/>
                <a:uFillTx/>
                <a:latin typeface="+mj-lt"/>
                <a:ea typeface="+mn-ea"/>
                <a:cs typeface="+mn-cs"/>
              </a:rPr>
              <a:t>AE </a:t>
            </a:r>
            <a:r>
              <a:rPr kumimoji="0" lang="en-US" altLang="zh-CN" sz="2800" b="1" i="0" u="none" strike="noStrike" kern="1200" cap="none" spc="0" normalizeH="0" baseline="0" noProof="0" dirty="0">
                <a:ln>
                  <a:noFill/>
                </a:ln>
                <a:solidFill>
                  <a:schemeClr val="tx1"/>
                </a:solidFill>
                <a:effectLst/>
                <a:uLnTx/>
                <a:uFillTx/>
                <a:latin typeface="+mj-lt"/>
                <a:ea typeface="+mn-ea"/>
                <a:cs typeface="+mn-cs"/>
              </a:rPr>
              <a:t>+ </a:t>
            </a:r>
            <a:r>
              <a:rPr kumimoji="0" lang="en-US" altLang="zh-CN" sz="2800" b="1" i="1" u="none" strike="noStrike" kern="1200" cap="none" spc="0" normalizeH="0" baseline="0" noProof="0" dirty="0">
                <a:ln>
                  <a:noFill/>
                </a:ln>
                <a:solidFill>
                  <a:schemeClr val="tx1"/>
                </a:solidFill>
                <a:effectLst/>
                <a:uLnTx/>
                <a:uFillTx/>
                <a:latin typeface="+mj-lt"/>
                <a:ea typeface="+mn-ea"/>
                <a:cs typeface="+mn-cs"/>
              </a:rPr>
              <a:t>D</a:t>
            </a:r>
            <a:r>
              <a:rPr kumimoji="0" lang="en-US" altLang="zh-CN" sz="2800" b="1" i="0" u="none" strike="noStrike" kern="1200" cap="none" spc="0" normalizeH="0" baseline="0" noProof="0" dirty="0">
                <a:ln>
                  <a:noFill/>
                </a:ln>
                <a:solidFill>
                  <a:schemeClr val="tx1"/>
                </a:solidFill>
                <a:effectLst/>
                <a:uLnTx/>
                <a:uFillTx/>
                <a:latin typeface="+mj-lt"/>
                <a:ea typeface="+mn-ea"/>
                <a:cs typeface="+mn-cs"/>
              </a:rPr>
              <a:t>E </a:t>
            </a:r>
            <a:r>
              <a:rPr kumimoji="0" lang="zh-CN" altLang="en-US" sz="2800" b="1" i="0" u="none" strike="noStrike" kern="1200" cap="none" spc="0" normalizeH="0" baseline="0" noProof="0" dirty="0">
                <a:ln>
                  <a:noFill/>
                </a:ln>
                <a:solidFill>
                  <a:schemeClr val="tx1"/>
                </a:solidFill>
                <a:effectLst/>
                <a:uLnTx/>
                <a:uFillTx/>
                <a:latin typeface="+mj-lt"/>
                <a:ea typeface="+mn-ea"/>
                <a:cs typeface="+mn-cs"/>
              </a:rPr>
              <a:t>的值为（         ）</a:t>
            </a:r>
            <a:endParaRPr kumimoji="0" lang="en-US" altLang="zh-CN" sz="2800" b="1" i="0" u="none" strike="noStrike" kern="1200" cap="none" spc="0" normalizeH="0" baseline="0" noProof="0" dirty="0">
              <a:ln>
                <a:noFill/>
              </a:ln>
              <a:solidFill>
                <a:schemeClr val="tx1"/>
              </a:solidFill>
              <a:effectLst/>
              <a:uLnTx/>
              <a:uFillTx/>
              <a:latin typeface="+mj-lt"/>
              <a:ea typeface="+mn-ea"/>
              <a:cs typeface="+mn-cs"/>
            </a:endParaRPr>
          </a:p>
          <a:p>
            <a:pPr marL="0" marR="0" lvl="0" indent="0" algn="l" defTabSz="457200" rtl="0" eaLnBrk="1" fontAlgn="base" latinLnBrk="0" hangingPunct="1">
              <a:lnSpc>
                <a:spcPct val="150000"/>
              </a:lnSpc>
              <a:spcBef>
                <a:spcPts val="0"/>
              </a:spcBef>
              <a:spcAft>
                <a:spcPct val="0"/>
              </a:spcAft>
              <a:buClrTx/>
              <a:buSzTx/>
              <a:buFontTx/>
              <a:buNone/>
              <a:defRPr/>
            </a:pPr>
            <a:r>
              <a:rPr kumimoji="0" lang="en-US" altLang="zh-CN" sz="2800" b="1" i="0" u="none" strike="noStrike" kern="1200" cap="none" spc="0" normalizeH="0" baseline="0" noProof="0" dirty="0">
                <a:ln>
                  <a:noFill/>
                </a:ln>
                <a:solidFill>
                  <a:schemeClr val="tx1"/>
                </a:solidFill>
                <a:effectLst/>
                <a:uLnTx/>
                <a:uFillTx/>
                <a:latin typeface="+mj-lt"/>
                <a:ea typeface="+mn-ea"/>
                <a:cs typeface="+mn-cs"/>
              </a:rPr>
              <a:t>         </a:t>
            </a:r>
            <a:r>
              <a:rPr kumimoji="0" lang="en-US" altLang="zh-CN" sz="2800" b="1" i="0" u="none" strike="noStrike" kern="1200" cap="none" spc="0" normalizeH="0" baseline="0" noProof="0" dirty="0" err="1">
                <a:ln>
                  <a:noFill/>
                </a:ln>
                <a:solidFill>
                  <a:schemeClr val="tx1"/>
                </a:solidFill>
                <a:effectLst/>
                <a:uLnTx/>
                <a:uFillTx/>
                <a:latin typeface="+mj-lt"/>
                <a:ea typeface="+mn-ea"/>
                <a:cs typeface="+mn-cs"/>
              </a:rPr>
              <a:t>A.2cm</a:t>
            </a:r>
            <a:r>
              <a:rPr kumimoji="0" lang="en-US" altLang="zh-CN" sz="2800" b="1" i="0" u="none" strike="noStrike" kern="1200" cap="none" spc="0" normalizeH="0" baseline="0" noProof="0" dirty="0">
                <a:ln>
                  <a:noFill/>
                </a:ln>
                <a:solidFill>
                  <a:schemeClr val="tx1"/>
                </a:solidFill>
                <a:effectLst/>
                <a:uLnTx/>
                <a:uFillTx/>
                <a:latin typeface="+mj-lt"/>
                <a:ea typeface="+mn-ea"/>
                <a:cs typeface="+mn-cs"/>
              </a:rPr>
              <a:t>           </a:t>
            </a:r>
            <a:r>
              <a:rPr kumimoji="0" lang="en-US" altLang="zh-CN" sz="2800" b="1" i="0" u="none" strike="noStrike" kern="1200" cap="none" spc="0" normalizeH="0" baseline="0" noProof="0" dirty="0" err="1">
                <a:ln>
                  <a:noFill/>
                </a:ln>
                <a:solidFill>
                  <a:schemeClr val="tx1"/>
                </a:solidFill>
                <a:effectLst/>
                <a:uLnTx/>
                <a:uFillTx/>
                <a:latin typeface="+mj-lt"/>
                <a:ea typeface="+mn-ea"/>
                <a:cs typeface="+mn-cs"/>
              </a:rPr>
              <a:t>B.3cm</a:t>
            </a:r>
            <a:endParaRPr kumimoji="0" lang="en-US" altLang="zh-CN" sz="2800" b="1" i="0" u="none" strike="noStrike" kern="1200" cap="none" spc="0" normalizeH="0" baseline="0" noProof="0" dirty="0">
              <a:ln>
                <a:noFill/>
              </a:ln>
              <a:solidFill>
                <a:schemeClr val="tx1"/>
              </a:solidFill>
              <a:effectLst/>
              <a:uLnTx/>
              <a:uFillTx/>
              <a:latin typeface="+mj-lt"/>
              <a:ea typeface="+mn-ea"/>
              <a:cs typeface="+mn-cs"/>
            </a:endParaRPr>
          </a:p>
          <a:p>
            <a:pPr marL="0" marR="0" lvl="0" indent="0" algn="l" defTabSz="457200" rtl="0" eaLnBrk="1" fontAlgn="base" latinLnBrk="0" hangingPunct="1">
              <a:lnSpc>
                <a:spcPct val="150000"/>
              </a:lnSpc>
              <a:spcBef>
                <a:spcPts val="0"/>
              </a:spcBef>
              <a:spcAft>
                <a:spcPct val="0"/>
              </a:spcAft>
              <a:buClrTx/>
              <a:buSzTx/>
              <a:buFontTx/>
              <a:buNone/>
              <a:defRPr/>
            </a:pPr>
            <a:r>
              <a:rPr kumimoji="0" lang="en-US" altLang="zh-CN" sz="2800" b="1" i="0" u="none" strike="noStrike" kern="1200" cap="none" spc="0" normalizeH="0" baseline="0" noProof="0" dirty="0">
                <a:ln>
                  <a:noFill/>
                </a:ln>
                <a:solidFill>
                  <a:schemeClr val="tx1"/>
                </a:solidFill>
                <a:effectLst/>
                <a:uLnTx/>
                <a:uFillTx/>
                <a:latin typeface="+mj-lt"/>
                <a:ea typeface="+mn-ea"/>
                <a:cs typeface="+mn-cs"/>
              </a:rPr>
              <a:t>         C.4cm           D.5cm</a:t>
            </a:r>
            <a:endParaRPr kumimoji="0" lang="zh-CN" altLang="en-US" sz="2800" b="1" i="0" u="none" strike="noStrike" kern="1200" cap="none" spc="0" normalizeH="0" baseline="0" noProof="0" dirty="0">
              <a:ln>
                <a:noFill/>
              </a:ln>
              <a:solidFill>
                <a:schemeClr val="tx1"/>
              </a:solidFill>
              <a:effectLst/>
              <a:uLnTx/>
              <a:uFillTx/>
              <a:latin typeface="+mj-lt"/>
              <a:ea typeface="+mn-ea"/>
              <a:cs typeface="+mn-cs"/>
            </a:endParaRPr>
          </a:p>
        </p:txBody>
      </p:sp>
      <p:sp>
        <p:nvSpPr>
          <p:cNvPr id="9" name="矩形 8"/>
          <p:cNvSpPr/>
          <p:nvPr/>
        </p:nvSpPr>
        <p:spPr>
          <a:xfrm>
            <a:off x="2347913" y="2389188"/>
            <a:ext cx="422275" cy="523875"/>
          </a:xfrm>
          <a:prstGeom prst="rect">
            <a:avLst/>
          </a:prstGeom>
          <a:noFill/>
          <a:ln w="9525">
            <a:noFill/>
          </a:ln>
        </p:spPr>
        <p:txBody>
          <a:bodyPr wrap="none">
            <a:spAutoFit/>
          </a:bodyPr>
          <a:lstStyle/>
          <a:p>
            <a:r>
              <a:rPr lang="en-US" altLang="zh-CN" sz="2800" b="1" dirty="0">
                <a:solidFill>
                  <a:srgbClr val="FF0000"/>
                </a:solidFill>
                <a:latin typeface="Times New Roman" panose="02020603050405020304" pitchFamily="18" charset="0"/>
                <a:ea typeface="黑体" panose="02010609060101010101" pitchFamily="49" charset="-122"/>
              </a:rPr>
              <a:t>B</a:t>
            </a:r>
            <a:endParaRPr lang="zh-CN" altLang="en-US" dirty="0">
              <a:solidFill>
                <a:srgbClr val="FF0000"/>
              </a:solidFill>
              <a:latin typeface="Arial" panose="020B0604020202020204" pitchFamily="34" charset="0"/>
              <a:ea typeface="黑体" panose="02010609060101010101" pitchFamily="49" charset="-122"/>
            </a:endParaRPr>
          </a:p>
        </p:txBody>
      </p:sp>
      <p:grpSp>
        <p:nvGrpSpPr>
          <p:cNvPr id="10" name="组合 1"/>
          <p:cNvGrpSpPr/>
          <p:nvPr/>
        </p:nvGrpSpPr>
        <p:grpSpPr>
          <a:xfrm>
            <a:off x="2803525" y="239713"/>
            <a:ext cx="2649538" cy="635000"/>
            <a:chOff x="2803270" y="240279"/>
            <a:chExt cx="2649758" cy="634072"/>
          </a:xfrm>
        </p:grpSpPr>
        <p:sp>
          <p:nvSpPr>
            <p:cNvPr id="11" name="矩形 10"/>
            <p:cNvSpPr/>
            <p:nvPr/>
          </p:nvSpPr>
          <p:spPr>
            <a:xfrm>
              <a:off x="2803270" y="294175"/>
              <a:ext cx="2649758" cy="546887"/>
            </a:xfrm>
            <a:prstGeom prst="rect">
              <a:avLst/>
            </a:prstGeom>
            <a:solidFill>
              <a:srgbClr val="3F3F3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3200" b="1" i="0" u="none" strike="noStrike" kern="1200" cap="none" spc="0" normalizeH="0" baseline="0" noProof="0" dirty="0">
                  <a:ln>
                    <a:noFill/>
                  </a:ln>
                  <a:solidFill>
                    <a:prstClr val="white"/>
                  </a:solidFill>
                  <a:effectLst/>
                  <a:uLnTx/>
                  <a:uFillTx/>
                  <a:latin typeface="黑体" panose="02010609060101010101" pitchFamily="49" charset="-122"/>
                  <a:ea typeface="黑体" panose="02010609060101010101" pitchFamily="49" charset="-122"/>
                  <a:cs typeface="+mn-cs"/>
                </a:rPr>
                <a:t>    随堂演练</a:t>
              </a:r>
              <a:endParaRPr kumimoji="0" lang="zh-CN" altLang="en-US" sz="3200" b="1" i="0" u="none" strike="noStrike" kern="1200" cap="none" spc="0" normalizeH="0" baseline="0" noProof="0" dirty="0">
                <a:ln>
                  <a:noFill/>
                </a:ln>
                <a:solidFill>
                  <a:prstClr val="white"/>
                </a:solidFill>
                <a:effectLst/>
                <a:uLnTx/>
                <a:uFillTx/>
                <a:latin typeface="黑体" panose="02010609060101010101" pitchFamily="49" charset="-122"/>
                <a:ea typeface="黑体" panose="02010609060101010101" pitchFamily="49" charset="-122"/>
                <a:cs typeface="+mn-cs"/>
              </a:endParaRPr>
            </a:p>
          </p:txBody>
        </p:sp>
        <p:sp>
          <p:nvSpPr>
            <p:cNvPr id="12" name="矩形 11"/>
            <p:cNvSpPr/>
            <p:nvPr/>
          </p:nvSpPr>
          <p:spPr>
            <a:xfrm>
              <a:off x="2909642" y="240279"/>
              <a:ext cx="654104" cy="634072"/>
            </a:xfrm>
            <a:prstGeom prst="rect">
              <a:avLst/>
            </a:prstGeom>
            <a:solidFill>
              <a:srgbClr val="FD806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Times New Roman" panose="02020603050405020304"/>
                <a:ea typeface="黑体" panose="02010609060101010101" pitchFamily="49" charset="-122"/>
                <a:cs typeface="+mn-cs"/>
              </a:endParaRPr>
            </a:p>
          </p:txBody>
        </p:sp>
      </p:grpSp>
      <p:pic>
        <p:nvPicPr>
          <p:cNvPr id="4" name="图片 3"/>
          <p:cNvPicPr>
            <a:picLocks noChangeAspect="1"/>
          </p:cNvPicPr>
          <p:nvPr/>
        </p:nvPicPr>
        <p:blipFill>
          <a:blip r:embed="rId1"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5239632" y="2629145"/>
            <a:ext cx="3736057" cy="1830143"/>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p:cNvSpPr/>
          <p:nvPr/>
        </p:nvSpPr>
        <p:spPr>
          <a:xfrm>
            <a:off x="727075" y="865188"/>
            <a:ext cx="7800975" cy="3413125"/>
          </a:xfrm>
          <a:prstGeom prst="rect">
            <a:avLst/>
          </a:prstGeom>
          <a:noFill/>
          <a:ln>
            <a:noFill/>
          </a:ln>
        </p:spPr>
        <p:txBody>
          <a:bodyPr/>
          <a:lstStyle/>
          <a:p>
            <a:pPr marL="0" marR="0" lvl="0" indent="0" algn="l" defTabSz="457200" rtl="0" eaLnBrk="1" fontAlgn="base" latinLnBrk="0" hangingPunct="1">
              <a:lnSpc>
                <a:spcPct val="150000"/>
              </a:lnSpc>
              <a:spcBef>
                <a:spcPts val="0"/>
              </a:spcBef>
              <a:spcAft>
                <a:spcPct val="0"/>
              </a:spcAft>
              <a:buClrTx/>
              <a:buSzTx/>
              <a:buFontTx/>
              <a:buNone/>
              <a:defRPr/>
            </a:pPr>
            <a:r>
              <a:rPr kumimoji="0" lang="zh-CN" altLang="en-US" sz="2800" b="1" i="0" u="none" strike="noStrike" kern="1200" cap="none" spc="0" normalizeH="0" baseline="0" noProof="0" dirty="0">
                <a:ln>
                  <a:noFill/>
                </a:ln>
                <a:solidFill>
                  <a:schemeClr val="tx1"/>
                </a:solidFill>
                <a:effectLst/>
                <a:uLnTx/>
                <a:uFillTx/>
                <a:latin typeface="+mj-lt"/>
                <a:ea typeface="+mn-ea"/>
                <a:cs typeface="+mn-cs"/>
              </a:rPr>
              <a:t>         </a:t>
            </a:r>
            <a:r>
              <a:rPr kumimoji="0" lang="en-US" altLang="zh-CN" sz="2800" b="1" i="0" u="none" strike="noStrike" kern="1200" cap="none" spc="0" normalizeH="0" baseline="0" noProof="0" dirty="0">
                <a:ln>
                  <a:noFill/>
                </a:ln>
                <a:solidFill>
                  <a:schemeClr val="tx1"/>
                </a:solidFill>
                <a:effectLst/>
                <a:uLnTx/>
                <a:uFillTx/>
                <a:latin typeface="+mj-lt"/>
                <a:ea typeface="+mn-ea"/>
                <a:cs typeface="+mn-cs"/>
              </a:rPr>
              <a:t>2.</a:t>
            </a:r>
            <a:r>
              <a:rPr kumimoji="0" lang="zh-CN" altLang="en-US" sz="2800" b="1" i="0" u="none" strike="noStrike" kern="1200" cap="none" spc="0" normalizeH="0" baseline="0" noProof="0" dirty="0">
                <a:ln>
                  <a:noFill/>
                </a:ln>
                <a:solidFill>
                  <a:schemeClr val="tx1"/>
                </a:solidFill>
                <a:effectLst/>
                <a:uLnTx/>
                <a:uFillTx/>
                <a:latin typeface="+mj-lt"/>
                <a:ea typeface="+mn-ea"/>
                <a:cs typeface="+mn-cs"/>
              </a:rPr>
              <a:t>如图，</a:t>
            </a:r>
            <a:r>
              <a:rPr kumimoji="0" lang="en-US" altLang="zh-CN" sz="2800" b="1" i="1" u="none" strike="noStrike" kern="1200" cap="none" spc="0" normalizeH="0" baseline="0" noProof="0" dirty="0">
                <a:ln>
                  <a:noFill/>
                </a:ln>
                <a:solidFill>
                  <a:schemeClr val="tx1"/>
                </a:solidFill>
                <a:effectLst/>
                <a:uLnTx/>
                <a:uFillTx/>
                <a:latin typeface="+mj-lt"/>
                <a:ea typeface="+mn-ea"/>
                <a:cs typeface="+mn-cs"/>
              </a:rPr>
              <a:t>AD </a:t>
            </a:r>
            <a:r>
              <a:rPr kumimoji="0" lang="zh-CN" altLang="en-US" sz="2800" b="1" i="0" u="none" strike="noStrike" kern="1200" cap="none" spc="0" normalizeH="0" baseline="0" noProof="0" dirty="0">
                <a:ln>
                  <a:noFill/>
                </a:ln>
                <a:solidFill>
                  <a:schemeClr val="tx1"/>
                </a:solidFill>
                <a:effectLst/>
                <a:uLnTx/>
                <a:uFillTx/>
                <a:latin typeface="+mj-lt"/>
                <a:ea typeface="+mn-ea"/>
                <a:cs typeface="+mn-cs"/>
              </a:rPr>
              <a:t>是△</a:t>
            </a:r>
            <a:r>
              <a:rPr kumimoji="0" lang="en-US" altLang="zh-CN" sz="2800" b="1" i="1" u="none" strike="noStrike" kern="1200" cap="none" spc="0" normalizeH="0" baseline="0" noProof="0" dirty="0">
                <a:ln>
                  <a:noFill/>
                </a:ln>
                <a:solidFill>
                  <a:schemeClr val="tx1"/>
                </a:solidFill>
                <a:effectLst/>
                <a:uLnTx/>
                <a:uFillTx/>
                <a:latin typeface="+mj-lt"/>
                <a:ea typeface="+mn-ea"/>
                <a:cs typeface="+mn-cs"/>
              </a:rPr>
              <a:t>ABC </a:t>
            </a:r>
            <a:r>
              <a:rPr kumimoji="0" lang="zh-CN" altLang="en-US" sz="2800" b="1" i="0" u="none" strike="noStrike" kern="1200" cap="none" spc="0" normalizeH="0" baseline="0" noProof="0" dirty="0">
                <a:ln>
                  <a:noFill/>
                </a:ln>
                <a:solidFill>
                  <a:schemeClr val="tx1"/>
                </a:solidFill>
                <a:effectLst/>
                <a:uLnTx/>
                <a:uFillTx/>
                <a:latin typeface="+mj-lt"/>
                <a:ea typeface="+mn-ea"/>
                <a:cs typeface="+mn-cs"/>
              </a:rPr>
              <a:t>中∠</a:t>
            </a:r>
            <a:r>
              <a:rPr kumimoji="0" lang="en-US" altLang="zh-CN" sz="2800" b="1" i="1" u="none" strike="noStrike" kern="1200" cap="none" spc="0" normalizeH="0" baseline="0" noProof="0" dirty="0">
                <a:ln>
                  <a:noFill/>
                </a:ln>
                <a:solidFill>
                  <a:schemeClr val="tx1"/>
                </a:solidFill>
                <a:effectLst/>
                <a:uLnTx/>
                <a:uFillTx/>
                <a:latin typeface="+mj-lt"/>
                <a:ea typeface="+mn-ea"/>
                <a:cs typeface="+mn-cs"/>
              </a:rPr>
              <a:t>BAC </a:t>
            </a:r>
            <a:r>
              <a:rPr kumimoji="0" lang="zh-CN" altLang="en-US" sz="2800" b="1" i="0" u="none" strike="noStrike" kern="1200" cap="none" spc="0" normalizeH="0" baseline="0" noProof="0" dirty="0">
                <a:ln>
                  <a:noFill/>
                </a:ln>
                <a:solidFill>
                  <a:schemeClr val="tx1"/>
                </a:solidFill>
                <a:effectLst/>
                <a:uLnTx/>
                <a:uFillTx/>
                <a:latin typeface="+mj-lt"/>
                <a:ea typeface="+mn-ea"/>
                <a:cs typeface="+mn-cs"/>
              </a:rPr>
              <a:t>的角平分线，</a:t>
            </a:r>
            <a:r>
              <a:rPr kumimoji="0" lang="en-US" altLang="zh-CN" sz="2800" b="1" i="1" u="none" strike="noStrike" kern="1200" cap="none" spc="0" normalizeH="0" baseline="0" noProof="0" dirty="0">
                <a:ln>
                  <a:noFill/>
                </a:ln>
                <a:solidFill>
                  <a:schemeClr val="tx1"/>
                </a:solidFill>
                <a:effectLst/>
                <a:uLnTx/>
                <a:uFillTx/>
                <a:latin typeface="+mj-lt"/>
                <a:ea typeface="+mn-ea"/>
                <a:cs typeface="+mn-cs"/>
              </a:rPr>
              <a:t>DE </a:t>
            </a:r>
            <a:r>
              <a:rPr kumimoji="0" lang="zh-CN" altLang="en-US" sz="2800" b="1" i="0" u="none" strike="noStrike" kern="1200" cap="none" spc="0" normalizeH="0" baseline="0" noProof="0" dirty="0">
                <a:ln>
                  <a:noFill/>
                </a:ln>
                <a:solidFill>
                  <a:schemeClr val="tx1"/>
                </a:solidFill>
                <a:effectLst/>
                <a:uLnTx/>
                <a:uFillTx/>
                <a:latin typeface="+mj-lt"/>
                <a:ea typeface="+mn-ea"/>
                <a:cs typeface="+mn-cs"/>
              </a:rPr>
              <a:t>垂直于点 </a:t>
            </a:r>
            <a:r>
              <a:rPr kumimoji="0" lang="en-US" altLang="zh-CN" sz="2800" b="1" i="1" u="none" strike="noStrike" kern="1200" cap="none" spc="0" normalizeH="0" baseline="0" noProof="0" dirty="0">
                <a:ln>
                  <a:noFill/>
                </a:ln>
                <a:solidFill>
                  <a:schemeClr val="tx1"/>
                </a:solidFill>
                <a:effectLst/>
                <a:uLnTx/>
                <a:uFillTx/>
                <a:latin typeface="+mj-lt"/>
                <a:ea typeface="+mn-ea"/>
                <a:cs typeface="+mn-cs"/>
              </a:rPr>
              <a:t>E</a:t>
            </a:r>
            <a:r>
              <a:rPr kumimoji="0" lang="zh-CN" altLang="en-US" sz="2800" b="1" i="0" u="none" strike="noStrike" kern="1200" cap="none" spc="0" normalizeH="0" baseline="0" noProof="0" dirty="0">
                <a:ln>
                  <a:noFill/>
                </a:ln>
                <a:solidFill>
                  <a:schemeClr val="tx1"/>
                </a:solidFill>
                <a:effectLst/>
                <a:uLnTx/>
                <a:uFillTx/>
                <a:latin typeface="+mj-lt"/>
                <a:ea typeface="+mn-ea"/>
                <a:cs typeface="+mn-cs"/>
              </a:rPr>
              <a:t>，</a:t>
            </a:r>
            <a:r>
              <a:rPr kumimoji="0" lang="en-US" altLang="zh-CN" sz="2800" b="1" i="0" u="none" strike="noStrike" kern="1200" cap="none" spc="0" normalizeH="0" baseline="0" noProof="0" dirty="0">
                <a:ln>
                  <a:noFill/>
                </a:ln>
                <a:solidFill>
                  <a:schemeClr val="tx1"/>
                </a:solidFill>
                <a:effectLst/>
                <a:uLnTx/>
                <a:uFillTx/>
                <a:latin typeface="+mj-lt"/>
                <a:ea typeface="+mn-ea"/>
                <a:cs typeface="+mn-cs"/>
              </a:rPr>
              <a:t>S</a:t>
            </a:r>
            <a:r>
              <a:rPr kumimoji="0" lang="zh-CN" altLang="en-US" sz="2800" b="1" i="0" u="none" strike="noStrike" kern="1200" cap="none" spc="0" normalizeH="0" baseline="-25000" noProof="0" dirty="0">
                <a:ln>
                  <a:noFill/>
                </a:ln>
                <a:solidFill>
                  <a:schemeClr val="tx1"/>
                </a:solidFill>
                <a:effectLst/>
                <a:uLnTx/>
                <a:uFillTx/>
                <a:latin typeface="+mj-lt"/>
                <a:ea typeface="+mn-ea"/>
                <a:cs typeface="+mn-cs"/>
              </a:rPr>
              <a:t>△</a:t>
            </a:r>
            <a:r>
              <a:rPr kumimoji="0" lang="en-US" altLang="zh-CN" sz="2800" b="1" i="1" u="none" strike="noStrike" kern="1200" cap="none" spc="0" normalizeH="0" baseline="-25000" noProof="0" dirty="0">
                <a:ln>
                  <a:noFill/>
                </a:ln>
                <a:solidFill>
                  <a:schemeClr val="tx1"/>
                </a:solidFill>
                <a:effectLst/>
                <a:uLnTx/>
                <a:uFillTx/>
                <a:latin typeface="+mj-lt"/>
                <a:ea typeface="+mn-ea"/>
                <a:cs typeface="+mn-cs"/>
              </a:rPr>
              <a:t>ABC </a:t>
            </a:r>
            <a:r>
              <a:rPr kumimoji="0" lang="en-US" altLang="zh-CN" sz="2800" b="1" i="0" u="none" strike="noStrike" kern="1200" cap="none" spc="0" normalizeH="0" baseline="0" noProof="0" dirty="0">
                <a:ln>
                  <a:noFill/>
                </a:ln>
                <a:solidFill>
                  <a:schemeClr val="tx1"/>
                </a:solidFill>
                <a:effectLst/>
                <a:uLnTx/>
                <a:uFillTx/>
                <a:latin typeface="+mj-lt"/>
                <a:ea typeface="+mn-ea"/>
                <a:cs typeface="+mn-cs"/>
              </a:rPr>
              <a:t>= 7</a:t>
            </a:r>
            <a:r>
              <a:rPr kumimoji="0" lang="zh-CN" altLang="en-US" sz="2800" b="1" i="0" u="none" strike="noStrike" kern="1200" cap="none" spc="0" normalizeH="0" baseline="0" noProof="0" dirty="0">
                <a:ln>
                  <a:noFill/>
                </a:ln>
                <a:solidFill>
                  <a:schemeClr val="tx1"/>
                </a:solidFill>
                <a:effectLst/>
                <a:uLnTx/>
                <a:uFillTx/>
                <a:latin typeface="+mj-lt"/>
                <a:ea typeface="+mn-ea"/>
                <a:cs typeface="+mn-cs"/>
              </a:rPr>
              <a:t>，</a:t>
            </a:r>
            <a:r>
              <a:rPr kumimoji="0" lang="en-US" altLang="zh-CN" sz="2800" b="1" i="1" u="none" strike="noStrike" kern="1200" cap="none" spc="0" normalizeH="0" baseline="0" noProof="0" dirty="0">
                <a:ln>
                  <a:noFill/>
                </a:ln>
                <a:solidFill>
                  <a:schemeClr val="tx1"/>
                </a:solidFill>
                <a:effectLst/>
                <a:uLnTx/>
                <a:uFillTx/>
                <a:latin typeface="+mj-lt"/>
                <a:ea typeface="+mn-ea"/>
                <a:cs typeface="+mn-cs"/>
              </a:rPr>
              <a:t>DE </a:t>
            </a:r>
            <a:r>
              <a:rPr kumimoji="0" lang="en-US" altLang="zh-CN" sz="2800" b="1" i="0" u="none" strike="noStrike" kern="1200" cap="none" spc="0" normalizeH="0" baseline="0" noProof="0" dirty="0">
                <a:ln>
                  <a:noFill/>
                </a:ln>
                <a:solidFill>
                  <a:schemeClr val="tx1"/>
                </a:solidFill>
                <a:effectLst/>
                <a:uLnTx/>
                <a:uFillTx/>
                <a:latin typeface="+mj-lt"/>
                <a:ea typeface="+mn-ea"/>
                <a:cs typeface="+mn-cs"/>
              </a:rPr>
              <a:t>= 2</a:t>
            </a:r>
            <a:r>
              <a:rPr kumimoji="0" lang="zh-CN" altLang="en-US" sz="2800" b="1" i="0" u="none" strike="noStrike" kern="1200" cap="none" spc="0" normalizeH="0" baseline="0" noProof="0" dirty="0">
                <a:ln>
                  <a:noFill/>
                </a:ln>
                <a:solidFill>
                  <a:schemeClr val="tx1"/>
                </a:solidFill>
                <a:effectLst/>
                <a:uLnTx/>
                <a:uFillTx/>
                <a:latin typeface="+mj-lt"/>
                <a:ea typeface="+mn-ea"/>
                <a:cs typeface="+mn-cs"/>
              </a:rPr>
              <a:t>，</a:t>
            </a:r>
            <a:r>
              <a:rPr kumimoji="0" lang="en-US" altLang="zh-CN" sz="2800" b="1" i="1" u="none" strike="noStrike" kern="1200" cap="none" spc="0" normalizeH="0" baseline="0" noProof="0" dirty="0">
                <a:ln>
                  <a:noFill/>
                </a:ln>
                <a:solidFill>
                  <a:schemeClr val="tx1"/>
                </a:solidFill>
                <a:effectLst/>
                <a:uLnTx/>
                <a:uFillTx/>
                <a:latin typeface="+mj-lt"/>
                <a:ea typeface="+mn-ea"/>
                <a:cs typeface="+mn-cs"/>
              </a:rPr>
              <a:t>AB </a:t>
            </a:r>
            <a:r>
              <a:rPr kumimoji="0" lang="en-US" altLang="zh-CN" sz="2800" b="1" i="0" u="none" strike="noStrike" kern="1200" cap="none" spc="0" normalizeH="0" baseline="0" noProof="0" dirty="0">
                <a:ln>
                  <a:noFill/>
                </a:ln>
                <a:solidFill>
                  <a:schemeClr val="tx1"/>
                </a:solidFill>
                <a:effectLst/>
                <a:uLnTx/>
                <a:uFillTx/>
                <a:latin typeface="+mj-lt"/>
                <a:ea typeface="+mn-ea"/>
                <a:cs typeface="+mn-cs"/>
              </a:rPr>
              <a:t>= 4</a:t>
            </a:r>
            <a:r>
              <a:rPr kumimoji="0" lang="zh-CN" altLang="en-US" sz="2800" b="1" i="0" u="none" strike="noStrike" kern="1200" cap="none" spc="0" normalizeH="0" baseline="0" noProof="0" dirty="0">
                <a:ln>
                  <a:noFill/>
                </a:ln>
                <a:solidFill>
                  <a:schemeClr val="tx1"/>
                </a:solidFill>
                <a:effectLst/>
                <a:uLnTx/>
                <a:uFillTx/>
                <a:latin typeface="+mj-lt"/>
                <a:ea typeface="+mn-ea"/>
                <a:cs typeface="+mn-cs"/>
              </a:rPr>
              <a:t>，则 </a:t>
            </a:r>
            <a:r>
              <a:rPr kumimoji="0" lang="en-US" altLang="zh-CN" sz="2800" b="1" i="1" u="none" strike="noStrike" kern="1200" cap="none" spc="0" normalizeH="0" baseline="0" noProof="0" dirty="0">
                <a:ln>
                  <a:noFill/>
                </a:ln>
                <a:solidFill>
                  <a:schemeClr val="tx1"/>
                </a:solidFill>
                <a:effectLst/>
                <a:uLnTx/>
                <a:uFillTx/>
                <a:latin typeface="+mj-lt"/>
                <a:ea typeface="+mn-ea"/>
                <a:cs typeface="+mn-cs"/>
              </a:rPr>
              <a:t>AC </a:t>
            </a:r>
            <a:r>
              <a:rPr kumimoji="0" lang="zh-CN" altLang="en-US" sz="2800" b="1" i="0" u="none" strike="noStrike" kern="1200" cap="none" spc="0" normalizeH="0" baseline="0" noProof="0" dirty="0">
                <a:ln>
                  <a:noFill/>
                </a:ln>
                <a:solidFill>
                  <a:schemeClr val="tx1"/>
                </a:solidFill>
                <a:effectLst/>
                <a:uLnTx/>
                <a:uFillTx/>
                <a:latin typeface="+mj-lt"/>
                <a:ea typeface="+mn-ea"/>
                <a:cs typeface="+mn-cs"/>
              </a:rPr>
              <a:t>长是（         ）</a:t>
            </a:r>
            <a:endParaRPr kumimoji="0" lang="en-US" altLang="zh-CN" sz="2800" b="1" i="0" u="none" strike="noStrike" kern="1200" cap="none" spc="0" normalizeH="0" baseline="0" noProof="0" dirty="0">
              <a:ln>
                <a:noFill/>
              </a:ln>
              <a:solidFill>
                <a:schemeClr val="tx1"/>
              </a:solidFill>
              <a:effectLst/>
              <a:uLnTx/>
              <a:uFillTx/>
              <a:latin typeface="+mj-lt"/>
              <a:ea typeface="+mn-ea"/>
              <a:cs typeface="+mn-cs"/>
            </a:endParaRPr>
          </a:p>
          <a:p>
            <a:pPr marL="0" marR="0" lvl="0" indent="0" algn="l" defTabSz="457200" rtl="0" eaLnBrk="1" fontAlgn="base" latinLnBrk="0" hangingPunct="1">
              <a:lnSpc>
                <a:spcPct val="150000"/>
              </a:lnSpc>
              <a:spcBef>
                <a:spcPts val="0"/>
              </a:spcBef>
              <a:spcAft>
                <a:spcPct val="0"/>
              </a:spcAft>
              <a:buClrTx/>
              <a:buSzTx/>
              <a:buFontTx/>
              <a:buNone/>
              <a:defRPr/>
            </a:pPr>
            <a:r>
              <a:rPr kumimoji="0" lang="en-US" altLang="zh-CN" sz="2800" b="1" i="0" u="none" strike="noStrike" kern="1200" cap="none" spc="0" normalizeH="0" baseline="0" noProof="0" dirty="0">
                <a:ln>
                  <a:noFill/>
                </a:ln>
                <a:solidFill>
                  <a:schemeClr val="tx1"/>
                </a:solidFill>
                <a:effectLst/>
                <a:uLnTx/>
                <a:uFillTx/>
                <a:latin typeface="+mj-lt"/>
                <a:ea typeface="+mn-ea"/>
                <a:cs typeface="+mn-cs"/>
              </a:rPr>
              <a:t>       </a:t>
            </a:r>
            <a:r>
              <a:rPr kumimoji="0" lang="en-US" altLang="zh-CN" sz="2800" b="1" i="0" u="none" strike="noStrike" kern="1200" cap="none" spc="0" normalizeH="0" baseline="0" noProof="0" dirty="0" err="1">
                <a:ln>
                  <a:noFill/>
                </a:ln>
                <a:solidFill>
                  <a:schemeClr val="tx1"/>
                </a:solidFill>
                <a:effectLst/>
                <a:uLnTx/>
                <a:uFillTx/>
                <a:latin typeface="+mj-lt"/>
                <a:ea typeface="+mn-ea"/>
                <a:cs typeface="+mn-cs"/>
              </a:rPr>
              <a:t>A.3</a:t>
            </a:r>
            <a:r>
              <a:rPr kumimoji="0" lang="en-US" altLang="zh-CN" sz="2800" b="1" i="0" u="none" strike="noStrike" kern="1200" cap="none" spc="0" normalizeH="0" baseline="0" noProof="0" dirty="0">
                <a:ln>
                  <a:noFill/>
                </a:ln>
                <a:solidFill>
                  <a:schemeClr val="tx1"/>
                </a:solidFill>
                <a:effectLst/>
                <a:uLnTx/>
                <a:uFillTx/>
                <a:latin typeface="+mj-lt"/>
                <a:ea typeface="+mn-ea"/>
                <a:cs typeface="+mn-cs"/>
              </a:rPr>
              <a:t>            </a:t>
            </a:r>
            <a:r>
              <a:rPr kumimoji="0" lang="en-US" altLang="zh-CN" sz="2800" b="1" i="0" u="none" strike="noStrike" kern="1200" cap="none" spc="0" normalizeH="0" baseline="0" noProof="0" dirty="0" err="1">
                <a:ln>
                  <a:noFill/>
                </a:ln>
                <a:solidFill>
                  <a:schemeClr val="tx1"/>
                </a:solidFill>
                <a:effectLst/>
                <a:uLnTx/>
                <a:uFillTx/>
                <a:latin typeface="+mj-lt"/>
                <a:ea typeface="+mn-ea"/>
                <a:cs typeface="+mn-cs"/>
              </a:rPr>
              <a:t>B.4</a:t>
            </a:r>
            <a:endParaRPr kumimoji="0" lang="en-US" altLang="zh-CN" sz="2800" b="1" i="0" u="none" strike="noStrike" kern="1200" cap="none" spc="0" normalizeH="0" baseline="0" noProof="0" dirty="0">
              <a:ln>
                <a:noFill/>
              </a:ln>
              <a:solidFill>
                <a:schemeClr val="tx1"/>
              </a:solidFill>
              <a:effectLst/>
              <a:uLnTx/>
              <a:uFillTx/>
              <a:latin typeface="+mj-lt"/>
              <a:ea typeface="+mn-ea"/>
              <a:cs typeface="+mn-cs"/>
            </a:endParaRPr>
          </a:p>
          <a:p>
            <a:pPr marL="0" marR="0" lvl="0" indent="0" algn="l" defTabSz="457200" rtl="0" eaLnBrk="1" fontAlgn="base" latinLnBrk="0" hangingPunct="1">
              <a:lnSpc>
                <a:spcPct val="150000"/>
              </a:lnSpc>
              <a:spcBef>
                <a:spcPts val="0"/>
              </a:spcBef>
              <a:spcAft>
                <a:spcPct val="0"/>
              </a:spcAft>
              <a:buClrTx/>
              <a:buSzTx/>
              <a:buFontTx/>
              <a:buNone/>
              <a:defRPr/>
            </a:pPr>
            <a:r>
              <a:rPr kumimoji="0" lang="en-US" altLang="zh-CN" sz="2800" b="1" i="0" u="none" strike="noStrike" kern="1200" cap="none" spc="0" normalizeH="0" baseline="0" noProof="0" dirty="0">
                <a:ln>
                  <a:noFill/>
                </a:ln>
                <a:solidFill>
                  <a:schemeClr val="tx1"/>
                </a:solidFill>
                <a:effectLst/>
                <a:uLnTx/>
                <a:uFillTx/>
                <a:latin typeface="+mj-lt"/>
                <a:ea typeface="+mn-ea"/>
                <a:cs typeface="+mn-cs"/>
              </a:rPr>
              <a:t>       </a:t>
            </a:r>
            <a:r>
              <a:rPr kumimoji="0" lang="en-US" altLang="zh-CN" sz="2800" b="1" i="0" u="none" strike="noStrike" kern="1200" cap="none" spc="0" normalizeH="0" baseline="0" noProof="0" dirty="0" err="1">
                <a:ln>
                  <a:noFill/>
                </a:ln>
                <a:solidFill>
                  <a:schemeClr val="tx1"/>
                </a:solidFill>
                <a:effectLst/>
                <a:uLnTx/>
                <a:uFillTx/>
                <a:latin typeface="+mj-lt"/>
                <a:ea typeface="+mn-ea"/>
                <a:cs typeface="+mn-cs"/>
              </a:rPr>
              <a:t>C.5</a:t>
            </a:r>
            <a:r>
              <a:rPr kumimoji="0" lang="en-US" altLang="zh-CN" sz="2800" b="1" i="0" u="none" strike="noStrike" kern="1200" cap="none" spc="0" normalizeH="0" baseline="0" noProof="0" dirty="0">
                <a:ln>
                  <a:noFill/>
                </a:ln>
                <a:solidFill>
                  <a:schemeClr val="tx1"/>
                </a:solidFill>
                <a:effectLst/>
                <a:uLnTx/>
                <a:uFillTx/>
                <a:latin typeface="+mj-lt"/>
                <a:ea typeface="+mn-ea"/>
                <a:cs typeface="+mn-cs"/>
              </a:rPr>
              <a:t>            </a:t>
            </a:r>
            <a:r>
              <a:rPr kumimoji="0" lang="en-US" altLang="zh-CN" sz="2800" b="1" i="0" u="none" strike="noStrike" kern="1200" cap="none" spc="0" normalizeH="0" baseline="0" noProof="0" dirty="0" err="1">
                <a:ln>
                  <a:noFill/>
                </a:ln>
                <a:solidFill>
                  <a:schemeClr val="tx1"/>
                </a:solidFill>
                <a:effectLst/>
                <a:uLnTx/>
                <a:uFillTx/>
                <a:latin typeface="+mj-lt"/>
                <a:ea typeface="+mn-ea"/>
                <a:cs typeface="+mn-cs"/>
              </a:rPr>
              <a:t>D.6</a:t>
            </a:r>
            <a:endParaRPr kumimoji="0" lang="zh-CN" altLang="en-US" sz="2800" b="1" i="0" u="none" strike="noStrike" kern="1200" cap="none" spc="0" normalizeH="0" baseline="0" noProof="0" dirty="0">
              <a:ln>
                <a:noFill/>
              </a:ln>
              <a:solidFill>
                <a:schemeClr val="tx1"/>
              </a:solidFill>
              <a:effectLst/>
              <a:uLnTx/>
              <a:uFillTx/>
              <a:latin typeface="+mj-lt"/>
              <a:ea typeface="+mn-ea"/>
              <a:cs typeface="+mn-cs"/>
            </a:endParaRPr>
          </a:p>
        </p:txBody>
      </p:sp>
      <p:pic>
        <p:nvPicPr>
          <p:cNvPr id="16387" name="图片 4"/>
          <p:cNvPicPr>
            <a:picLocks noChangeAspect="1"/>
          </p:cNvPicPr>
          <p:nvPr/>
        </p:nvPicPr>
        <p:blipFill>
          <a:blip r:embed="rId1"/>
          <a:srcRect t="39824" r="51990"/>
          <a:stretch>
            <a:fillRect/>
          </a:stretch>
        </p:blipFill>
        <p:spPr>
          <a:xfrm>
            <a:off x="4627563" y="2784475"/>
            <a:ext cx="3205162" cy="1477963"/>
          </a:xfrm>
          <a:prstGeom prst="rect">
            <a:avLst/>
          </a:prstGeom>
          <a:noFill/>
          <a:ln w="9525">
            <a:noFill/>
          </a:ln>
        </p:spPr>
      </p:pic>
      <p:sp>
        <p:nvSpPr>
          <p:cNvPr id="6" name="矩形 5"/>
          <p:cNvSpPr/>
          <p:nvPr/>
        </p:nvSpPr>
        <p:spPr>
          <a:xfrm>
            <a:off x="3089275" y="2249488"/>
            <a:ext cx="444500" cy="522287"/>
          </a:xfrm>
          <a:prstGeom prst="rect">
            <a:avLst/>
          </a:prstGeom>
          <a:noFill/>
          <a:ln w="9525">
            <a:noFill/>
          </a:ln>
        </p:spPr>
        <p:txBody>
          <a:bodyPr wrap="none">
            <a:spAutoFit/>
          </a:bodyPr>
          <a:lstStyle/>
          <a:p>
            <a:r>
              <a:rPr lang="en-US" altLang="zh-CN" sz="2800" b="1" dirty="0">
                <a:solidFill>
                  <a:srgbClr val="FF0000"/>
                </a:solidFill>
                <a:latin typeface="Times New Roman" panose="02020603050405020304" pitchFamily="18" charset="0"/>
                <a:ea typeface="黑体" panose="02010609060101010101" pitchFamily="49" charset="-122"/>
              </a:rPr>
              <a:t>A</a:t>
            </a:r>
            <a:endParaRPr lang="zh-CN" altLang="en-US" dirty="0">
              <a:solidFill>
                <a:srgbClr val="FF0000"/>
              </a:solidFill>
              <a:latin typeface="Arial" panose="020B0604020202020204" pitchFamily="34" charset="0"/>
              <a:ea typeface="黑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651436" y="810639"/>
            <a:ext cx="7488703" cy="1424563"/>
          </a:xfrm>
          <a:prstGeom prst="rect">
            <a:avLst/>
          </a:prstGeom>
          <a:noFill/>
          <a:ln>
            <a:noFill/>
          </a:ln>
        </p:spPr>
        <p:txBody>
          <a:bodyPr/>
          <a:lstStyle/>
          <a:p>
            <a:pPr marL="0" marR="0" lvl="0" indent="0" algn="l" defTabSz="457200" rtl="0" eaLnBrk="1" fontAlgn="base" latinLnBrk="0" hangingPunct="1">
              <a:lnSpc>
                <a:spcPct val="150000"/>
              </a:lnSpc>
              <a:spcBef>
                <a:spcPts val="0"/>
              </a:spcBef>
              <a:spcAft>
                <a:spcPct val="0"/>
              </a:spcAft>
              <a:buClrTx/>
              <a:buSzTx/>
              <a:buFontTx/>
              <a:buNone/>
              <a:defRPr/>
            </a:pPr>
            <a:r>
              <a:rPr kumimoji="0" lang="zh-CN" altLang="en-US" sz="2800" b="1" i="0" u="none" strike="noStrike" kern="1200" cap="none" spc="0" normalizeH="0" baseline="0" noProof="0" dirty="0">
                <a:ln>
                  <a:noFill/>
                </a:ln>
                <a:solidFill>
                  <a:schemeClr val="tx1"/>
                </a:solidFill>
                <a:effectLst/>
                <a:uLnTx/>
                <a:uFillTx/>
                <a:latin typeface="+mj-lt"/>
                <a:ea typeface="+mn-ea"/>
                <a:cs typeface="+mn-cs"/>
              </a:rPr>
              <a:t>         </a:t>
            </a:r>
            <a:r>
              <a:rPr kumimoji="0" lang="en-US" altLang="zh-CN" sz="2800" b="1" i="0" u="none" strike="noStrike" kern="1200" cap="none" spc="0" normalizeH="0" baseline="0" noProof="0" dirty="0">
                <a:ln>
                  <a:noFill/>
                </a:ln>
                <a:solidFill>
                  <a:schemeClr val="tx1"/>
                </a:solidFill>
                <a:effectLst/>
                <a:uLnTx/>
                <a:uFillTx/>
                <a:latin typeface="+mj-lt"/>
                <a:ea typeface="+mn-ea"/>
                <a:cs typeface="+mn-cs"/>
              </a:rPr>
              <a:t>3.</a:t>
            </a:r>
            <a:r>
              <a:rPr kumimoji="0" lang="zh-CN" altLang="en-US" sz="2800" b="1" i="0" u="none" strike="noStrike" kern="1200" cap="none" spc="0" normalizeH="0" baseline="0" noProof="0" dirty="0">
                <a:ln>
                  <a:noFill/>
                </a:ln>
                <a:solidFill>
                  <a:schemeClr val="tx1"/>
                </a:solidFill>
                <a:effectLst/>
                <a:uLnTx/>
                <a:uFillTx/>
                <a:latin typeface="+mj-lt"/>
                <a:ea typeface="+mn-ea"/>
                <a:cs typeface="+mn-cs"/>
              </a:rPr>
              <a:t>如图，在△</a:t>
            </a:r>
            <a:r>
              <a:rPr kumimoji="0" lang="en-US" altLang="zh-CN" sz="2800" b="1" i="1" u="none" strike="noStrike" kern="1200" cap="none" spc="0" normalizeH="0" baseline="0" noProof="0" dirty="0">
                <a:ln>
                  <a:noFill/>
                </a:ln>
                <a:solidFill>
                  <a:schemeClr val="tx1"/>
                </a:solidFill>
                <a:effectLst/>
                <a:uLnTx/>
                <a:uFillTx/>
                <a:latin typeface="+mj-lt"/>
                <a:ea typeface="+mn-ea"/>
                <a:cs typeface="+mn-cs"/>
              </a:rPr>
              <a:t>ABC </a:t>
            </a:r>
            <a:r>
              <a:rPr kumimoji="0" lang="zh-CN" altLang="en-US" sz="2800" b="1" i="0" u="none" strike="noStrike" kern="1200" cap="none" spc="0" normalizeH="0" baseline="0" noProof="0" dirty="0">
                <a:ln>
                  <a:noFill/>
                </a:ln>
                <a:solidFill>
                  <a:schemeClr val="tx1"/>
                </a:solidFill>
                <a:effectLst/>
                <a:uLnTx/>
                <a:uFillTx/>
                <a:latin typeface="+mj-lt"/>
                <a:ea typeface="+mn-ea"/>
                <a:cs typeface="+mn-cs"/>
              </a:rPr>
              <a:t>中，</a:t>
            </a:r>
            <a:r>
              <a:rPr kumimoji="0" lang="en-US" altLang="zh-CN" sz="2800" b="1" i="1" u="none" strike="noStrike" kern="1200" cap="none" spc="0" normalizeH="0" baseline="0" noProof="0" dirty="0">
                <a:ln>
                  <a:noFill/>
                </a:ln>
                <a:solidFill>
                  <a:schemeClr val="tx1"/>
                </a:solidFill>
                <a:effectLst/>
                <a:uLnTx/>
                <a:uFillTx/>
                <a:latin typeface="+mj-lt"/>
                <a:ea typeface="+mn-ea"/>
                <a:cs typeface="+mn-cs"/>
              </a:rPr>
              <a:t>AD </a:t>
            </a:r>
            <a:r>
              <a:rPr kumimoji="0" lang="zh-CN" altLang="en-US" sz="2800" b="1" i="0" u="none" strike="noStrike" kern="1200" cap="none" spc="0" normalizeH="0" baseline="0" noProof="0" dirty="0">
                <a:ln>
                  <a:noFill/>
                </a:ln>
                <a:solidFill>
                  <a:schemeClr val="tx1"/>
                </a:solidFill>
                <a:effectLst/>
                <a:uLnTx/>
                <a:uFillTx/>
                <a:latin typeface="+mj-lt"/>
                <a:ea typeface="+mn-ea"/>
                <a:cs typeface="+mn-cs"/>
              </a:rPr>
              <a:t>是它的角平分线，</a:t>
            </a:r>
            <a:r>
              <a:rPr kumimoji="0" lang="en-US" altLang="zh-CN" sz="2800" b="1" i="1" u="none" strike="noStrike" kern="1200" cap="none" spc="0" normalizeH="0" baseline="0" noProof="0" dirty="0">
                <a:ln>
                  <a:noFill/>
                </a:ln>
                <a:solidFill>
                  <a:schemeClr val="tx1"/>
                </a:solidFill>
                <a:effectLst/>
                <a:uLnTx/>
                <a:uFillTx/>
                <a:latin typeface="+mj-lt"/>
                <a:ea typeface="+mn-ea"/>
                <a:cs typeface="+mn-cs"/>
              </a:rPr>
              <a:t>AB</a:t>
            </a:r>
            <a:r>
              <a:rPr kumimoji="0" lang="en-US" altLang="zh-CN" sz="2800" b="1" i="0" u="none" strike="noStrike" kern="1200" cap="none" spc="0" normalizeH="0" baseline="0" noProof="0" dirty="0">
                <a:ln>
                  <a:noFill/>
                </a:ln>
                <a:solidFill>
                  <a:schemeClr val="tx1"/>
                </a:solidFill>
                <a:effectLst/>
                <a:uLnTx/>
                <a:uFillTx/>
                <a:latin typeface="+mj-lt"/>
                <a:ea typeface="+mn-ea"/>
                <a:cs typeface="+mn-cs"/>
              </a:rPr>
              <a:t>:</a:t>
            </a:r>
            <a:r>
              <a:rPr kumimoji="0" lang="en-US" altLang="zh-CN" sz="2800" b="1" i="1" u="none" strike="noStrike" kern="1200" cap="none" spc="0" normalizeH="0" baseline="0" noProof="0" dirty="0">
                <a:ln>
                  <a:noFill/>
                </a:ln>
                <a:solidFill>
                  <a:schemeClr val="tx1"/>
                </a:solidFill>
                <a:effectLst/>
                <a:uLnTx/>
                <a:uFillTx/>
                <a:latin typeface="+mj-lt"/>
                <a:ea typeface="+mn-ea"/>
                <a:cs typeface="+mn-cs"/>
              </a:rPr>
              <a:t>AC </a:t>
            </a:r>
            <a:r>
              <a:rPr kumimoji="0" lang="en-US" altLang="zh-CN" sz="2800" b="1" i="0" u="none" strike="noStrike" kern="1200" cap="none" spc="0" normalizeH="0" baseline="0" noProof="0" dirty="0">
                <a:ln>
                  <a:noFill/>
                </a:ln>
                <a:solidFill>
                  <a:schemeClr val="tx1"/>
                </a:solidFill>
                <a:effectLst/>
                <a:uLnTx/>
                <a:uFillTx/>
                <a:latin typeface="+mj-lt"/>
                <a:ea typeface="+mn-ea"/>
                <a:cs typeface="+mn-cs"/>
              </a:rPr>
              <a:t>= 5:3</a:t>
            </a:r>
            <a:r>
              <a:rPr kumimoji="0" lang="zh-CN" altLang="en-US" sz="2800" b="1" i="0" u="none" strike="noStrike" kern="1200" cap="none" spc="0" normalizeH="0" baseline="0" noProof="0" dirty="0">
                <a:ln>
                  <a:noFill/>
                </a:ln>
                <a:solidFill>
                  <a:schemeClr val="tx1"/>
                </a:solidFill>
                <a:effectLst/>
                <a:uLnTx/>
                <a:uFillTx/>
                <a:latin typeface="+mj-lt"/>
                <a:ea typeface="+mn-ea"/>
                <a:cs typeface="+mn-cs"/>
              </a:rPr>
              <a:t>，则</a:t>
            </a:r>
            <a:r>
              <a:rPr kumimoji="0" lang="en-US" altLang="zh-CN" sz="2800" b="1" i="0" u="none" strike="noStrike" kern="1200" cap="none" spc="0" normalizeH="0" baseline="0" noProof="0" dirty="0">
                <a:ln>
                  <a:noFill/>
                </a:ln>
                <a:solidFill>
                  <a:schemeClr val="tx1"/>
                </a:solidFill>
                <a:effectLst/>
                <a:uLnTx/>
                <a:uFillTx/>
                <a:latin typeface="+mj-lt"/>
                <a:ea typeface="+mn-ea"/>
                <a:cs typeface="+mn-cs"/>
              </a:rPr>
              <a:t>S</a:t>
            </a:r>
            <a:r>
              <a:rPr kumimoji="0" lang="zh-CN" altLang="en-US" sz="2800" b="1" i="0" u="none" strike="noStrike" kern="1200" cap="none" spc="0" normalizeH="0" baseline="-25000" noProof="0" dirty="0">
                <a:ln>
                  <a:noFill/>
                </a:ln>
                <a:solidFill>
                  <a:schemeClr val="tx1"/>
                </a:solidFill>
                <a:effectLst/>
                <a:uLnTx/>
                <a:uFillTx/>
                <a:latin typeface="+mj-lt"/>
                <a:ea typeface="+mn-ea"/>
                <a:cs typeface="+mn-cs"/>
              </a:rPr>
              <a:t>△</a:t>
            </a:r>
            <a:r>
              <a:rPr kumimoji="0" lang="en-US" altLang="zh-CN" sz="2800" b="1" i="1" u="none" strike="noStrike" kern="1200" cap="none" spc="0" normalizeH="0" baseline="-25000" noProof="0" dirty="0">
                <a:ln>
                  <a:noFill/>
                </a:ln>
                <a:solidFill>
                  <a:schemeClr val="tx1"/>
                </a:solidFill>
                <a:effectLst/>
                <a:uLnTx/>
                <a:uFillTx/>
                <a:latin typeface="+mj-lt"/>
                <a:ea typeface="+mn-ea"/>
                <a:cs typeface="+mn-cs"/>
              </a:rPr>
              <a:t>ABD </a:t>
            </a:r>
            <a:r>
              <a:rPr kumimoji="0" lang="en-US" altLang="zh-CN" sz="2800" b="1" i="0" u="none" strike="noStrike" kern="1200" cap="none" spc="0" normalizeH="0" baseline="0" noProof="0" dirty="0">
                <a:ln>
                  <a:noFill/>
                </a:ln>
                <a:solidFill>
                  <a:schemeClr val="tx1"/>
                </a:solidFill>
                <a:effectLst/>
                <a:uLnTx/>
                <a:uFillTx/>
                <a:latin typeface="+mj-lt"/>
                <a:ea typeface="+mn-ea"/>
                <a:cs typeface="+mn-cs"/>
              </a:rPr>
              <a:t>: S</a:t>
            </a:r>
            <a:r>
              <a:rPr kumimoji="0" lang="zh-CN" altLang="en-US" sz="2800" b="1" i="0" u="none" strike="noStrike" kern="1200" cap="none" spc="0" normalizeH="0" baseline="-25000" noProof="0" dirty="0">
                <a:ln>
                  <a:noFill/>
                </a:ln>
                <a:solidFill>
                  <a:schemeClr val="tx1"/>
                </a:solidFill>
                <a:effectLst/>
                <a:uLnTx/>
                <a:uFillTx/>
                <a:latin typeface="+mj-lt"/>
                <a:ea typeface="+mn-ea"/>
                <a:cs typeface="+mn-cs"/>
              </a:rPr>
              <a:t>△</a:t>
            </a:r>
            <a:r>
              <a:rPr kumimoji="0" lang="en-US" altLang="zh-CN" sz="2800" b="1" i="1" u="none" strike="noStrike" kern="1200" cap="none" spc="0" normalizeH="0" baseline="-25000" noProof="0" dirty="0">
                <a:ln>
                  <a:noFill/>
                </a:ln>
                <a:solidFill>
                  <a:schemeClr val="tx1"/>
                </a:solidFill>
                <a:effectLst/>
                <a:uLnTx/>
                <a:uFillTx/>
                <a:latin typeface="+mj-lt"/>
                <a:ea typeface="+mn-ea"/>
                <a:cs typeface="+mn-cs"/>
              </a:rPr>
              <a:t>ACD </a:t>
            </a:r>
            <a:r>
              <a:rPr kumimoji="0" lang="en-US" altLang="zh-CN" sz="2800" b="1" i="0" u="none" strike="noStrike" kern="1200" cap="none" spc="0" normalizeH="0" baseline="0" noProof="0" dirty="0">
                <a:ln>
                  <a:noFill/>
                </a:ln>
                <a:solidFill>
                  <a:schemeClr val="tx1"/>
                </a:solidFill>
                <a:effectLst/>
                <a:uLnTx/>
                <a:uFillTx/>
                <a:latin typeface="+mj-lt"/>
                <a:ea typeface="+mn-ea"/>
                <a:cs typeface="+mn-cs"/>
              </a:rPr>
              <a:t>=_______</a:t>
            </a:r>
            <a:r>
              <a:rPr kumimoji="0" lang="zh-CN" altLang="en-US" sz="2800" b="1" i="0" u="none" strike="noStrike" kern="1200" cap="none" spc="0" normalizeH="0" baseline="0" noProof="0" dirty="0">
                <a:ln>
                  <a:noFill/>
                </a:ln>
                <a:solidFill>
                  <a:schemeClr val="tx1"/>
                </a:solidFill>
                <a:effectLst/>
                <a:uLnTx/>
                <a:uFillTx/>
                <a:latin typeface="+mj-lt"/>
                <a:ea typeface="+mn-ea"/>
                <a:cs typeface="+mn-cs"/>
              </a:rPr>
              <a:t>。</a:t>
            </a:r>
            <a:endParaRPr kumimoji="0" lang="zh-CN" altLang="en-US" sz="2800" b="1" i="0" u="none" strike="noStrike" kern="1200" cap="none" spc="0" normalizeH="0" baseline="0" noProof="0" dirty="0">
              <a:ln>
                <a:noFill/>
              </a:ln>
              <a:solidFill>
                <a:schemeClr val="tx1"/>
              </a:solidFill>
              <a:effectLst/>
              <a:uLnTx/>
              <a:uFillTx/>
              <a:latin typeface="+mj-lt"/>
              <a:ea typeface="+mn-ea"/>
              <a:cs typeface="+mn-cs"/>
            </a:endParaRPr>
          </a:p>
        </p:txBody>
      </p:sp>
      <p:sp>
        <p:nvSpPr>
          <p:cNvPr id="16387" name="矩形 5"/>
          <p:cNvSpPr/>
          <p:nvPr/>
        </p:nvSpPr>
        <p:spPr>
          <a:xfrm>
            <a:off x="6760610" y="1553285"/>
            <a:ext cx="663575" cy="523875"/>
          </a:xfrm>
          <a:prstGeom prst="rect">
            <a:avLst/>
          </a:prstGeom>
          <a:noFill/>
          <a:ln w="9525">
            <a:noFill/>
          </a:ln>
        </p:spPr>
        <p:txBody>
          <a:bodyPr wrap="none">
            <a:spAutoFit/>
          </a:bodyPr>
          <a:lstStyle/>
          <a:p>
            <a:r>
              <a:rPr lang="en-US" altLang="zh-CN" sz="2800" b="1" dirty="0">
                <a:solidFill>
                  <a:srgbClr val="FF0000"/>
                </a:solidFill>
                <a:latin typeface="Times New Roman" panose="02020603050405020304" pitchFamily="18" charset="0"/>
                <a:ea typeface="黑体" panose="02010609060101010101" pitchFamily="49" charset="-122"/>
              </a:rPr>
              <a:t>5:3</a:t>
            </a:r>
            <a:endParaRPr lang="zh-CN" altLang="en-US" dirty="0">
              <a:solidFill>
                <a:srgbClr val="FF0000"/>
              </a:solidFill>
              <a:latin typeface="Arial" panose="020B0604020202020204" pitchFamily="34" charset="0"/>
              <a:ea typeface="黑体" panose="02010609060101010101" pitchFamily="49" charset="-122"/>
            </a:endParaRPr>
          </a:p>
        </p:txBody>
      </p:sp>
      <p:sp>
        <p:nvSpPr>
          <p:cNvPr id="18436" name="矩形 18"/>
          <p:cNvSpPr/>
          <p:nvPr/>
        </p:nvSpPr>
        <p:spPr>
          <a:xfrm>
            <a:off x="7199874" y="2335786"/>
            <a:ext cx="352425" cy="368300"/>
          </a:xfrm>
          <a:prstGeom prst="rect">
            <a:avLst/>
          </a:prstGeom>
          <a:noFill/>
          <a:ln w="9525">
            <a:noFill/>
          </a:ln>
        </p:spPr>
        <p:txBody>
          <a:bodyPr wrap="none">
            <a:spAutoFit/>
          </a:bodyPr>
          <a:lstStyle/>
          <a:p>
            <a:r>
              <a:rPr lang="en-US" altLang="zh-CN" b="1" i="1" dirty="0">
                <a:solidFill>
                  <a:srgbClr val="000000"/>
                </a:solidFill>
                <a:latin typeface="Times New Roman" panose="02020603050405020304" pitchFamily="18" charset="0"/>
                <a:ea typeface="黑体" panose="02010609060101010101" pitchFamily="49" charset="-122"/>
              </a:rPr>
              <a:t>A</a:t>
            </a:r>
            <a:endParaRPr lang="zh-CN" altLang="en-US" sz="1200" dirty="0">
              <a:latin typeface="Arial" panose="020B0604020202020204" pitchFamily="34" charset="0"/>
              <a:ea typeface="黑体" panose="02010609060101010101" pitchFamily="49" charset="-122"/>
            </a:endParaRPr>
          </a:p>
        </p:txBody>
      </p:sp>
      <p:sp>
        <p:nvSpPr>
          <p:cNvPr id="20" name="等腰三角形 19"/>
          <p:cNvSpPr/>
          <p:nvPr/>
        </p:nvSpPr>
        <p:spPr>
          <a:xfrm>
            <a:off x="5307574" y="2643761"/>
            <a:ext cx="1941513" cy="1366838"/>
          </a:xfrm>
          <a:prstGeom prst="triangle">
            <a:avLst>
              <a:gd name="adj" fmla="val 96576"/>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4572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18438" name="矩形 20"/>
          <p:cNvSpPr/>
          <p:nvPr/>
        </p:nvSpPr>
        <p:spPr>
          <a:xfrm>
            <a:off x="5004362" y="3916936"/>
            <a:ext cx="350837" cy="369887"/>
          </a:xfrm>
          <a:prstGeom prst="rect">
            <a:avLst/>
          </a:prstGeom>
          <a:noFill/>
          <a:ln w="9525">
            <a:noFill/>
          </a:ln>
        </p:spPr>
        <p:txBody>
          <a:bodyPr wrap="none">
            <a:spAutoFit/>
          </a:bodyPr>
          <a:lstStyle/>
          <a:p>
            <a:r>
              <a:rPr lang="en-US" altLang="zh-CN" b="1" i="1" dirty="0">
                <a:solidFill>
                  <a:srgbClr val="000000"/>
                </a:solidFill>
                <a:latin typeface="Times New Roman" panose="02020603050405020304" pitchFamily="18" charset="0"/>
                <a:ea typeface="黑体" panose="02010609060101010101" pitchFamily="49" charset="-122"/>
              </a:rPr>
              <a:t>B</a:t>
            </a:r>
            <a:endParaRPr lang="zh-CN" altLang="en-US" sz="1200" dirty="0">
              <a:latin typeface="Arial" panose="020B0604020202020204" pitchFamily="34" charset="0"/>
              <a:ea typeface="黑体" panose="02010609060101010101" pitchFamily="49" charset="-122"/>
            </a:endParaRPr>
          </a:p>
        </p:txBody>
      </p:sp>
      <p:sp>
        <p:nvSpPr>
          <p:cNvPr id="18439" name="矩形 21"/>
          <p:cNvSpPr/>
          <p:nvPr/>
        </p:nvSpPr>
        <p:spPr>
          <a:xfrm>
            <a:off x="7249087" y="3824861"/>
            <a:ext cx="350837" cy="369887"/>
          </a:xfrm>
          <a:prstGeom prst="rect">
            <a:avLst/>
          </a:prstGeom>
          <a:noFill/>
          <a:ln w="9525">
            <a:noFill/>
          </a:ln>
        </p:spPr>
        <p:txBody>
          <a:bodyPr wrap="none">
            <a:spAutoFit/>
          </a:bodyPr>
          <a:lstStyle/>
          <a:p>
            <a:r>
              <a:rPr lang="en-US" altLang="zh-CN" b="1" i="1" dirty="0">
                <a:solidFill>
                  <a:srgbClr val="000000"/>
                </a:solidFill>
                <a:latin typeface="Times New Roman" panose="02020603050405020304" pitchFamily="18" charset="0"/>
                <a:ea typeface="黑体" panose="02010609060101010101" pitchFamily="49" charset="-122"/>
              </a:rPr>
              <a:t>C</a:t>
            </a:r>
            <a:endParaRPr lang="zh-CN" altLang="en-US" sz="1200" dirty="0">
              <a:latin typeface="Arial" panose="020B0604020202020204" pitchFamily="34" charset="0"/>
              <a:ea typeface="黑体" panose="02010609060101010101" pitchFamily="49" charset="-122"/>
            </a:endParaRPr>
          </a:p>
        </p:txBody>
      </p:sp>
      <p:cxnSp>
        <p:nvCxnSpPr>
          <p:cNvPr id="24" name="直接连接符 23"/>
          <p:cNvCxnSpPr>
            <a:stCxn id="20" idx="0"/>
          </p:cNvCxnSpPr>
          <p:nvPr/>
        </p:nvCxnSpPr>
        <p:spPr>
          <a:xfrm flipH="1">
            <a:off x="6418824" y="2643761"/>
            <a:ext cx="763588" cy="1366838"/>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8441" name="矩形 24"/>
          <p:cNvSpPr/>
          <p:nvPr/>
        </p:nvSpPr>
        <p:spPr>
          <a:xfrm>
            <a:off x="6225149" y="3964561"/>
            <a:ext cx="350838" cy="368300"/>
          </a:xfrm>
          <a:prstGeom prst="rect">
            <a:avLst/>
          </a:prstGeom>
          <a:noFill/>
          <a:ln w="9525">
            <a:noFill/>
          </a:ln>
        </p:spPr>
        <p:txBody>
          <a:bodyPr wrap="none">
            <a:spAutoFit/>
          </a:bodyPr>
          <a:lstStyle/>
          <a:p>
            <a:r>
              <a:rPr lang="en-US" altLang="zh-CN" b="1" i="1" dirty="0">
                <a:solidFill>
                  <a:srgbClr val="000000"/>
                </a:solidFill>
                <a:latin typeface="Times New Roman" panose="02020603050405020304" pitchFamily="18" charset="0"/>
                <a:ea typeface="黑体" panose="02010609060101010101" pitchFamily="49" charset="-122"/>
              </a:rPr>
              <a:t>D</a:t>
            </a:r>
            <a:endParaRPr lang="zh-CN" altLang="en-US" sz="1200" dirty="0">
              <a:latin typeface="Arial" panose="020B0604020202020204" pitchFamily="34" charset="0"/>
              <a:ea typeface="黑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6387"/>
                                        </p:tgtEl>
                                        <p:attrNameLst>
                                          <p:attrName>style.visibility</p:attrName>
                                        </p:attrNameLst>
                                      </p:cBhvr>
                                      <p:to>
                                        <p:strVal val="visible"/>
                                      </p:to>
                                    </p:set>
                                    <p:anim calcmode="lin" valueType="num">
                                      <p:cBhvr additive="base">
                                        <p:cTn id="7" dur="500" fill="hold"/>
                                        <p:tgtEl>
                                          <p:spTgt spid="16387"/>
                                        </p:tgtEl>
                                        <p:attrNameLst>
                                          <p:attrName>ppt_x</p:attrName>
                                        </p:attrNameLst>
                                      </p:cBhvr>
                                      <p:tavLst>
                                        <p:tav tm="0">
                                          <p:val>
                                            <p:strVal val="#ppt_x"/>
                                          </p:val>
                                        </p:tav>
                                        <p:tav tm="100000">
                                          <p:val>
                                            <p:strVal val="#ppt_x"/>
                                          </p:val>
                                        </p:tav>
                                      </p:tavLst>
                                    </p:anim>
                                    <p:anim calcmode="lin" valueType="num">
                                      <p:cBhvr additive="base">
                                        <p:cTn id="8" dur="500" fill="hold"/>
                                        <p:tgtEl>
                                          <p:spTgt spid="1638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7" grpId="0"/>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13" name="组合 1"/>
          <p:cNvGrpSpPr/>
          <p:nvPr/>
        </p:nvGrpSpPr>
        <p:grpSpPr>
          <a:xfrm>
            <a:off x="2803525" y="239713"/>
            <a:ext cx="2649538" cy="635000"/>
            <a:chOff x="2803270" y="240279"/>
            <a:chExt cx="2649758" cy="634072"/>
          </a:xfrm>
        </p:grpSpPr>
        <p:sp>
          <p:nvSpPr>
            <p:cNvPr id="14" name="矩形 13"/>
            <p:cNvSpPr/>
            <p:nvPr/>
          </p:nvSpPr>
          <p:spPr>
            <a:xfrm>
              <a:off x="2803270" y="294175"/>
              <a:ext cx="2649758" cy="546887"/>
            </a:xfrm>
            <a:prstGeom prst="rect">
              <a:avLst/>
            </a:prstGeom>
            <a:solidFill>
              <a:srgbClr val="3F3F3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3200" b="1" i="0" u="none" strike="noStrike" kern="1200" cap="none" spc="0" normalizeH="0" baseline="0" noProof="0" dirty="0">
                  <a:ln>
                    <a:noFill/>
                  </a:ln>
                  <a:solidFill>
                    <a:prstClr val="white"/>
                  </a:solidFill>
                  <a:effectLst/>
                  <a:uLnTx/>
                  <a:uFillTx/>
                  <a:latin typeface="黑体" panose="02010609060101010101" pitchFamily="49" charset="-122"/>
                  <a:ea typeface="黑体" panose="02010609060101010101" pitchFamily="49" charset="-122"/>
                  <a:cs typeface="+mn-cs"/>
                </a:rPr>
                <a:t>    问题导入</a:t>
              </a:r>
              <a:endParaRPr kumimoji="0" lang="zh-CN" altLang="en-US" sz="3200" b="1" i="0" u="none" strike="noStrike" kern="1200" cap="none" spc="0" normalizeH="0" baseline="0" noProof="0" dirty="0">
                <a:ln>
                  <a:noFill/>
                </a:ln>
                <a:solidFill>
                  <a:prstClr val="white"/>
                </a:solidFill>
                <a:effectLst/>
                <a:uLnTx/>
                <a:uFillTx/>
                <a:latin typeface="黑体" panose="02010609060101010101" pitchFamily="49" charset="-122"/>
                <a:ea typeface="黑体" panose="02010609060101010101" pitchFamily="49" charset="-122"/>
                <a:cs typeface="+mn-cs"/>
              </a:endParaRPr>
            </a:p>
          </p:txBody>
        </p:sp>
        <p:sp>
          <p:nvSpPr>
            <p:cNvPr id="15" name="矩形 14"/>
            <p:cNvSpPr/>
            <p:nvPr/>
          </p:nvSpPr>
          <p:spPr>
            <a:xfrm>
              <a:off x="2909642" y="240279"/>
              <a:ext cx="654104" cy="634072"/>
            </a:xfrm>
            <a:prstGeom prst="rect">
              <a:avLst/>
            </a:prstGeom>
            <a:solidFill>
              <a:srgbClr val="FD806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Times New Roman" panose="02020603050405020304"/>
                <a:ea typeface="黑体" panose="02010609060101010101" pitchFamily="49" charset="-122"/>
                <a:cs typeface="+mn-cs"/>
              </a:endParaRPr>
            </a:p>
          </p:txBody>
        </p:sp>
      </p:grpSp>
      <p:sp>
        <p:nvSpPr>
          <p:cNvPr id="16" name="文本框 15"/>
          <p:cNvSpPr txBox="1"/>
          <p:nvPr/>
        </p:nvSpPr>
        <p:spPr>
          <a:xfrm>
            <a:off x="731810" y="928688"/>
            <a:ext cx="4143429" cy="492443"/>
          </a:xfrm>
          <a:prstGeom prst="rect">
            <a:avLst/>
          </a:prstGeom>
          <a:noFill/>
        </p:spPr>
        <p:txBody>
          <a:bodyPr wrap="square">
            <a:spAutoFit/>
          </a:bodyPr>
          <a:lstStyle/>
          <a:p>
            <a:pPr marR="0" defTabSz="457200">
              <a:buClrTx/>
              <a:buSzTx/>
              <a:buFontTx/>
              <a:buNone/>
              <a:defRPr/>
            </a:pPr>
            <a:r>
              <a:rPr kumimoji="0" lang="en-US" altLang="zh-CN" sz="2600" b="1" kern="1200" cap="none" spc="0" normalizeH="0" baseline="0" noProof="0" dirty="0">
                <a:latin typeface="+mj-lt"/>
                <a:ea typeface="+mn-ea"/>
                <a:cs typeface="+mn-cs"/>
              </a:rPr>
              <a:t>1.</a:t>
            </a:r>
            <a:r>
              <a:rPr kumimoji="0" lang="zh-CN" altLang="en-US" sz="2600" b="1" kern="1200" cap="none" spc="0" normalizeH="0" baseline="0" noProof="0" dirty="0">
                <a:latin typeface="+mj-lt"/>
                <a:ea typeface="+mn-ea"/>
                <a:cs typeface="+mn-cs"/>
              </a:rPr>
              <a:t>什么是角平分线</a:t>
            </a:r>
            <a:r>
              <a:rPr kumimoji="0" lang="en-US" altLang="zh-CN" sz="2600" b="1" kern="1200" cap="none" spc="0" normalizeH="0" baseline="0" noProof="0" dirty="0">
                <a:latin typeface="+mj-lt"/>
                <a:ea typeface="+mn-ea"/>
                <a:cs typeface="+mn-cs"/>
              </a:rPr>
              <a:t>?</a:t>
            </a:r>
            <a:endParaRPr kumimoji="0" lang="zh-CN" altLang="en-US" sz="2600" b="1" kern="1200" cap="none" spc="0" normalizeH="0" baseline="0" noProof="0" dirty="0">
              <a:latin typeface="+mj-lt"/>
              <a:ea typeface="+mn-ea"/>
              <a:cs typeface="+mn-cs"/>
            </a:endParaRPr>
          </a:p>
        </p:txBody>
      </p:sp>
      <p:sp>
        <p:nvSpPr>
          <p:cNvPr id="20" name="文本框 19"/>
          <p:cNvSpPr txBox="1"/>
          <p:nvPr/>
        </p:nvSpPr>
        <p:spPr>
          <a:xfrm>
            <a:off x="958313" y="1361834"/>
            <a:ext cx="6667280" cy="892552"/>
          </a:xfrm>
          <a:prstGeom prst="rect">
            <a:avLst/>
          </a:prstGeom>
          <a:noFill/>
        </p:spPr>
        <p:txBody>
          <a:bodyPr wrap="square">
            <a:spAutoFit/>
          </a:bodyPr>
          <a:lstStyle/>
          <a:p>
            <a:pPr>
              <a:defRPr/>
            </a:pPr>
            <a:r>
              <a:rPr lang="zh-CN" altLang="en-US" sz="2600" b="1" dirty="0">
                <a:solidFill>
                  <a:srgbClr val="0070C0"/>
                </a:solidFill>
                <a:latin typeface="楷体" panose="02010609060101010101" pitchFamily="49" charset="-122"/>
                <a:ea typeface="楷体" panose="02010609060101010101" pitchFamily="49" charset="-122"/>
              </a:rPr>
              <a:t>    </a:t>
            </a:r>
            <a:r>
              <a:rPr lang="zh-CN" altLang="en-US" sz="2600" b="1" dirty="0">
                <a:solidFill>
                  <a:srgbClr val="C00000"/>
                </a:solidFill>
                <a:latin typeface="楷体" panose="02010609060101010101" pitchFamily="49" charset="-122"/>
                <a:ea typeface="楷体" panose="02010609060101010101" pitchFamily="49" charset="-122"/>
              </a:rPr>
              <a:t>一条射线</a:t>
            </a:r>
            <a:r>
              <a:rPr lang="zh-CN" altLang="en-US" sz="2600" b="1" dirty="0">
                <a:solidFill>
                  <a:srgbClr val="0070C0"/>
                </a:solidFill>
                <a:latin typeface="楷体" panose="02010609060101010101" pitchFamily="49" charset="-122"/>
                <a:ea typeface="楷体" panose="02010609060101010101" pitchFamily="49" charset="-122"/>
              </a:rPr>
              <a:t>把一个角分成两个相等的角，这条射线叫作这个角的平分线。</a:t>
            </a:r>
            <a:endParaRPr kumimoji="0" lang="zh-CN" altLang="en-US" sz="2600" b="1" kern="1200" cap="none" spc="0" normalizeH="0" baseline="0" noProof="0" dirty="0">
              <a:solidFill>
                <a:srgbClr val="0070C0"/>
              </a:solidFill>
              <a:latin typeface="楷体" panose="02010609060101010101" pitchFamily="49" charset="-122"/>
              <a:ea typeface="楷体" panose="02010609060101010101" pitchFamily="49" charset="-122"/>
            </a:endParaRPr>
          </a:p>
        </p:txBody>
      </p:sp>
      <p:sp>
        <p:nvSpPr>
          <p:cNvPr id="22" name="文本框 21"/>
          <p:cNvSpPr txBox="1"/>
          <p:nvPr/>
        </p:nvSpPr>
        <p:spPr>
          <a:xfrm>
            <a:off x="731810" y="2195089"/>
            <a:ext cx="4295889" cy="492443"/>
          </a:xfrm>
          <a:prstGeom prst="rect">
            <a:avLst/>
          </a:prstGeom>
          <a:noFill/>
        </p:spPr>
        <p:txBody>
          <a:bodyPr wrap="square">
            <a:spAutoFit/>
          </a:bodyPr>
          <a:lstStyle/>
          <a:p>
            <a:pPr marR="0" defTabSz="457200">
              <a:buClrTx/>
              <a:buSzTx/>
              <a:buFontTx/>
              <a:buNone/>
              <a:defRPr/>
            </a:pPr>
            <a:r>
              <a:rPr kumimoji="0" lang="en-US" altLang="zh-CN" sz="2600" b="1" kern="1200" cap="none" spc="0" normalizeH="0" baseline="0" noProof="0" dirty="0">
                <a:latin typeface="+mj-lt"/>
                <a:ea typeface="+mn-ea"/>
                <a:cs typeface="+mn-cs"/>
              </a:rPr>
              <a:t>2.</a:t>
            </a:r>
            <a:r>
              <a:rPr kumimoji="0" lang="zh-CN" altLang="en-US" sz="2600" b="1" kern="1200" cap="none" spc="0" normalizeH="0" baseline="0" noProof="0" dirty="0">
                <a:latin typeface="+mj-lt"/>
                <a:ea typeface="+mn-ea"/>
                <a:cs typeface="+mn-cs"/>
              </a:rPr>
              <a:t>什么是点到直线的距离</a:t>
            </a:r>
            <a:r>
              <a:rPr kumimoji="0" lang="en-US" altLang="zh-CN" sz="2600" b="1" kern="1200" cap="none" spc="0" normalizeH="0" baseline="0" noProof="0" dirty="0">
                <a:latin typeface="+mj-lt"/>
                <a:ea typeface="+mn-ea"/>
                <a:cs typeface="+mn-cs"/>
              </a:rPr>
              <a:t>?</a:t>
            </a:r>
            <a:endParaRPr kumimoji="0" lang="zh-CN" altLang="en-US" sz="2600" b="1" kern="1200" cap="none" spc="0" normalizeH="0" baseline="0" noProof="0" dirty="0">
              <a:latin typeface="+mj-lt"/>
              <a:ea typeface="+mn-ea"/>
              <a:cs typeface="+mn-cs"/>
            </a:endParaRPr>
          </a:p>
        </p:txBody>
      </p:sp>
      <p:sp>
        <p:nvSpPr>
          <p:cNvPr id="23" name="文本框 22"/>
          <p:cNvSpPr txBox="1"/>
          <p:nvPr/>
        </p:nvSpPr>
        <p:spPr>
          <a:xfrm>
            <a:off x="958313" y="2628235"/>
            <a:ext cx="6667280" cy="892552"/>
          </a:xfrm>
          <a:prstGeom prst="rect">
            <a:avLst/>
          </a:prstGeom>
          <a:noFill/>
        </p:spPr>
        <p:txBody>
          <a:bodyPr wrap="square">
            <a:spAutoFit/>
          </a:bodyPr>
          <a:lstStyle/>
          <a:p>
            <a:pPr>
              <a:defRPr/>
            </a:pPr>
            <a:r>
              <a:rPr lang="zh-CN" altLang="en-US" sz="2600" b="1" dirty="0">
                <a:solidFill>
                  <a:srgbClr val="0070C0"/>
                </a:solidFill>
                <a:latin typeface="楷体" panose="02010609060101010101" pitchFamily="49" charset="-122"/>
                <a:ea typeface="楷体" panose="02010609060101010101" pitchFamily="49" charset="-122"/>
              </a:rPr>
              <a:t>    过点作直线的垂线，</a:t>
            </a:r>
            <a:r>
              <a:rPr lang="zh-CN" altLang="en-US" sz="2600" b="1" dirty="0">
                <a:solidFill>
                  <a:srgbClr val="C00000"/>
                </a:solidFill>
                <a:latin typeface="楷体" panose="02010609060101010101" pitchFamily="49" charset="-122"/>
                <a:ea typeface="楷体" panose="02010609060101010101" pitchFamily="49" charset="-122"/>
              </a:rPr>
              <a:t>垂线段的长度</a:t>
            </a:r>
            <a:r>
              <a:rPr lang="zh-CN" altLang="en-US" sz="2600" b="1" dirty="0">
                <a:solidFill>
                  <a:srgbClr val="0070C0"/>
                </a:solidFill>
                <a:latin typeface="楷体" panose="02010609060101010101" pitchFamily="49" charset="-122"/>
                <a:ea typeface="楷体" panose="02010609060101010101" pitchFamily="49" charset="-122"/>
              </a:rPr>
              <a:t>就是点到直线的距离。</a:t>
            </a:r>
            <a:endParaRPr kumimoji="0" lang="zh-CN" altLang="en-US" sz="2600" b="1" kern="1200" cap="none" spc="0" normalizeH="0" baseline="0" noProof="0" dirty="0">
              <a:solidFill>
                <a:srgbClr val="0070C0"/>
              </a:solidFill>
              <a:latin typeface="楷体" panose="02010609060101010101" pitchFamily="49" charset="-122"/>
              <a:ea typeface="楷体" panose="02010609060101010101" pitchFamily="49" charset="-122"/>
            </a:endParaRPr>
          </a:p>
        </p:txBody>
      </p:sp>
      <p:sp>
        <p:nvSpPr>
          <p:cNvPr id="24" name="文本框 23"/>
          <p:cNvSpPr txBox="1"/>
          <p:nvPr/>
        </p:nvSpPr>
        <p:spPr>
          <a:xfrm>
            <a:off x="731810" y="3415808"/>
            <a:ext cx="4721253" cy="1076705"/>
          </a:xfrm>
          <a:prstGeom prst="rect">
            <a:avLst/>
          </a:prstGeom>
          <a:noFill/>
        </p:spPr>
        <p:txBody>
          <a:bodyPr wrap="square">
            <a:spAutoFit/>
          </a:bodyPr>
          <a:lstStyle/>
          <a:p>
            <a:pPr marR="0" defTabSz="457200">
              <a:lnSpc>
                <a:spcPct val="130000"/>
              </a:lnSpc>
              <a:buClrTx/>
              <a:buSzTx/>
              <a:buFontTx/>
              <a:buNone/>
              <a:defRPr/>
            </a:pPr>
            <a:r>
              <a:rPr kumimoji="0" lang="en-US" altLang="zh-CN" sz="2600" b="1" kern="1200" cap="none" spc="0" normalizeH="0" baseline="0" noProof="0" dirty="0">
                <a:latin typeface="+mj-lt"/>
                <a:ea typeface="+mn-ea"/>
                <a:cs typeface="+mn-cs"/>
              </a:rPr>
              <a:t>3.</a:t>
            </a:r>
            <a:r>
              <a:rPr kumimoji="0" lang="zh-CN" altLang="en-US" sz="2600" b="1" kern="1200" cap="none" spc="0" normalizeH="0" baseline="0" noProof="0" dirty="0">
                <a:latin typeface="+mj-lt"/>
                <a:ea typeface="+mn-ea"/>
                <a:cs typeface="+mn-cs"/>
              </a:rPr>
              <a:t>下图中能表示点</a:t>
            </a:r>
            <a:r>
              <a:rPr kumimoji="0" lang="en-US" altLang="zh-CN" sz="2600" b="1" i="1" kern="1200" cap="none" spc="0" normalizeH="0" baseline="0" noProof="0" dirty="0">
                <a:latin typeface="+mj-lt"/>
                <a:ea typeface="+mn-ea"/>
                <a:cs typeface="+mn-cs"/>
              </a:rPr>
              <a:t>P</a:t>
            </a:r>
            <a:r>
              <a:rPr kumimoji="0" lang="zh-CN" altLang="en-US" sz="2600" b="1" kern="1200" cap="none" spc="0" normalizeH="0" baseline="0" noProof="0" dirty="0">
                <a:latin typeface="+mj-lt"/>
                <a:ea typeface="+mn-ea"/>
                <a:cs typeface="+mn-cs"/>
              </a:rPr>
              <a:t>到直线</a:t>
            </a:r>
            <a:r>
              <a:rPr kumimoji="0" lang="en-US" altLang="zh-CN" sz="2600" b="1" i="1" kern="1200" cap="none" spc="0" normalizeH="0" baseline="0" noProof="0" dirty="0">
                <a:latin typeface="+mj-lt"/>
                <a:ea typeface="+mn-ea"/>
                <a:cs typeface="+mn-cs"/>
              </a:rPr>
              <a:t>l</a:t>
            </a:r>
            <a:endParaRPr kumimoji="0" lang="en-US" altLang="zh-CN" sz="2600" b="1" i="1" kern="1200" cap="none" spc="0" normalizeH="0" baseline="0" noProof="0" dirty="0">
              <a:latin typeface="+mj-lt"/>
              <a:ea typeface="+mn-ea"/>
              <a:cs typeface="+mn-cs"/>
            </a:endParaRPr>
          </a:p>
          <a:p>
            <a:pPr marR="0" defTabSz="457200">
              <a:lnSpc>
                <a:spcPct val="130000"/>
              </a:lnSpc>
              <a:buClrTx/>
              <a:buSzTx/>
              <a:buFontTx/>
              <a:buNone/>
              <a:defRPr/>
            </a:pPr>
            <a:r>
              <a:rPr lang="en-US" altLang="zh-CN" sz="2600" b="1" i="1" dirty="0">
                <a:latin typeface="+mj-lt"/>
              </a:rPr>
              <a:t>    </a:t>
            </a:r>
            <a:r>
              <a:rPr kumimoji="0" lang="zh-CN" altLang="en-US" sz="2600" b="1" kern="1200" cap="none" spc="0" normalizeH="0" baseline="0" noProof="0" dirty="0">
                <a:latin typeface="+mj-lt"/>
                <a:ea typeface="+mn-ea"/>
                <a:cs typeface="+mn-cs"/>
              </a:rPr>
              <a:t>的距离的是</a:t>
            </a:r>
            <a:r>
              <a:rPr kumimoji="0" lang="en-US" altLang="zh-CN" sz="2600" b="1" kern="1200" cap="none" spc="0" normalizeH="0" baseline="0" noProof="0" dirty="0">
                <a:latin typeface="+mj-lt"/>
                <a:ea typeface="+mn-ea"/>
                <a:cs typeface="+mn-cs"/>
              </a:rPr>
              <a:t>____________</a:t>
            </a:r>
            <a:r>
              <a:rPr kumimoji="0" lang="zh-CN" altLang="en-US" sz="2600" b="1" kern="1200" cap="none" spc="0" normalizeH="0" baseline="0" noProof="0" dirty="0">
                <a:latin typeface="+mj-lt"/>
                <a:ea typeface="+mn-ea"/>
                <a:cs typeface="+mn-cs"/>
              </a:rPr>
              <a:t>。</a:t>
            </a:r>
            <a:endParaRPr kumimoji="0" lang="zh-CN" altLang="en-US" sz="2600" b="1" kern="1200" cap="none" spc="0" normalizeH="0" baseline="0" noProof="0" dirty="0">
              <a:latin typeface="+mj-lt"/>
              <a:ea typeface="+mn-ea"/>
              <a:cs typeface="+mn-cs"/>
            </a:endParaRPr>
          </a:p>
        </p:txBody>
      </p:sp>
      <p:pic>
        <p:nvPicPr>
          <p:cNvPr id="2" name="图片 1"/>
          <p:cNvPicPr>
            <a:picLocks noChangeAspect="1"/>
          </p:cNvPicPr>
          <p:nvPr/>
        </p:nvPicPr>
        <p:blipFill>
          <a:blip r:embed="rId1"/>
          <a:stretch>
            <a:fillRect/>
          </a:stretch>
        </p:blipFill>
        <p:spPr>
          <a:xfrm>
            <a:off x="5058432" y="3208610"/>
            <a:ext cx="2803657" cy="1725521"/>
          </a:xfrm>
          <a:prstGeom prst="rect">
            <a:avLst/>
          </a:prstGeom>
        </p:spPr>
      </p:pic>
      <p:sp>
        <p:nvSpPr>
          <p:cNvPr id="25" name="文本框 24"/>
          <p:cNvSpPr txBox="1"/>
          <p:nvPr/>
        </p:nvSpPr>
        <p:spPr>
          <a:xfrm>
            <a:off x="2803524" y="3954160"/>
            <a:ext cx="1942339" cy="492443"/>
          </a:xfrm>
          <a:prstGeom prst="rect">
            <a:avLst/>
          </a:prstGeom>
          <a:noFill/>
        </p:spPr>
        <p:txBody>
          <a:bodyPr wrap="square">
            <a:spAutoFit/>
          </a:bodyPr>
          <a:lstStyle/>
          <a:p>
            <a:pPr>
              <a:defRPr/>
            </a:pPr>
            <a:r>
              <a:rPr lang="zh-CN" altLang="en-US" sz="2600" b="1" dirty="0">
                <a:solidFill>
                  <a:srgbClr val="0070C0"/>
                </a:solidFill>
                <a:latin typeface="+mj-lt"/>
                <a:ea typeface="楷体" panose="02010609060101010101" pitchFamily="49" charset="-122"/>
              </a:rPr>
              <a:t>线段</a:t>
            </a:r>
            <a:r>
              <a:rPr lang="en-US" altLang="zh-CN" sz="2600" b="1" i="1" dirty="0">
                <a:solidFill>
                  <a:srgbClr val="0070C0"/>
                </a:solidFill>
                <a:latin typeface="+mj-lt"/>
                <a:ea typeface="楷体" panose="02010609060101010101" pitchFamily="49" charset="-122"/>
              </a:rPr>
              <a:t>PC</a:t>
            </a:r>
            <a:r>
              <a:rPr lang="zh-CN" altLang="en-US" sz="2600" b="1" dirty="0">
                <a:solidFill>
                  <a:srgbClr val="0070C0"/>
                </a:solidFill>
                <a:latin typeface="+mj-lt"/>
                <a:ea typeface="楷体" panose="02010609060101010101" pitchFamily="49" charset="-122"/>
              </a:rPr>
              <a:t>的长</a:t>
            </a:r>
            <a:endParaRPr kumimoji="0" lang="zh-CN" altLang="en-US" sz="2600" b="1" kern="1200" cap="none" spc="0" normalizeH="0" baseline="0" noProof="0" dirty="0">
              <a:solidFill>
                <a:srgbClr val="0070C0"/>
              </a:solidFill>
              <a:latin typeface="+mj-lt"/>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4"/>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2"/>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2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2" grpId="0"/>
      <p:bldP spid="23" grpId="0"/>
      <p:bldP spid="24" grpId="0"/>
      <p:bldP spid="25" grpId="0"/>
    </p:bld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623935" y="638759"/>
            <a:ext cx="7488703" cy="1676974"/>
          </a:xfrm>
          <a:prstGeom prst="rect">
            <a:avLst/>
          </a:prstGeom>
          <a:noFill/>
          <a:ln>
            <a:noFill/>
          </a:ln>
        </p:spPr>
        <p:txBody>
          <a:bodyPr/>
          <a:lstStyle/>
          <a:p>
            <a:pPr lvl="0" eaLnBrk="1" hangingPunct="1">
              <a:lnSpc>
                <a:spcPct val="130000"/>
              </a:lnSpc>
              <a:spcBef>
                <a:spcPts val="0"/>
              </a:spcBef>
              <a:defRPr/>
            </a:pPr>
            <a:r>
              <a:rPr kumimoji="0" lang="zh-CN" altLang="en-US" sz="2800" b="1" i="0" u="none" strike="noStrike" kern="1200" cap="none" spc="0" normalizeH="0" baseline="0" noProof="0" dirty="0">
                <a:ln>
                  <a:noFill/>
                </a:ln>
                <a:solidFill>
                  <a:schemeClr val="tx1"/>
                </a:solidFill>
                <a:effectLst/>
                <a:uLnTx/>
                <a:uFillTx/>
                <a:latin typeface="+mj-lt"/>
                <a:ea typeface="+mn-ea"/>
                <a:cs typeface="+mn-cs"/>
              </a:rPr>
              <a:t>    </a:t>
            </a:r>
            <a:r>
              <a:rPr kumimoji="0" lang="en-US" altLang="zh-CN" sz="2800" b="1" i="0" u="none" strike="noStrike" kern="1200" cap="none" spc="0" normalizeH="0" baseline="0" noProof="0" dirty="0">
                <a:ln>
                  <a:noFill/>
                </a:ln>
                <a:solidFill>
                  <a:schemeClr val="tx1"/>
                </a:solidFill>
                <a:effectLst/>
                <a:uLnTx/>
                <a:uFillTx/>
                <a:latin typeface="+mj-lt"/>
                <a:ea typeface="+mn-ea"/>
                <a:cs typeface="+mn-cs"/>
              </a:rPr>
              <a:t>4.</a:t>
            </a:r>
            <a:r>
              <a:rPr kumimoji="0" lang="zh-CN" altLang="en-US" sz="2800" b="1" i="0" u="none" strike="noStrike" kern="1200" cap="none" spc="0" normalizeH="0" baseline="0" noProof="0" dirty="0">
                <a:ln>
                  <a:noFill/>
                </a:ln>
                <a:solidFill>
                  <a:schemeClr val="tx1"/>
                </a:solidFill>
                <a:effectLst/>
                <a:uLnTx/>
                <a:uFillTx/>
                <a:latin typeface="+mj-lt"/>
                <a:ea typeface="+mn-ea"/>
                <a:cs typeface="+mn-cs"/>
              </a:rPr>
              <a:t> 如图，</a:t>
            </a:r>
            <a:r>
              <a:rPr kumimoji="0" lang="en-US" altLang="zh-CN" sz="2800" b="1" i="0" u="none" strike="noStrike" kern="1200" cap="none" spc="0" normalizeH="0" baseline="0" noProof="0" dirty="0">
                <a:ln>
                  <a:noFill/>
                </a:ln>
                <a:solidFill>
                  <a:schemeClr val="tx1"/>
                </a:solidFill>
                <a:effectLst/>
                <a:uLnTx/>
                <a:uFillTx/>
                <a:latin typeface="+mj-lt"/>
                <a:ea typeface="+mn-ea"/>
                <a:cs typeface="+mn-cs"/>
              </a:rPr>
              <a:t>AB</a:t>
            </a:r>
            <a:r>
              <a:rPr kumimoji="0" lang="zh-CN" altLang="en-US" sz="2800" b="1" i="0" u="none" strike="noStrike" kern="1200" cap="none" spc="0" normalizeH="0" baseline="0" noProof="0" dirty="0">
                <a:ln>
                  <a:noFill/>
                </a:ln>
                <a:solidFill>
                  <a:schemeClr val="tx1"/>
                </a:solidFill>
                <a:effectLst/>
                <a:uLnTx/>
                <a:uFillTx/>
                <a:latin typeface="+mj-lt"/>
                <a:ea typeface="+mn-ea"/>
                <a:cs typeface="+mn-cs"/>
              </a:rPr>
              <a:t>∥</a:t>
            </a:r>
            <a:r>
              <a:rPr kumimoji="0" lang="en-US" altLang="zh-CN" sz="2800" b="1" i="0" u="none" strike="noStrike" kern="1200" cap="none" spc="0" normalizeH="0" baseline="0" noProof="0" dirty="0">
                <a:ln>
                  <a:noFill/>
                </a:ln>
                <a:solidFill>
                  <a:schemeClr val="tx1"/>
                </a:solidFill>
                <a:effectLst/>
                <a:uLnTx/>
                <a:uFillTx/>
                <a:latin typeface="+mj-lt"/>
                <a:ea typeface="+mn-ea"/>
                <a:cs typeface="+mn-cs"/>
              </a:rPr>
              <a:t>CD</a:t>
            </a:r>
            <a:r>
              <a:rPr kumimoji="0" lang="zh-CN" altLang="en-US" sz="2800" b="1" i="0" u="none" strike="noStrike" kern="1200" cap="none" spc="0" normalizeH="0" baseline="0" noProof="0" dirty="0">
                <a:ln>
                  <a:noFill/>
                </a:ln>
                <a:solidFill>
                  <a:schemeClr val="tx1"/>
                </a:solidFill>
                <a:effectLst/>
                <a:uLnTx/>
                <a:uFillTx/>
                <a:latin typeface="+mj-lt"/>
                <a:ea typeface="+mn-ea"/>
                <a:cs typeface="+mn-cs"/>
              </a:rPr>
              <a:t>，</a:t>
            </a:r>
            <a:r>
              <a:rPr kumimoji="0" lang="en-US" altLang="zh-CN" sz="2800" b="1" i="1" u="none" strike="noStrike" kern="1200" cap="none" spc="0" normalizeH="0" baseline="0" noProof="0" dirty="0">
                <a:ln>
                  <a:noFill/>
                </a:ln>
                <a:solidFill>
                  <a:schemeClr val="tx1"/>
                </a:solidFill>
                <a:effectLst/>
                <a:uLnTx/>
                <a:uFillTx/>
                <a:latin typeface="+mj-lt"/>
                <a:ea typeface="+mn-ea"/>
                <a:cs typeface="+mn-cs"/>
              </a:rPr>
              <a:t>BP</a:t>
            </a:r>
            <a:r>
              <a:rPr kumimoji="0" lang="zh-CN" altLang="en-US" sz="2800" b="1" i="0" u="none" strike="noStrike" kern="1200" cap="none" spc="0" normalizeH="0" baseline="0" noProof="0" dirty="0">
                <a:ln>
                  <a:noFill/>
                </a:ln>
                <a:solidFill>
                  <a:schemeClr val="tx1"/>
                </a:solidFill>
                <a:effectLst/>
                <a:uLnTx/>
                <a:uFillTx/>
                <a:latin typeface="+mj-lt"/>
                <a:ea typeface="+mn-ea"/>
                <a:cs typeface="+mn-cs"/>
              </a:rPr>
              <a:t>和</a:t>
            </a:r>
            <a:r>
              <a:rPr kumimoji="0" lang="en-US" altLang="zh-CN" sz="2800" b="1" i="1" u="none" strike="noStrike" kern="1200" cap="none" spc="0" normalizeH="0" baseline="0" noProof="0" dirty="0">
                <a:ln>
                  <a:noFill/>
                </a:ln>
                <a:solidFill>
                  <a:schemeClr val="tx1"/>
                </a:solidFill>
                <a:effectLst/>
                <a:uLnTx/>
                <a:uFillTx/>
                <a:latin typeface="+mj-lt"/>
                <a:ea typeface="+mn-ea"/>
                <a:cs typeface="+mn-cs"/>
              </a:rPr>
              <a:t>CP</a:t>
            </a:r>
            <a:r>
              <a:rPr kumimoji="0" lang="zh-CN" altLang="en-US" sz="2800" b="1" i="0" u="none" strike="noStrike" kern="1200" cap="none" spc="0" normalizeH="0" baseline="0" noProof="0" dirty="0">
                <a:ln>
                  <a:noFill/>
                </a:ln>
                <a:solidFill>
                  <a:schemeClr val="tx1"/>
                </a:solidFill>
                <a:effectLst/>
                <a:uLnTx/>
                <a:uFillTx/>
                <a:latin typeface="+mj-lt"/>
                <a:ea typeface="+mn-ea"/>
                <a:cs typeface="+mn-cs"/>
              </a:rPr>
              <a:t>分别平分</a:t>
            </a:r>
            <a:r>
              <a:rPr lang="zh-CN" altLang="en-US" sz="2800" b="1" dirty="0">
                <a:latin typeface="+mj-lt"/>
              </a:rPr>
              <a:t>∠</a:t>
            </a:r>
            <a:r>
              <a:rPr kumimoji="0" lang="en-US" altLang="zh-CN" sz="2800" b="1" i="1" u="none" strike="noStrike" kern="1200" cap="none" spc="0" normalizeH="0" baseline="0" noProof="0" dirty="0">
                <a:ln>
                  <a:noFill/>
                </a:ln>
                <a:solidFill>
                  <a:schemeClr val="tx1"/>
                </a:solidFill>
                <a:effectLst/>
                <a:uLnTx/>
                <a:uFillTx/>
                <a:latin typeface="+mj-lt"/>
                <a:ea typeface="+mn-ea"/>
                <a:cs typeface="+mn-cs"/>
              </a:rPr>
              <a:t>ABC</a:t>
            </a:r>
            <a:r>
              <a:rPr kumimoji="0" lang="zh-CN" altLang="en-US" sz="2800" b="1" i="0" u="none" strike="noStrike" kern="1200" cap="none" spc="0" normalizeH="0" baseline="0" noProof="0" dirty="0">
                <a:ln>
                  <a:noFill/>
                </a:ln>
                <a:solidFill>
                  <a:schemeClr val="tx1"/>
                </a:solidFill>
                <a:effectLst/>
                <a:uLnTx/>
                <a:uFillTx/>
                <a:latin typeface="+mj-lt"/>
                <a:ea typeface="+mn-ea"/>
                <a:cs typeface="+mn-cs"/>
              </a:rPr>
              <a:t>和</a:t>
            </a:r>
            <a:r>
              <a:rPr lang="zh-CN" altLang="en-US" sz="2800" b="1" dirty="0">
                <a:latin typeface="+mj-lt"/>
              </a:rPr>
              <a:t>∠</a:t>
            </a:r>
            <a:r>
              <a:rPr kumimoji="0" lang="en-US" altLang="zh-CN" sz="2800" b="1" i="1" u="none" strike="noStrike" kern="1200" cap="none" spc="0" normalizeH="0" baseline="0" noProof="0" dirty="0">
                <a:ln>
                  <a:noFill/>
                </a:ln>
                <a:solidFill>
                  <a:schemeClr val="tx1"/>
                </a:solidFill>
                <a:effectLst/>
                <a:uLnTx/>
                <a:uFillTx/>
                <a:latin typeface="+mj-lt"/>
                <a:ea typeface="+mn-ea"/>
                <a:cs typeface="+mn-cs"/>
              </a:rPr>
              <a:t>DCB</a:t>
            </a:r>
            <a:r>
              <a:rPr kumimoji="0" lang="zh-CN" altLang="en-US" sz="2800" b="1" i="0" u="none" strike="noStrike" kern="1200" cap="none" spc="0" normalizeH="0" baseline="0" noProof="0" dirty="0">
                <a:ln>
                  <a:noFill/>
                </a:ln>
                <a:solidFill>
                  <a:schemeClr val="tx1"/>
                </a:solidFill>
                <a:effectLst/>
                <a:uLnTx/>
                <a:uFillTx/>
                <a:latin typeface="+mj-lt"/>
                <a:ea typeface="+mn-ea"/>
                <a:cs typeface="+mn-cs"/>
              </a:rPr>
              <a:t>，</a:t>
            </a:r>
            <a:r>
              <a:rPr kumimoji="0" lang="en-US" altLang="zh-CN" sz="2800" b="1" i="1" u="none" strike="noStrike" kern="1200" cap="none" spc="0" normalizeH="0" baseline="0" noProof="0" dirty="0">
                <a:ln>
                  <a:noFill/>
                </a:ln>
                <a:solidFill>
                  <a:schemeClr val="tx1"/>
                </a:solidFill>
                <a:effectLst/>
                <a:uLnTx/>
                <a:uFillTx/>
                <a:latin typeface="+mj-lt"/>
                <a:ea typeface="+mn-ea"/>
                <a:cs typeface="+mn-cs"/>
              </a:rPr>
              <a:t>AD</a:t>
            </a:r>
            <a:r>
              <a:rPr kumimoji="0" lang="zh-CN" altLang="en-US" sz="2800" b="1" i="0" u="none" strike="noStrike" kern="1200" cap="none" spc="0" normalizeH="0" baseline="0" noProof="0" dirty="0">
                <a:ln>
                  <a:noFill/>
                </a:ln>
                <a:solidFill>
                  <a:schemeClr val="tx1"/>
                </a:solidFill>
                <a:effectLst/>
                <a:uLnTx/>
                <a:uFillTx/>
                <a:latin typeface="+mj-lt"/>
                <a:ea typeface="+mn-ea"/>
                <a:cs typeface="+mn-cs"/>
              </a:rPr>
              <a:t>过点</a:t>
            </a:r>
            <a:r>
              <a:rPr kumimoji="0" lang="en-US" altLang="zh-CN" sz="2800" b="1" i="1" u="none" strike="noStrike" kern="1200" cap="none" spc="0" normalizeH="0" baseline="0" noProof="0" dirty="0">
                <a:ln>
                  <a:noFill/>
                </a:ln>
                <a:solidFill>
                  <a:schemeClr val="tx1"/>
                </a:solidFill>
                <a:effectLst/>
                <a:uLnTx/>
                <a:uFillTx/>
                <a:latin typeface="+mj-lt"/>
                <a:ea typeface="+mn-ea"/>
                <a:cs typeface="+mn-cs"/>
              </a:rPr>
              <a:t>P</a:t>
            </a:r>
            <a:r>
              <a:rPr kumimoji="0" lang="zh-CN" altLang="en-US" sz="2800" b="1" i="0" u="none" strike="noStrike" kern="1200" cap="none" spc="0" normalizeH="0" baseline="0" noProof="0" dirty="0">
                <a:ln>
                  <a:noFill/>
                </a:ln>
                <a:solidFill>
                  <a:schemeClr val="tx1"/>
                </a:solidFill>
                <a:effectLst/>
                <a:uLnTx/>
                <a:uFillTx/>
                <a:latin typeface="+mj-lt"/>
                <a:ea typeface="+mn-ea"/>
                <a:cs typeface="+mn-cs"/>
              </a:rPr>
              <a:t>，且与</a:t>
            </a:r>
            <a:r>
              <a:rPr kumimoji="0" lang="en-US" altLang="zh-CN" sz="2800" b="1" i="1" u="none" strike="noStrike" kern="1200" cap="none" spc="0" normalizeH="0" baseline="0" noProof="0" dirty="0">
                <a:ln>
                  <a:noFill/>
                </a:ln>
                <a:solidFill>
                  <a:schemeClr val="tx1"/>
                </a:solidFill>
                <a:effectLst/>
                <a:uLnTx/>
                <a:uFillTx/>
                <a:latin typeface="+mj-lt"/>
                <a:ea typeface="+mn-ea"/>
                <a:cs typeface="+mn-cs"/>
              </a:rPr>
              <a:t>AB</a:t>
            </a:r>
            <a:r>
              <a:rPr kumimoji="0" lang="zh-CN" altLang="en-US" sz="2800" b="1" i="0" u="none" strike="noStrike" kern="1200" cap="none" spc="0" normalizeH="0" baseline="0" noProof="0" dirty="0">
                <a:ln>
                  <a:noFill/>
                </a:ln>
                <a:solidFill>
                  <a:schemeClr val="tx1"/>
                </a:solidFill>
                <a:effectLst/>
                <a:uLnTx/>
                <a:uFillTx/>
                <a:latin typeface="+mj-lt"/>
                <a:ea typeface="+mn-ea"/>
                <a:cs typeface="+mn-cs"/>
              </a:rPr>
              <a:t>垂直。若</a:t>
            </a:r>
            <a:r>
              <a:rPr kumimoji="0" lang="en-US" altLang="zh-CN" sz="2800" b="1" i="1" u="none" strike="noStrike" kern="1200" cap="none" spc="0" normalizeH="0" baseline="0" noProof="0" dirty="0">
                <a:ln>
                  <a:noFill/>
                </a:ln>
                <a:solidFill>
                  <a:schemeClr val="tx1"/>
                </a:solidFill>
                <a:effectLst/>
                <a:uLnTx/>
                <a:uFillTx/>
                <a:latin typeface="+mj-lt"/>
                <a:ea typeface="+mn-ea"/>
                <a:cs typeface="+mn-cs"/>
              </a:rPr>
              <a:t>AD</a:t>
            </a:r>
            <a:r>
              <a:rPr kumimoji="0" lang="en-US" altLang="zh-CN" sz="2800" b="1" i="0" u="none" strike="noStrike" kern="1200" cap="none" spc="0" normalizeH="0" baseline="0" noProof="0" dirty="0">
                <a:ln>
                  <a:noFill/>
                </a:ln>
                <a:solidFill>
                  <a:schemeClr val="tx1"/>
                </a:solidFill>
                <a:effectLst/>
                <a:uLnTx/>
                <a:uFillTx/>
                <a:latin typeface="+mj-lt"/>
                <a:ea typeface="+mn-ea"/>
                <a:cs typeface="+mn-cs"/>
              </a:rPr>
              <a:t>=8</a:t>
            </a:r>
            <a:r>
              <a:rPr kumimoji="0" lang="zh-CN" altLang="en-US" sz="2800" b="1" i="0" u="none" strike="noStrike" kern="1200" cap="none" spc="0" normalizeH="0" baseline="0" noProof="0" dirty="0">
                <a:ln>
                  <a:noFill/>
                </a:ln>
                <a:solidFill>
                  <a:schemeClr val="tx1"/>
                </a:solidFill>
                <a:effectLst/>
                <a:uLnTx/>
                <a:uFillTx/>
                <a:latin typeface="+mj-lt"/>
                <a:ea typeface="+mn-ea"/>
                <a:cs typeface="+mn-cs"/>
              </a:rPr>
              <a:t>，则点</a:t>
            </a:r>
            <a:r>
              <a:rPr kumimoji="0" lang="en-US" altLang="zh-CN" sz="2800" b="1" i="1" u="none" strike="noStrike" kern="1200" cap="none" spc="0" normalizeH="0" baseline="0" noProof="0" dirty="0">
                <a:ln>
                  <a:noFill/>
                </a:ln>
                <a:solidFill>
                  <a:schemeClr val="tx1"/>
                </a:solidFill>
                <a:effectLst/>
                <a:uLnTx/>
                <a:uFillTx/>
                <a:latin typeface="+mj-lt"/>
                <a:ea typeface="+mn-ea"/>
                <a:cs typeface="+mn-cs"/>
              </a:rPr>
              <a:t>P</a:t>
            </a:r>
            <a:r>
              <a:rPr kumimoji="0" lang="zh-CN" altLang="en-US" sz="2800" b="1" i="0" u="none" strike="noStrike" kern="1200" cap="none" spc="0" normalizeH="0" baseline="0" noProof="0" dirty="0">
                <a:ln>
                  <a:noFill/>
                </a:ln>
                <a:solidFill>
                  <a:schemeClr val="tx1"/>
                </a:solidFill>
                <a:effectLst/>
                <a:uLnTx/>
                <a:uFillTx/>
                <a:latin typeface="+mj-lt"/>
                <a:ea typeface="+mn-ea"/>
                <a:cs typeface="+mn-cs"/>
              </a:rPr>
              <a:t>到</a:t>
            </a:r>
            <a:r>
              <a:rPr kumimoji="0" lang="en-US" altLang="zh-CN" sz="2800" b="1" i="1" u="none" strike="noStrike" kern="1200" cap="none" spc="0" normalizeH="0" baseline="0" noProof="0" dirty="0">
                <a:ln>
                  <a:noFill/>
                </a:ln>
                <a:solidFill>
                  <a:schemeClr val="tx1"/>
                </a:solidFill>
                <a:effectLst/>
                <a:uLnTx/>
                <a:uFillTx/>
                <a:latin typeface="+mj-lt"/>
                <a:ea typeface="+mn-ea"/>
                <a:cs typeface="+mn-cs"/>
              </a:rPr>
              <a:t>BC</a:t>
            </a:r>
            <a:r>
              <a:rPr kumimoji="0" lang="zh-CN" altLang="en-US" sz="2800" b="1" i="0" u="none" strike="noStrike" kern="1200" cap="none" spc="0" normalizeH="0" baseline="0" noProof="0" dirty="0">
                <a:ln>
                  <a:noFill/>
                </a:ln>
                <a:solidFill>
                  <a:schemeClr val="tx1"/>
                </a:solidFill>
                <a:effectLst/>
                <a:uLnTx/>
                <a:uFillTx/>
                <a:latin typeface="+mj-lt"/>
                <a:ea typeface="+mn-ea"/>
                <a:cs typeface="+mn-cs"/>
              </a:rPr>
              <a:t>的距离是</a:t>
            </a:r>
            <a:r>
              <a:rPr kumimoji="0" lang="en-US" altLang="zh-CN" sz="2800" b="1" i="0" u="none" strike="noStrike" kern="1200" cap="none" spc="0" normalizeH="0" baseline="0" noProof="0" dirty="0">
                <a:ln>
                  <a:noFill/>
                </a:ln>
                <a:solidFill>
                  <a:schemeClr val="tx1"/>
                </a:solidFill>
                <a:effectLst/>
                <a:uLnTx/>
                <a:uFillTx/>
                <a:latin typeface="+mj-lt"/>
                <a:ea typeface="+mn-ea"/>
                <a:cs typeface="+mn-cs"/>
              </a:rPr>
              <a:t>(         ) </a:t>
            </a:r>
            <a:endParaRPr kumimoji="0" lang="zh-CN" altLang="en-US" sz="2800" b="1" i="0" u="none" strike="noStrike" kern="1200" cap="none" spc="0" normalizeH="0" baseline="0" noProof="0" dirty="0">
              <a:ln>
                <a:noFill/>
              </a:ln>
              <a:solidFill>
                <a:schemeClr val="tx1"/>
              </a:solidFill>
              <a:effectLst/>
              <a:uLnTx/>
              <a:uFillTx/>
              <a:latin typeface="+mj-lt"/>
              <a:ea typeface="+mn-ea"/>
              <a:cs typeface="+mn-cs"/>
            </a:endParaRPr>
          </a:p>
        </p:txBody>
      </p:sp>
      <p:sp>
        <p:nvSpPr>
          <p:cNvPr id="16387" name="矩形 5"/>
          <p:cNvSpPr/>
          <p:nvPr/>
        </p:nvSpPr>
        <p:spPr>
          <a:xfrm>
            <a:off x="4146110" y="1855093"/>
            <a:ext cx="444352" cy="523220"/>
          </a:xfrm>
          <a:prstGeom prst="rect">
            <a:avLst/>
          </a:prstGeom>
          <a:noFill/>
          <a:ln w="9525">
            <a:noFill/>
          </a:ln>
        </p:spPr>
        <p:txBody>
          <a:bodyPr wrap="none">
            <a:spAutoFit/>
          </a:bodyPr>
          <a:lstStyle/>
          <a:p>
            <a:r>
              <a:rPr lang="en-US" altLang="zh-CN" sz="2800" b="1" dirty="0">
                <a:solidFill>
                  <a:srgbClr val="FF0000"/>
                </a:solidFill>
                <a:latin typeface="Times New Roman" panose="02020603050405020304" pitchFamily="18" charset="0"/>
                <a:ea typeface="黑体" panose="02010609060101010101" pitchFamily="49" charset="-122"/>
              </a:rPr>
              <a:t>C</a:t>
            </a:r>
            <a:endParaRPr lang="zh-CN" altLang="en-US" dirty="0">
              <a:solidFill>
                <a:srgbClr val="FF0000"/>
              </a:solidFill>
              <a:latin typeface="Arial" panose="020B0604020202020204" pitchFamily="34" charset="0"/>
              <a:ea typeface="黑体" panose="02010609060101010101" pitchFamily="49" charset="-122"/>
            </a:endParaRPr>
          </a:p>
        </p:txBody>
      </p:sp>
      <p:sp>
        <p:nvSpPr>
          <p:cNvPr id="13" name="文本框 12"/>
          <p:cNvSpPr txBox="1"/>
          <p:nvPr/>
        </p:nvSpPr>
        <p:spPr>
          <a:xfrm>
            <a:off x="908060" y="2378313"/>
            <a:ext cx="1407831" cy="2277034"/>
          </a:xfrm>
          <a:prstGeom prst="rect">
            <a:avLst/>
          </a:prstGeom>
          <a:noFill/>
        </p:spPr>
        <p:txBody>
          <a:bodyPr wrap="square">
            <a:spAutoFit/>
          </a:bodyPr>
          <a:lstStyle/>
          <a:p>
            <a:pPr marL="0" marR="0" lvl="0" indent="0" algn="l" defTabSz="457200" rtl="0" eaLnBrk="1" fontAlgn="base" latinLnBrk="0" hangingPunct="1">
              <a:lnSpc>
                <a:spcPct val="130000"/>
              </a:lnSpc>
              <a:spcBef>
                <a:spcPts val="0"/>
              </a:spcBef>
              <a:spcAft>
                <a:spcPct val="0"/>
              </a:spcAft>
              <a:buClrTx/>
              <a:buSzTx/>
              <a:buFontTx/>
              <a:buNone/>
              <a:defRPr/>
            </a:pPr>
            <a:r>
              <a:rPr kumimoji="0" lang="en-US" altLang="zh-CN" sz="2800" b="1" i="0" u="none" strike="noStrike" kern="1200" cap="none" spc="0" normalizeH="0" baseline="0" noProof="0" dirty="0">
                <a:ln>
                  <a:noFill/>
                </a:ln>
                <a:solidFill>
                  <a:schemeClr val="tx1"/>
                </a:solidFill>
                <a:effectLst/>
                <a:uLnTx/>
                <a:uFillTx/>
                <a:latin typeface="+mj-lt"/>
                <a:ea typeface="+mn-ea"/>
                <a:cs typeface="+mn-cs"/>
              </a:rPr>
              <a:t>A. 8           B. 6</a:t>
            </a:r>
            <a:endParaRPr kumimoji="0" lang="en-US" altLang="zh-CN" sz="2800" b="1" i="0" u="none" strike="noStrike" kern="1200" cap="none" spc="0" normalizeH="0" baseline="0" noProof="0" dirty="0">
              <a:ln>
                <a:noFill/>
              </a:ln>
              <a:solidFill>
                <a:schemeClr val="tx1"/>
              </a:solidFill>
              <a:effectLst/>
              <a:uLnTx/>
              <a:uFillTx/>
              <a:latin typeface="+mj-lt"/>
              <a:ea typeface="+mn-ea"/>
              <a:cs typeface="+mn-cs"/>
            </a:endParaRPr>
          </a:p>
          <a:p>
            <a:pPr marL="0" marR="0" lvl="0" indent="0" algn="l" defTabSz="457200" rtl="0" eaLnBrk="1" fontAlgn="base" latinLnBrk="0" hangingPunct="1">
              <a:lnSpc>
                <a:spcPct val="130000"/>
              </a:lnSpc>
              <a:spcBef>
                <a:spcPts val="0"/>
              </a:spcBef>
              <a:spcAft>
                <a:spcPct val="0"/>
              </a:spcAft>
              <a:buClrTx/>
              <a:buSzTx/>
              <a:buFontTx/>
              <a:buNone/>
              <a:defRPr/>
            </a:pPr>
            <a:r>
              <a:rPr kumimoji="0" lang="en-US" altLang="zh-CN" sz="2800" b="1" i="0" u="none" strike="noStrike" kern="1200" cap="none" spc="0" normalizeH="0" baseline="0" noProof="0" dirty="0">
                <a:ln>
                  <a:noFill/>
                </a:ln>
                <a:solidFill>
                  <a:schemeClr val="tx1"/>
                </a:solidFill>
                <a:effectLst/>
                <a:uLnTx/>
                <a:uFillTx/>
                <a:latin typeface="+mj-lt"/>
                <a:ea typeface="+mn-ea"/>
                <a:cs typeface="+mn-cs"/>
              </a:rPr>
              <a:t>C. 4           D. 2</a:t>
            </a:r>
            <a:endParaRPr kumimoji="0" lang="zh-CN" altLang="en-US" sz="2800" b="1" i="0" u="none" strike="noStrike" kern="1200" cap="none" spc="0" normalizeH="0" baseline="0" noProof="0" dirty="0">
              <a:ln>
                <a:noFill/>
              </a:ln>
              <a:solidFill>
                <a:schemeClr val="tx1"/>
              </a:solidFill>
              <a:effectLst/>
              <a:uLnTx/>
              <a:uFillTx/>
              <a:latin typeface="+mj-lt"/>
              <a:ea typeface="+mn-ea"/>
              <a:cs typeface="+mn-cs"/>
            </a:endParaRPr>
          </a:p>
        </p:txBody>
      </p:sp>
      <p:pic>
        <p:nvPicPr>
          <p:cNvPr id="6" name="图片 5"/>
          <p:cNvPicPr>
            <a:picLocks noChangeAspect="1"/>
          </p:cNvPicPr>
          <p:nvPr/>
        </p:nvPicPr>
        <p:blipFill>
          <a:blip r:embed="rId1">
            <a:clrChange>
              <a:clrFrom>
                <a:srgbClr val="FFFFFF"/>
              </a:clrFrom>
              <a:clrTo>
                <a:srgbClr val="FFFFFF">
                  <a:alpha val="0"/>
                </a:srgbClr>
              </a:clrTo>
            </a:clrChange>
          </a:blip>
          <a:stretch>
            <a:fillRect/>
          </a:stretch>
        </p:blipFill>
        <p:spPr>
          <a:xfrm>
            <a:off x="3539688" y="2393694"/>
            <a:ext cx="3728418" cy="2433133"/>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6387"/>
                                        </p:tgtEl>
                                        <p:attrNameLst>
                                          <p:attrName>style.visibility</p:attrName>
                                        </p:attrNameLst>
                                      </p:cBhvr>
                                      <p:to>
                                        <p:strVal val="visible"/>
                                      </p:to>
                                    </p:set>
                                    <p:anim calcmode="lin" valueType="num">
                                      <p:cBhvr additive="base">
                                        <p:cTn id="7" dur="500" fill="hold"/>
                                        <p:tgtEl>
                                          <p:spTgt spid="16387"/>
                                        </p:tgtEl>
                                        <p:attrNameLst>
                                          <p:attrName>ppt_x</p:attrName>
                                        </p:attrNameLst>
                                      </p:cBhvr>
                                      <p:tavLst>
                                        <p:tav tm="0">
                                          <p:val>
                                            <p:strVal val="#ppt_x"/>
                                          </p:val>
                                        </p:tav>
                                        <p:tav tm="100000">
                                          <p:val>
                                            <p:strVal val="#ppt_x"/>
                                          </p:val>
                                        </p:tav>
                                      </p:tavLst>
                                    </p:anim>
                                    <p:anim calcmode="lin" valueType="num">
                                      <p:cBhvr additive="base">
                                        <p:cTn id="8" dur="500" fill="hold"/>
                                        <p:tgtEl>
                                          <p:spTgt spid="1638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7" grpId="0"/>
    </p:bld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6387" name="Picture 3"/>
          <p:cNvPicPr>
            <a:picLocks noChangeAspect="1"/>
          </p:cNvPicPr>
          <p:nvPr/>
        </p:nvPicPr>
        <p:blipFill>
          <a:blip r:embed="rId1">
            <a:clrChange>
              <a:clrFrom>
                <a:srgbClr val="0097F1"/>
              </a:clrFrom>
              <a:clrTo>
                <a:srgbClr val="0097F1">
                  <a:alpha val="0"/>
                </a:srgbClr>
              </a:clrTo>
            </a:clrChange>
          </a:blip>
          <a:stretch>
            <a:fillRect/>
          </a:stretch>
        </p:blipFill>
        <p:spPr>
          <a:xfrm>
            <a:off x="6419850" y="2787650"/>
            <a:ext cx="2143125" cy="1997075"/>
          </a:xfrm>
          <a:prstGeom prst="rect">
            <a:avLst/>
          </a:prstGeom>
          <a:noFill/>
          <a:ln w="9525">
            <a:noFill/>
          </a:ln>
        </p:spPr>
      </p:pic>
      <p:pic>
        <p:nvPicPr>
          <p:cNvPr id="6" name="Picture 3"/>
          <p:cNvPicPr>
            <a:picLocks noChangeAspect="1"/>
          </p:cNvPicPr>
          <p:nvPr/>
        </p:nvPicPr>
        <p:blipFill>
          <a:blip r:embed="rId1"/>
          <a:stretch>
            <a:fillRect/>
          </a:stretch>
        </p:blipFill>
        <p:spPr>
          <a:xfrm>
            <a:off x="6419850" y="2787650"/>
            <a:ext cx="2143125" cy="1997075"/>
          </a:xfrm>
          <a:prstGeom prst="rect">
            <a:avLst/>
          </a:prstGeom>
          <a:noFill/>
          <a:ln w="9525">
            <a:noFill/>
          </a:ln>
        </p:spPr>
      </p:pic>
      <p:sp>
        <p:nvSpPr>
          <p:cNvPr id="3" name="矩形 2"/>
          <p:cNvSpPr/>
          <p:nvPr/>
        </p:nvSpPr>
        <p:spPr>
          <a:xfrm>
            <a:off x="742950" y="417090"/>
            <a:ext cx="7562850" cy="2678113"/>
          </a:xfrm>
          <a:prstGeom prst="rect">
            <a:avLst/>
          </a:prstGeom>
        </p:spPr>
        <p:txBody>
          <a:bodyPr>
            <a:spAutoFit/>
          </a:bodyPr>
          <a:lstStyle/>
          <a:p>
            <a:pPr marL="0" marR="0" lvl="0" indent="0" algn="l" defTabSz="457200" rtl="0" eaLnBrk="1" fontAlgn="base" latinLnBrk="0" hangingPunct="1">
              <a:lnSpc>
                <a:spcPct val="120000"/>
              </a:lnSpc>
              <a:spcBef>
                <a:spcPct val="0"/>
              </a:spcBef>
              <a:spcAft>
                <a:spcPct val="0"/>
              </a:spcAft>
              <a:buClrTx/>
              <a:buSzTx/>
              <a:buFontTx/>
              <a:buNone/>
              <a:defRPr/>
            </a:pPr>
            <a:r>
              <a:rPr kumimoji="0" lang="en-US" altLang="zh-CN" sz="2800" b="1" i="0" u="none" strike="noStrike" kern="1200" cap="none" spc="0" normalizeH="0" baseline="0" noProof="0" dirty="0">
                <a:ln>
                  <a:noFill/>
                </a:ln>
                <a:solidFill>
                  <a:schemeClr val="tx1"/>
                </a:solidFill>
                <a:effectLst/>
                <a:uLnTx/>
                <a:uFillTx/>
                <a:latin typeface="+mj-lt"/>
                <a:ea typeface="+mn-ea"/>
                <a:cs typeface="+mn-cs"/>
              </a:rPr>
              <a:t>5.</a:t>
            </a:r>
            <a:r>
              <a:rPr lang="zh-CN" altLang="en-US" sz="2800" b="1" dirty="0">
                <a:latin typeface="+mj-lt"/>
              </a:rPr>
              <a:t>某</a:t>
            </a:r>
            <a:r>
              <a:rPr kumimoji="0" lang="zh-CN" altLang="zh-CN" sz="2800" b="1" i="0" u="none" strike="noStrike" kern="1200" cap="none" spc="0" normalizeH="0" baseline="0" noProof="0" dirty="0">
                <a:ln>
                  <a:noFill/>
                </a:ln>
                <a:solidFill>
                  <a:schemeClr val="tx1"/>
                </a:solidFill>
                <a:effectLst/>
                <a:uLnTx/>
                <a:uFillTx/>
                <a:latin typeface="+mj-lt"/>
                <a:ea typeface="+mn-ea"/>
                <a:cs typeface="+mn-cs"/>
              </a:rPr>
              <a:t>部门要修建一座电视信号发射塔</a:t>
            </a:r>
            <a:r>
              <a:rPr kumimoji="0" lang="zh-CN" altLang="en-US" sz="2800" b="1" i="0" u="none" strike="noStrike" kern="1200" cap="none" spc="0" normalizeH="0" baseline="0" noProof="0" dirty="0">
                <a:ln>
                  <a:noFill/>
                </a:ln>
                <a:solidFill>
                  <a:schemeClr val="tx1"/>
                </a:solidFill>
                <a:effectLst/>
                <a:uLnTx/>
                <a:uFillTx/>
                <a:latin typeface="+mj-lt"/>
                <a:ea typeface="+mn-ea"/>
                <a:cs typeface="+mn-cs"/>
              </a:rPr>
              <a:t>，</a:t>
            </a:r>
            <a:r>
              <a:rPr kumimoji="0" lang="zh-CN" altLang="zh-CN" sz="2800" b="1" i="0" u="none" strike="noStrike" kern="1200" cap="none" spc="0" normalizeH="0" baseline="0" noProof="0" dirty="0">
                <a:ln>
                  <a:noFill/>
                </a:ln>
                <a:solidFill>
                  <a:schemeClr val="tx1"/>
                </a:solidFill>
                <a:effectLst/>
                <a:uLnTx/>
                <a:uFillTx/>
                <a:latin typeface="+mj-lt"/>
                <a:ea typeface="+mn-ea"/>
                <a:cs typeface="+mn-cs"/>
              </a:rPr>
              <a:t>如图</a:t>
            </a:r>
            <a:r>
              <a:rPr kumimoji="0" lang="zh-CN" altLang="en-US" sz="2800" b="1" i="0" u="none" strike="noStrike" kern="1200" cap="none" spc="0" normalizeH="0" baseline="0" noProof="0" dirty="0">
                <a:ln>
                  <a:noFill/>
                </a:ln>
                <a:solidFill>
                  <a:schemeClr val="tx1"/>
                </a:solidFill>
                <a:effectLst/>
                <a:uLnTx/>
                <a:uFillTx/>
                <a:latin typeface="+mj-lt"/>
                <a:ea typeface="+mn-ea"/>
                <a:cs typeface="+mn-cs"/>
              </a:rPr>
              <a:t>，</a:t>
            </a:r>
            <a:r>
              <a:rPr kumimoji="0" lang="zh-CN" altLang="zh-CN" sz="2800" b="1" i="0" u="none" strike="noStrike" kern="1200" cap="none" spc="0" normalizeH="0" baseline="0" noProof="0" dirty="0">
                <a:ln>
                  <a:noFill/>
                </a:ln>
                <a:solidFill>
                  <a:schemeClr val="tx1"/>
                </a:solidFill>
                <a:effectLst/>
                <a:uLnTx/>
                <a:uFillTx/>
                <a:latin typeface="+mj-lt"/>
                <a:ea typeface="+mn-ea"/>
                <a:cs typeface="+mn-cs"/>
              </a:rPr>
              <a:t>按照设计要求</a:t>
            </a:r>
            <a:r>
              <a:rPr kumimoji="0" lang="zh-CN" altLang="en-US" sz="2800" b="1" i="0" u="none" strike="noStrike" kern="1200" cap="none" spc="0" normalizeH="0" baseline="0" noProof="0" dirty="0">
                <a:ln>
                  <a:noFill/>
                </a:ln>
                <a:solidFill>
                  <a:schemeClr val="tx1"/>
                </a:solidFill>
                <a:effectLst/>
                <a:uLnTx/>
                <a:uFillTx/>
                <a:latin typeface="+mj-lt"/>
                <a:ea typeface="+mn-ea"/>
                <a:cs typeface="+mn-cs"/>
              </a:rPr>
              <a:t>，</a:t>
            </a:r>
            <a:r>
              <a:rPr kumimoji="0" lang="zh-CN" altLang="zh-CN" sz="2800" b="1" i="0" u="none" strike="noStrike" kern="1200" cap="none" spc="0" normalizeH="0" baseline="0" noProof="0" dirty="0">
                <a:ln>
                  <a:noFill/>
                </a:ln>
                <a:solidFill>
                  <a:schemeClr val="tx1"/>
                </a:solidFill>
                <a:effectLst/>
                <a:uLnTx/>
                <a:uFillTx/>
                <a:latin typeface="+mj-lt"/>
                <a:ea typeface="+mn-ea"/>
                <a:cs typeface="+mn-cs"/>
              </a:rPr>
              <a:t>发射塔到两个城镇</a:t>
            </a:r>
            <a:r>
              <a:rPr kumimoji="0" lang="en-US" altLang="zh-CN" sz="2800" b="1" i="1" u="none" strike="noStrike" kern="1200" cap="none" spc="0" normalizeH="0" baseline="0" noProof="0" dirty="0">
                <a:ln>
                  <a:noFill/>
                </a:ln>
                <a:solidFill>
                  <a:schemeClr val="tx1"/>
                </a:solidFill>
                <a:effectLst/>
                <a:uLnTx/>
                <a:uFillTx/>
                <a:latin typeface="+mj-lt"/>
                <a:ea typeface="+mn-ea"/>
                <a:cs typeface="+mn-cs"/>
              </a:rPr>
              <a:t>A</a:t>
            </a:r>
            <a:r>
              <a:rPr kumimoji="0" lang="zh-CN" altLang="en-US" sz="2800" b="1" i="0" u="none" strike="noStrike" kern="1200" cap="none" spc="0" normalizeH="0" baseline="0" noProof="0" dirty="0">
                <a:ln>
                  <a:noFill/>
                </a:ln>
                <a:solidFill>
                  <a:schemeClr val="tx1"/>
                </a:solidFill>
                <a:effectLst/>
                <a:uLnTx/>
                <a:uFillTx/>
                <a:latin typeface="+mj-lt"/>
                <a:ea typeface="+mn-ea"/>
                <a:cs typeface="+mn-cs"/>
              </a:rPr>
              <a:t>，</a:t>
            </a:r>
            <a:r>
              <a:rPr kumimoji="0" lang="en-US" altLang="zh-CN" sz="2800" b="1" i="1" u="none" strike="noStrike" kern="1200" cap="none" spc="0" normalizeH="0" baseline="0" noProof="0" dirty="0">
                <a:ln>
                  <a:noFill/>
                </a:ln>
                <a:solidFill>
                  <a:schemeClr val="tx1"/>
                </a:solidFill>
                <a:effectLst/>
                <a:uLnTx/>
                <a:uFillTx/>
                <a:latin typeface="+mj-lt"/>
                <a:ea typeface="+mn-ea"/>
                <a:cs typeface="+mn-cs"/>
              </a:rPr>
              <a:t>B</a:t>
            </a:r>
            <a:r>
              <a:rPr kumimoji="0" lang="zh-CN" altLang="zh-CN" sz="2800" b="1" i="0" u="none" strike="noStrike" kern="1200" cap="none" spc="0" normalizeH="0" baseline="0" noProof="0" dirty="0">
                <a:ln>
                  <a:noFill/>
                </a:ln>
                <a:solidFill>
                  <a:schemeClr val="tx1"/>
                </a:solidFill>
                <a:effectLst/>
                <a:uLnTx/>
                <a:uFillTx/>
                <a:latin typeface="+mj-lt"/>
                <a:ea typeface="+mn-ea"/>
                <a:cs typeface="+mn-cs"/>
              </a:rPr>
              <a:t>的距离必须相等</a:t>
            </a:r>
            <a:r>
              <a:rPr kumimoji="0" lang="zh-CN" altLang="en-US" sz="2800" b="1" i="0" u="none" strike="noStrike" kern="1200" cap="none" spc="0" normalizeH="0" baseline="0" noProof="0" dirty="0">
                <a:ln>
                  <a:noFill/>
                </a:ln>
                <a:solidFill>
                  <a:schemeClr val="tx1"/>
                </a:solidFill>
                <a:effectLst/>
                <a:uLnTx/>
                <a:uFillTx/>
                <a:latin typeface="+mj-lt"/>
                <a:ea typeface="+mn-ea"/>
                <a:cs typeface="+mn-cs"/>
              </a:rPr>
              <a:t>，</a:t>
            </a:r>
            <a:r>
              <a:rPr kumimoji="0" lang="zh-CN" altLang="zh-CN" sz="2800" b="1" i="0" u="none" strike="noStrike" kern="1200" cap="none" spc="0" normalizeH="0" baseline="0" noProof="0" dirty="0">
                <a:ln>
                  <a:noFill/>
                </a:ln>
                <a:solidFill>
                  <a:schemeClr val="tx1"/>
                </a:solidFill>
                <a:effectLst/>
                <a:uLnTx/>
                <a:uFillTx/>
                <a:latin typeface="+mj-lt"/>
                <a:ea typeface="+mn-ea"/>
                <a:cs typeface="+mn-cs"/>
              </a:rPr>
              <a:t>到两条高速公路</a:t>
            </a:r>
            <a:r>
              <a:rPr kumimoji="0" lang="en-US" altLang="zh-CN" sz="2800" b="1" i="1" u="none" strike="noStrike" kern="1200" cap="none" spc="0" normalizeH="0" baseline="0" noProof="0" dirty="0">
                <a:ln>
                  <a:noFill/>
                </a:ln>
                <a:solidFill>
                  <a:schemeClr val="tx1"/>
                </a:solidFill>
                <a:effectLst/>
                <a:uLnTx/>
                <a:uFillTx/>
                <a:latin typeface="+mj-lt"/>
                <a:ea typeface="+mn-ea"/>
                <a:cs typeface="+mn-cs"/>
              </a:rPr>
              <a:t>m</a:t>
            </a:r>
            <a:r>
              <a:rPr kumimoji="0" lang="zh-CN" altLang="zh-CN" sz="2800" b="1" i="0" u="none" strike="noStrike" kern="1200" cap="none" spc="0" normalizeH="0" baseline="0" noProof="0" dirty="0">
                <a:ln>
                  <a:noFill/>
                </a:ln>
                <a:solidFill>
                  <a:schemeClr val="tx1"/>
                </a:solidFill>
                <a:effectLst/>
                <a:uLnTx/>
                <a:uFillTx/>
                <a:latin typeface="+mj-lt"/>
                <a:ea typeface="+mn-ea"/>
                <a:cs typeface="+mn-cs"/>
              </a:rPr>
              <a:t>和</a:t>
            </a:r>
            <a:r>
              <a:rPr kumimoji="0" lang="en-US" altLang="zh-CN" sz="2800" b="1" i="1" u="none" strike="noStrike" kern="1200" cap="none" spc="0" normalizeH="0" baseline="0" noProof="0" dirty="0">
                <a:ln>
                  <a:noFill/>
                </a:ln>
                <a:solidFill>
                  <a:schemeClr val="tx1"/>
                </a:solidFill>
                <a:effectLst/>
                <a:uLnTx/>
                <a:uFillTx/>
                <a:latin typeface="+mj-lt"/>
                <a:ea typeface="+mn-ea"/>
                <a:cs typeface="+mn-cs"/>
              </a:rPr>
              <a:t>n</a:t>
            </a:r>
            <a:r>
              <a:rPr kumimoji="0" lang="zh-CN" altLang="zh-CN" sz="2800" b="1" i="0" u="none" strike="noStrike" kern="1200" cap="none" spc="0" normalizeH="0" baseline="0" noProof="0" dirty="0">
                <a:ln>
                  <a:noFill/>
                </a:ln>
                <a:solidFill>
                  <a:schemeClr val="tx1"/>
                </a:solidFill>
                <a:effectLst/>
                <a:uLnTx/>
                <a:uFillTx/>
                <a:latin typeface="+mj-lt"/>
                <a:ea typeface="+mn-ea"/>
                <a:cs typeface="+mn-cs"/>
              </a:rPr>
              <a:t>的距离也必须相等</a:t>
            </a:r>
            <a:r>
              <a:rPr kumimoji="0" lang="zh-CN" altLang="en-US" sz="2800" b="1" i="0" u="none" strike="noStrike" kern="1200" cap="none" spc="0" normalizeH="0" baseline="0" noProof="0" dirty="0">
                <a:ln>
                  <a:noFill/>
                </a:ln>
                <a:solidFill>
                  <a:schemeClr val="tx1"/>
                </a:solidFill>
                <a:effectLst/>
                <a:uLnTx/>
                <a:uFillTx/>
                <a:latin typeface="+mj-lt"/>
                <a:ea typeface="+mn-ea"/>
                <a:cs typeface="+mn-cs"/>
              </a:rPr>
              <a:t>，</a:t>
            </a:r>
            <a:r>
              <a:rPr kumimoji="0" lang="zh-CN" altLang="zh-CN" sz="2800" b="1" i="0" u="none" strike="noStrike" kern="1200" cap="none" spc="0" normalizeH="0" baseline="0" noProof="0" dirty="0">
                <a:ln>
                  <a:noFill/>
                </a:ln>
                <a:solidFill>
                  <a:schemeClr val="tx1"/>
                </a:solidFill>
                <a:effectLst/>
                <a:uLnTx/>
                <a:uFillTx/>
                <a:latin typeface="+mj-lt"/>
                <a:ea typeface="+mn-ea"/>
                <a:cs typeface="+mn-cs"/>
              </a:rPr>
              <a:t>发射塔应修建在什么位置</a:t>
            </a:r>
            <a:r>
              <a:rPr kumimoji="0" lang="en-US" altLang="zh-CN" sz="2800" b="1" i="0" u="none" strike="noStrike" kern="1200" cap="none" spc="0" normalizeH="0" baseline="0" noProof="0" dirty="0">
                <a:ln>
                  <a:noFill/>
                </a:ln>
                <a:solidFill>
                  <a:schemeClr val="tx1"/>
                </a:solidFill>
                <a:effectLst/>
                <a:uLnTx/>
                <a:uFillTx/>
                <a:latin typeface="+mj-lt"/>
                <a:ea typeface="+mn-ea"/>
                <a:cs typeface="+mn-cs"/>
              </a:rPr>
              <a:t>?</a:t>
            </a:r>
            <a:r>
              <a:rPr kumimoji="0" lang="zh-CN" altLang="zh-CN" sz="2800" b="1" i="0" u="none" strike="noStrike" kern="1200" cap="none" spc="0" normalizeH="0" baseline="0" noProof="0" dirty="0">
                <a:ln>
                  <a:noFill/>
                </a:ln>
                <a:solidFill>
                  <a:schemeClr val="tx1"/>
                </a:solidFill>
                <a:effectLst/>
                <a:uLnTx/>
                <a:uFillTx/>
                <a:latin typeface="+mj-lt"/>
                <a:ea typeface="+mn-ea"/>
                <a:cs typeface="+mn-cs"/>
              </a:rPr>
              <a:t>在图上标出它的位置</a:t>
            </a:r>
            <a:r>
              <a:rPr kumimoji="0" lang="zh-CN" altLang="en-US" sz="2800" b="1" i="0" u="none" strike="noStrike" kern="1200" cap="none" spc="0" normalizeH="0" baseline="0" noProof="0" dirty="0">
                <a:ln>
                  <a:noFill/>
                </a:ln>
                <a:solidFill>
                  <a:schemeClr val="tx1"/>
                </a:solidFill>
                <a:effectLst/>
                <a:uLnTx/>
                <a:uFillTx/>
                <a:latin typeface="+mj-lt"/>
                <a:ea typeface="+mn-ea"/>
                <a:cs typeface="+mn-cs"/>
              </a:rPr>
              <a:t>。</a:t>
            </a:r>
            <a:endParaRPr kumimoji="0" lang="zh-CN" altLang="zh-CN" sz="2800" b="1" i="0" u="none" strike="noStrike" kern="1200" cap="none" spc="0" normalizeH="0" baseline="0" noProof="0" dirty="0">
              <a:ln>
                <a:noFill/>
              </a:ln>
              <a:solidFill>
                <a:schemeClr val="tx1"/>
              </a:solidFill>
              <a:effectLst/>
              <a:uLnTx/>
              <a:uFillTx/>
              <a:latin typeface="+mj-lt"/>
              <a:ea typeface="+mn-ea"/>
              <a:cs typeface="+mn-cs"/>
            </a:endParaRPr>
          </a:p>
        </p:txBody>
      </p:sp>
      <p:sp>
        <p:nvSpPr>
          <p:cNvPr id="4" name="矩形 3"/>
          <p:cNvSpPr/>
          <p:nvPr/>
        </p:nvSpPr>
        <p:spPr>
          <a:xfrm>
            <a:off x="681990" y="3095203"/>
            <a:ext cx="4972050" cy="1643063"/>
          </a:xfrm>
          <a:prstGeom prst="rect">
            <a:avLst/>
          </a:prstGeom>
        </p:spPr>
        <p:txBody>
          <a:bodyPr>
            <a:spAutoFit/>
          </a:bodyPr>
          <a:lstStyle/>
          <a:p>
            <a:pPr marL="0" marR="0" lvl="0" indent="0" algn="l" defTabSz="457200" rtl="0" eaLnBrk="1" fontAlgn="base" latinLnBrk="0" hangingPunct="1">
              <a:lnSpc>
                <a:spcPct val="120000"/>
              </a:lnSpc>
              <a:spcBef>
                <a:spcPct val="0"/>
              </a:spcBef>
              <a:spcAft>
                <a:spcPct val="0"/>
              </a:spcAft>
              <a:buClrTx/>
              <a:buSzTx/>
              <a:buFontTx/>
              <a:buNone/>
              <a:defRPr/>
            </a:pPr>
            <a:r>
              <a:rPr kumimoji="0" lang="zh-CN" altLang="zh-CN" sz="2800" b="1" i="0" u="none" strike="noStrike" kern="1200" cap="none" spc="0" normalizeH="0" baseline="0" noProof="0" dirty="0">
                <a:ln>
                  <a:noFill/>
                </a:ln>
                <a:solidFill>
                  <a:srgbClr val="FF0000"/>
                </a:solidFill>
                <a:effectLst/>
                <a:uLnTx/>
                <a:uFillTx/>
                <a:latin typeface="+mj-lt"/>
                <a:ea typeface="+mn-ea"/>
                <a:cs typeface="+mn-cs"/>
              </a:rPr>
              <a:t>解：如图所示</a:t>
            </a:r>
            <a:r>
              <a:rPr kumimoji="0" lang="zh-CN" altLang="en-US" sz="2800" b="1" i="0" u="none" strike="noStrike" kern="1200" cap="none" spc="0" normalizeH="0" baseline="0" noProof="0" dirty="0">
                <a:ln>
                  <a:noFill/>
                </a:ln>
                <a:solidFill>
                  <a:srgbClr val="FF0000"/>
                </a:solidFill>
                <a:effectLst/>
                <a:uLnTx/>
                <a:uFillTx/>
                <a:latin typeface="+mj-lt"/>
                <a:ea typeface="+mn-ea"/>
                <a:cs typeface="+mn-cs"/>
              </a:rPr>
              <a:t>，</a:t>
            </a:r>
            <a:r>
              <a:rPr kumimoji="0" lang="zh-CN" altLang="zh-CN" sz="2800" b="1" i="0" u="none" strike="noStrike" kern="1200" cap="none" spc="0" normalizeH="0" baseline="0" noProof="0" dirty="0">
                <a:ln>
                  <a:noFill/>
                </a:ln>
                <a:solidFill>
                  <a:srgbClr val="FF0000"/>
                </a:solidFill>
                <a:effectLst/>
                <a:uLnTx/>
                <a:uFillTx/>
                <a:latin typeface="+mj-lt"/>
                <a:ea typeface="+mn-ea"/>
                <a:cs typeface="+mn-cs"/>
              </a:rPr>
              <a:t>两条高速公路相交的角的角平分线和</a:t>
            </a:r>
            <a:r>
              <a:rPr kumimoji="0" lang="en-US" altLang="zh-CN" sz="2800" b="1" i="0" u="none" strike="noStrike" kern="1200" cap="none" spc="0" normalizeH="0" baseline="0" noProof="0" dirty="0">
                <a:ln>
                  <a:noFill/>
                </a:ln>
                <a:solidFill>
                  <a:srgbClr val="FF0000"/>
                </a:solidFill>
                <a:effectLst/>
                <a:uLnTx/>
                <a:uFillTx/>
                <a:latin typeface="+mj-lt"/>
                <a:ea typeface="+mn-ea"/>
                <a:cs typeface="+mn-cs"/>
              </a:rPr>
              <a:t> </a:t>
            </a:r>
            <a:r>
              <a:rPr kumimoji="0" lang="en-US" altLang="zh-CN" sz="2800" b="1" i="1" u="none" strike="noStrike" kern="1200" cap="none" spc="0" normalizeH="0" baseline="0" noProof="0" dirty="0">
                <a:ln>
                  <a:noFill/>
                </a:ln>
                <a:solidFill>
                  <a:srgbClr val="FF0000"/>
                </a:solidFill>
                <a:effectLst/>
                <a:uLnTx/>
                <a:uFillTx/>
                <a:latin typeface="+mj-lt"/>
                <a:ea typeface="+mn-ea"/>
                <a:cs typeface="+mn-cs"/>
              </a:rPr>
              <a:t>AB </a:t>
            </a:r>
            <a:r>
              <a:rPr kumimoji="0" lang="zh-CN" altLang="zh-CN" sz="2800" b="1" i="0" u="none" strike="noStrike" kern="1200" cap="none" spc="0" normalizeH="0" baseline="0" noProof="0" dirty="0">
                <a:ln>
                  <a:noFill/>
                </a:ln>
                <a:solidFill>
                  <a:srgbClr val="FF0000"/>
                </a:solidFill>
                <a:effectLst/>
                <a:uLnTx/>
                <a:uFillTx/>
                <a:latin typeface="+mj-lt"/>
                <a:ea typeface="+mn-ea"/>
                <a:cs typeface="+mn-cs"/>
              </a:rPr>
              <a:t>的垂直平分线的交点</a:t>
            </a:r>
            <a:r>
              <a:rPr kumimoji="0" lang="en-US" altLang="zh-CN" sz="2800" b="1" i="0" u="none" strike="noStrike" kern="1200" cap="none" spc="0" normalizeH="0" baseline="0" noProof="0" dirty="0">
                <a:ln>
                  <a:noFill/>
                </a:ln>
                <a:solidFill>
                  <a:srgbClr val="FF0000"/>
                </a:solidFill>
                <a:effectLst/>
                <a:uLnTx/>
                <a:uFillTx/>
                <a:latin typeface="+mj-lt"/>
                <a:ea typeface="+mn-ea"/>
                <a:cs typeface="+mn-cs"/>
              </a:rPr>
              <a:t> </a:t>
            </a:r>
            <a:r>
              <a:rPr kumimoji="0" lang="en-US" altLang="zh-CN" sz="2800" b="1" i="1" u="none" strike="noStrike" kern="1200" cap="none" spc="0" normalizeH="0" baseline="0" noProof="0" dirty="0" err="1">
                <a:ln>
                  <a:noFill/>
                </a:ln>
                <a:solidFill>
                  <a:srgbClr val="FF0000"/>
                </a:solidFill>
                <a:effectLst/>
                <a:uLnTx/>
                <a:uFillTx/>
                <a:latin typeface="+mj-lt"/>
                <a:ea typeface="+mn-ea"/>
                <a:cs typeface="+mn-cs"/>
              </a:rPr>
              <a:t>P</a:t>
            </a:r>
            <a:r>
              <a:rPr kumimoji="0" lang="en-US" altLang="zh-CN" sz="2800" b="1" i="1" u="none" strike="noStrike" kern="1200" cap="none" spc="0" normalizeH="0" baseline="-25000" noProof="0" dirty="0" err="1">
                <a:ln>
                  <a:noFill/>
                </a:ln>
                <a:solidFill>
                  <a:srgbClr val="FF0000"/>
                </a:solidFill>
                <a:effectLst/>
                <a:uLnTx/>
                <a:uFillTx/>
                <a:latin typeface="+mj-lt"/>
                <a:ea typeface="+mn-ea"/>
                <a:cs typeface="+mn-cs"/>
              </a:rPr>
              <a:t>1</a:t>
            </a:r>
            <a:r>
              <a:rPr kumimoji="0" lang="en-US" altLang="zh-CN" sz="2800" b="1" i="1" u="none" strike="noStrike" kern="1200" cap="none" spc="0" normalizeH="0" baseline="-25000" noProof="0" dirty="0">
                <a:ln>
                  <a:noFill/>
                </a:ln>
                <a:solidFill>
                  <a:srgbClr val="FF0000"/>
                </a:solidFill>
                <a:effectLst/>
                <a:uLnTx/>
                <a:uFillTx/>
                <a:latin typeface="+mj-lt"/>
                <a:ea typeface="+mn-ea"/>
                <a:cs typeface="+mn-cs"/>
              </a:rPr>
              <a:t> </a:t>
            </a:r>
            <a:r>
              <a:rPr kumimoji="0" lang="zh-CN" altLang="zh-CN" sz="2800" b="1" i="0" u="none" strike="noStrike" kern="1200" cap="none" spc="0" normalizeH="0" baseline="0" noProof="0" dirty="0">
                <a:ln>
                  <a:noFill/>
                </a:ln>
                <a:solidFill>
                  <a:srgbClr val="FF0000"/>
                </a:solidFill>
                <a:effectLst/>
                <a:uLnTx/>
                <a:uFillTx/>
                <a:latin typeface="+mj-lt"/>
                <a:ea typeface="+mn-ea"/>
                <a:cs typeface="+mn-cs"/>
              </a:rPr>
              <a:t>与</a:t>
            </a:r>
            <a:r>
              <a:rPr kumimoji="0" lang="en-US" altLang="zh-CN" sz="2800" b="1" i="0" u="none" strike="noStrike" kern="1200" cap="none" spc="0" normalizeH="0" baseline="0" noProof="0" dirty="0">
                <a:ln>
                  <a:noFill/>
                </a:ln>
                <a:solidFill>
                  <a:srgbClr val="FF0000"/>
                </a:solidFill>
                <a:effectLst/>
                <a:uLnTx/>
                <a:uFillTx/>
                <a:latin typeface="+mj-lt"/>
                <a:ea typeface="+mn-ea"/>
                <a:cs typeface="+mn-cs"/>
              </a:rPr>
              <a:t> </a:t>
            </a:r>
            <a:r>
              <a:rPr kumimoji="0" lang="en-US" altLang="zh-CN" sz="2800" b="1" i="1" u="none" strike="noStrike" kern="1200" cap="none" spc="0" normalizeH="0" baseline="0" noProof="0" dirty="0">
                <a:ln>
                  <a:noFill/>
                </a:ln>
                <a:solidFill>
                  <a:srgbClr val="FF0000"/>
                </a:solidFill>
                <a:effectLst/>
                <a:uLnTx/>
                <a:uFillTx/>
                <a:latin typeface="+mj-lt"/>
                <a:ea typeface="+mn-ea"/>
                <a:cs typeface="+mn-cs"/>
              </a:rPr>
              <a:t>P</a:t>
            </a:r>
            <a:r>
              <a:rPr kumimoji="0" lang="en-US" altLang="zh-CN" sz="2800" b="1" i="1" u="none" strike="noStrike" kern="1200" cap="none" spc="0" normalizeH="0" baseline="-25000" noProof="0" dirty="0">
                <a:ln>
                  <a:noFill/>
                </a:ln>
                <a:solidFill>
                  <a:srgbClr val="FF0000"/>
                </a:solidFill>
                <a:effectLst/>
                <a:uLnTx/>
                <a:uFillTx/>
                <a:latin typeface="+mj-lt"/>
                <a:ea typeface="+mn-ea"/>
                <a:cs typeface="+mn-cs"/>
              </a:rPr>
              <a:t>2 </a:t>
            </a:r>
            <a:r>
              <a:rPr kumimoji="0" lang="zh-CN" altLang="zh-CN" sz="2800" b="1" i="0" u="none" strike="noStrike" kern="1200" cap="none" spc="0" normalizeH="0" baseline="0" noProof="0" dirty="0">
                <a:ln>
                  <a:noFill/>
                </a:ln>
                <a:solidFill>
                  <a:srgbClr val="FF0000"/>
                </a:solidFill>
                <a:effectLst/>
                <a:uLnTx/>
                <a:uFillTx/>
                <a:latin typeface="+mj-lt"/>
                <a:ea typeface="+mn-ea"/>
                <a:cs typeface="+mn-cs"/>
              </a:rPr>
              <a:t>点</a:t>
            </a:r>
            <a:r>
              <a:rPr kumimoji="0" lang="zh-CN" altLang="en-US" sz="2800" b="1" i="0" u="none" strike="noStrike" kern="1200" cap="none" spc="0" normalizeH="0" baseline="0" noProof="0" dirty="0">
                <a:ln>
                  <a:noFill/>
                </a:ln>
                <a:solidFill>
                  <a:srgbClr val="FF0000"/>
                </a:solidFill>
                <a:effectLst/>
                <a:uLnTx/>
                <a:uFillTx/>
                <a:latin typeface="+mj-lt"/>
                <a:ea typeface="+mn-ea"/>
                <a:cs typeface="+mn-cs"/>
              </a:rPr>
              <a:t>。</a:t>
            </a:r>
            <a:endParaRPr kumimoji="0" lang="zh-CN" altLang="zh-CN" sz="2800" b="1" i="0" u="none" strike="noStrike" kern="1200" cap="none" spc="0" normalizeH="0" baseline="0" noProof="0" dirty="0">
              <a:ln>
                <a:noFill/>
              </a:ln>
              <a:solidFill>
                <a:srgbClr val="FF0000"/>
              </a:solidFill>
              <a:effectLst/>
              <a:uLnTx/>
              <a:uFillTx/>
              <a:latin typeface="+mj-lt"/>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16387"/>
                                        </p:tgtEl>
                                        <p:attrNameLst>
                                          <p:attrName>style.visibility</p:attrName>
                                        </p:attrNameLst>
                                      </p:cBhvr>
                                      <p:to>
                                        <p:strVal val="visible"/>
                                      </p:to>
                                    </p:set>
                                    <p:animEffect transition="in" filter="wipe(up)">
                                      <p:cBhvr>
                                        <p:cTn id="7" dur="500"/>
                                        <p:tgtEl>
                                          <p:spTgt spid="16387"/>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ppt_x"/>
                                          </p:val>
                                        </p:tav>
                                        <p:tav tm="100000">
                                          <p:val>
                                            <p:strVal val="#ppt_x"/>
                                          </p:val>
                                        </p:tav>
                                      </p:tavLst>
                                    </p:anim>
                                    <p:anim calcmode="lin" valueType="num">
                                      <p:cBhvr additive="base">
                                        <p:cTn id="13"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1" presetClass="entr" presetSubtype="0" fill="hold" nodeType="clickEffect">
                                  <p:stCondLst>
                                    <p:cond delay="0"/>
                                  </p:stCondLst>
                                  <p:childTnLst>
                                    <p:set>
                                      <p:cBhvr>
                                        <p:cTn id="17"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14" name="组合 1"/>
          <p:cNvGrpSpPr/>
          <p:nvPr/>
        </p:nvGrpSpPr>
        <p:grpSpPr>
          <a:xfrm>
            <a:off x="2803525" y="239713"/>
            <a:ext cx="2649538" cy="635000"/>
            <a:chOff x="2803270" y="240279"/>
            <a:chExt cx="2649758" cy="634072"/>
          </a:xfrm>
        </p:grpSpPr>
        <p:sp>
          <p:nvSpPr>
            <p:cNvPr id="15" name="矩形 14"/>
            <p:cNvSpPr/>
            <p:nvPr/>
          </p:nvSpPr>
          <p:spPr>
            <a:xfrm>
              <a:off x="2803270" y="294175"/>
              <a:ext cx="2649758" cy="546887"/>
            </a:xfrm>
            <a:prstGeom prst="rect">
              <a:avLst/>
            </a:prstGeom>
            <a:solidFill>
              <a:srgbClr val="3F3F3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3200" b="1" i="0" u="none" strike="noStrike" kern="1200" cap="none" spc="0" normalizeH="0" baseline="0" noProof="0" dirty="0">
                  <a:ln>
                    <a:noFill/>
                  </a:ln>
                  <a:solidFill>
                    <a:prstClr val="white"/>
                  </a:solidFill>
                  <a:effectLst/>
                  <a:uLnTx/>
                  <a:uFillTx/>
                  <a:latin typeface="黑体" panose="02010609060101010101" pitchFamily="49" charset="-122"/>
                  <a:ea typeface="黑体" panose="02010609060101010101" pitchFamily="49" charset="-122"/>
                  <a:cs typeface="+mn-cs"/>
                </a:rPr>
                <a:t>    课堂小结</a:t>
              </a:r>
              <a:endParaRPr kumimoji="0" lang="zh-CN" altLang="en-US" sz="3200" b="1" i="0" u="none" strike="noStrike" kern="1200" cap="none" spc="0" normalizeH="0" baseline="0" noProof="0" dirty="0">
                <a:ln>
                  <a:noFill/>
                </a:ln>
                <a:solidFill>
                  <a:prstClr val="white"/>
                </a:solidFill>
                <a:effectLst/>
                <a:uLnTx/>
                <a:uFillTx/>
                <a:latin typeface="黑体" panose="02010609060101010101" pitchFamily="49" charset="-122"/>
                <a:ea typeface="黑体" panose="02010609060101010101" pitchFamily="49" charset="-122"/>
                <a:cs typeface="+mn-cs"/>
              </a:endParaRPr>
            </a:p>
          </p:txBody>
        </p:sp>
        <p:sp>
          <p:nvSpPr>
            <p:cNvPr id="16" name="矩形 15"/>
            <p:cNvSpPr/>
            <p:nvPr/>
          </p:nvSpPr>
          <p:spPr>
            <a:xfrm>
              <a:off x="2909642" y="240279"/>
              <a:ext cx="654104" cy="634072"/>
            </a:xfrm>
            <a:prstGeom prst="rect">
              <a:avLst/>
            </a:prstGeom>
            <a:solidFill>
              <a:srgbClr val="FD806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Times New Roman" panose="02020603050405020304"/>
                <a:ea typeface="黑体" panose="02010609060101010101" pitchFamily="49" charset="-122"/>
                <a:cs typeface="+mn-cs"/>
              </a:endParaRPr>
            </a:p>
          </p:txBody>
        </p:sp>
      </p:grpSp>
      <p:grpSp>
        <p:nvGrpSpPr>
          <p:cNvPr id="18" name="组合 17"/>
          <p:cNvGrpSpPr/>
          <p:nvPr/>
        </p:nvGrpSpPr>
        <p:grpSpPr>
          <a:xfrm>
            <a:off x="298847" y="1208601"/>
            <a:ext cx="986813" cy="3437594"/>
            <a:chOff x="298847" y="1208601"/>
            <a:chExt cx="986813" cy="3437594"/>
          </a:xfrm>
        </p:grpSpPr>
        <p:sp>
          <p:nvSpPr>
            <p:cNvPr id="2" name="文本框 1"/>
            <p:cNvSpPr txBox="1"/>
            <p:nvPr/>
          </p:nvSpPr>
          <p:spPr>
            <a:xfrm>
              <a:off x="298847" y="1608794"/>
              <a:ext cx="615553" cy="2637208"/>
            </a:xfrm>
            <a:prstGeom prst="rect">
              <a:avLst/>
            </a:prstGeom>
            <a:noFill/>
          </p:spPr>
          <p:txBody>
            <a:bodyPr vert="eaVert" wrap="square" rtlCol="0">
              <a:spAutoFit/>
            </a:bodyPr>
            <a:lstStyle/>
            <a:p>
              <a:r>
                <a:rPr lang="zh-CN" altLang="en-US" sz="2800" b="1" dirty="0"/>
                <a:t>角平分线的性质</a:t>
              </a:r>
              <a:endParaRPr lang="zh-CN" altLang="en-US" sz="2800" b="1" dirty="0"/>
            </a:p>
          </p:txBody>
        </p:sp>
        <p:sp>
          <p:nvSpPr>
            <p:cNvPr id="6" name="左大括号 5"/>
            <p:cNvSpPr/>
            <p:nvPr/>
          </p:nvSpPr>
          <p:spPr>
            <a:xfrm>
              <a:off x="914400" y="1208601"/>
              <a:ext cx="371260" cy="3437594"/>
            </a:xfrm>
            <a:prstGeom prst="leftBrace">
              <a:avLst>
                <a:gd name="adj1" fmla="val 84259"/>
                <a:gd name="adj2" fmla="val 50000"/>
              </a:avLst>
            </a:prstGeom>
            <a:ln w="28575"/>
          </p:spPr>
          <p:style>
            <a:lnRef idx="1">
              <a:schemeClr val="dk1"/>
            </a:lnRef>
            <a:fillRef idx="0">
              <a:schemeClr val="dk1"/>
            </a:fillRef>
            <a:effectRef idx="0">
              <a:schemeClr val="dk1"/>
            </a:effectRef>
            <a:fontRef idx="minor">
              <a:schemeClr val="tx1"/>
            </a:fontRef>
          </p:style>
          <p:txBody>
            <a:bodyPr rtlCol="0" anchor="ctr"/>
            <a:lstStyle/>
            <a:p>
              <a:pPr algn="ctr"/>
              <a:endParaRPr lang="zh-CN" altLang="en-US"/>
            </a:p>
          </p:txBody>
        </p:sp>
      </p:grpSp>
      <p:sp>
        <p:nvSpPr>
          <p:cNvPr id="8" name="文本框 7"/>
          <p:cNvSpPr txBox="1"/>
          <p:nvPr/>
        </p:nvSpPr>
        <p:spPr>
          <a:xfrm>
            <a:off x="1493917" y="1247438"/>
            <a:ext cx="927585" cy="544830"/>
          </a:xfrm>
          <a:prstGeom prst="roundRect">
            <a:avLst/>
          </a:prstGeom>
          <a:solidFill>
            <a:schemeClr val="accent1">
              <a:lumMod val="20000"/>
              <a:lumOff val="80000"/>
            </a:schemeClr>
          </a:solidFill>
        </p:spPr>
        <p:txBody>
          <a:bodyPr wrap="square" rtlCol="0">
            <a:spAutoFit/>
          </a:bodyPr>
          <a:lstStyle/>
          <a:p>
            <a:r>
              <a:rPr lang="zh-CN" altLang="en-US" sz="2600" b="1" dirty="0"/>
              <a:t>性质</a:t>
            </a:r>
            <a:endParaRPr lang="zh-CN" altLang="en-US" sz="2600" b="1" dirty="0"/>
          </a:p>
        </p:txBody>
      </p:sp>
      <p:sp>
        <p:nvSpPr>
          <p:cNvPr id="20" name="文本框 19"/>
          <p:cNvSpPr txBox="1"/>
          <p:nvPr/>
        </p:nvSpPr>
        <p:spPr>
          <a:xfrm>
            <a:off x="1401129" y="2670014"/>
            <a:ext cx="1624229" cy="544830"/>
          </a:xfrm>
          <a:prstGeom prst="roundRect">
            <a:avLst/>
          </a:prstGeom>
          <a:solidFill>
            <a:schemeClr val="accent1">
              <a:lumMod val="20000"/>
              <a:lumOff val="80000"/>
            </a:schemeClr>
          </a:solidFill>
        </p:spPr>
        <p:txBody>
          <a:bodyPr wrap="square" rtlCol="0">
            <a:spAutoFit/>
          </a:bodyPr>
          <a:lstStyle/>
          <a:p>
            <a:r>
              <a:rPr lang="zh-CN" altLang="en-US" sz="2600" b="1" dirty="0"/>
              <a:t>尺规作图</a:t>
            </a:r>
            <a:endParaRPr lang="zh-CN" altLang="en-US" sz="2600" b="1" dirty="0"/>
          </a:p>
        </p:txBody>
      </p:sp>
      <p:sp>
        <p:nvSpPr>
          <p:cNvPr id="21" name="文本框 20"/>
          <p:cNvSpPr txBox="1"/>
          <p:nvPr/>
        </p:nvSpPr>
        <p:spPr>
          <a:xfrm>
            <a:off x="1401129" y="4092590"/>
            <a:ext cx="927585" cy="544830"/>
          </a:xfrm>
          <a:prstGeom prst="roundRect">
            <a:avLst/>
          </a:prstGeom>
          <a:solidFill>
            <a:schemeClr val="accent1">
              <a:lumMod val="20000"/>
              <a:lumOff val="80000"/>
            </a:schemeClr>
          </a:solidFill>
        </p:spPr>
        <p:txBody>
          <a:bodyPr wrap="square" rtlCol="0">
            <a:spAutoFit/>
          </a:bodyPr>
          <a:lstStyle/>
          <a:p>
            <a:r>
              <a:rPr lang="zh-CN" altLang="en-US" sz="2600" b="1" dirty="0"/>
              <a:t>应用</a:t>
            </a:r>
            <a:endParaRPr lang="zh-CN" altLang="en-US" sz="2600" b="1" dirty="0"/>
          </a:p>
        </p:txBody>
      </p:sp>
      <p:sp>
        <p:nvSpPr>
          <p:cNvPr id="26" name="文本框 25"/>
          <p:cNvSpPr txBox="1"/>
          <p:nvPr/>
        </p:nvSpPr>
        <p:spPr>
          <a:xfrm>
            <a:off x="2709869" y="1844035"/>
            <a:ext cx="5889382" cy="430887"/>
          </a:xfrm>
          <a:prstGeom prst="rect">
            <a:avLst/>
          </a:prstGeom>
          <a:solidFill>
            <a:schemeClr val="accent6">
              <a:lumMod val="20000"/>
              <a:lumOff val="80000"/>
            </a:schemeClr>
          </a:solidFill>
        </p:spPr>
        <p:txBody>
          <a:bodyPr wrap="square">
            <a:spAutoFit/>
          </a:bodyPr>
          <a:lstStyle/>
          <a:p>
            <a:r>
              <a:rPr kumimoji="0" lang="zh-CN" altLang="en-US" sz="2200" b="1" kern="1200" cap="none" spc="0" normalizeH="0" baseline="0" noProof="0" dirty="0">
                <a:solidFill>
                  <a:srgbClr val="FF0000"/>
                </a:solidFill>
                <a:latin typeface="+mj-lt"/>
              </a:rPr>
              <a:t>角平分线上的点到这个角的两边的距离相等。</a:t>
            </a:r>
            <a:endParaRPr lang="zh-CN" altLang="en-US" sz="2200" dirty="0"/>
          </a:p>
        </p:txBody>
      </p:sp>
      <p:pic>
        <p:nvPicPr>
          <p:cNvPr id="27" name="图片 2"/>
          <p:cNvPicPr>
            <a:picLocks noChangeAspect="1"/>
          </p:cNvPicPr>
          <p:nvPr/>
        </p:nvPicPr>
        <p:blipFill>
          <a:blip r:embed="rId1">
            <a:clrChange>
              <a:clrFrom>
                <a:srgbClr val="FFFFFF"/>
              </a:clrFrom>
              <a:clrTo>
                <a:srgbClr val="FFFFFF">
                  <a:alpha val="0"/>
                </a:srgbClr>
              </a:clrTo>
            </a:clrChange>
          </a:blip>
          <a:stretch>
            <a:fillRect/>
          </a:stretch>
        </p:blipFill>
        <p:spPr>
          <a:xfrm>
            <a:off x="3542289" y="2419138"/>
            <a:ext cx="2059421" cy="1570182"/>
          </a:xfrm>
          <a:prstGeom prst="rect">
            <a:avLst/>
          </a:prstGeom>
          <a:noFill/>
          <a:ln w="9525">
            <a:noFill/>
          </a:ln>
        </p:spPr>
      </p:pic>
      <p:sp>
        <p:nvSpPr>
          <p:cNvPr id="13" name="文本框 12"/>
          <p:cNvSpPr txBox="1"/>
          <p:nvPr/>
        </p:nvSpPr>
        <p:spPr>
          <a:xfrm>
            <a:off x="2709869" y="931251"/>
            <a:ext cx="5584813" cy="769441"/>
          </a:xfrm>
          <a:prstGeom prst="rect">
            <a:avLst/>
          </a:prstGeom>
          <a:solidFill>
            <a:schemeClr val="accent6">
              <a:lumMod val="20000"/>
              <a:lumOff val="80000"/>
            </a:schemeClr>
          </a:solidFill>
        </p:spPr>
        <p:txBody>
          <a:bodyPr wrap="square">
            <a:spAutoFit/>
          </a:bodyPr>
          <a:lstStyle/>
          <a:p>
            <a:r>
              <a:rPr lang="zh-CN" altLang="en-US" sz="2200" b="1" dirty="0">
                <a:solidFill>
                  <a:srgbClr val="FF0000"/>
                </a:solidFill>
                <a:latin typeface="+mj-lt"/>
              </a:rPr>
              <a:t>角是轴对称图形，角平分线所在的直线是它的对称轴。</a:t>
            </a:r>
            <a:endParaRPr lang="zh-CN" altLang="en-US" sz="22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left)">
                                      <p:cBhvr>
                                        <p:cTn id="7" dur="500"/>
                                        <p:tgtEl>
                                          <p:spTgt spid="18"/>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childTnLst>
                                </p:cTn>
                              </p:par>
                              <p:par>
                                <p:cTn id="12" presetID="1" presetClass="entr" presetSubtype="0" fill="hold" grpId="0" nodeType="withEffect">
                                  <p:stCondLst>
                                    <p:cond delay="0"/>
                                  </p:stCondLst>
                                  <p:childTnLst>
                                    <p:set>
                                      <p:cBhvr>
                                        <p:cTn id="13" dur="1" fill="hold">
                                          <p:stCondLst>
                                            <p:cond delay="0"/>
                                          </p:stCondLst>
                                        </p:cTn>
                                        <p:tgtEl>
                                          <p:spTgt spid="13"/>
                                        </p:tgtEl>
                                        <p:attrNameLst>
                                          <p:attrName>style.visibility</p:attrName>
                                        </p:attrNameLst>
                                      </p:cBhvr>
                                      <p:to>
                                        <p:strVal val="visible"/>
                                      </p:to>
                                    </p:set>
                                  </p:childTnLst>
                                </p:cTn>
                              </p:par>
                            </p:childTnLst>
                          </p:cTn>
                        </p:par>
                      </p:childTnLst>
                    </p:cTn>
                  </p:par>
                  <p:par>
                    <p:cTn id="14" fill="hold">
                      <p:stCondLst>
                        <p:cond delay="indefinite"/>
                      </p:stCondLst>
                      <p:childTnLst>
                        <p:par>
                          <p:cTn id="15" fill="hold">
                            <p:stCondLst>
                              <p:cond delay="0"/>
                            </p:stCondLst>
                            <p:childTnLst>
                              <p:par>
                                <p:cTn id="16" presetID="1" presetClass="entr" presetSubtype="0" fill="hold" grpId="0" nodeType="clickEffect">
                                  <p:stCondLst>
                                    <p:cond delay="0"/>
                                  </p:stCondLst>
                                  <p:childTnLst>
                                    <p:set>
                                      <p:cBhvr>
                                        <p:cTn id="17" dur="1" fill="hold">
                                          <p:stCondLst>
                                            <p:cond delay="0"/>
                                          </p:stCondLst>
                                        </p:cTn>
                                        <p:tgtEl>
                                          <p:spTgt spid="26"/>
                                        </p:tgtEl>
                                        <p:attrNameLst>
                                          <p:attrName>style.visibility</p:attrName>
                                        </p:attrNameLst>
                                      </p:cBhvr>
                                      <p:to>
                                        <p:strVal val="visible"/>
                                      </p:to>
                                    </p:set>
                                  </p:childTnLst>
                                </p:cTn>
                              </p:par>
                            </p:childTnLst>
                          </p:cTn>
                        </p:par>
                      </p:childTnLst>
                    </p:cTn>
                  </p:par>
                  <p:par>
                    <p:cTn id="18" fill="hold">
                      <p:stCondLst>
                        <p:cond delay="indefinite"/>
                      </p:stCondLst>
                      <p:childTnLst>
                        <p:par>
                          <p:cTn id="19" fill="hold">
                            <p:stCondLst>
                              <p:cond delay="0"/>
                            </p:stCondLst>
                            <p:childTnLst>
                              <p:par>
                                <p:cTn id="20" presetID="1" presetClass="entr" presetSubtype="0" fill="hold" grpId="0" nodeType="clickEffect">
                                  <p:stCondLst>
                                    <p:cond delay="0"/>
                                  </p:stCondLst>
                                  <p:childTnLst>
                                    <p:set>
                                      <p:cBhvr>
                                        <p:cTn id="21" dur="1" fill="hold">
                                          <p:stCondLst>
                                            <p:cond delay="0"/>
                                          </p:stCondLst>
                                        </p:cTn>
                                        <p:tgtEl>
                                          <p:spTgt spid="20"/>
                                        </p:tgtEl>
                                        <p:attrNameLst>
                                          <p:attrName>style.visibility</p:attrName>
                                        </p:attrNameLst>
                                      </p:cBhvr>
                                      <p:to>
                                        <p:strVal val="visible"/>
                                      </p:to>
                                    </p:set>
                                  </p:childTnLst>
                                </p:cTn>
                              </p:par>
                              <p:par>
                                <p:cTn id="22" presetID="1" presetClass="entr" presetSubtype="0" fill="hold" nodeType="withEffect">
                                  <p:stCondLst>
                                    <p:cond delay="0"/>
                                  </p:stCondLst>
                                  <p:childTnLst>
                                    <p:set>
                                      <p:cBhvr>
                                        <p:cTn id="23" dur="1" fill="hold">
                                          <p:stCondLst>
                                            <p:cond delay="0"/>
                                          </p:stCondLst>
                                        </p:cTn>
                                        <p:tgtEl>
                                          <p:spTgt spid="27"/>
                                        </p:tgtEl>
                                        <p:attrNameLst>
                                          <p:attrName>style.visibility</p:attrName>
                                        </p:attrNameLst>
                                      </p:cBhvr>
                                      <p:to>
                                        <p:strVal val="visible"/>
                                      </p:to>
                                    </p:set>
                                  </p:childTnLst>
                                </p:cTn>
                              </p:par>
                            </p:childTnLst>
                          </p:cTn>
                        </p:par>
                      </p:childTnLst>
                    </p:cTn>
                  </p:par>
                  <p:par>
                    <p:cTn id="24" fill="hold">
                      <p:stCondLst>
                        <p:cond delay="indefinite"/>
                      </p:stCondLst>
                      <p:childTnLst>
                        <p:par>
                          <p:cTn id="25" fill="hold">
                            <p:stCondLst>
                              <p:cond delay="0"/>
                            </p:stCondLst>
                            <p:childTnLst>
                              <p:par>
                                <p:cTn id="26" presetID="1" presetClass="entr" presetSubtype="0" fill="hold" grpId="0" nodeType="clickEffect">
                                  <p:stCondLst>
                                    <p:cond delay="0"/>
                                  </p:stCondLst>
                                  <p:childTnLst>
                                    <p:set>
                                      <p:cBhvr>
                                        <p:cTn id="27" dur="1" fill="hold">
                                          <p:stCondLst>
                                            <p:cond delay="0"/>
                                          </p:stCondLst>
                                        </p:cTn>
                                        <p:tgtEl>
                                          <p:spTgt spid="2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20" grpId="0" animBg="1"/>
      <p:bldP spid="21" grpId="0" animBg="1"/>
      <p:bldP spid="26" grpId="0" animBg="1"/>
      <p:bldP spid="13" grpId="0" animBg="1"/>
    </p:bld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7650" name="组合 1"/>
          <p:cNvGrpSpPr/>
          <p:nvPr/>
        </p:nvGrpSpPr>
        <p:grpSpPr>
          <a:xfrm>
            <a:off x="2803525" y="239713"/>
            <a:ext cx="2649538" cy="635000"/>
            <a:chOff x="2803270" y="240279"/>
            <a:chExt cx="2649758" cy="634072"/>
          </a:xfrm>
        </p:grpSpPr>
        <p:sp>
          <p:nvSpPr>
            <p:cNvPr id="3" name="矩形 2"/>
            <p:cNvSpPr/>
            <p:nvPr/>
          </p:nvSpPr>
          <p:spPr>
            <a:xfrm>
              <a:off x="2803270" y="294175"/>
              <a:ext cx="2649758" cy="546887"/>
            </a:xfrm>
            <a:prstGeom prst="rect">
              <a:avLst/>
            </a:prstGeom>
            <a:solidFill>
              <a:srgbClr val="3F3F3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3200" b="1" i="0" u="none" strike="noStrike" kern="1200" cap="none" spc="0" normalizeH="0" baseline="0" noProof="0" dirty="0">
                  <a:ln>
                    <a:noFill/>
                  </a:ln>
                  <a:solidFill>
                    <a:prstClr val="white"/>
                  </a:solidFill>
                  <a:effectLst/>
                  <a:uLnTx/>
                  <a:uFillTx/>
                  <a:latin typeface="黑体" panose="02010609060101010101" pitchFamily="49" charset="-122"/>
                  <a:ea typeface="黑体" panose="02010609060101010101" pitchFamily="49" charset="-122"/>
                  <a:cs typeface="+mn-cs"/>
                </a:rPr>
                <a:t>    课后作业</a:t>
              </a:r>
              <a:endParaRPr kumimoji="0" lang="zh-CN" altLang="en-US" sz="3200" b="1" i="0" u="none" strike="noStrike" kern="1200" cap="none" spc="0" normalizeH="0" baseline="0" noProof="0" dirty="0">
                <a:ln>
                  <a:noFill/>
                </a:ln>
                <a:solidFill>
                  <a:prstClr val="white"/>
                </a:solidFill>
                <a:effectLst/>
                <a:uLnTx/>
                <a:uFillTx/>
                <a:latin typeface="黑体" panose="02010609060101010101" pitchFamily="49" charset="-122"/>
                <a:ea typeface="黑体" panose="02010609060101010101" pitchFamily="49" charset="-122"/>
                <a:cs typeface="+mn-cs"/>
              </a:endParaRPr>
            </a:p>
          </p:txBody>
        </p:sp>
        <p:sp>
          <p:nvSpPr>
            <p:cNvPr id="4" name="矩形 3"/>
            <p:cNvSpPr/>
            <p:nvPr/>
          </p:nvSpPr>
          <p:spPr>
            <a:xfrm>
              <a:off x="2909642" y="240279"/>
              <a:ext cx="654104" cy="634072"/>
            </a:xfrm>
            <a:prstGeom prst="rect">
              <a:avLst/>
            </a:prstGeom>
            <a:solidFill>
              <a:srgbClr val="FD806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Times New Roman" panose="02020603050405020304"/>
                <a:ea typeface="黑体" panose="02010609060101010101" pitchFamily="49" charset="-122"/>
                <a:cs typeface="+mn-cs"/>
              </a:endParaRPr>
            </a:p>
          </p:txBody>
        </p:sp>
      </p:grpSp>
      <p:sp>
        <p:nvSpPr>
          <p:cNvPr id="6" name="Rectangle 2"/>
          <p:cNvSpPr txBox="1">
            <a:spLocks noChangeArrowheads="1"/>
          </p:cNvSpPr>
          <p:nvPr/>
        </p:nvSpPr>
        <p:spPr>
          <a:xfrm>
            <a:off x="1763713" y="1536700"/>
            <a:ext cx="5472113" cy="1657350"/>
          </a:xfrm>
          <a:prstGeom prst="rect">
            <a:avLst/>
          </a:prstGeom>
          <a:noFill/>
        </p:spPr>
        <p:txBody>
          <a:bodyPr lIns="68580" tIns="34290" rIns="68580" bIns="34290"/>
          <a:lstStyle/>
          <a:p>
            <a:pPr marL="257175" marR="0" lvl="0" indent="-257175" algn="l" defTabSz="342900" rtl="0" eaLnBrk="0" fontAlgn="base" latinLnBrk="0" hangingPunct="0">
              <a:lnSpc>
                <a:spcPct val="150000"/>
              </a:lnSpc>
              <a:spcBef>
                <a:spcPct val="20000"/>
              </a:spcBef>
              <a:spcAft>
                <a:spcPct val="0"/>
              </a:spcAft>
              <a:buClrTx/>
              <a:buSzTx/>
              <a:buFontTx/>
              <a:buNone/>
              <a:defRPr/>
            </a:pPr>
            <a:r>
              <a:rPr kumimoji="0" lang="en-US" altLang="zh-CN" sz="3200" b="1" i="0" u="none" strike="noStrike" kern="0" cap="none" spc="0" normalizeH="0" baseline="0" noProof="0" dirty="0">
                <a:ln>
                  <a:noFill/>
                </a:ln>
                <a:solidFill>
                  <a:prstClr val="black"/>
                </a:solidFill>
                <a:effectLst/>
                <a:uLnTx/>
                <a:uFillTx/>
                <a:latin typeface="Times New Roman" panose="02020603050405020304"/>
                <a:ea typeface="黑体" panose="02010609060101010101" pitchFamily="49" charset="-122"/>
                <a:cs typeface="+mn-cs"/>
              </a:rPr>
              <a:t>1.</a:t>
            </a:r>
            <a:r>
              <a:rPr kumimoji="0" lang="zh-CN" altLang="en-US" sz="3200" b="1" i="0" u="none" strike="noStrike" kern="0" cap="none" spc="0" normalizeH="0" baseline="0" noProof="0" dirty="0">
                <a:ln>
                  <a:noFill/>
                </a:ln>
                <a:solidFill>
                  <a:prstClr val="black"/>
                </a:solidFill>
                <a:effectLst/>
                <a:uLnTx/>
                <a:uFillTx/>
                <a:latin typeface="Times New Roman" panose="02020603050405020304"/>
                <a:ea typeface="黑体" panose="02010609060101010101" pitchFamily="49" charset="-122"/>
                <a:cs typeface="+mn-cs"/>
              </a:rPr>
              <a:t>从教材习题中选取；</a:t>
            </a:r>
            <a:endParaRPr kumimoji="0" lang="zh-CN" altLang="en-US" sz="3200" b="1" i="0" u="none" strike="noStrike" kern="0" cap="none" spc="0" normalizeH="0" baseline="0" noProof="0" dirty="0">
              <a:ln>
                <a:noFill/>
              </a:ln>
              <a:solidFill>
                <a:prstClr val="black"/>
              </a:solidFill>
              <a:effectLst/>
              <a:uLnTx/>
              <a:uFillTx/>
              <a:latin typeface="Times New Roman" panose="02020603050405020304"/>
              <a:ea typeface="黑体" panose="02010609060101010101" pitchFamily="49" charset="-122"/>
              <a:cs typeface="+mn-cs"/>
            </a:endParaRPr>
          </a:p>
          <a:p>
            <a:pPr marL="257175" marR="0" lvl="0" indent="-257175" algn="l" defTabSz="342900" rtl="0" eaLnBrk="0" fontAlgn="base" latinLnBrk="0" hangingPunct="0">
              <a:lnSpc>
                <a:spcPct val="150000"/>
              </a:lnSpc>
              <a:spcBef>
                <a:spcPct val="20000"/>
              </a:spcBef>
              <a:spcAft>
                <a:spcPct val="0"/>
              </a:spcAft>
              <a:buClrTx/>
              <a:buSzTx/>
              <a:buFontTx/>
              <a:buNone/>
              <a:defRPr/>
            </a:pPr>
            <a:r>
              <a:rPr kumimoji="0" lang="en-US" altLang="zh-CN" sz="3200" b="1" i="0" u="none" strike="noStrike" kern="0" cap="none" spc="0" normalizeH="0" baseline="0" noProof="0" dirty="0">
                <a:ln>
                  <a:noFill/>
                </a:ln>
                <a:solidFill>
                  <a:prstClr val="black"/>
                </a:solidFill>
                <a:effectLst/>
                <a:uLnTx/>
                <a:uFillTx/>
                <a:latin typeface="Times New Roman" panose="02020603050405020304"/>
                <a:ea typeface="黑体" panose="02010609060101010101" pitchFamily="49" charset="-122"/>
                <a:cs typeface="+mn-cs"/>
              </a:rPr>
              <a:t>2.</a:t>
            </a:r>
            <a:r>
              <a:rPr kumimoji="0" lang="zh-CN" altLang="en-US" sz="3200" b="1" i="0" u="none" strike="noStrike" kern="0" cap="none" spc="0" normalizeH="0" baseline="0" noProof="0" dirty="0">
                <a:ln>
                  <a:noFill/>
                </a:ln>
                <a:solidFill>
                  <a:prstClr val="black"/>
                </a:solidFill>
                <a:effectLst/>
                <a:uLnTx/>
                <a:uFillTx/>
                <a:latin typeface="Times New Roman" panose="02020603050405020304"/>
                <a:ea typeface="黑体" panose="02010609060101010101" pitchFamily="49" charset="-122"/>
                <a:cs typeface="+mn-cs"/>
              </a:rPr>
              <a:t>完成练习册本课时的习题。</a:t>
            </a:r>
            <a:endParaRPr kumimoji="0" lang="en-US" altLang="zh-CN" sz="3200" b="1" i="0" u="none" strike="noStrike" kern="0" cap="none" spc="0" normalizeH="0" baseline="0" noProof="0" dirty="0">
              <a:ln>
                <a:noFill/>
              </a:ln>
              <a:solidFill>
                <a:prstClr val="black"/>
              </a:solidFill>
              <a:effectLst/>
              <a:uLnTx/>
              <a:uFillTx/>
              <a:latin typeface="Times New Roman" panose="02020603050405020304"/>
              <a:ea typeface="黑体" panose="02010609060101010101" pitchFamily="49" charset="-122"/>
              <a:cs typeface="+mn-cs"/>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 name="文本框 10"/>
          <p:cNvSpPr txBox="1"/>
          <p:nvPr/>
        </p:nvSpPr>
        <p:spPr>
          <a:xfrm>
            <a:off x="473980" y="959328"/>
            <a:ext cx="8196040" cy="1076705"/>
          </a:xfrm>
          <a:prstGeom prst="rect">
            <a:avLst/>
          </a:prstGeom>
          <a:noFill/>
        </p:spPr>
        <p:txBody>
          <a:bodyPr wrap="square">
            <a:spAutoFit/>
          </a:bodyPr>
          <a:lstStyle/>
          <a:p>
            <a:pPr marR="0" defTabSz="457200">
              <a:lnSpc>
                <a:spcPct val="130000"/>
              </a:lnSpc>
              <a:buClrTx/>
              <a:buSzTx/>
              <a:buFontTx/>
              <a:buNone/>
              <a:defRPr/>
            </a:pPr>
            <a:r>
              <a:rPr kumimoji="0" lang="zh-CN" altLang="en-US" sz="2600" b="1" kern="1200" cap="none" spc="0" normalizeH="0" baseline="0" noProof="0" dirty="0">
                <a:latin typeface="+mj-lt"/>
                <a:ea typeface="+mn-ea"/>
                <a:cs typeface="+mn-cs"/>
              </a:rPr>
              <a:t>        在一张纸上任意画一个角，沿角的两边将角剪下，并将这个角对折，使角的两边重合，再打开纸片。</a:t>
            </a:r>
            <a:endParaRPr kumimoji="0" lang="zh-CN" altLang="en-US" sz="2600" b="1" kern="1200" cap="none" spc="0" normalizeH="0" baseline="0" noProof="0" dirty="0">
              <a:latin typeface="+mj-lt"/>
              <a:ea typeface="+mn-ea"/>
              <a:cs typeface="+mn-cs"/>
            </a:endParaRPr>
          </a:p>
        </p:txBody>
      </p:sp>
      <p:grpSp>
        <p:nvGrpSpPr>
          <p:cNvPr id="34" name="组合 1"/>
          <p:cNvGrpSpPr/>
          <p:nvPr/>
        </p:nvGrpSpPr>
        <p:grpSpPr>
          <a:xfrm>
            <a:off x="2803525" y="239713"/>
            <a:ext cx="2649538" cy="635000"/>
            <a:chOff x="2803270" y="240279"/>
            <a:chExt cx="2649758" cy="634072"/>
          </a:xfrm>
        </p:grpSpPr>
        <p:sp>
          <p:nvSpPr>
            <p:cNvPr id="35" name="矩形 34"/>
            <p:cNvSpPr/>
            <p:nvPr/>
          </p:nvSpPr>
          <p:spPr>
            <a:xfrm>
              <a:off x="2803270" y="294175"/>
              <a:ext cx="2649758" cy="546887"/>
            </a:xfrm>
            <a:prstGeom prst="rect">
              <a:avLst/>
            </a:prstGeom>
            <a:solidFill>
              <a:srgbClr val="3F3F3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3200" b="1" i="0" u="none" strike="noStrike" kern="1200" cap="none" spc="0" normalizeH="0" baseline="0" noProof="0" dirty="0">
                  <a:ln>
                    <a:noFill/>
                  </a:ln>
                  <a:solidFill>
                    <a:prstClr val="white"/>
                  </a:solidFill>
                  <a:effectLst/>
                  <a:uLnTx/>
                  <a:uFillTx/>
                  <a:latin typeface="黑体" panose="02010609060101010101" pitchFamily="49" charset="-122"/>
                  <a:ea typeface="黑体" panose="02010609060101010101" pitchFamily="49" charset="-122"/>
                  <a:cs typeface="+mn-cs"/>
                </a:rPr>
                <a:t>    新课探究</a:t>
              </a:r>
              <a:endParaRPr kumimoji="0" lang="zh-CN" altLang="en-US" sz="3200" b="1" i="0" u="none" strike="noStrike" kern="1200" cap="none" spc="0" normalizeH="0" baseline="0" noProof="0" dirty="0">
                <a:ln>
                  <a:noFill/>
                </a:ln>
                <a:solidFill>
                  <a:prstClr val="white"/>
                </a:solidFill>
                <a:effectLst/>
                <a:uLnTx/>
                <a:uFillTx/>
                <a:latin typeface="黑体" panose="02010609060101010101" pitchFamily="49" charset="-122"/>
                <a:ea typeface="黑体" panose="02010609060101010101" pitchFamily="49" charset="-122"/>
                <a:cs typeface="+mn-cs"/>
              </a:endParaRPr>
            </a:p>
          </p:txBody>
        </p:sp>
        <p:sp>
          <p:nvSpPr>
            <p:cNvPr id="36" name="矩形 35"/>
            <p:cNvSpPr/>
            <p:nvPr/>
          </p:nvSpPr>
          <p:spPr>
            <a:xfrm>
              <a:off x="2909642" y="240279"/>
              <a:ext cx="654104" cy="634072"/>
            </a:xfrm>
            <a:prstGeom prst="rect">
              <a:avLst/>
            </a:prstGeom>
            <a:solidFill>
              <a:srgbClr val="FD806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Times New Roman" panose="02020603050405020304"/>
                <a:ea typeface="黑体" panose="02010609060101010101" pitchFamily="49" charset="-122"/>
                <a:cs typeface="+mn-cs"/>
              </a:endParaRPr>
            </a:p>
          </p:txBody>
        </p:sp>
      </p:grpSp>
      <p:sp>
        <p:nvSpPr>
          <p:cNvPr id="19" name="文本框 18"/>
          <p:cNvSpPr txBox="1"/>
          <p:nvPr/>
        </p:nvSpPr>
        <p:spPr>
          <a:xfrm>
            <a:off x="892621" y="2036033"/>
            <a:ext cx="4560442" cy="492443"/>
          </a:xfrm>
          <a:prstGeom prst="rect">
            <a:avLst/>
          </a:prstGeom>
          <a:noFill/>
        </p:spPr>
        <p:txBody>
          <a:bodyPr wrap="square">
            <a:spAutoFit/>
          </a:bodyPr>
          <a:lstStyle/>
          <a:p>
            <a:pPr marR="0" defTabSz="457200">
              <a:buClrTx/>
              <a:buSzTx/>
              <a:buFontTx/>
              <a:buNone/>
              <a:defRPr/>
            </a:pPr>
            <a:r>
              <a:rPr kumimoji="0" lang="zh-CN" altLang="en-US" sz="2600" b="1" kern="1200" cap="none" spc="0" normalizeH="0" baseline="0" noProof="0" dirty="0">
                <a:latin typeface="+mj-lt"/>
                <a:ea typeface="+mn-ea"/>
                <a:cs typeface="+mn-cs"/>
              </a:rPr>
              <a:t>折痕与这个角有什么关系</a:t>
            </a:r>
            <a:r>
              <a:rPr kumimoji="0" lang="en-US" altLang="zh-CN" sz="2600" b="1" kern="1200" cap="none" spc="0" normalizeH="0" baseline="0" noProof="0" dirty="0">
                <a:latin typeface="+mj-lt"/>
                <a:ea typeface="+mn-ea"/>
                <a:cs typeface="+mn-cs"/>
              </a:rPr>
              <a:t>?</a:t>
            </a:r>
            <a:endParaRPr kumimoji="0" lang="zh-CN" altLang="en-US" sz="2600" b="1" kern="1200" cap="none" spc="0" normalizeH="0" baseline="0" noProof="0" dirty="0">
              <a:latin typeface="+mj-lt"/>
              <a:ea typeface="+mn-ea"/>
              <a:cs typeface="+mn-cs"/>
            </a:endParaRPr>
          </a:p>
        </p:txBody>
      </p:sp>
      <p:sp>
        <p:nvSpPr>
          <p:cNvPr id="20" name="文本框 19"/>
          <p:cNvSpPr txBox="1"/>
          <p:nvPr/>
        </p:nvSpPr>
        <p:spPr>
          <a:xfrm>
            <a:off x="892621" y="2467580"/>
            <a:ext cx="4560442" cy="538674"/>
          </a:xfrm>
          <a:prstGeom prst="rect">
            <a:avLst/>
          </a:prstGeom>
          <a:noFill/>
        </p:spPr>
        <p:txBody>
          <a:bodyPr wrap="square">
            <a:spAutoFit/>
          </a:bodyPr>
          <a:lstStyle/>
          <a:p>
            <a:pPr marR="0" defTabSz="457200">
              <a:lnSpc>
                <a:spcPct val="130000"/>
              </a:lnSpc>
              <a:buClrTx/>
              <a:buSzTx/>
              <a:buFontTx/>
              <a:buNone/>
              <a:defRPr/>
            </a:pPr>
            <a:r>
              <a:rPr kumimoji="0" lang="zh-CN" altLang="en-US" sz="2600" b="1" kern="1200" cap="none" spc="0" normalizeH="0" baseline="0" noProof="0" dirty="0">
                <a:solidFill>
                  <a:srgbClr val="0070C0"/>
                </a:solidFill>
                <a:latin typeface="楷体" panose="02010609060101010101" pitchFamily="49" charset="-122"/>
                <a:ea typeface="楷体" panose="02010609060101010101" pitchFamily="49" charset="-122"/>
              </a:rPr>
              <a:t>折痕</a:t>
            </a:r>
            <a:r>
              <a:rPr lang="zh-CN" altLang="en-US" sz="2600" b="1" dirty="0">
                <a:solidFill>
                  <a:srgbClr val="0070C0"/>
                </a:solidFill>
                <a:latin typeface="楷体" panose="02010609060101010101" pitchFamily="49" charset="-122"/>
                <a:ea typeface="楷体" panose="02010609060101010101" pitchFamily="49" charset="-122"/>
              </a:rPr>
              <a:t>是这个角的平分线。</a:t>
            </a:r>
            <a:endParaRPr kumimoji="0" lang="zh-CN" altLang="en-US" sz="2600" b="1" kern="1200" cap="none" spc="0" normalizeH="0" baseline="0" noProof="0" dirty="0">
              <a:solidFill>
                <a:srgbClr val="0070C0"/>
              </a:solidFill>
              <a:latin typeface="楷体" panose="02010609060101010101" pitchFamily="49" charset="-122"/>
              <a:ea typeface="楷体" panose="02010609060101010101" pitchFamily="49" charset="-122"/>
            </a:endParaRPr>
          </a:p>
        </p:txBody>
      </p:sp>
      <p:pic>
        <p:nvPicPr>
          <p:cNvPr id="2" name="图片 1"/>
          <p:cNvPicPr>
            <a:picLocks noChangeAspect="1"/>
          </p:cNvPicPr>
          <p:nvPr/>
        </p:nvPicPr>
        <p:blipFill rotWithShape="1">
          <a:blip r:embed="rId1"/>
          <a:srcRect l="14087" t="16931" r="5624" b="24047"/>
          <a:stretch>
            <a:fillRect/>
          </a:stretch>
        </p:blipFill>
        <p:spPr>
          <a:xfrm rot="180000">
            <a:off x="5850079" y="2057038"/>
            <a:ext cx="2158394" cy="1072605"/>
          </a:xfrm>
          <a:prstGeom prst="rect">
            <a:avLst/>
          </a:prstGeom>
        </p:spPr>
      </p:pic>
      <p:sp>
        <p:nvSpPr>
          <p:cNvPr id="26" name="文本框 25"/>
          <p:cNvSpPr txBox="1"/>
          <p:nvPr/>
        </p:nvSpPr>
        <p:spPr>
          <a:xfrm>
            <a:off x="892621" y="3021839"/>
            <a:ext cx="3720469" cy="492443"/>
          </a:xfrm>
          <a:prstGeom prst="rect">
            <a:avLst/>
          </a:prstGeom>
          <a:noFill/>
        </p:spPr>
        <p:txBody>
          <a:bodyPr wrap="square">
            <a:spAutoFit/>
          </a:bodyPr>
          <a:lstStyle/>
          <a:p>
            <a:pPr marR="0" defTabSz="457200">
              <a:buClrTx/>
              <a:buSzTx/>
              <a:buFontTx/>
              <a:buNone/>
              <a:defRPr/>
            </a:pPr>
            <a:r>
              <a:rPr kumimoji="0" lang="zh-CN" altLang="en-US" sz="2600" b="1" kern="1200" cap="none" spc="0" normalizeH="0" baseline="0" noProof="0" dirty="0">
                <a:latin typeface="+mj-lt"/>
                <a:ea typeface="+mn-ea"/>
                <a:cs typeface="+mn-cs"/>
              </a:rPr>
              <a:t>角是轴对称图形吗</a:t>
            </a:r>
            <a:r>
              <a:rPr kumimoji="0" lang="en-US" altLang="zh-CN" sz="2600" b="1" kern="1200" cap="none" spc="0" normalizeH="0" baseline="0" noProof="0" dirty="0">
                <a:latin typeface="+mj-lt"/>
                <a:ea typeface="+mn-ea"/>
                <a:cs typeface="+mn-cs"/>
              </a:rPr>
              <a:t>? </a:t>
            </a:r>
            <a:endParaRPr kumimoji="0" lang="zh-CN" altLang="en-US" sz="2600" b="1" kern="1200" cap="none" spc="0" normalizeH="0" baseline="0" noProof="0" dirty="0">
              <a:latin typeface="+mj-lt"/>
              <a:ea typeface="+mn-ea"/>
              <a:cs typeface="+mn-cs"/>
            </a:endParaRPr>
          </a:p>
        </p:txBody>
      </p:sp>
      <p:sp>
        <p:nvSpPr>
          <p:cNvPr id="28" name="文本框 27"/>
          <p:cNvSpPr txBox="1"/>
          <p:nvPr/>
        </p:nvSpPr>
        <p:spPr>
          <a:xfrm>
            <a:off x="3909977" y="3035969"/>
            <a:ext cx="3434919" cy="492443"/>
          </a:xfrm>
          <a:prstGeom prst="rect">
            <a:avLst/>
          </a:prstGeom>
          <a:noFill/>
        </p:spPr>
        <p:txBody>
          <a:bodyPr wrap="square">
            <a:spAutoFit/>
          </a:bodyPr>
          <a:lstStyle/>
          <a:p>
            <a:pPr marR="0" defTabSz="457200">
              <a:buClrTx/>
              <a:buSzTx/>
              <a:buFontTx/>
              <a:buNone/>
              <a:defRPr/>
            </a:pPr>
            <a:r>
              <a:rPr kumimoji="0" lang="zh-CN" altLang="en-US" sz="2600" b="1" kern="1200" cap="none" spc="0" normalizeH="0" baseline="0" noProof="0" dirty="0">
                <a:latin typeface="+mj-lt"/>
                <a:ea typeface="+mn-ea"/>
                <a:cs typeface="+mn-cs"/>
              </a:rPr>
              <a:t>它的对称轴是什么</a:t>
            </a:r>
            <a:r>
              <a:rPr kumimoji="0" lang="en-US" altLang="zh-CN" sz="2600" b="1" kern="1200" cap="none" spc="0" normalizeH="0" baseline="0" noProof="0" dirty="0">
                <a:latin typeface="+mj-lt"/>
                <a:ea typeface="+mn-ea"/>
                <a:cs typeface="+mn-cs"/>
              </a:rPr>
              <a:t>?</a:t>
            </a:r>
            <a:endParaRPr kumimoji="0" lang="zh-CN" altLang="en-US" sz="2600" b="1" kern="1200" cap="none" spc="0" normalizeH="0" baseline="0" noProof="0" dirty="0">
              <a:latin typeface="+mj-lt"/>
              <a:ea typeface="+mn-ea"/>
              <a:cs typeface="+mn-cs"/>
            </a:endParaRPr>
          </a:p>
        </p:txBody>
      </p:sp>
      <p:sp>
        <p:nvSpPr>
          <p:cNvPr id="29" name="文本框 28"/>
          <p:cNvSpPr txBox="1"/>
          <p:nvPr/>
        </p:nvSpPr>
        <p:spPr>
          <a:xfrm>
            <a:off x="892621" y="3406526"/>
            <a:ext cx="2864123" cy="538674"/>
          </a:xfrm>
          <a:prstGeom prst="rect">
            <a:avLst/>
          </a:prstGeom>
          <a:noFill/>
        </p:spPr>
        <p:txBody>
          <a:bodyPr wrap="square">
            <a:spAutoFit/>
          </a:bodyPr>
          <a:lstStyle/>
          <a:p>
            <a:pPr marR="0" defTabSz="457200">
              <a:lnSpc>
                <a:spcPct val="130000"/>
              </a:lnSpc>
              <a:buClrTx/>
              <a:buSzTx/>
              <a:buFontTx/>
              <a:buNone/>
              <a:defRPr/>
            </a:pPr>
            <a:r>
              <a:rPr kumimoji="0" lang="zh-CN" altLang="en-US" sz="2600" b="1" kern="1200" cap="none" spc="0" normalizeH="0" baseline="0" noProof="0" dirty="0">
                <a:solidFill>
                  <a:srgbClr val="0070C0"/>
                </a:solidFill>
                <a:latin typeface="楷体" panose="02010609060101010101" pitchFamily="49" charset="-122"/>
                <a:ea typeface="楷体" panose="02010609060101010101" pitchFamily="49" charset="-122"/>
              </a:rPr>
              <a:t>角是轴对称图形</a:t>
            </a:r>
            <a:r>
              <a:rPr lang="zh-CN" altLang="en-US" sz="2600" b="1" dirty="0">
                <a:solidFill>
                  <a:srgbClr val="0070C0"/>
                </a:solidFill>
                <a:latin typeface="楷体" panose="02010609060101010101" pitchFamily="49" charset="-122"/>
                <a:ea typeface="楷体" panose="02010609060101010101" pitchFamily="49" charset="-122"/>
              </a:rPr>
              <a:t>。</a:t>
            </a:r>
            <a:endParaRPr kumimoji="0" lang="zh-CN" altLang="en-US" sz="2600" b="1" kern="1200" cap="none" spc="0" normalizeH="0" baseline="0" noProof="0" dirty="0">
              <a:solidFill>
                <a:srgbClr val="0070C0"/>
              </a:solidFill>
              <a:latin typeface="楷体" panose="02010609060101010101" pitchFamily="49" charset="-122"/>
              <a:ea typeface="楷体" panose="02010609060101010101" pitchFamily="49" charset="-122"/>
            </a:endParaRPr>
          </a:p>
        </p:txBody>
      </p:sp>
      <p:sp>
        <p:nvSpPr>
          <p:cNvPr id="33" name="文本框 32"/>
          <p:cNvSpPr txBox="1"/>
          <p:nvPr/>
        </p:nvSpPr>
        <p:spPr>
          <a:xfrm>
            <a:off x="3385290" y="3393370"/>
            <a:ext cx="5580062" cy="538674"/>
          </a:xfrm>
          <a:prstGeom prst="rect">
            <a:avLst/>
          </a:prstGeom>
          <a:noFill/>
        </p:spPr>
        <p:txBody>
          <a:bodyPr wrap="square">
            <a:spAutoFit/>
          </a:bodyPr>
          <a:lstStyle/>
          <a:p>
            <a:pPr marR="0" defTabSz="457200">
              <a:lnSpc>
                <a:spcPct val="130000"/>
              </a:lnSpc>
              <a:buClrTx/>
              <a:buSzTx/>
              <a:buFontTx/>
              <a:buNone/>
              <a:defRPr/>
            </a:pPr>
            <a:r>
              <a:rPr kumimoji="0" lang="zh-CN" altLang="en-US" sz="2600" b="1" kern="1200" cap="none" spc="0" normalizeH="0" baseline="0" noProof="0" dirty="0">
                <a:solidFill>
                  <a:srgbClr val="0070C0"/>
                </a:solidFill>
                <a:latin typeface="楷体" panose="02010609060101010101" pitchFamily="49" charset="-122"/>
                <a:ea typeface="楷体" panose="02010609060101010101" pitchFamily="49" charset="-122"/>
              </a:rPr>
              <a:t>角平分线所在的直线是它的对称轴</a:t>
            </a:r>
            <a:r>
              <a:rPr lang="zh-CN" altLang="en-US" sz="2600" b="1" dirty="0">
                <a:solidFill>
                  <a:srgbClr val="0070C0"/>
                </a:solidFill>
                <a:latin typeface="楷体" panose="02010609060101010101" pitchFamily="49" charset="-122"/>
                <a:ea typeface="楷体" panose="02010609060101010101" pitchFamily="49" charset="-122"/>
              </a:rPr>
              <a:t>。</a:t>
            </a:r>
            <a:endParaRPr kumimoji="0" lang="zh-CN" altLang="en-US" sz="2600" b="1" kern="1200" cap="none" spc="0" normalizeH="0" baseline="0" noProof="0" dirty="0">
              <a:solidFill>
                <a:srgbClr val="0070C0"/>
              </a:solidFill>
              <a:latin typeface="楷体" panose="02010609060101010101" pitchFamily="49" charset="-122"/>
              <a:ea typeface="楷体" panose="02010609060101010101" pitchFamily="49" charset="-122"/>
            </a:endParaRPr>
          </a:p>
        </p:txBody>
      </p:sp>
      <p:sp>
        <p:nvSpPr>
          <p:cNvPr id="37" name="文本框 36"/>
          <p:cNvSpPr txBox="1"/>
          <p:nvPr/>
        </p:nvSpPr>
        <p:spPr>
          <a:xfrm>
            <a:off x="1021556" y="3911509"/>
            <a:ext cx="7100888" cy="1006686"/>
          </a:xfrm>
          <a:prstGeom prst="rect">
            <a:avLst/>
          </a:prstGeom>
          <a:solidFill>
            <a:schemeClr val="accent4">
              <a:lumMod val="20000"/>
              <a:lumOff val="80000"/>
            </a:schemeClr>
          </a:solidFill>
        </p:spPr>
        <p:style>
          <a:lnRef idx="1">
            <a:schemeClr val="accent1"/>
          </a:lnRef>
          <a:fillRef idx="2">
            <a:schemeClr val="accent1"/>
          </a:fillRef>
          <a:effectRef idx="1">
            <a:schemeClr val="accent1"/>
          </a:effectRef>
          <a:fontRef idx="minor">
            <a:schemeClr val="dk1"/>
          </a:fontRef>
        </p:style>
        <p:txBody>
          <a:bodyPr>
            <a:spAutoFit/>
          </a:bodyPr>
          <a:lstStyle/>
          <a:p>
            <a:pPr marR="0" defTabSz="457200">
              <a:lnSpc>
                <a:spcPct val="120000"/>
              </a:lnSpc>
              <a:buClrTx/>
              <a:buSzTx/>
              <a:buFontTx/>
              <a:buNone/>
              <a:defRPr/>
            </a:pPr>
            <a:r>
              <a:rPr kumimoji="0" lang="zh-CN" altLang="en-US" sz="2600" b="1" kern="1200" cap="none" spc="0" normalizeH="0" baseline="0" noProof="0" dirty="0">
                <a:solidFill>
                  <a:srgbClr val="FF0000"/>
                </a:solidFill>
                <a:latin typeface="+mj-lt"/>
                <a:ea typeface="+mn-ea"/>
                <a:cs typeface="+mn-cs"/>
              </a:rPr>
              <a:t>        角是轴对称图形， 角平分线所在的直线是它的对称轴</a:t>
            </a:r>
            <a:r>
              <a:rPr lang="zh-CN" altLang="en-US" sz="2600" b="1" dirty="0">
                <a:solidFill>
                  <a:srgbClr val="FF0000"/>
                </a:solidFill>
                <a:latin typeface="+mj-lt"/>
              </a:rPr>
              <a:t>。</a:t>
            </a:r>
            <a:endParaRPr kumimoji="0" lang="zh-CN" altLang="en-US" sz="2600" b="1" kern="1200" cap="none" spc="0" normalizeH="0" baseline="0" noProof="0" dirty="0">
              <a:solidFill>
                <a:srgbClr val="FF0000"/>
              </a:solidFill>
              <a:latin typeface="+mj-lt"/>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9"/>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8"/>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3"/>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0" grpId="0"/>
      <p:bldP spid="26" grpId="0"/>
      <p:bldP spid="28" grpId="0"/>
      <p:bldP spid="29" grpId="0"/>
      <p:bldP spid="33" grpId="0"/>
      <p:bldP spid="37" grpId="0" animBg="1"/>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4" name="矩形 23"/>
          <p:cNvSpPr/>
          <p:nvPr/>
        </p:nvSpPr>
        <p:spPr>
          <a:xfrm>
            <a:off x="553601" y="1040088"/>
            <a:ext cx="8036797" cy="1712520"/>
          </a:xfrm>
          <a:prstGeom prst="rect">
            <a:avLst/>
          </a:prstGeom>
          <a:noFill/>
        </p:spPr>
        <p:txBody>
          <a:bodyPr wrap="square">
            <a:spAutoFit/>
          </a:bodyPr>
          <a:lstStyle/>
          <a:p>
            <a:pPr lvl="0">
              <a:lnSpc>
                <a:spcPct val="130000"/>
              </a:lnSpc>
              <a:defRPr/>
            </a:pPr>
            <a:r>
              <a:rPr kumimoji="0" lang="zh-CN" altLang="en-US" sz="2800" b="1" i="0" u="none" strike="noStrike" kern="1200" cap="none" spc="0" normalizeH="0" baseline="0" noProof="0" dirty="0">
                <a:ln>
                  <a:noFill/>
                </a:ln>
                <a:solidFill>
                  <a:schemeClr val="tx1"/>
                </a:solidFill>
                <a:effectLst/>
                <a:uLnTx/>
                <a:uFillTx/>
                <a:latin typeface="+mj-lt"/>
                <a:ea typeface="+mn-ea"/>
                <a:cs typeface="+mn-cs"/>
              </a:rPr>
              <a:t>        如图，</a:t>
            </a:r>
            <a:r>
              <a:rPr lang="en-US" altLang="zh-CN" sz="2800" b="1" i="1" dirty="0">
                <a:latin typeface="+mj-lt"/>
              </a:rPr>
              <a:t>OP</a:t>
            </a:r>
            <a:r>
              <a:rPr lang="zh-CN" altLang="en-US" sz="2800" b="1" dirty="0">
                <a:latin typeface="+mj-lt"/>
              </a:rPr>
              <a:t>是</a:t>
            </a:r>
            <a:r>
              <a:rPr kumimoji="0" lang="zh-CN" altLang="en-US" sz="2800" b="1" i="0" u="none" strike="noStrike" kern="1200" cap="none" spc="0" normalizeH="0" baseline="0" noProof="0" dirty="0">
                <a:ln>
                  <a:noFill/>
                </a:ln>
                <a:solidFill>
                  <a:schemeClr val="tx1"/>
                </a:solidFill>
                <a:effectLst/>
                <a:uLnTx/>
                <a:uFillTx/>
                <a:latin typeface="+mj-lt"/>
                <a:ea typeface="+mn-ea"/>
                <a:cs typeface="+mn-cs"/>
              </a:rPr>
              <a:t>∠</a:t>
            </a:r>
            <a:r>
              <a:rPr kumimoji="0" lang="en-US" altLang="zh-CN" sz="2800" b="1" i="1" u="none" strike="noStrike" kern="1200" cap="none" spc="0" normalizeH="0" baseline="0" noProof="0" dirty="0">
                <a:ln>
                  <a:noFill/>
                </a:ln>
                <a:solidFill>
                  <a:schemeClr val="tx1"/>
                </a:solidFill>
                <a:effectLst/>
                <a:uLnTx/>
                <a:uFillTx/>
                <a:latin typeface="+mj-lt"/>
                <a:ea typeface="+mn-ea"/>
                <a:cs typeface="+mn-cs"/>
              </a:rPr>
              <a:t>AOB</a:t>
            </a:r>
            <a:r>
              <a:rPr kumimoji="0" lang="zh-CN" altLang="en-US" sz="2800" b="1" i="0" u="none" strike="noStrike" kern="1200" cap="none" spc="0" normalizeH="0" baseline="0" noProof="0" dirty="0">
                <a:ln>
                  <a:noFill/>
                </a:ln>
                <a:solidFill>
                  <a:schemeClr val="tx1"/>
                </a:solidFill>
                <a:effectLst/>
                <a:uLnTx/>
                <a:uFillTx/>
                <a:latin typeface="+mj-lt"/>
                <a:ea typeface="+mn-ea"/>
                <a:cs typeface="+mn-cs"/>
              </a:rPr>
              <a:t>的平分线</a:t>
            </a:r>
            <a:r>
              <a:rPr lang="zh-CN" altLang="en-US" sz="2800" b="1" dirty="0">
                <a:latin typeface="+mj-lt"/>
              </a:rPr>
              <a:t>，点</a:t>
            </a:r>
            <a:r>
              <a:rPr lang="en-US" altLang="zh-CN" sz="2800" b="1" i="1" dirty="0">
                <a:latin typeface="+mj-lt"/>
              </a:rPr>
              <a:t>C</a:t>
            </a:r>
            <a:r>
              <a:rPr lang="zh-CN" altLang="en-US" sz="2800" b="1" dirty="0">
                <a:latin typeface="+mj-lt"/>
              </a:rPr>
              <a:t>是</a:t>
            </a:r>
            <a:r>
              <a:rPr lang="en-US" altLang="zh-CN" sz="2800" b="1" i="1" dirty="0">
                <a:latin typeface="+mj-lt"/>
              </a:rPr>
              <a:t>OP</a:t>
            </a:r>
            <a:r>
              <a:rPr lang="zh-CN" altLang="en-US" sz="2800" b="1" dirty="0">
                <a:latin typeface="+mj-lt"/>
              </a:rPr>
              <a:t>上任意一点。在∠</a:t>
            </a:r>
            <a:r>
              <a:rPr lang="en-US" altLang="zh-CN" sz="2800" b="1" i="1" dirty="0">
                <a:latin typeface="+mj-lt"/>
              </a:rPr>
              <a:t>AOB</a:t>
            </a:r>
            <a:r>
              <a:rPr lang="zh-CN" altLang="en-US" sz="2800" b="1" dirty="0">
                <a:latin typeface="+mj-lt"/>
              </a:rPr>
              <a:t>的两边上画出以</a:t>
            </a:r>
            <a:r>
              <a:rPr lang="en-US" altLang="zh-CN" sz="2800" b="1" i="1" dirty="0">
                <a:latin typeface="+mj-lt"/>
              </a:rPr>
              <a:t>OP</a:t>
            </a:r>
            <a:r>
              <a:rPr lang="zh-CN" altLang="en-US" sz="2800" b="1" dirty="0">
                <a:latin typeface="+mj-lt"/>
              </a:rPr>
              <a:t>所在直线为对称轴的一组对应点</a:t>
            </a:r>
            <a:r>
              <a:rPr lang="en-US" altLang="zh-CN" sz="2800" b="1" i="1" dirty="0">
                <a:latin typeface="+mj-lt"/>
              </a:rPr>
              <a:t>D</a:t>
            </a:r>
            <a:r>
              <a:rPr lang="zh-CN" altLang="en-US" sz="2800" b="1" dirty="0">
                <a:latin typeface="+mj-lt"/>
              </a:rPr>
              <a:t>和</a:t>
            </a:r>
            <a:r>
              <a:rPr lang="en-US" altLang="zh-CN" sz="2800" b="1" i="1" dirty="0">
                <a:latin typeface="+mj-lt"/>
              </a:rPr>
              <a:t>D'</a:t>
            </a:r>
            <a:r>
              <a:rPr lang="zh-CN" altLang="en-US" sz="2800" b="1" dirty="0">
                <a:latin typeface="+mj-lt"/>
              </a:rPr>
              <a:t>，连接</a:t>
            </a:r>
            <a:r>
              <a:rPr lang="en-US" altLang="zh-CN" sz="2800" b="1" i="1" dirty="0">
                <a:latin typeface="+mj-lt"/>
              </a:rPr>
              <a:t>CD</a:t>
            </a:r>
            <a:r>
              <a:rPr lang="zh-CN" altLang="en-US" sz="2800" b="1" dirty="0">
                <a:latin typeface="+mj-lt"/>
              </a:rPr>
              <a:t>和</a:t>
            </a:r>
            <a:r>
              <a:rPr lang="en-US" altLang="zh-CN" sz="2800" b="1" i="1" dirty="0">
                <a:latin typeface="+mj-lt"/>
              </a:rPr>
              <a:t>CD'</a:t>
            </a:r>
            <a:r>
              <a:rPr lang="zh-CN" altLang="en-US" sz="2800" b="1" dirty="0">
                <a:latin typeface="+mj-lt"/>
              </a:rPr>
              <a:t>。</a:t>
            </a:r>
            <a:endParaRPr lang="zh-CN" altLang="en-US" sz="2800" b="1" i="1" dirty="0">
              <a:latin typeface="+mj-lt"/>
            </a:endParaRPr>
          </a:p>
        </p:txBody>
      </p:sp>
      <p:grpSp>
        <p:nvGrpSpPr>
          <p:cNvPr id="25" name="组合 24"/>
          <p:cNvGrpSpPr/>
          <p:nvPr/>
        </p:nvGrpSpPr>
        <p:grpSpPr>
          <a:xfrm>
            <a:off x="210241" y="398606"/>
            <a:ext cx="2054441" cy="641482"/>
            <a:chOff x="580779" y="438538"/>
            <a:chExt cx="2054441" cy="641482"/>
          </a:xfrm>
          <a:solidFill>
            <a:srgbClr val="02BDDE"/>
          </a:solidFill>
        </p:grpSpPr>
        <p:sp>
          <p:nvSpPr>
            <p:cNvPr id="26" name="矩形: 圆角 25"/>
            <p:cNvSpPr/>
            <p:nvPr/>
          </p:nvSpPr>
          <p:spPr>
            <a:xfrm>
              <a:off x="580779" y="438538"/>
              <a:ext cx="2054441" cy="641482"/>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文本框 26"/>
            <p:cNvSpPr txBox="1"/>
            <p:nvPr/>
          </p:nvSpPr>
          <p:spPr>
            <a:xfrm>
              <a:off x="662940" y="497669"/>
              <a:ext cx="1972280" cy="523220"/>
            </a:xfrm>
            <a:prstGeom prst="rect">
              <a:avLst/>
            </a:prstGeom>
            <a:noFill/>
            <a:ln>
              <a:noFill/>
            </a:ln>
          </p:spPr>
          <p:txBody>
            <a:bodyPr wrap="square" rtlCol="0">
              <a:spAutoFit/>
            </a:bodyPr>
            <a:lstStyle/>
            <a:p>
              <a:r>
                <a:rPr lang="zh-CN" altLang="en-US" sz="2800" b="1" dirty="0">
                  <a:solidFill>
                    <a:schemeClr val="bg1"/>
                  </a:solidFill>
                  <a:latin typeface="黑体" panose="02010609060101010101" pitchFamily="49" charset="-122"/>
                </a:rPr>
                <a:t>尝试</a:t>
              </a:r>
              <a:r>
                <a:rPr lang="en-US" altLang="zh-CN" sz="2800" b="1" dirty="0">
                  <a:solidFill>
                    <a:schemeClr val="bg1"/>
                  </a:solidFill>
                  <a:latin typeface="黑体" panose="02010609060101010101" pitchFamily="49" charset="-122"/>
                  <a:ea typeface="黑体" panose="02010609060101010101" pitchFamily="49" charset="-122"/>
                </a:rPr>
                <a:t>·</a:t>
              </a:r>
              <a:r>
                <a:rPr lang="zh-CN" altLang="en-US" sz="2800" b="1" dirty="0">
                  <a:solidFill>
                    <a:schemeClr val="bg1"/>
                  </a:solidFill>
                  <a:latin typeface="黑体" panose="02010609060101010101" pitchFamily="49" charset="-122"/>
                </a:rPr>
                <a:t>思考</a:t>
              </a:r>
              <a:endParaRPr lang="zh-CN" altLang="en-US" sz="2800" b="1" dirty="0">
                <a:solidFill>
                  <a:schemeClr val="bg1"/>
                </a:solidFill>
                <a:latin typeface="黑体" panose="02010609060101010101" pitchFamily="49" charset="-122"/>
                <a:ea typeface="黑体" panose="02010609060101010101" pitchFamily="49" charset="-122"/>
              </a:endParaRPr>
            </a:p>
          </p:txBody>
        </p:sp>
      </p:grpSp>
      <p:pic>
        <p:nvPicPr>
          <p:cNvPr id="2" name="图片 1"/>
          <p:cNvPicPr>
            <a:picLocks noChangeAspect="1"/>
          </p:cNvPicPr>
          <p:nvPr/>
        </p:nvPicPr>
        <p:blipFill>
          <a:blip r:embed="rId1">
            <a:clrChange>
              <a:clrFrom>
                <a:srgbClr val="FFFFFF"/>
              </a:clrFrom>
              <a:clrTo>
                <a:srgbClr val="FFFFFF">
                  <a:alpha val="0"/>
                </a:srgbClr>
              </a:clrTo>
            </a:clrChange>
          </a:blip>
          <a:stretch>
            <a:fillRect/>
          </a:stretch>
        </p:blipFill>
        <p:spPr>
          <a:xfrm>
            <a:off x="5582549" y="2685974"/>
            <a:ext cx="2704201" cy="2161704"/>
          </a:xfrm>
          <a:prstGeom prst="rect">
            <a:avLst/>
          </a:prstGeom>
        </p:spPr>
      </p:pic>
      <p:sp>
        <p:nvSpPr>
          <p:cNvPr id="28" name="矩形 27"/>
          <p:cNvSpPr/>
          <p:nvPr/>
        </p:nvSpPr>
        <p:spPr>
          <a:xfrm>
            <a:off x="292402" y="2709253"/>
            <a:ext cx="6074081" cy="1076961"/>
          </a:xfrm>
          <a:prstGeom prst="rect">
            <a:avLst/>
          </a:prstGeom>
          <a:noFill/>
        </p:spPr>
        <p:txBody>
          <a:bodyPr wrap="square">
            <a:spAutoFit/>
          </a:bodyPr>
          <a:lstStyle/>
          <a:p>
            <a:pPr lvl="0">
              <a:lnSpc>
                <a:spcPct val="120000"/>
              </a:lnSpc>
              <a:defRPr/>
            </a:pPr>
            <a:r>
              <a:rPr kumimoji="0" lang="zh-CN" altLang="en-US" sz="2800" b="1" i="0" u="none" strike="noStrike" kern="1200" cap="none" spc="0" normalizeH="0" baseline="0" noProof="0" dirty="0">
                <a:ln>
                  <a:noFill/>
                </a:ln>
                <a:solidFill>
                  <a:schemeClr val="tx1"/>
                </a:solidFill>
                <a:effectLst/>
                <a:uLnTx/>
                <a:uFillTx/>
                <a:latin typeface="+mj-lt"/>
                <a:ea typeface="+mn-ea"/>
                <a:cs typeface="+mn-cs"/>
              </a:rPr>
              <a:t>（</a:t>
            </a:r>
            <a:r>
              <a:rPr kumimoji="0" lang="en-US" altLang="zh-CN" sz="2800" b="1" i="0" u="none" strike="noStrike" kern="1200" cap="none" spc="0" normalizeH="0" baseline="0" noProof="0" dirty="0">
                <a:ln>
                  <a:noFill/>
                </a:ln>
                <a:solidFill>
                  <a:schemeClr val="tx1"/>
                </a:solidFill>
                <a:effectLst/>
                <a:uLnTx/>
                <a:uFillTx/>
                <a:latin typeface="+mj-lt"/>
                <a:ea typeface="+mn-ea"/>
                <a:cs typeface="+mn-cs"/>
              </a:rPr>
              <a:t>1</a:t>
            </a:r>
            <a:r>
              <a:rPr kumimoji="0" lang="zh-CN" altLang="en-US" sz="2800" b="1" i="0" u="none" strike="noStrike" kern="1200" cap="none" spc="0" normalizeH="0" baseline="0" noProof="0" dirty="0">
                <a:ln>
                  <a:noFill/>
                </a:ln>
                <a:solidFill>
                  <a:schemeClr val="tx1"/>
                </a:solidFill>
                <a:effectLst/>
                <a:uLnTx/>
                <a:uFillTx/>
                <a:latin typeface="+mj-lt"/>
                <a:ea typeface="+mn-ea"/>
                <a:cs typeface="+mn-cs"/>
              </a:rPr>
              <a:t>）线段</a:t>
            </a:r>
            <a:r>
              <a:rPr lang="en-US" altLang="zh-CN" sz="2800" b="1" i="1" dirty="0">
                <a:latin typeface="+mj-lt"/>
              </a:rPr>
              <a:t>CD</a:t>
            </a:r>
            <a:r>
              <a:rPr kumimoji="0" lang="zh-CN" altLang="en-US" sz="2800" b="1" i="0" u="none" strike="noStrike" kern="1200" cap="none" spc="0" normalizeH="0" baseline="0" noProof="0" dirty="0">
                <a:ln>
                  <a:noFill/>
                </a:ln>
                <a:solidFill>
                  <a:schemeClr val="tx1"/>
                </a:solidFill>
                <a:effectLst/>
                <a:uLnTx/>
                <a:uFillTx/>
                <a:latin typeface="+mj-lt"/>
                <a:ea typeface="+mn-ea"/>
                <a:cs typeface="+mn-cs"/>
              </a:rPr>
              <a:t>和</a:t>
            </a:r>
            <a:r>
              <a:rPr lang="en-US" altLang="zh-CN" sz="2800" b="1" i="1" dirty="0">
                <a:latin typeface="+mj-lt"/>
              </a:rPr>
              <a:t>CD'</a:t>
            </a:r>
            <a:r>
              <a:rPr lang="zh-CN" altLang="en-US" sz="2800" b="1" dirty="0">
                <a:latin typeface="+mj-lt"/>
              </a:rPr>
              <a:t>之间有什么关系</a:t>
            </a:r>
            <a:r>
              <a:rPr lang="en-US" altLang="zh-CN" sz="2800" b="1" dirty="0">
                <a:latin typeface="+mj-lt"/>
              </a:rPr>
              <a:t>?</a:t>
            </a:r>
            <a:endParaRPr lang="en-US" altLang="zh-CN" sz="2800" b="1" dirty="0">
              <a:latin typeface="+mj-lt"/>
            </a:endParaRPr>
          </a:p>
          <a:p>
            <a:pPr lvl="0">
              <a:lnSpc>
                <a:spcPct val="120000"/>
              </a:lnSpc>
              <a:defRPr/>
            </a:pPr>
            <a:r>
              <a:rPr lang="en-US" altLang="zh-CN" sz="2800" b="1" dirty="0">
                <a:latin typeface="+mj-lt"/>
              </a:rPr>
              <a:t>         </a:t>
            </a:r>
            <a:r>
              <a:rPr lang="zh-CN" altLang="en-US" sz="2800" b="1" dirty="0">
                <a:latin typeface="+mj-lt"/>
              </a:rPr>
              <a:t>说说你的理由。</a:t>
            </a:r>
            <a:endParaRPr lang="zh-CN" altLang="en-US" sz="2800" b="1" dirty="0">
              <a:latin typeface="+mj-lt"/>
            </a:endParaRPr>
          </a:p>
        </p:txBody>
      </p:sp>
      <p:sp>
        <p:nvSpPr>
          <p:cNvPr id="29" name="矩形 28"/>
          <p:cNvSpPr/>
          <p:nvPr/>
        </p:nvSpPr>
        <p:spPr>
          <a:xfrm>
            <a:off x="1118780" y="3809493"/>
            <a:ext cx="2091347" cy="559897"/>
          </a:xfrm>
          <a:prstGeom prst="rect">
            <a:avLst/>
          </a:prstGeom>
          <a:noFill/>
        </p:spPr>
        <p:txBody>
          <a:bodyPr wrap="square">
            <a:spAutoFit/>
          </a:bodyPr>
          <a:lstStyle/>
          <a:p>
            <a:pPr lvl="0">
              <a:lnSpc>
                <a:spcPct val="120000"/>
              </a:lnSpc>
              <a:defRPr/>
            </a:pPr>
            <a:r>
              <a:rPr lang="en-US" altLang="zh-CN" sz="2800" b="1" i="1" dirty="0">
                <a:solidFill>
                  <a:srgbClr val="FF0000"/>
                </a:solidFill>
                <a:latin typeface="+mj-lt"/>
              </a:rPr>
              <a:t>CD </a:t>
            </a:r>
            <a:r>
              <a:rPr kumimoji="0" lang="en-US" altLang="zh-CN" sz="2800" b="1" i="0" u="none" strike="noStrike" kern="1200" cap="none" spc="0" normalizeH="0" baseline="0" noProof="0" dirty="0">
                <a:ln>
                  <a:noFill/>
                </a:ln>
                <a:solidFill>
                  <a:srgbClr val="FF0000"/>
                </a:solidFill>
                <a:effectLst/>
                <a:uLnTx/>
                <a:uFillTx/>
                <a:latin typeface="+mj-lt"/>
                <a:ea typeface="+mn-ea"/>
                <a:cs typeface="+mn-cs"/>
              </a:rPr>
              <a:t>= </a:t>
            </a:r>
            <a:r>
              <a:rPr lang="en-US" altLang="zh-CN" sz="2800" b="1" i="1" dirty="0">
                <a:solidFill>
                  <a:srgbClr val="FF0000"/>
                </a:solidFill>
                <a:latin typeface="+mj-lt"/>
              </a:rPr>
              <a:t>CD'</a:t>
            </a:r>
            <a:r>
              <a:rPr lang="zh-CN" altLang="en-US" sz="2800" b="1" dirty="0">
                <a:solidFill>
                  <a:srgbClr val="FF0000"/>
                </a:solidFill>
                <a:latin typeface="+mj-lt"/>
              </a:rPr>
              <a:t>。</a:t>
            </a:r>
            <a:endParaRPr lang="zh-CN" altLang="en-US" sz="2800" b="1" dirty="0">
              <a:solidFill>
                <a:srgbClr val="FF0000"/>
              </a:solidFill>
              <a:latin typeface="+mj-l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Rectangle 13"/>
          <p:cNvSpPr>
            <a:spLocks noChangeArrowheads="1"/>
          </p:cNvSpPr>
          <p:nvPr/>
        </p:nvSpPr>
        <p:spPr bwMode="auto">
          <a:xfrm>
            <a:off x="743292" y="766382"/>
            <a:ext cx="2083849" cy="523875"/>
          </a:xfrm>
          <a:prstGeom prst="rect">
            <a:avLst/>
          </a:prstGeom>
          <a:noFill/>
          <a:ln>
            <a:noFill/>
          </a:ln>
        </p:spPr>
        <p:txBody>
          <a:bodyPr wrap="square">
            <a:spAutoFit/>
          </a:bodyPr>
          <a:lstStyle>
            <a:lvl1pPr>
              <a:lnSpc>
                <a:spcPct val="120000"/>
              </a:lnSpc>
              <a:defRPr sz="2800" b="1">
                <a:solidFill>
                  <a:schemeClr val="tx1"/>
                </a:solidFill>
                <a:latin typeface="Times New Roman" panose="02020603050405020304" pitchFamily="18" charset="0"/>
                <a:ea typeface="黑体" panose="02010609060101010101" pitchFamily="49" charset="-122"/>
              </a:defRPr>
            </a:lvl1pPr>
            <a:lvl2pPr marL="742950" indent="-285750">
              <a:spcBef>
                <a:spcPct val="20000"/>
              </a:spcBef>
              <a:buFont typeface="Arial" panose="020B0604020202020204" pitchFamily="34" charset="0"/>
              <a:buChar char="–"/>
              <a:defRPr sz="2800">
                <a:solidFill>
                  <a:schemeClr val="tx1"/>
                </a:solidFill>
                <a:latin typeface="Times New Roman" panose="02020603050405020304" pitchFamily="18" charset="0"/>
                <a:ea typeface="黑体" panose="02010609060101010101" pitchFamily="49" charset="-122"/>
              </a:defRPr>
            </a:lvl2pPr>
            <a:lvl3pPr marL="1143000" indent="-228600">
              <a:spcBef>
                <a:spcPct val="20000"/>
              </a:spcBef>
              <a:buFont typeface="Arial" panose="020B0604020202020204" pitchFamily="34" charset="0"/>
              <a:buChar char="•"/>
              <a:defRPr sz="2400">
                <a:solidFill>
                  <a:schemeClr val="tx1"/>
                </a:solidFill>
                <a:latin typeface="Times New Roman" panose="02020603050405020304" pitchFamily="18" charset="0"/>
                <a:ea typeface="黑体" panose="02010609060101010101" pitchFamily="49" charset="-122"/>
              </a:defRPr>
            </a:lvl3pPr>
            <a:lvl4pPr marL="1600200" indent="-228600">
              <a:spcBef>
                <a:spcPct val="20000"/>
              </a:spcBef>
              <a:buFont typeface="Arial" panose="020B0604020202020204" pitchFamily="34" charset="0"/>
              <a:buChar char="–"/>
              <a:defRPr sz="2000">
                <a:solidFill>
                  <a:schemeClr val="tx1"/>
                </a:solidFill>
                <a:latin typeface="Times New Roman" panose="02020603050405020304" pitchFamily="18" charset="0"/>
                <a:ea typeface="黑体" panose="02010609060101010101" pitchFamily="49" charset="-122"/>
              </a:defRPr>
            </a:lvl4pPr>
            <a:lvl5pPr marL="2057400" indent="-228600">
              <a:spcBef>
                <a:spcPct val="20000"/>
              </a:spcBef>
              <a:buFont typeface="Arial" panose="020B0604020202020204" pitchFamily="34" charset="0"/>
              <a:buChar char="»"/>
              <a:defRPr sz="2000">
                <a:solidFill>
                  <a:schemeClr val="tx1"/>
                </a:solidFill>
                <a:latin typeface="Times New Roman" panose="02020603050405020304" pitchFamily="18" charset="0"/>
                <a:ea typeface="黑体" panose="02010609060101010101" pitchFamily="49"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ea typeface="黑体" panose="02010609060101010101" pitchFamily="49"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ea typeface="黑体" panose="02010609060101010101" pitchFamily="49"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ea typeface="黑体" panose="02010609060101010101" pitchFamily="49"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ea typeface="黑体" panose="02010609060101010101" pitchFamily="49" charset="-122"/>
              </a:defRPr>
            </a:lvl9pPr>
          </a:lstStyle>
          <a:p>
            <a:pPr lvl="0" eaLnBrk="1" hangingPunct="1">
              <a:lnSpc>
                <a:spcPct val="100000"/>
              </a:lnSpc>
              <a:defRPr/>
            </a:pPr>
            <a:r>
              <a:rPr lang="zh-CN" altLang="en-US" dirty="0">
                <a:solidFill>
                  <a:srgbClr val="FF0000"/>
                </a:solidFill>
                <a:latin typeface="+mn-ea"/>
                <a:ea typeface="+mn-ea"/>
              </a:rPr>
              <a:t>理由如下：</a:t>
            </a:r>
            <a:endParaRPr kumimoji="0" lang="zh-CN" altLang="en-US" sz="2800" b="1" u="none" strike="noStrike" kern="1200" cap="none" spc="0" normalizeH="0" baseline="0" noProof="0" dirty="0">
              <a:ln>
                <a:noFill/>
              </a:ln>
              <a:solidFill>
                <a:srgbClr val="FF0000"/>
              </a:solidFill>
              <a:effectLst/>
              <a:uLnTx/>
              <a:uFillTx/>
              <a:latin typeface="+mn-ea"/>
              <a:ea typeface="+mn-ea"/>
            </a:endParaRPr>
          </a:p>
        </p:txBody>
      </p:sp>
      <p:sp>
        <p:nvSpPr>
          <p:cNvPr id="4" name="Rectangle 13"/>
          <p:cNvSpPr>
            <a:spLocks noChangeArrowheads="1"/>
          </p:cNvSpPr>
          <p:nvPr/>
        </p:nvSpPr>
        <p:spPr bwMode="auto">
          <a:xfrm>
            <a:off x="716459" y="1335759"/>
            <a:ext cx="5039513" cy="492443"/>
          </a:xfrm>
          <a:prstGeom prst="rect">
            <a:avLst/>
          </a:prstGeom>
          <a:noFill/>
          <a:ln>
            <a:noFill/>
          </a:ln>
        </p:spPr>
        <p:txBody>
          <a:bodyPr wrap="square">
            <a:spAutoFit/>
          </a:bodyPr>
          <a:lstStyle>
            <a:lvl1pPr>
              <a:lnSpc>
                <a:spcPct val="120000"/>
              </a:lnSpc>
              <a:defRPr sz="2800" b="1">
                <a:solidFill>
                  <a:schemeClr val="tx1"/>
                </a:solidFill>
                <a:latin typeface="Times New Roman" panose="02020603050405020304" pitchFamily="18" charset="0"/>
                <a:ea typeface="黑体" panose="02010609060101010101" pitchFamily="49" charset="-122"/>
              </a:defRPr>
            </a:lvl1pPr>
            <a:lvl2pPr marL="742950" indent="-285750">
              <a:spcBef>
                <a:spcPct val="20000"/>
              </a:spcBef>
              <a:buFont typeface="Arial" panose="020B0604020202020204" pitchFamily="34" charset="0"/>
              <a:buChar char="–"/>
              <a:defRPr sz="2800">
                <a:solidFill>
                  <a:schemeClr val="tx1"/>
                </a:solidFill>
                <a:latin typeface="Times New Roman" panose="02020603050405020304" pitchFamily="18" charset="0"/>
                <a:ea typeface="黑体" panose="02010609060101010101" pitchFamily="49" charset="-122"/>
              </a:defRPr>
            </a:lvl2pPr>
            <a:lvl3pPr marL="1143000" indent="-228600">
              <a:spcBef>
                <a:spcPct val="20000"/>
              </a:spcBef>
              <a:buFont typeface="Arial" panose="020B0604020202020204" pitchFamily="34" charset="0"/>
              <a:buChar char="•"/>
              <a:defRPr sz="2400">
                <a:solidFill>
                  <a:schemeClr val="tx1"/>
                </a:solidFill>
                <a:latin typeface="Times New Roman" panose="02020603050405020304" pitchFamily="18" charset="0"/>
                <a:ea typeface="黑体" panose="02010609060101010101" pitchFamily="49" charset="-122"/>
              </a:defRPr>
            </a:lvl3pPr>
            <a:lvl4pPr marL="1600200" indent="-228600">
              <a:spcBef>
                <a:spcPct val="20000"/>
              </a:spcBef>
              <a:buFont typeface="Arial" panose="020B0604020202020204" pitchFamily="34" charset="0"/>
              <a:buChar char="–"/>
              <a:defRPr sz="2000">
                <a:solidFill>
                  <a:schemeClr val="tx1"/>
                </a:solidFill>
                <a:latin typeface="Times New Roman" panose="02020603050405020304" pitchFamily="18" charset="0"/>
                <a:ea typeface="黑体" panose="02010609060101010101" pitchFamily="49" charset="-122"/>
              </a:defRPr>
            </a:lvl4pPr>
            <a:lvl5pPr marL="2057400" indent="-228600">
              <a:spcBef>
                <a:spcPct val="20000"/>
              </a:spcBef>
              <a:buFont typeface="Arial" panose="020B0604020202020204" pitchFamily="34" charset="0"/>
              <a:buChar char="»"/>
              <a:defRPr sz="2000">
                <a:solidFill>
                  <a:schemeClr val="tx1"/>
                </a:solidFill>
                <a:latin typeface="Times New Roman" panose="02020603050405020304" pitchFamily="18" charset="0"/>
                <a:ea typeface="黑体" panose="02010609060101010101" pitchFamily="49"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ea typeface="黑体" panose="02010609060101010101" pitchFamily="49"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ea typeface="黑体" panose="02010609060101010101" pitchFamily="49"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ea typeface="黑体" panose="02010609060101010101" pitchFamily="49"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ea typeface="黑体" panose="02010609060101010101" pitchFamily="49" charset="-122"/>
              </a:defRPr>
            </a:lvl9pPr>
          </a:lstStyle>
          <a:p>
            <a:pPr lvl="0" eaLnBrk="1" hangingPunct="1">
              <a:lnSpc>
                <a:spcPct val="100000"/>
              </a:lnSpc>
              <a:defRPr/>
            </a:pPr>
            <a:r>
              <a:rPr kumimoji="0" lang="zh-CN" altLang="en-US" sz="2600" b="1" u="none" strike="noStrike" kern="1200" cap="none" spc="0" normalizeH="0" baseline="0" noProof="0" dirty="0">
                <a:ln>
                  <a:noFill/>
                </a:ln>
                <a:solidFill>
                  <a:srgbClr val="FF0000"/>
                </a:solidFill>
                <a:effectLst/>
                <a:uLnTx/>
                <a:uFillTx/>
                <a:latin typeface="+mj-lt"/>
                <a:ea typeface="+mn-ea"/>
              </a:rPr>
              <a:t>因为</a:t>
            </a:r>
            <a:r>
              <a:rPr lang="en-US" altLang="zh-CN" sz="2600" i="1" dirty="0">
                <a:solidFill>
                  <a:srgbClr val="FF0000"/>
                </a:solidFill>
              </a:rPr>
              <a:t>OP</a:t>
            </a:r>
            <a:r>
              <a:rPr lang="zh-CN" altLang="en-US" sz="2600" dirty="0">
                <a:solidFill>
                  <a:srgbClr val="FF0000"/>
                </a:solidFill>
              </a:rPr>
              <a:t>是∠</a:t>
            </a:r>
            <a:r>
              <a:rPr lang="en-US" altLang="zh-CN" sz="2600" i="1" dirty="0">
                <a:solidFill>
                  <a:srgbClr val="FF0000"/>
                </a:solidFill>
              </a:rPr>
              <a:t>AOB</a:t>
            </a:r>
            <a:r>
              <a:rPr lang="zh-CN" altLang="en-US" sz="2600" dirty="0">
                <a:solidFill>
                  <a:srgbClr val="FF0000"/>
                </a:solidFill>
              </a:rPr>
              <a:t>的平分线</a:t>
            </a:r>
            <a:r>
              <a:rPr kumimoji="0" lang="zh-CN" altLang="en-US" sz="2600" b="1" u="none" strike="noStrike" kern="1200" cap="none" spc="0" normalizeH="0" baseline="0" noProof="0" dirty="0">
                <a:ln>
                  <a:noFill/>
                </a:ln>
                <a:solidFill>
                  <a:srgbClr val="FF0000"/>
                </a:solidFill>
                <a:effectLst/>
                <a:uLnTx/>
                <a:uFillTx/>
                <a:latin typeface="+mj-lt"/>
                <a:ea typeface="+mn-ea"/>
              </a:rPr>
              <a:t>，</a:t>
            </a:r>
            <a:endParaRPr kumimoji="0" lang="zh-CN" altLang="en-US" sz="2600" b="1" u="none" strike="noStrike" kern="1200" cap="none" spc="0" normalizeH="0" baseline="0" noProof="0" dirty="0">
              <a:ln>
                <a:noFill/>
              </a:ln>
              <a:solidFill>
                <a:srgbClr val="FF0000"/>
              </a:solidFill>
              <a:effectLst/>
              <a:uLnTx/>
              <a:uFillTx/>
              <a:latin typeface="+mj-lt"/>
              <a:ea typeface="+mn-ea"/>
            </a:endParaRPr>
          </a:p>
        </p:txBody>
      </p:sp>
      <p:sp>
        <p:nvSpPr>
          <p:cNvPr id="5" name="Rectangle 13"/>
          <p:cNvSpPr>
            <a:spLocks noChangeArrowheads="1"/>
          </p:cNvSpPr>
          <p:nvPr/>
        </p:nvSpPr>
        <p:spPr bwMode="auto">
          <a:xfrm>
            <a:off x="716459" y="1866669"/>
            <a:ext cx="5039513" cy="492443"/>
          </a:xfrm>
          <a:prstGeom prst="rect">
            <a:avLst/>
          </a:prstGeom>
          <a:noFill/>
          <a:ln>
            <a:noFill/>
          </a:ln>
        </p:spPr>
        <p:txBody>
          <a:bodyPr wrap="square">
            <a:spAutoFit/>
          </a:bodyPr>
          <a:lstStyle>
            <a:lvl1pPr>
              <a:lnSpc>
                <a:spcPct val="120000"/>
              </a:lnSpc>
              <a:defRPr sz="2800" b="1">
                <a:solidFill>
                  <a:schemeClr val="tx1"/>
                </a:solidFill>
                <a:latin typeface="Times New Roman" panose="02020603050405020304" pitchFamily="18" charset="0"/>
                <a:ea typeface="黑体" panose="02010609060101010101" pitchFamily="49" charset="-122"/>
              </a:defRPr>
            </a:lvl1pPr>
            <a:lvl2pPr marL="742950" indent="-285750">
              <a:spcBef>
                <a:spcPct val="20000"/>
              </a:spcBef>
              <a:buFont typeface="Arial" panose="020B0604020202020204" pitchFamily="34" charset="0"/>
              <a:buChar char="–"/>
              <a:defRPr sz="2800">
                <a:solidFill>
                  <a:schemeClr val="tx1"/>
                </a:solidFill>
                <a:latin typeface="Times New Roman" panose="02020603050405020304" pitchFamily="18" charset="0"/>
                <a:ea typeface="黑体" panose="02010609060101010101" pitchFamily="49" charset="-122"/>
              </a:defRPr>
            </a:lvl2pPr>
            <a:lvl3pPr marL="1143000" indent="-228600">
              <a:spcBef>
                <a:spcPct val="20000"/>
              </a:spcBef>
              <a:buFont typeface="Arial" panose="020B0604020202020204" pitchFamily="34" charset="0"/>
              <a:buChar char="•"/>
              <a:defRPr sz="2400">
                <a:solidFill>
                  <a:schemeClr val="tx1"/>
                </a:solidFill>
                <a:latin typeface="Times New Roman" panose="02020603050405020304" pitchFamily="18" charset="0"/>
                <a:ea typeface="黑体" panose="02010609060101010101" pitchFamily="49" charset="-122"/>
              </a:defRPr>
            </a:lvl3pPr>
            <a:lvl4pPr marL="1600200" indent="-228600">
              <a:spcBef>
                <a:spcPct val="20000"/>
              </a:spcBef>
              <a:buFont typeface="Arial" panose="020B0604020202020204" pitchFamily="34" charset="0"/>
              <a:buChar char="–"/>
              <a:defRPr sz="2000">
                <a:solidFill>
                  <a:schemeClr val="tx1"/>
                </a:solidFill>
                <a:latin typeface="Times New Roman" panose="02020603050405020304" pitchFamily="18" charset="0"/>
                <a:ea typeface="黑体" panose="02010609060101010101" pitchFamily="49" charset="-122"/>
              </a:defRPr>
            </a:lvl4pPr>
            <a:lvl5pPr marL="2057400" indent="-228600">
              <a:spcBef>
                <a:spcPct val="20000"/>
              </a:spcBef>
              <a:buFont typeface="Arial" panose="020B0604020202020204" pitchFamily="34" charset="0"/>
              <a:buChar char="»"/>
              <a:defRPr sz="2000">
                <a:solidFill>
                  <a:schemeClr val="tx1"/>
                </a:solidFill>
                <a:latin typeface="Times New Roman" panose="02020603050405020304" pitchFamily="18" charset="0"/>
                <a:ea typeface="黑体" panose="02010609060101010101" pitchFamily="49"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ea typeface="黑体" panose="02010609060101010101" pitchFamily="49"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ea typeface="黑体" panose="02010609060101010101" pitchFamily="49"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ea typeface="黑体" panose="02010609060101010101" pitchFamily="49"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ea typeface="黑体" panose="02010609060101010101" pitchFamily="49" charset="-122"/>
              </a:defRPr>
            </a:lvl9pPr>
          </a:lstStyle>
          <a:p>
            <a:pPr lvl="0" eaLnBrk="1" hangingPunct="1">
              <a:lnSpc>
                <a:spcPct val="100000"/>
              </a:lnSpc>
              <a:defRPr/>
            </a:pPr>
            <a:r>
              <a:rPr kumimoji="0" lang="zh-CN" altLang="en-US" sz="2600" b="1" u="none" strike="noStrike" kern="1200" cap="none" spc="0" normalizeH="0" baseline="0" noProof="0" dirty="0">
                <a:ln>
                  <a:noFill/>
                </a:ln>
                <a:solidFill>
                  <a:srgbClr val="FF0000"/>
                </a:solidFill>
                <a:effectLst/>
                <a:uLnTx/>
                <a:uFillTx/>
                <a:latin typeface="+mj-lt"/>
                <a:ea typeface="+mn-ea"/>
              </a:rPr>
              <a:t>所以</a:t>
            </a:r>
            <a:r>
              <a:rPr lang="zh-CN" altLang="en-US" sz="2600" dirty="0">
                <a:solidFill>
                  <a:srgbClr val="FF0000"/>
                </a:solidFill>
                <a:latin typeface="+mj-lt"/>
                <a:ea typeface="+mn-ea"/>
              </a:rPr>
              <a:t>∠</a:t>
            </a:r>
            <a:r>
              <a:rPr lang="en-US" altLang="zh-CN" sz="2600" i="1" dirty="0">
                <a:solidFill>
                  <a:srgbClr val="FF0000"/>
                </a:solidFill>
                <a:latin typeface="+mj-lt"/>
                <a:ea typeface="+mn-ea"/>
              </a:rPr>
              <a:t>POA</a:t>
            </a:r>
            <a:r>
              <a:rPr lang="en-US" altLang="zh-CN" sz="2600" dirty="0">
                <a:solidFill>
                  <a:srgbClr val="FF0000"/>
                </a:solidFill>
                <a:latin typeface="+mj-lt"/>
                <a:ea typeface="+mn-ea"/>
              </a:rPr>
              <a:t>=</a:t>
            </a:r>
            <a:r>
              <a:rPr lang="zh-CN" altLang="en-US" sz="2600" dirty="0">
                <a:solidFill>
                  <a:srgbClr val="FF0000"/>
                </a:solidFill>
                <a:latin typeface="+mj-lt"/>
                <a:ea typeface="+mn-ea"/>
              </a:rPr>
              <a:t>∠</a:t>
            </a:r>
            <a:r>
              <a:rPr lang="en-US" altLang="zh-CN" sz="2600" i="1" dirty="0">
                <a:solidFill>
                  <a:srgbClr val="FF0000"/>
                </a:solidFill>
                <a:latin typeface="+mj-lt"/>
                <a:ea typeface="+mn-ea"/>
              </a:rPr>
              <a:t>PO</a:t>
            </a:r>
            <a:r>
              <a:rPr lang="en-US" altLang="zh-CN" sz="2600" i="1" dirty="0">
                <a:solidFill>
                  <a:srgbClr val="FF0000"/>
                </a:solidFill>
              </a:rPr>
              <a:t>B</a:t>
            </a:r>
            <a:r>
              <a:rPr kumimoji="0" lang="zh-CN" altLang="en-US" sz="2600" b="1" u="none" strike="noStrike" kern="1200" cap="none" spc="0" normalizeH="0" baseline="0" noProof="0" dirty="0">
                <a:ln>
                  <a:noFill/>
                </a:ln>
                <a:solidFill>
                  <a:srgbClr val="FF0000"/>
                </a:solidFill>
                <a:effectLst/>
                <a:uLnTx/>
                <a:uFillTx/>
                <a:latin typeface="+mj-lt"/>
                <a:ea typeface="+mn-ea"/>
              </a:rPr>
              <a:t>。</a:t>
            </a:r>
            <a:endParaRPr kumimoji="0" lang="zh-CN" altLang="en-US" sz="2600" b="1" u="none" strike="noStrike" kern="1200" cap="none" spc="0" normalizeH="0" baseline="0" noProof="0" dirty="0">
              <a:ln>
                <a:noFill/>
              </a:ln>
              <a:solidFill>
                <a:srgbClr val="FF0000"/>
              </a:solidFill>
              <a:effectLst/>
              <a:uLnTx/>
              <a:uFillTx/>
              <a:latin typeface="+mj-lt"/>
              <a:ea typeface="+mn-ea"/>
            </a:endParaRPr>
          </a:p>
        </p:txBody>
      </p:sp>
      <p:sp>
        <p:nvSpPr>
          <p:cNvPr id="6" name="Rectangle 13"/>
          <p:cNvSpPr>
            <a:spLocks noChangeArrowheads="1"/>
          </p:cNvSpPr>
          <p:nvPr/>
        </p:nvSpPr>
        <p:spPr bwMode="auto">
          <a:xfrm>
            <a:off x="716459" y="2397579"/>
            <a:ext cx="3801360" cy="492443"/>
          </a:xfrm>
          <a:prstGeom prst="rect">
            <a:avLst/>
          </a:prstGeom>
          <a:noFill/>
          <a:ln>
            <a:noFill/>
          </a:ln>
        </p:spPr>
        <p:txBody>
          <a:bodyPr wrap="square">
            <a:spAutoFit/>
          </a:bodyPr>
          <a:lstStyle>
            <a:lvl1pPr>
              <a:lnSpc>
                <a:spcPct val="120000"/>
              </a:lnSpc>
              <a:defRPr sz="2800" b="1">
                <a:solidFill>
                  <a:schemeClr val="tx1"/>
                </a:solidFill>
                <a:latin typeface="Times New Roman" panose="02020603050405020304" pitchFamily="18" charset="0"/>
                <a:ea typeface="黑体" panose="02010609060101010101" pitchFamily="49" charset="-122"/>
              </a:defRPr>
            </a:lvl1pPr>
            <a:lvl2pPr marL="742950" indent="-285750">
              <a:spcBef>
                <a:spcPct val="20000"/>
              </a:spcBef>
              <a:buFont typeface="Arial" panose="020B0604020202020204" pitchFamily="34" charset="0"/>
              <a:buChar char="–"/>
              <a:defRPr sz="2800">
                <a:solidFill>
                  <a:schemeClr val="tx1"/>
                </a:solidFill>
                <a:latin typeface="Times New Roman" panose="02020603050405020304" pitchFamily="18" charset="0"/>
                <a:ea typeface="黑体" panose="02010609060101010101" pitchFamily="49" charset="-122"/>
              </a:defRPr>
            </a:lvl2pPr>
            <a:lvl3pPr marL="1143000" indent="-228600">
              <a:spcBef>
                <a:spcPct val="20000"/>
              </a:spcBef>
              <a:buFont typeface="Arial" panose="020B0604020202020204" pitchFamily="34" charset="0"/>
              <a:buChar char="•"/>
              <a:defRPr sz="2400">
                <a:solidFill>
                  <a:schemeClr val="tx1"/>
                </a:solidFill>
                <a:latin typeface="Times New Roman" panose="02020603050405020304" pitchFamily="18" charset="0"/>
                <a:ea typeface="黑体" panose="02010609060101010101" pitchFamily="49" charset="-122"/>
              </a:defRPr>
            </a:lvl3pPr>
            <a:lvl4pPr marL="1600200" indent="-228600">
              <a:spcBef>
                <a:spcPct val="20000"/>
              </a:spcBef>
              <a:buFont typeface="Arial" panose="020B0604020202020204" pitchFamily="34" charset="0"/>
              <a:buChar char="–"/>
              <a:defRPr sz="2000">
                <a:solidFill>
                  <a:schemeClr val="tx1"/>
                </a:solidFill>
                <a:latin typeface="Times New Roman" panose="02020603050405020304" pitchFamily="18" charset="0"/>
                <a:ea typeface="黑体" panose="02010609060101010101" pitchFamily="49" charset="-122"/>
              </a:defRPr>
            </a:lvl4pPr>
            <a:lvl5pPr marL="2057400" indent="-228600">
              <a:spcBef>
                <a:spcPct val="20000"/>
              </a:spcBef>
              <a:buFont typeface="Arial" panose="020B0604020202020204" pitchFamily="34" charset="0"/>
              <a:buChar char="»"/>
              <a:defRPr sz="2000">
                <a:solidFill>
                  <a:schemeClr val="tx1"/>
                </a:solidFill>
                <a:latin typeface="Times New Roman" panose="02020603050405020304" pitchFamily="18" charset="0"/>
                <a:ea typeface="黑体" panose="02010609060101010101" pitchFamily="49"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ea typeface="黑体" panose="02010609060101010101" pitchFamily="49"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ea typeface="黑体" panose="02010609060101010101" pitchFamily="49"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ea typeface="黑体" panose="02010609060101010101" pitchFamily="49"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ea typeface="黑体" panose="02010609060101010101" pitchFamily="49" charset="-122"/>
              </a:defRPr>
            </a:lvl9pPr>
          </a:lstStyle>
          <a:p>
            <a:pPr lvl="0" eaLnBrk="1" hangingPunct="1">
              <a:lnSpc>
                <a:spcPct val="100000"/>
              </a:lnSpc>
              <a:defRPr/>
            </a:pPr>
            <a:r>
              <a:rPr kumimoji="0" lang="zh-CN" altLang="en-US" sz="2600" b="1" u="none" strike="noStrike" kern="1200" cap="none" spc="0" normalizeH="0" baseline="0" noProof="0" dirty="0">
                <a:ln>
                  <a:noFill/>
                </a:ln>
                <a:solidFill>
                  <a:srgbClr val="FF0000"/>
                </a:solidFill>
                <a:effectLst/>
                <a:uLnTx/>
                <a:uFillTx/>
                <a:latin typeface="+mj-lt"/>
                <a:ea typeface="+mn-ea"/>
              </a:rPr>
              <a:t>在△</a:t>
            </a:r>
            <a:r>
              <a:rPr kumimoji="0" lang="en-US" altLang="zh-CN" sz="2600" b="1" i="1" u="none" strike="noStrike" kern="1200" cap="none" spc="0" normalizeH="0" baseline="0" noProof="0" dirty="0">
                <a:ln>
                  <a:noFill/>
                </a:ln>
                <a:solidFill>
                  <a:srgbClr val="FF0000"/>
                </a:solidFill>
                <a:effectLst/>
                <a:uLnTx/>
                <a:uFillTx/>
                <a:latin typeface="+mj-lt"/>
                <a:ea typeface="+mn-ea"/>
              </a:rPr>
              <a:t>COD</a:t>
            </a:r>
            <a:r>
              <a:rPr kumimoji="0" lang="zh-CN" altLang="en-US" sz="2600" b="1" u="none" strike="noStrike" kern="1200" cap="none" spc="0" normalizeH="0" baseline="0" noProof="0" dirty="0">
                <a:ln>
                  <a:noFill/>
                </a:ln>
                <a:solidFill>
                  <a:srgbClr val="FF0000"/>
                </a:solidFill>
                <a:effectLst/>
                <a:uLnTx/>
                <a:uFillTx/>
                <a:latin typeface="+mj-lt"/>
                <a:ea typeface="+mn-ea"/>
              </a:rPr>
              <a:t>和△</a:t>
            </a:r>
            <a:r>
              <a:rPr kumimoji="0" lang="en-US" altLang="zh-CN" sz="2600" b="1" i="1" u="none" strike="noStrike" kern="1200" cap="none" spc="0" normalizeH="0" baseline="0" noProof="0" dirty="0">
                <a:ln>
                  <a:noFill/>
                </a:ln>
                <a:solidFill>
                  <a:srgbClr val="FF0000"/>
                </a:solidFill>
                <a:effectLst/>
                <a:uLnTx/>
                <a:uFillTx/>
                <a:latin typeface="+mj-lt"/>
                <a:ea typeface="+mn-ea"/>
              </a:rPr>
              <a:t>COD</a:t>
            </a:r>
            <a:r>
              <a:rPr lang="en-US" altLang="zh-CN" sz="2600" i="1" dirty="0">
                <a:solidFill>
                  <a:srgbClr val="FF0000"/>
                </a:solidFill>
              </a:rPr>
              <a:t>'</a:t>
            </a:r>
            <a:r>
              <a:rPr kumimoji="0" lang="zh-CN" altLang="en-US" sz="2600" b="1" u="none" strike="noStrike" kern="1200" cap="none" spc="0" normalizeH="0" baseline="0" noProof="0" dirty="0">
                <a:ln>
                  <a:noFill/>
                </a:ln>
                <a:solidFill>
                  <a:srgbClr val="FF0000"/>
                </a:solidFill>
                <a:effectLst/>
                <a:uLnTx/>
                <a:uFillTx/>
                <a:latin typeface="+mj-lt"/>
                <a:ea typeface="+mn-ea"/>
              </a:rPr>
              <a:t>中，</a:t>
            </a:r>
            <a:endParaRPr kumimoji="0" lang="zh-CN" altLang="en-US" sz="2600" b="1" u="none" strike="noStrike" kern="1200" cap="none" spc="0" normalizeH="0" baseline="0" noProof="0" dirty="0">
              <a:ln>
                <a:noFill/>
              </a:ln>
              <a:solidFill>
                <a:srgbClr val="FF0000"/>
              </a:solidFill>
              <a:effectLst/>
              <a:uLnTx/>
              <a:uFillTx/>
              <a:latin typeface="+mj-lt"/>
              <a:ea typeface="+mn-ea"/>
            </a:endParaRPr>
          </a:p>
        </p:txBody>
      </p:sp>
      <p:sp>
        <p:nvSpPr>
          <p:cNvPr id="7" name="Rectangle 13"/>
          <p:cNvSpPr>
            <a:spLocks noChangeArrowheads="1"/>
          </p:cNvSpPr>
          <p:nvPr/>
        </p:nvSpPr>
        <p:spPr bwMode="auto">
          <a:xfrm>
            <a:off x="716459" y="2928489"/>
            <a:ext cx="6471752" cy="492443"/>
          </a:xfrm>
          <a:prstGeom prst="rect">
            <a:avLst/>
          </a:prstGeom>
          <a:noFill/>
          <a:ln>
            <a:noFill/>
          </a:ln>
        </p:spPr>
        <p:txBody>
          <a:bodyPr wrap="square">
            <a:spAutoFit/>
          </a:bodyPr>
          <a:lstStyle>
            <a:lvl1pPr>
              <a:lnSpc>
                <a:spcPct val="120000"/>
              </a:lnSpc>
              <a:defRPr sz="2800" b="1">
                <a:solidFill>
                  <a:schemeClr val="tx1"/>
                </a:solidFill>
                <a:latin typeface="Times New Roman" panose="02020603050405020304" pitchFamily="18" charset="0"/>
                <a:ea typeface="黑体" panose="02010609060101010101" pitchFamily="49" charset="-122"/>
              </a:defRPr>
            </a:lvl1pPr>
            <a:lvl2pPr marL="742950" indent="-285750">
              <a:spcBef>
                <a:spcPct val="20000"/>
              </a:spcBef>
              <a:buFont typeface="Arial" panose="020B0604020202020204" pitchFamily="34" charset="0"/>
              <a:buChar char="–"/>
              <a:defRPr sz="2800">
                <a:solidFill>
                  <a:schemeClr val="tx1"/>
                </a:solidFill>
                <a:latin typeface="Times New Roman" panose="02020603050405020304" pitchFamily="18" charset="0"/>
                <a:ea typeface="黑体" panose="02010609060101010101" pitchFamily="49" charset="-122"/>
              </a:defRPr>
            </a:lvl2pPr>
            <a:lvl3pPr marL="1143000" indent="-228600">
              <a:spcBef>
                <a:spcPct val="20000"/>
              </a:spcBef>
              <a:buFont typeface="Arial" panose="020B0604020202020204" pitchFamily="34" charset="0"/>
              <a:buChar char="•"/>
              <a:defRPr sz="2400">
                <a:solidFill>
                  <a:schemeClr val="tx1"/>
                </a:solidFill>
                <a:latin typeface="Times New Roman" panose="02020603050405020304" pitchFamily="18" charset="0"/>
                <a:ea typeface="黑体" panose="02010609060101010101" pitchFamily="49" charset="-122"/>
              </a:defRPr>
            </a:lvl3pPr>
            <a:lvl4pPr marL="1600200" indent="-228600">
              <a:spcBef>
                <a:spcPct val="20000"/>
              </a:spcBef>
              <a:buFont typeface="Arial" panose="020B0604020202020204" pitchFamily="34" charset="0"/>
              <a:buChar char="–"/>
              <a:defRPr sz="2000">
                <a:solidFill>
                  <a:schemeClr val="tx1"/>
                </a:solidFill>
                <a:latin typeface="Times New Roman" panose="02020603050405020304" pitchFamily="18" charset="0"/>
                <a:ea typeface="黑体" panose="02010609060101010101" pitchFamily="49" charset="-122"/>
              </a:defRPr>
            </a:lvl4pPr>
            <a:lvl5pPr marL="2057400" indent="-228600">
              <a:spcBef>
                <a:spcPct val="20000"/>
              </a:spcBef>
              <a:buFont typeface="Arial" panose="020B0604020202020204" pitchFamily="34" charset="0"/>
              <a:buChar char="»"/>
              <a:defRPr sz="2000">
                <a:solidFill>
                  <a:schemeClr val="tx1"/>
                </a:solidFill>
                <a:latin typeface="Times New Roman" panose="02020603050405020304" pitchFamily="18" charset="0"/>
                <a:ea typeface="黑体" panose="02010609060101010101" pitchFamily="49"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ea typeface="黑体" panose="02010609060101010101" pitchFamily="49"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ea typeface="黑体" panose="02010609060101010101" pitchFamily="49"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ea typeface="黑体" panose="02010609060101010101" pitchFamily="49"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ea typeface="黑体" panose="02010609060101010101" pitchFamily="49" charset="-122"/>
              </a:defRPr>
            </a:lvl9pPr>
          </a:lstStyle>
          <a:p>
            <a:pPr lvl="0" eaLnBrk="1" hangingPunct="1">
              <a:lnSpc>
                <a:spcPct val="100000"/>
              </a:lnSpc>
              <a:defRPr/>
            </a:pPr>
            <a:r>
              <a:rPr lang="en-US" altLang="zh-CN" sz="2600" i="1" dirty="0">
                <a:solidFill>
                  <a:srgbClr val="FF0000"/>
                </a:solidFill>
              </a:rPr>
              <a:t>DO= D'O</a:t>
            </a:r>
            <a:r>
              <a:rPr lang="zh-CN" altLang="en-US" sz="2600" dirty="0">
                <a:solidFill>
                  <a:srgbClr val="FF0000"/>
                </a:solidFill>
              </a:rPr>
              <a:t>， ∠</a:t>
            </a:r>
            <a:r>
              <a:rPr lang="en-US" altLang="zh-CN" sz="2600" i="1" dirty="0">
                <a:solidFill>
                  <a:srgbClr val="FF0000"/>
                </a:solidFill>
              </a:rPr>
              <a:t>POA</a:t>
            </a:r>
            <a:r>
              <a:rPr lang="en-US" altLang="zh-CN" sz="2600" dirty="0">
                <a:solidFill>
                  <a:srgbClr val="FF0000"/>
                </a:solidFill>
              </a:rPr>
              <a:t>=</a:t>
            </a:r>
            <a:r>
              <a:rPr lang="zh-CN" altLang="en-US" sz="2600" dirty="0">
                <a:solidFill>
                  <a:srgbClr val="FF0000"/>
                </a:solidFill>
              </a:rPr>
              <a:t>∠</a:t>
            </a:r>
            <a:r>
              <a:rPr lang="en-US" altLang="zh-CN" sz="2600" i="1" dirty="0">
                <a:solidFill>
                  <a:srgbClr val="FF0000"/>
                </a:solidFill>
              </a:rPr>
              <a:t>POB </a:t>
            </a:r>
            <a:r>
              <a:rPr lang="zh-CN" altLang="en-US" sz="2600" dirty="0">
                <a:solidFill>
                  <a:srgbClr val="FF0000"/>
                </a:solidFill>
              </a:rPr>
              <a:t>，</a:t>
            </a:r>
            <a:r>
              <a:rPr lang="en-US" altLang="zh-CN" sz="2600" i="1" dirty="0">
                <a:solidFill>
                  <a:srgbClr val="FF0000"/>
                </a:solidFill>
              </a:rPr>
              <a:t>CO=CO</a:t>
            </a:r>
            <a:r>
              <a:rPr lang="zh-CN" altLang="en-US" sz="2600" dirty="0">
                <a:solidFill>
                  <a:srgbClr val="FF0000"/>
                </a:solidFill>
              </a:rPr>
              <a:t>。</a:t>
            </a:r>
            <a:endParaRPr kumimoji="0" lang="zh-CN" altLang="en-US" sz="2600" b="1" u="none" strike="noStrike" kern="1200" cap="none" spc="0" normalizeH="0" baseline="0" noProof="0" dirty="0">
              <a:ln>
                <a:noFill/>
              </a:ln>
              <a:solidFill>
                <a:srgbClr val="FF0000"/>
              </a:solidFill>
              <a:effectLst/>
              <a:uLnTx/>
              <a:uFillTx/>
              <a:latin typeface="+mj-lt"/>
              <a:ea typeface="+mn-ea"/>
            </a:endParaRPr>
          </a:p>
        </p:txBody>
      </p:sp>
      <p:sp>
        <p:nvSpPr>
          <p:cNvPr id="8" name="Rectangle 13"/>
          <p:cNvSpPr>
            <a:spLocks noChangeArrowheads="1"/>
          </p:cNvSpPr>
          <p:nvPr/>
        </p:nvSpPr>
        <p:spPr bwMode="auto">
          <a:xfrm>
            <a:off x="716459" y="3459398"/>
            <a:ext cx="4221365" cy="492443"/>
          </a:xfrm>
          <a:prstGeom prst="rect">
            <a:avLst/>
          </a:prstGeom>
          <a:noFill/>
          <a:ln>
            <a:noFill/>
          </a:ln>
        </p:spPr>
        <p:txBody>
          <a:bodyPr wrap="square">
            <a:spAutoFit/>
          </a:bodyPr>
          <a:lstStyle>
            <a:lvl1pPr>
              <a:lnSpc>
                <a:spcPct val="120000"/>
              </a:lnSpc>
              <a:defRPr sz="2800" b="1">
                <a:solidFill>
                  <a:schemeClr val="tx1"/>
                </a:solidFill>
                <a:latin typeface="Times New Roman" panose="02020603050405020304" pitchFamily="18" charset="0"/>
                <a:ea typeface="黑体" panose="02010609060101010101" pitchFamily="49" charset="-122"/>
              </a:defRPr>
            </a:lvl1pPr>
            <a:lvl2pPr marL="742950" indent="-285750">
              <a:spcBef>
                <a:spcPct val="20000"/>
              </a:spcBef>
              <a:buFont typeface="Arial" panose="020B0604020202020204" pitchFamily="34" charset="0"/>
              <a:buChar char="–"/>
              <a:defRPr sz="2800">
                <a:solidFill>
                  <a:schemeClr val="tx1"/>
                </a:solidFill>
                <a:latin typeface="Times New Roman" panose="02020603050405020304" pitchFamily="18" charset="0"/>
                <a:ea typeface="黑体" panose="02010609060101010101" pitchFamily="49" charset="-122"/>
              </a:defRPr>
            </a:lvl2pPr>
            <a:lvl3pPr marL="1143000" indent="-228600">
              <a:spcBef>
                <a:spcPct val="20000"/>
              </a:spcBef>
              <a:buFont typeface="Arial" panose="020B0604020202020204" pitchFamily="34" charset="0"/>
              <a:buChar char="•"/>
              <a:defRPr sz="2400">
                <a:solidFill>
                  <a:schemeClr val="tx1"/>
                </a:solidFill>
                <a:latin typeface="Times New Roman" panose="02020603050405020304" pitchFamily="18" charset="0"/>
                <a:ea typeface="黑体" panose="02010609060101010101" pitchFamily="49" charset="-122"/>
              </a:defRPr>
            </a:lvl3pPr>
            <a:lvl4pPr marL="1600200" indent="-228600">
              <a:spcBef>
                <a:spcPct val="20000"/>
              </a:spcBef>
              <a:buFont typeface="Arial" panose="020B0604020202020204" pitchFamily="34" charset="0"/>
              <a:buChar char="–"/>
              <a:defRPr sz="2000">
                <a:solidFill>
                  <a:schemeClr val="tx1"/>
                </a:solidFill>
                <a:latin typeface="Times New Roman" panose="02020603050405020304" pitchFamily="18" charset="0"/>
                <a:ea typeface="黑体" panose="02010609060101010101" pitchFamily="49" charset="-122"/>
              </a:defRPr>
            </a:lvl4pPr>
            <a:lvl5pPr marL="2057400" indent="-228600">
              <a:spcBef>
                <a:spcPct val="20000"/>
              </a:spcBef>
              <a:buFont typeface="Arial" panose="020B0604020202020204" pitchFamily="34" charset="0"/>
              <a:buChar char="»"/>
              <a:defRPr sz="2000">
                <a:solidFill>
                  <a:schemeClr val="tx1"/>
                </a:solidFill>
                <a:latin typeface="Times New Roman" panose="02020603050405020304" pitchFamily="18" charset="0"/>
                <a:ea typeface="黑体" panose="02010609060101010101" pitchFamily="49"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ea typeface="黑体" panose="02010609060101010101" pitchFamily="49"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ea typeface="黑体" panose="02010609060101010101" pitchFamily="49"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ea typeface="黑体" panose="02010609060101010101" pitchFamily="49"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ea typeface="黑体" panose="02010609060101010101" pitchFamily="49" charset="-122"/>
              </a:defRPr>
            </a:lvl9pPr>
          </a:lstStyle>
          <a:p>
            <a:pPr lvl="0" eaLnBrk="1" hangingPunct="1">
              <a:lnSpc>
                <a:spcPct val="100000"/>
              </a:lnSpc>
              <a:defRPr/>
            </a:pPr>
            <a:r>
              <a:rPr lang="zh-CN" altLang="en-US" sz="2600" dirty="0">
                <a:solidFill>
                  <a:srgbClr val="FF0000"/>
                </a:solidFill>
              </a:rPr>
              <a:t>所以△</a:t>
            </a:r>
            <a:r>
              <a:rPr lang="en-US" altLang="zh-CN" sz="2600" i="1" dirty="0">
                <a:solidFill>
                  <a:srgbClr val="FF0000"/>
                </a:solidFill>
              </a:rPr>
              <a:t>CED</a:t>
            </a:r>
            <a:r>
              <a:rPr lang="zh-CN" altLang="en-US" sz="2600" dirty="0">
                <a:solidFill>
                  <a:srgbClr val="FF0000"/>
                </a:solidFill>
              </a:rPr>
              <a:t>≌△</a:t>
            </a:r>
            <a:r>
              <a:rPr lang="en-US" altLang="zh-CN" sz="2600" i="1" dirty="0">
                <a:solidFill>
                  <a:srgbClr val="FF0000"/>
                </a:solidFill>
              </a:rPr>
              <a:t>CED'</a:t>
            </a:r>
            <a:r>
              <a:rPr lang="en-US" altLang="zh-CN" sz="2600" dirty="0">
                <a:solidFill>
                  <a:srgbClr val="FF0000"/>
                </a:solidFill>
              </a:rPr>
              <a:t>(SAS)</a:t>
            </a:r>
            <a:endParaRPr kumimoji="0" lang="zh-CN" altLang="en-US" sz="2600" b="1" u="none" strike="noStrike" kern="1200" cap="none" spc="0" normalizeH="0" baseline="0" noProof="0" dirty="0">
              <a:ln>
                <a:noFill/>
              </a:ln>
              <a:solidFill>
                <a:srgbClr val="FF0000"/>
              </a:solidFill>
              <a:effectLst/>
              <a:uLnTx/>
              <a:uFillTx/>
              <a:latin typeface="+mj-lt"/>
              <a:ea typeface="+mn-ea"/>
            </a:endParaRPr>
          </a:p>
        </p:txBody>
      </p:sp>
      <p:sp>
        <p:nvSpPr>
          <p:cNvPr id="9" name="Rectangle 13"/>
          <p:cNvSpPr>
            <a:spLocks noChangeArrowheads="1"/>
          </p:cNvSpPr>
          <p:nvPr/>
        </p:nvSpPr>
        <p:spPr bwMode="auto">
          <a:xfrm>
            <a:off x="719896" y="3990307"/>
            <a:ext cx="3801361" cy="492443"/>
          </a:xfrm>
          <a:prstGeom prst="rect">
            <a:avLst/>
          </a:prstGeom>
          <a:noFill/>
          <a:ln>
            <a:noFill/>
          </a:ln>
        </p:spPr>
        <p:txBody>
          <a:bodyPr wrap="square">
            <a:spAutoFit/>
          </a:bodyPr>
          <a:lstStyle>
            <a:lvl1pPr>
              <a:lnSpc>
                <a:spcPct val="120000"/>
              </a:lnSpc>
              <a:defRPr sz="2800" b="1">
                <a:solidFill>
                  <a:schemeClr val="tx1"/>
                </a:solidFill>
                <a:latin typeface="Times New Roman" panose="02020603050405020304" pitchFamily="18" charset="0"/>
                <a:ea typeface="黑体" panose="02010609060101010101" pitchFamily="49" charset="-122"/>
              </a:defRPr>
            </a:lvl1pPr>
            <a:lvl2pPr marL="742950" indent="-285750">
              <a:spcBef>
                <a:spcPct val="20000"/>
              </a:spcBef>
              <a:buFont typeface="Arial" panose="020B0604020202020204" pitchFamily="34" charset="0"/>
              <a:buChar char="–"/>
              <a:defRPr sz="2800">
                <a:solidFill>
                  <a:schemeClr val="tx1"/>
                </a:solidFill>
                <a:latin typeface="Times New Roman" panose="02020603050405020304" pitchFamily="18" charset="0"/>
                <a:ea typeface="黑体" panose="02010609060101010101" pitchFamily="49" charset="-122"/>
              </a:defRPr>
            </a:lvl2pPr>
            <a:lvl3pPr marL="1143000" indent="-228600">
              <a:spcBef>
                <a:spcPct val="20000"/>
              </a:spcBef>
              <a:buFont typeface="Arial" panose="020B0604020202020204" pitchFamily="34" charset="0"/>
              <a:buChar char="•"/>
              <a:defRPr sz="2400">
                <a:solidFill>
                  <a:schemeClr val="tx1"/>
                </a:solidFill>
                <a:latin typeface="Times New Roman" panose="02020603050405020304" pitchFamily="18" charset="0"/>
                <a:ea typeface="黑体" panose="02010609060101010101" pitchFamily="49" charset="-122"/>
              </a:defRPr>
            </a:lvl3pPr>
            <a:lvl4pPr marL="1600200" indent="-228600">
              <a:spcBef>
                <a:spcPct val="20000"/>
              </a:spcBef>
              <a:buFont typeface="Arial" panose="020B0604020202020204" pitchFamily="34" charset="0"/>
              <a:buChar char="–"/>
              <a:defRPr sz="2000">
                <a:solidFill>
                  <a:schemeClr val="tx1"/>
                </a:solidFill>
                <a:latin typeface="Times New Roman" panose="02020603050405020304" pitchFamily="18" charset="0"/>
                <a:ea typeface="黑体" panose="02010609060101010101" pitchFamily="49" charset="-122"/>
              </a:defRPr>
            </a:lvl4pPr>
            <a:lvl5pPr marL="2057400" indent="-228600">
              <a:spcBef>
                <a:spcPct val="20000"/>
              </a:spcBef>
              <a:buFont typeface="Arial" panose="020B0604020202020204" pitchFamily="34" charset="0"/>
              <a:buChar char="»"/>
              <a:defRPr sz="2000">
                <a:solidFill>
                  <a:schemeClr val="tx1"/>
                </a:solidFill>
                <a:latin typeface="Times New Roman" panose="02020603050405020304" pitchFamily="18" charset="0"/>
                <a:ea typeface="黑体" panose="02010609060101010101" pitchFamily="49"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ea typeface="黑体" panose="02010609060101010101" pitchFamily="49"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ea typeface="黑体" panose="02010609060101010101" pitchFamily="49"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ea typeface="黑体" panose="02010609060101010101" pitchFamily="49"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ea typeface="黑体" panose="02010609060101010101" pitchFamily="49" charset="-122"/>
              </a:defRPr>
            </a:lvl9pPr>
          </a:lstStyle>
          <a:p>
            <a:pPr lvl="0" eaLnBrk="1" hangingPunct="1">
              <a:lnSpc>
                <a:spcPct val="100000"/>
              </a:lnSpc>
              <a:defRPr/>
            </a:pPr>
            <a:r>
              <a:rPr lang="zh-CN" altLang="en-US" sz="2600" dirty="0">
                <a:solidFill>
                  <a:srgbClr val="FF0000"/>
                </a:solidFill>
              </a:rPr>
              <a:t>所以</a:t>
            </a:r>
            <a:r>
              <a:rPr lang="en-US" altLang="zh-CN" sz="2600" i="1" dirty="0">
                <a:solidFill>
                  <a:srgbClr val="FF0000"/>
                </a:solidFill>
              </a:rPr>
              <a:t>CD</a:t>
            </a:r>
            <a:r>
              <a:rPr lang="en-US" altLang="zh-CN" sz="2600" dirty="0">
                <a:solidFill>
                  <a:srgbClr val="FF0000"/>
                </a:solidFill>
              </a:rPr>
              <a:t>=</a:t>
            </a:r>
            <a:r>
              <a:rPr lang="en-US" altLang="zh-CN" sz="2600" i="1" dirty="0">
                <a:solidFill>
                  <a:srgbClr val="FF0000"/>
                </a:solidFill>
              </a:rPr>
              <a:t>CD'</a:t>
            </a:r>
            <a:r>
              <a:rPr lang="zh-CN" altLang="en-US" sz="2600" dirty="0">
                <a:solidFill>
                  <a:srgbClr val="FF0000"/>
                </a:solidFill>
              </a:rPr>
              <a:t>。</a:t>
            </a:r>
            <a:endParaRPr kumimoji="0" lang="zh-CN" altLang="en-US" sz="2600" b="1" u="none" strike="noStrike" kern="1200" cap="none" spc="0" normalizeH="0" baseline="0" noProof="0" dirty="0">
              <a:ln>
                <a:noFill/>
              </a:ln>
              <a:solidFill>
                <a:srgbClr val="FF0000"/>
              </a:solidFill>
              <a:effectLst/>
              <a:uLnTx/>
              <a:uFillTx/>
              <a:latin typeface="+mj-lt"/>
              <a:ea typeface="+mn-ea"/>
            </a:endParaRPr>
          </a:p>
        </p:txBody>
      </p:sp>
      <p:pic>
        <p:nvPicPr>
          <p:cNvPr id="10" name="图片 9"/>
          <p:cNvPicPr>
            <a:picLocks noChangeAspect="1"/>
          </p:cNvPicPr>
          <p:nvPr/>
        </p:nvPicPr>
        <p:blipFill>
          <a:blip r:embed="rId1">
            <a:clrChange>
              <a:clrFrom>
                <a:srgbClr val="FFFFFF"/>
              </a:clrFrom>
              <a:clrTo>
                <a:srgbClr val="FFFFFF">
                  <a:alpha val="0"/>
                </a:srgbClr>
              </a:clrTo>
            </a:clrChange>
          </a:blip>
          <a:stretch>
            <a:fillRect/>
          </a:stretch>
        </p:blipFill>
        <p:spPr>
          <a:xfrm>
            <a:off x="5516025" y="2470927"/>
            <a:ext cx="2637814" cy="210863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7"/>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P spid="7" grpId="0"/>
      <p:bldP spid="8" grpId="0"/>
      <p:bldP spid="9" grpId="0"/>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p:nvPr/>
        </p:nvSpPr>
        <p:spPr>
          <a:xfrm>
            <a:off x="622123" y="663180"/>
            <a:ext cx="7637957" cy="1076961"/>
          </a:xfrm>
          <a:prstGeom prst="rect">
            <a:avLst/>
          </a:prstGeom>
          <a:noFill/>
        </p:spPr>
        <p:txBody>
          <a:bodyPr wrap="square">
            <a:spAutoFit/>
          </a:bodyPr>
          <a:lstStyle/>
          <a:p>
            <a:pPr lvl="0">
              <a:lnSpc>
                <a:spcPct val="120000"/>
              </a:lnSpc>
              <a:defRPr/>
            </a:pPr>
            <a:r>
              <a:rPr kumimoji="0" lang="zh-CN" altLang="en-US" sz="2800" b="1" i="0" u="none" strike="noStrike" kern="1200" cap="none" spc="0" normalizeH="0" baseline="0" noProof="0" dirty="0">
                <a:ln>
                  <a:noFill/>
                </a:ln>
                <a:solidFill>
                  <a:schemeClr val="tx1"/>
                </a:solidFill>
                <a:effectLst/>
                <a:uLnTx/>
                <a:uFillTx/>
                <a:latin typeface="+mj-lt"/>
              </a:rPr>
              <a:t>（</a:t>
            </a:r>
            <a:r>
              <a:rPr kumimoji="0" lang="en-US" altLang="zh-CN" sz="2800" b="1" i="0" u="none" strike="noStrike" kern="1200" cap="none" spc="0" normalizeH="0" baseline="0" noProof="0" dirty="0">
                <a:ln>
                  <a:noFill/>
                </a:ln>
                <a:solidFill>
                  <a:schemeClr val="tx1"/>
                </a:solidFill>
                <a:effectLst/>
                <a:uLnTx/>
                <a:uFillTx/>
                <a:latin typeface="+mj-lt"/>
              </a:rPr>
              <a:t>2</a:t>
            </a:r>
            <a:r>
              <a:rPr kumimoji="0" lang="zh-CN" altLang="en-US" sz="2800" b="1" i="0" u="none" strike="noStrike" kern="1200" cap="none" spc="0" normalizeH="0" baseline="0" noProof="0" dirty="0">
                <a:ln>
                  <a:noFill/>
                </a:ln>
                <a:solidFill>
                  <a:schemeClr val="tx1"/>
                </a:solidFill>
                <a:effectLst/>
                <a:uLnTx/>
                <a:uFillTx/>
                <a:latin typeface="+mj-lt"/>
              </a:rPr>
              <a:t>）特别地，当</a:t>
            </a:r>
            <a:r>
              <a:rPr kumimoji="0" lang="en-US" altLang="zh-CN" sz="2800" b="1" i="1" u="none" strike="noStrike" kern="1200" cap="none" spc="0" normalizeH="0" baseline="0" noProof="0" dirty="0">
                <a:ln>
                  <a:noFill/>
                </a:ln>
                <a:solidFill>
                  <a:schemeClr val="tx1"/>
                </a:solidFill>
                <a:effectLst/>
                <a:uLnTx/>
                <a:uFillTx/>
                <a:latin typeface="+mj-lt"/>
              </a:rPr>
              <a:t>CD</a:t>
            </a:r>
            <a:r>
              <a:rPr kumimoji="0" lang="zh-CN" altLang="en-US" sz="2800" b="1" i="0" u="none" strike="noStrike" kern="1200" cap="none" spc="0" normalizeH="0" baseline="0" noProof="0" dirty="0">
                <a:ln>
                  <a:noFill/>
                </a:ln>
                <a:solidFill>
                  <a:schemeClr val="tx1"/>
                </a:solidFill>
                <a:effectLst/>
                <a:uLnTx/>
                <a:uFillTx/>
                <a:latin typeface="+mj-lt"/>
              </a:rPr>
              <a:t>⊥</a:t>
            </a:r>
            <a:r>
              <a:rPr lang="en-US" altLang="zh-CN" sz="2800" b="1" i="1" dirty="0">
                <a:latin typeface="+mj-lt"/>
              </a:rPr>
              <a:t>OA</a:t>
            </a:r>
            <a:r>
              <a:rPr kumimoji="0" lang="zh-CN" altLang="en-US" sz="2800" b="1" i="0" u="none" strike="noStrike" kern="1200" cap="none" spc="0" normalizeH="0" baseline="0" noProof="0" dirty="0">
                <a:ln>
                  <a:noFill/>
                </a:ln>
                <a:solidFill>
                  <a:schemeClr val="tx1"/>
                </a:solidFill>
                <a:effectLst/>
                <a:uLnTx/>
                <a:uFillTx/>
                <a:latin typeface="+mj-lt"/>
              </a:rPr>
              <a:t>时，如图所示，</a:t>
            </a:r>
            <a:r>
              <a:rPr lang="en-US" altLang="zh-CN" sz="2800" b="1" i="1" dirty="0">
                <a:latin typeface="+mj-lt"/>
              </a:rPr>
              <a:t>CD</a:t>
            </a:r>
            <a:r>
              <a:rPr kumimoji="0" lang="en-US" altLang="zh-CN" sz="2800" b="1" i="1" u="none" strike="noStrike" kern="1200" cap="none" spc="0" normalizeH="0" baseline="0" noProof="0" dirty="0">
                <a:ln>
                  <a:noFill/>
                </a:ln>
                <a:solidFill>
                  <a:schemeClr val="tx1"/>
                </a:solidFill>
                <a:effectLst/>
                <a:uLnTx/>
                <a:uFillTx/>
                <a:latin typeface="+mj-lt"/>
              </a:rPr>
              <a:t>'</a:t>
            </a:r>
            <a:r>
              <a:rPr lang="zh-CN" altLang="en-US" sz="2800" b="1" dirty="0">
                <a:latin typeface="+mj-lt"/>
              </a:rPr>
              <a:t>与</a:t>
            </a:r>
            <a:r>
              <a:rPr lang="en-US" altLang="zh-CN" sz="2800" b="1" i="1" dirty="0">
                <a:latin typeface="+mj-lt"/>
              </a:rPr>
              <a:t>OB</a:t>
            </a:r>
            <a:r>
              <a:rPr lang="zh-CN" altLang="en-US" sz="2800" b="1" dirty="0">
                <a:latin typeface="+mj-lt"/>
              </a:rPr>
              <a:t>有怎样的位置关系</a:t>
            </a:r>
            <a:r>
              <a:rPr lang="en-US" altLang="zh-CN" sz="2800" b="1" dirty="0">
                <a:latin typeface="+mj-lt"/>
              </a:rPr>
              <a:t>?</a:t>
            </a:r>
            <a:r>
              <a:rPr lang="zh-CN" altLang="en-US" sz="2800" b="1" dirty="0">
                <a:latin typeface="+mj-lt"/>
              </a:rPr>
              <a:t>为什么</a:t>
            </a:r>
            <a:r>
              <a:rPr lang="en-US" altLang="zh-CN" sz="2800" b="1" dirty="0">
                <a:latin typeface="+mj-lt"/>
              </a:rPr>
              <a:t>?</a:t>
            </a:r>
            <a:endParaRPr lang="zh-CN" altLang="en-US" sz="2800" b="1" dirty="0">
              <a:latin typeface="+mj-lt"/>
            </a:endParaRPr>
          </a:p>
        </p:txBody>
      </p:sp>
      <p:sp>
        <p:nvSpPr>
          <p:cNvPr id="5" name="矩形 4"/>
          <p:cNvSpPr/>
          <p:nvPr/>
        </p:nvSpPr>
        <p:spPr>
          <a:xfrm>
            <a:off x="768431" y="1646672"/>
            <a:ext cx="1983284" cy="559897"/>
          </a:xfrm>
          <a:prstGeom prst="rect">
            <a:avLst/>
          </a:prstGeom>
          <a:noFill/>
        </p:spPr>
        <p:txBody>
          <a:bodyPr wrap="square">
            <a:spAutoFit/>
          </a:bodyPr>
          <a:lstStyle/>
          <a:p>
            <a:pPr lvl="0">
              <a:lnSpc>
                <a:spcPct val="120000"/>
              </a:lnSpc>
              <a:defRPr/>
            </a:pPr>
            <a:r>
              <a:rPr lang="en-US" altLang="zh-CN" sz="2800" b="1" i="1" dirty="0">
                <a:solidFill>
                  <a:srgbClr val="FF0000"/>
                </a:solidFill>
                <a:latin typeface="+mj-lt"/>
              </a:rPr>
              <a:t>CD</a:t>
            </a:r>
            <a:r>
              <a:rPr kumimoji="0" lang="en-US" altLang="zh-CN" sz="2800" b="1" i="0" u="none" strike="noStrike" kern="1200" cap="none" spc="0" normalizeH="0" baseline="0" noProof="0" dirty="0">
                <a:ln>
                  <a:noFill/>
                </a:ln>
                <a:solidFill>
                  <a:srgbClr val="FF0000"/>
                </a:solidFill>
                <a:effectLst/>
                <a:uLnTx/>
                <a:uFillTx/>
                <a:latin typeface="+mj-lt"/>
                <a:ea typeface="+mn-ea"/>
                <a:cs typeface="+mn-cs"/>
              </a:rPr>
              <a:t>'</a:t>
            </a:r>
            <a:r>
              <a:rPr kumimoji="0" lang="zh-CN" altLang="en-US" sz="2800" b="1" i="0" u="none" strike="noStrike" kern="1200" cap="none" spc="0" normalizeH="0" baseline="0" noProof="0" dirty="0">
                <a:ln>
                  <a:noFill/>
                </a:ln>
                <a:solidFill>
                  <a:srgbClr val="FF0000"/>
                </a:solidFill>
                <a:effectLst/>
                <a:uLnTx/>
                <a:uFillTx/>
                <a:latin typeface="+mj-lt"/>
                <a:ea typeface="+mn-ea"/>
                <a:cs typeface="+mn-cs"/>
              </a:rPr>
              <a:t>⊥</a:t>
            </a:r>
            <a:r>
              <a:rPr lang="en-US" altLang="zh-CN" sz="2800" b="1" i="1" dirty="0">
                <a:solidFill>
                  <a:srgbClr val="FF0000"/>
                </a:solidFill>
                <a:latin typeface="+mj-lt"/>
              </a:rPr>
              <a:t>OB</a:t>
            </a:r>
            <a:r>
              <a:rPr lang="zh-CN" altLang="en-US" sz="2800" b="1" dirty="0">
                <a:solidFill>
                  <a:srgbClr val="FF0000"/>
                </a:solidFill>
                <a:latin typeface="+mj-lt"/>
              </a:rPr>
              <a:t>。</a:t>
            </a:r>
            <a:endParaRPr lang="zh-CN" altLang="en-US" sz="2800" b="1" dirty="0">
              <a:solidFill>
                <a:srgbClr val="FF0000"/>
              </a:solidFill>
              <a:latin typeface="+mj-lt"/>
            </a:endParaRPr>
          </a:p>
        </p:txBody>
      </p:sp>
      <p:sp>
        <p:nvSpPr>
          <p:cNvPr id="6" name="矩形 5"/>
          <p:cNvSpPr/>
          <p:nvPr/>
        </p:nvSpPr>
        <p:spPr>
          <a:xfrm>
            <a:off x="768430" y="2206569"/>
            <a:ext cx="1983285" cy="559897"/>
          </a:xfrm>
          <a:prstGeom prst="rect">
            <a:avLst/>
          </a:prstGeom>
          <a:noFill/>
        </p:spPr>
        <p:txBody>
          <a:bodyPr wrap="square">
            <a:spAutoFit/>
          </a:bodyPr>
          <a:lstStyle/>
          <a:p>
            <a:pPr lvl="0">
              <a:lnSpc>
                <a:spcPct val="120000"/>
              </a:lnSpc>
              <a:defRPr/>
            </a:pPr>
            <a:r>
              <a:rPr lang="zh-CN" altLang="en-US" sz="2800" b="1" dirty="0">
                <a:solidFill>
                  <a:srgbClr val="FF0000"/>
                </a:solidFill>
                <a:latin typeface="+mj-lt"/>
              </a:rPr>
              <a:t>理由如下</a:t>
            </a:r>
            <a:r>
              <a:rPr lang="en-US" altLang="zh-CN" sz="2800" b="1" dirty="0">
                <a:solidFill>
                  <a:srgbClr val="FF0000"/>
                </a:solidFill>
                <a:latin typeface="+mj-lt"/>
              </a:rPr>
              <a:t>:</a:t>
            </a:r>
            <a:endParaRPr lang="zh-CN" altLang="en-US" sz="2800" b="1" dirty="0">
              <a:solidFill>
                <a:srgbClr val="FF0000"/>
              </a:solidFill>
              <a:latin typeface="+mj-lt"/>
            </a:endParaRPr>
          </a:p>
        </p:txBody>
      </p:sp>
      <p:sp>
        <p:nvSpPr>
          <p:cNvPr id="7" name="矩形 6"/>
          <p:cNvSpPr/>
          <p:nvPr/>
        </p:nvSpPr>
        <p:spPr>
          <a:xfrm>
            <a:off x="768430" y="2765876"/>
            <a:ext cx="2903160" cy="559897"/>
          </a:xfrm>
          <a:prstGeom prst="rect">
            <a:avLst/>
          </a:prstGeom>
          <a:noFill/>
        </p:spPr>
        <p:txBody>
          <a:bodyPr wrap="square">
            <a:spAutoFit/>
          </a:bodyPr>
          <a:lstStyle/>
          <a:p>
            <a:pPr lvl="0">
              <a:lnSpc>
                <a:spcPct val="120000"/>
              </a:lnSpc>
              <a:defRPr/>
            </a:pPr>
            <a:r>
              <a:rPr lang="zh-CN" altLang="en-US" sz="2800" b="1" dirty="0">
                <a:solidFill>
                  <a:srgbClr val="FF0000"/>
                </a:solidFill>
                <a:latin typeface="+mj-lt"/>
              </a:rPr>
              <a:t>因为 </a:t>
            </a:r>
            <a:r>
              <a:rPr lang="en-US" altLang="zh-CN" sz="2800" b="1" i="1" dirty="0">
                <a:solidFill>
                  <a:srgbClr val="FF0000"/>
                </a:solidFill>
                <a:latin typeface="+mj-lt"/>
              </a:rPr>
              <a:t>CD</a:t>
            </a:r>
            <a:r>
              <a:rPr lang="zh-CN" altLang="en-US" sz="2800" b="1" dirty="0">
                <a:solidFill>
                  <a:srgbClr val="FF0000"/>
                </a:solidFill>
                <a:latin typeface="+mj-lt"/>
              </a:rPr>
              <a:t>⊥</a:t>
            </a:r>
            <a:r>
              <a:rPr lang="en-US" altLang="zh-CN" sz="2800" b="1" i="1" dirty="0">
                <a:solidFill>
                  <a:srgbClr val="FF0000"/>
                </a:solidFill>
                <a:latin typeface="+mj-lt"/>
              </a:rPr>
              <a:t>OA</a:t>
            </a:r>
            <a:r>
              <a:rPr lang="zh-CN" altLang="en-US" sz="2800" b="1" dirty="0">
                <a:solidFill>
                  <a:srgbClr val="FF0000"/>
                </a:solidFill>
                <a:latin typeface="+mj-lt"/>
              </a:rPr>
              <a:t>，</a:t>
            </a:r>
            <a:endParaRPr lang="zh-CN" altLang="en-US" sz="2800" b="1" dirty="0">
              <a:solidFill>
                <a:srgbClr val="FF0000"/>
              </a:solidFill>
              <a:latin typeface="+mj-lt"/>
            </a:endParaRPr>
          </a:p>
        </p:txBody>
      </p:sp>
      <p:sp>
        <p:nvSpPr>
          <p:cNvPr id="8" name="矩形 7"/>
          <p:cNvSpPr/>
          <p:nvPr/>
        </p:nvSpPr>
        <p:spPr>
          <a:xfrm>
            <a:off x="3209121" y="2765876"/>
            <a:ext cx="3384423" cy="559897"/>
          </a:xfrm>
          <a:prstGeom prst="rect">
            <a:avLst/>
          </a:prstGeom>
          <a:noFill/>
        </p:spPr>
        <p:txBody>
          <a:bodyPr wrap="square">
            <a:spAutoFit/>
          </a:bodyPr>
          <a:lstStyle/>
          <a:p>
            <a:pPr lvl="0">
              <a:lnSpc>
                <a:spcPct val="120000"/>
              </a:lnSpc>
              <a:defRPr/>
            </a:pPr>
            <a:r>
              <a:rPr lang="zh-CN" altLang="en-US" sz="2800" b="1" dirty="0">
                <a:solidFill>
                  <a:srgbClr val="FF0000"/>
                </a:solidFill>
                <a:latin typeface="+mj-lt"/>
              </a:rPr>
              <a:t>所以∠</a:t>
            </a:r>
            <a:r>
              <a:rPr lang="en-US" altLang="zh-CN" sz="2800" b="1" i="1" dirty="0">
                <a:solidFill>
                  <a:srgbClr val="FF0000"/>
                </a:solidFill>
                <a:latin typeface="+mj-lt"/>
              </a:rPr>
              <a:t>ODC</a:t>
            </a:r>
            <a:r>
              <a:rPr lang="en-US" altLang="zh-CN" sz="2800" b="1" dirty="0">
                <a:solidFill>
                  <a:srgbClr val="FF0000"/>
                </a:solidFill>
                <a:latin typeface="+mj-lt"/>
              </a:rPr>
              <a:t>=90°</a:t>
            </a:r>
            <a:r>
              <a:rPr lang="zh-CN" altLang="en-US" sz="2800" b="1" dirty="0">
                <a:solidFill>
                  <a:srgbClr val="FF0000"/>
                </a:solidFill>
                <a:latin typeface="+mj-lt"/>
              </a:rPr>
              <a:t>。</a:t>
            </a:r>
            <a:endParaRPr lang="zh-CN" altLang="en-US" sz="2800" b="1" dirty="0">
              <a:solidFill>
                <a:srgbClr val="FF0000"/>
              </a:solidFill>
              <a:latin typeface="+mj-lt"/>
            </a:endParaRPr>
          </a:p>
        </p:txBody>
      </p:sp>
      <p:sp>
        <p:nvSpPr>
          <p:cNvPr id="9" name="矩形 8"/>
          <p:cNvSpPr/>
          <p:nvPr/>
        </p:nvSpPr>
        <p:spPr>
          <a:xfrm>
            <a:off x="768429" y="3283530"/>
            <a:ext cx="4545339" cy="1076961"/>
          </a:xfrm>
          <a:prstGeom prst="rect">
            <a:avLst/>
          </a:prstGeom>
          <a:noFill/>
        </p:spPr>
        <p:txBody>
          <a:bodyPr wrap="square">
            <a:spAutoFit/>
          </a:bodyPr>
          <a:lstStyle/>
          <a:p>
            <a:pPr lvl="0">
              <a:lnSpc>
                <a:spcPct val="120000"/>
              </a:lnSpc>
              <a:defRPr/>
            </a:pPr>
            <a:r>
              <a:rPr lang="zh-CN" altLang="en-US" sz="2800" b="1" dirty="0">
                <a:solidFill>
                  <a:srgbClr val="FF0000"/>
                </a:solidFill>
                <a:latin typeface="+mj-lt"/>
              </a:rPr>
              <a:t>由</a:t>
            </a:r>
            <a:r>
              <a:rPr lang="en-US" altLang="zh-CN" sz="2800" b="1" dirty="0">
                <a:solidFill>
                  <a:srgbClr val="FF0000"/>
                </a:solidFill>
                <a:latin typeface="+mj-lt"/>
              </a:rPr>
              <a:t>(1)</a:t>
            </a:r>
            <a:r>
              <a:rPr lang="zh-CN" altLang="en-US" sz="2800" b="1" dirty="0">
                <a:solidFill>
                  <a:srgbClr val="FF0000"/>
                </a:solidFill>
                <a:latin typeface="+mj-lt"/>
              </a:rPr>
              <a:t>可知，</a:t>
            </a:r>
            <a:endParaRPr lang="en-US" altLang="zh-CN" sz="2800" b="1" dirty="0">
              <a:solidFill>
                <a:srgbClr val="FF0000"/>
              </a:solidFill>
              <a:latin typeface="+mj-lt"/>
            </a:endParaRPr>
          </a:p>
          <a:p>
            <a:pPr lvl="0">
              <a:lnSpc>
                <a:spcPct val="120000"/>
              </a:lnSpc>
              <a:defRPr/>
            </a:pPr>
            <a:r>
              <a:rPr lang="zh-CN" altLang="en-US" sz="2800" b="1" dirty="0">
                <a:solidFill>
                  <a:srgbClr val="FF0000"/>
                </a:solidFill>
                <a:latin typeface="+mj-lt"/>
              </a:rPr>
              <a:t>∠</a:t>
            </a:r>
            <a:r>
              <a:rPr lang="en-US" altLang="zh-CN" sz="2800" b="1" i="1" dirty="0">
                <a:solidFill>
                  <a:srgbClr val="FF0000"/>
                </a:solidFill>
                <a:latin typeface="+mj-lt"/>
              </a:rPr>
              <a:t>OD'C</a:t>
            </a:r>
            <a:r>
              <a:rPr lang="en-US" altLang="zh-CN" sz="2800" b="1" dirty="0">
                <a:solidFill>
                  <a:srgbClr val="FF0000"/>
                </a:solidFill>
                <a:latin typeface="+mj-lt"/>
              </a:rPr>
              <a:t>=</a:t>
            </a:r>
            <a:r>
              <a:rPr lang="zh-CN" altLang="en-US" sz="2800" b="1" dirty="0">
                <a:solidFill>
                  <a:srgbClr val="FF0000"/>
                </a:solidFill>
                <a:latin typeface="+mj-lt"/>
              </a:rPr>
              <a:t>∠</a:t>
            </a:r>
            <a:r>
              <a:rPr lang="en-US" altLang="zh-CN" sz="2800" b="1" i="1" dirty="0">
                <a:solidFill>
                  <a:srgbClr val="FF0000"/>
                </a:solidFill>
                <a:latin typeface="+mj-lt"/>
              </a:rPr>
              <a:t>ODC</a:t>
            </a:r>
            <a:r>
              <a:rPr lang="en-US" altLang="zh-CN" sz="2800" b="1" dirty="0">
                <a:solidFill>
                  <a:srgbClr val="FF0000"/>
                </a:solidFill>
                <a:latin typeface="+mj-lt"/>
              </a:rPr>
              <a:t>=90°</a:t>
            </a:r>
            <a:r>
              <a:rPr lang="zh-CN" altLang="en-US" sz="2800" b="1" dirty="0">
                <a:solidFill>
                  <a:srgbClr val="FF0000"/>
                </a:solidFill>
                <a:latin typeface="+mj-lt"/>
              </a:rPr>
              <a:t>，</a:t>
            </a:r>
            <a:endParaRPr lang="zh-CN" altLang="en-US" sz="2800" b="1" dirty="0">
              <a:solidFill>
                <a:srgbClr val="FF0000"/>
              </a:solidFill>
              <a:latin typeface="+mj-lt"/>
            </a:endParaRPr>
          </a:p>
        </p:txBody>
      </p:sp>
      <p:sp>
        <p:nvSpPr>
          <p:cNvPr id="10" name="矩形 9"/>
          <p:cNvSpPr/>
          <p:nvPr/>
        </p:nvSpPr>
        <p:spPr>
          <a:xfrm>
            <a:off x="768430" y="4290447"/>
            <a:ext cx="2985662" cy="559897"/>
          </a:xfrm>
          <a:prstGeom prst="rect">
            <a:avLst/>
          </a:prstGeom>
          <a:noFill/>
        </p:spPr>
        <p:txBody>
          <a:bodyPr wrap="square">
            <a:spAutoFit/>
          </a:bodyPr>
          <a:lstStyle/>
          <a:p>
            <a:pPr lvl="0">
              <a:lnSpc>
                <a:spcPct val="120000"/>
              </a:lnSpc>
              <a:defRPr/>
            </a:pPr>
            <a:r>
              <a:rPr lang="zh-CN" altLang="en-US" sz="2800" b="1" dirty="0">
                <a:solidFill>
                  <a:srgbClr val="FF0000"/>
                </a:solidFill>
                <a:latin typeface="+mj-lt"/>
              </a:rPr>
              <a:t>所以</a:t>
            </a:r>
            <a:r>
              <a:rPr lang="en-US" altLang="zh-CN" sz="2800" b="1" i="1" dirty="0">
                <a:solidFill>
                  <a:srgbClr val="FF0000"/>
                </a:solidFill>
                <a:latin typeface="+mj-lt"/>
              </a:rPr>
              <a:t>CD</a:t>
            </a:r>
            <a:r>
              <a:rPr kumimoji="0" lang="en-US" altLang="zh-CN" sz="2800" b="1" i="0" u="none" strike="noStrike" kern="1200" cap="none" spc="0" normalizeH="0" baseline="0" noProof="0" dirty="0">
                <a:ln>
                  <a:noFill/>
                </a:ln>
                <a:solidFill>
                  <a:srgbClr val="FF0000"/>
                </a:solidFill>
                <a:effectLst/>
                <a:uLnTx/>
                <a:uFillTx/>
                <a:latin typeface="+mj-lt"/>
                <a:ea typeface="+mn-ea"/>
                <a:cs typeface="+mn-cs"/>
              </a:rPr>
              <a:t>'</a:t>
            </a:r>
            <a:r>
              <a:rPr kumimoji="0" lang="zh-CN" altLang="en-US" sz="2800" b="1" i="0" u="none" strike="noStrike" kern="1200" cap="none" spc="0" normalizeH="0" baseline="0" noProof="0" dirty="0">
                <a:ln>
                  <a:noFill/>
                </a:ln>
                <a:solidFill>
                  <a:srgbClr val="FF0000"/>
                </a:solidFill>
                <a:effectLst/>
                <a:uLnTx/>
                <a:uFillTx/>
                <a:latin typeface="+mj-lt"/>
                <a:ea typeface="+mn-ea"/>
                <a:cs typeface="+mn-cs"/>
              </a:rPr>
              <a:t>⊥</a:t>
            </a:r>
            <a:r>
              <a:rPr lang="en-US" altLang="zh-CN" sz="2800" b="1" i="1" dirty="0">
                <a:solidFill>
                  <a:srgbClr val="FF0000"/>
                </a:solidFill>
                <a:latin typeface="+mj-lt"/>
              </a:rPr>
              <a:t>OB</a:t>
            </a:r>
            <a:r>
              <a:rPr lang="zh-CN" altLang="en-US" sz="2800" b="1" dirty="0">
                <a:solidFill>
                  <a:srgbClr val="FF0000"/>
                </a:solidFill>
                <a:latin typeface="+mj-lt"/>
              </a:rPr>
              <a:t>。</a:t>
            </a:r>
            <a:endParaRPr lang="zh-CN" altLang="en-US" sz="2800" b="1" dirty="0">
              <a:solidFill>
                <a:srgbClr val="FF0000"/>
              </a:solidFill>
              <a:latin typeface="+mj-lt"/>
            </a:endParaRPr>
          </a:p>
        </p:txBody>
      </p:sp>
      <p:grpSp>
        <p:nvGrpSpPr>
          <p:cNvPr id="4" name="组合 3"/>
          <p:cNvGrpSpPr/>
          <p:nvPr/>
        </p:nvGrpSpPr>
        <p:grpSpPr>
          <a:xfrm>
            <a:off x="5628055" y="2515678"/>
            <a:ext cx="3154289" cy="1804519"/>
            <a:chOff x="5472412" y="2765876"/>
            <a:chExt cx="3154289" cy="1804519"/>
          </a:xfrm>
        </p:grpSpPr>
        <p:pic>
          <p:nvPicPr>
            <p:cNvPr id="11" name="图片 10"/>
            <p:cNvPicPr>
              <a:picLocks noChangeAspect="1"/>
            </p:cNvPicPr>
            <p:nvPr/>
          </p:nvPicPr>
          <p:blipFill>
            <a:blip r:embed="rId1"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a:xfrm>
              <a:off x="5472412" y="2765876"/>
              <a:ext cx="3154289" cy="1747946"/>
            </a:xfrm>
            <a:prstGeom prst="rect">
              <a:avLst/>
            </a:prstGeom>
          </p:spPr>
        </p:pic>
        <p:sp>
          <p:nvSpPr>
            <p:cNvPr id="2" name="文本框 1"/>
            <p:cNvSpPr txBox="1"/>
            <p:nvPr/>
          </p:nvSpPr>
          <p:spPr>
            <a:xfrm>
              <a:off x="7081130" y="4231841"/>
              <a:ext cx="389850" cy="338554"/>
            </a:xfrm>
            <a:prstGeom prst="rect">
              <a:avLst/>
            </a:prstGeom>
            <a:noFill/>
          </p:spPr>
          <p:txBody>
            <a:bodyPr wrap="none" rtlCol="0">
              <a:spAutoFit/>
            </a:bodyPr>
            <a:lstStyle/>
            <a:p>
              <a:r>
                <a:rPr lang="en-US" altLang="zh-CN" sz="1600" b="1" i="1" dirty="0">
                  <a:latin typeface="Times New Roman" panose="02020603050405020304" pitchFamily="18" charset="0"/>
                  <a:cs typeface="Times New Roman" panose="02020603050405020304" pitchFamily="18" charset="0"/>
                </a:rPr>
                <a:t>D'</a:t>
              </a:r>
              <a:endParaRPr lang="zh-CN" altLang="en-US" sz="1600" b="1" i="1" dirty="0">
                <a:latin typeface="Times New Roman" panose="02020603050405020304" pitchFamily="18" charset="0"/>
                <a:cs typeface="Times New Roman" panose="02020603050405020304" pitchFamily="18" charset="0"/>
              </a:endParaRPr>
            </a:p>
          </p:txBody>
        </p:sp>
      </p:grpSp>
      <p:grpSp>
        <p:nvGrpSpPr>
          <p:cNvPr id="17" name="组合 16"/>
          <p:cNvGrpSpPr/>
          <p:nvPr/>
        </p:nvGrpSpPr>
        <p:grpSpPr>
          <a:xfrm rot="5400000">
            <a:off x="7300427" y="3850373"/>
            <a:ext cx="122001" cy="140540"/>
            <a:chOff x="8469549" y="1740141"/>
            <a:chExt cx="122001" cy="140540"/>
          </a:xfrm>
        </p:grpSpPr>
        <p:cxnSp>
          <p:nvCxnSpPr>
            <p:cNvPr id="13" name="直接连接符 12"/>
            <p:cNvCxnSpPr/>
            <p:nvPr/>
          </p:nvCxnSpPr>
          <p:spPr>
            <a:xfrm>
              <a:off x="8469549" y="1740141"/>
              <a:ext cx="0" cy="14054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8469549" y="1880681"/>
              <a:ext cx="122001"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7"/>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8"/>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9"/>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P spid="9" grpId="0"/>
      <p:bldP spid="10" grpId="0"/>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p:nvPr/>
        </p:nvSpPr>
        <p:spPr>
          <a:xfrm>
            <a:off x="629538" y="693162"/>
            <a:ext cx="7478142" cy="559897"/>
          </a:xfrm>
          <a:prstGeom prst="rect">
            <a:avLst/>
          </a:prstGeom>
          <a:noFill/>
        </p:spPr>
        <p:txBody>
          <a:bodyPr wrap="square">
            <a:spAutoFit/>
          </a:bodyPr>
          <a:lstStyle/>
          <a:p>
            <a:pPr lvl="0">
              <a:lnSpc>
                <a:spcPct val="120000"/>
              </a:lnSpc>
              <a:defRPr/>
            </a:pPr>
            <a:r>
              <a:rPr kumimoji="0" lang="zh-CN" altLang="en-US" sz="2800" b="1" i="0" u="none" strike="noStrike" kern="1200" cap="none" spc="0" normalizeH="0" baseline="0" noProof="0" dirty="0">
                <a:ln>
                  <a:noFill/>
                </a:ln>
                <a:solidFill>
                  <a:schemeClr val="tx1"/>
                </a:solidFill>
                <a:effectLst/>
                <a:uLnTx/>
                <a:uFillTx/>
                <a:latin typeface="+mj-lt"/>
              </a:rPr>
              <a:t>（</a:t>
            </a:r>
            <a:r>
              <a:rPr kumimoji="0" lang="en-US" altLang="zh-CN" sz="2800" b="1" i="0" u="none" strike="noStrike" kern="1200" cap="none" spc="0" normalizeH="0" baseline="0" noProof="0" dirty="0">
                <a:ln>
                  <a:noFill/>
                </a:ln>
                <a:solidFill>
                  <a:schemeClr val="tx1"/>
                </a:solidFill>
                <a:effectLst/>
                <a:uLnTx/>
                <a:uFillTx/>
                <a:latin typeface="+mj-lt"/>
              </a:rPr>
              <a:t>2</a:t>
            </a:r>
            <a:r>
              <a:rPr kumimoji="0" lang="zh-CN" altLang="en-US" sz="2800" b="1" i="0" u="none" strike="noStrike" kern="1200" cap="none" spc="0" normalizeH="0" baseline="0" noProof="0" dirty="0">
                <a:ln>
                  <a:noFill/>
                </a:ln>
                <a:solidFill>
                  <a:schemeClr val="tx1"/>
                </a:solidFill>
                <a:effectLst/>
                <a:uLnTx/>
                <a:uFillTx/>
                <a:latin typeface="+mj-lt"/>
              </a:rPr>
              <a:t>）</a:t>
            </a:r>
            <a:r>
              <a:rPr kumimoji="0" lang="zh-CN" altLang="en-US" sz="2800" b="1" i="0" u="none" strike="noStrike" kern="1200" cap="none" spc="0" normalizeH="0" baseline="0" noProof="0" dirty="0">
                <a:ln>
                  <a:noFill/>
                </a:ln>
                <a:effectLst/>
                <a:uLnTx/>
                <a:uFillTx/>
                <a:latin typeface="+mj-lt"/>
              </a:rPr>
              <a:t>线段</a:t>
            </a:r>
            <a:r>
              <a:rPr kumimoji="0" lang="en-US" altLang="zh-CN" sz="2800" b="1" i="1" u="none" strike="noStrike" kern="1200" cap="none" spc="0" normalizeH="0" baseline="0" noProof="0" dirty="0">
                <a:ln>
                  <a:noFill/>
                </a:ln>
                <a:effectLst/>
                <a:uLnTx/>
                <a:uFillTx/>
                <a:latin typeface="+mj-lt"/>
              </a:rPr>
              <a:t>CD</a:t>
            </a:r>
            <a:r>
              <a:rPr kumimoji="0" lang="zh-CN" altLang="en-US" sz="2800" b="1" i="0" u="none" strike="noStrike" kern="1200" cap="none" spc="0" normalizeH="0" baseline="0" noProof="0" dirty="0">
                <a:ln>
                  <a:noFill/>
                </a:ln>
                <a:effectLst/>
                <a:uLnTx/>
                <a:uFillTx/>
                <a:latin typeface="+mj-lt"/>
              </a:rPr>
              <a:t>和</a:t>
            </a:r>
            <a:r>
              <a:rPr kumimoji="0" lang="en-US" altLang="zh-CN" sz="2800" b="1" i="1" u="none" strike="noStrike" kern="1200" cap="none" spc="0" normalizeH="0" baseline="0" noProof="0" dirty="0">
                <a:ln>
                  <a:noFill/>
                </a:ln>
                <a:effectLst/>
                <a:uLnTx/>
                <a:uFillTx/>
                <a:latin typeface="+mj-lt"/>
              </a:rPr>
              <a:t>CD</a:t>
            </a:r>
            <a:r>
              <a:rPr lang="en-US" altLang="zh-CN" sz="2800" b="1" i="1" dirty="0">
                <a:latin typeface="+mj-lt"/>
              </a:rPr>
              <a:t>'</a:t>
            </a:r>
            <a:r>
              <a:rPr kumimoji="0" lang="zh-CN" altLang="en-US" sz="2800" b="1" i="0" u="none" strike="noStrike" kern="1200" cap="none" spc="0" normalizeH="0" baseline="0" noProof="0" dirty="0">
                <a:ln>
                  <a:noFill/>
                </a:ln>
                <a:effectLst/>
                <a:uLnTx/>
                <a:uFillTx/>
                <a:latin typeface="+mj-lt"/>
              </a:rPr>
              <a:t>之间还有</a:t>
            </a:r>
            <a:r>
              <a:rPr kumimoji="0" lang="en-US" altLang="zh-CN" sz="2800" b="1" i="0" u="none" strike="noStrike" kern="1200" cap="none" spc="0" normalizeH="0" baseline="0" noProof="0" dirty="0">
                <a:ln>
                  <a:noFill/>
                </a:ln>
                <a:effectLst/>
                <a:uLnTx/>
                <a:uFillTx/>
                <a:latin typeface="+mj-lt"/>
              </a:rPr>
              <a:t>(1)</a:t>
            </a:r>
            <a:r>
              <a:rPr kumimoji="0" lang="zh-CN" altLang="en-US" sz="2800" b="1" i="0" u="none" strike="noStrike" kern="1200" cap="none" spc="0" normalizeH="0" baseline="0" noProof="0" dirty="0">
                <a:ln>
                  <a:noFill/>
                </a:ln>
                <a:effectLst/>
                <a:uLnTx/>
                <a:uFillTx/>
                <a:latin typeface="+mj-lt"/>
              </a:rPr>
              <a:t>中的关系吗</a:t>
            </a:r>
            <a:r>
              <a:rPr kumimoji="0" lang="en-US" altLang="zh-CN" sz="2800" b="1" i="0" u="none" strike="noStrike" kern="1200" cap="none" spc="0" normalizeH="0" baseline="0" noProof="0" dirty="0">
                <a:ln>
                  <a:noFill/>
                </a:ln>
                <a:effectLst/>
                <a:uLnTx/>
                <a:uFillTx/>
                <a:latin typeface="+mj-lt"/>
              </a:rPr>
              <a:t>?</a:t>
            </a:r>
            <a:endParaRPr lang="zh-CN" altLang="en-US" sz="2800" b="1" dirty="0">
              <a:latin typeface="+mj-lt"/>
            </a:endParaRPr>
          </a:p>
        </p:txBody>
      </p:sp>
      <p:sp>
        <p:nvSpPr>
          <p:cNvPr id="4" name="矩形 3"/>
          <p:cNvSpPr/>
          <p:nvPr/>
        </p:nvSpPr>
        <p:spPr>
          <a:xfrm>
            <a:off x="1856358" y="1418244"/>
            <a:ext cx="1984122" cy="559897"/>
          </a:xfrm>
          <a:prstGeom prst="rect">
            <a:avLst/>
          </a:prstGeom>
          <a:noFill/>
        </p:spPr>
        <p:txBody>
          <a:bodyPr wrap="square">
            <a:spAutoFit/>
          </a:bodyPr>
          <a:lstStyle/>
          <a:p>
            <a:pPr lvl="0">
              <a:lnSpc>
                <a:spcPct val="120000"/>
              </a:lnSpc>
              <a:defRPr/>
            </a:pPr>
            <a:r>
              <a:rPr kumimoji="0" lang="en-US" altLang="zh-CN" sz="2800" b="1" i="1" u="none" strike="noStrike" kern="1200" cap="none" spc="0" normalizeH="0" baseline="0" noProof="0" dirty="0">
                <a:ln>
                  <a:noFill/>
                </a:ln>
                <a:solidFill>
                  <a:srgbClr val="FF0000"/>
                </a:solidFill>
                <a:effectLst/>
                <a:uLnTx/>
                <a:uFillTx/>
                <a:latin typeface="+mj-lt"/>
              </a:rPr>
              <a:t>CD</a:t>
            </a:r>
            <a:r>
              <a:rPr kumimoji="0" lang="en-US" altLang="zh-CN" sz="2800" b="1" i="0" u="none" strike="noStrike" kern="1200" cap="none" spc="0" normalizeH="0" baseline="0" noProof="0" dirty="0">
                <a:ln>
                  <a:noFill/>
                </a:ln>
                <a:solidFill>
                  <a:srgbClr val="FF0000"/>
                </a:solidFill>
                <a:effectLst/>
                <a:uLnTx/>
                <a:uFillTx/>
                <a:latin typeface="+mj-lt"/>
              </a:rPr>
              <a:t>=</a:t>
            </a:r>
            <a:r>
              <a:rPr kumimoji="0" lang="en-US" altLang="zh-CN" sz="2800" b="1" i="1" u="none" strike="noStrike" kern="1200" cap="none" spc="0" normalizeH="0" baseline="0" noProof="0" dirty="0">
                <a:ln>
                  <a:noFill/>
                </a:ln>
                <a:solidFill>
                  <a:srgbClr val="FF0000"/>
                </a:solidFill>
                <a:effectLst/>
                <a:uLnTx/>
                <a:uFillTx/>
                <a:latin typeface="+mj-lt"/>
              </a:rPr>
              <a:t>CD</a:t>
            </a:r>
            <a:r>
              <a:rPr lang="en-US" altLang="zh-CN" sz="2800" b="1" i="1" dirty="0">
                <a:solidFill>
                  <a:srgbClr val="FF0000"/>
                </a:solidFill>
                <a:latin typeface="+mj-lt"/>
              </a:rPr>
              <a:t>'</a:t>
            </a:r>
            <a:r>
              <a:rPr lang="zh-CN" altLang="en-US" sz="2800" b="1" dirty="0">
                <a:solidFill>
                  <a:srgbClr val="FF0000"/>
                </a:solidFill>
                <a:latin typeface="+mj-lt"/>
              </a:rPr>
              <a:t>。</a:t>
            </a:r>
            <a:endParaRPr lang="zh-CN" altLang="en-US" sz="2800" b="1" dirty="0">
              <a:solidFill>
                <a:srgbClr val="FF0000"/>
              </a:solidFill>
              <a:latin typeface="+mj-lt"/>
            </a:endParaRPr>
          </a:p>
        </p:txBody>
      </p:sp>
      <p:sp>
        <p:nvSpPr>
          <p:cNvPr id="9" name="矩形 8"/>
          <p:cNvSpPr/>
          <p:nvPr/>
        </p:nvSpPr>
        <p:spPr>
          <a:xfrm>
            <a:off x="844486" y="2373258"/>
            <a:ext cx="4149649" cy="1076961"/>
          </a:xfrm>
          <a:prstGeom prst="rect">
            <a:avLst/>
          </a:prstGeom>
          <a:noFill/>
        </p:spPr>
        <p:txBody>
          <a:bodyPr wrap="square">
            <a:spAutoFit/>
          </a:bodyPr>
          <a:lstStyle/>
          <a:p>
            <a:pPr lvl="0">
              <a:lnSpc>
                <a:spcPct val="120000"/>
              </a:lnSpc>
              <a:defRPr/>
            </a:pPr>
            <a:r>
              <a:rPr lang="zh-CN" altLang="en-US" sz="2800" b="1" dirty="0">
                <a:latin typeface="+mj-lt"/>
              </a:rPr>
              <a:t>        改变点</a:t>
            </a:r>
            <a:r>
              <a:rPr lang="en-US" altLang="zh-CN" sz="2800" b="1" i="1" dirty="0">
                <a:latin typeface="+mj-lt"/>
              </a:rPr>
              <a:t>C</a:t>
            </a:r>
            <a:r>
              <a:rPr lang="zh-CN" altLang="en-US" sz="2800" b="1" dirty="0">
                <a:latin typeface="+mj-lt"/>
              </a:rPr>
              <a:t>的位置，线段</a:t>
            </a:r>
            <a:r>
              <a:rPr lang="en-US" altLang="zh-CN" sz="2800" b="1" i="1" dirty="0">
                <a:latin typeface="+mj-lt"/>
              </a:rPr>
              <a:t>CD</a:t>
            </a:r>
            <a:r>
              <a:rPr lang="zh-CN" altLang="en-US" sz="2800" b="1" dirty="0">
                <a:latin typeface="+mj-lt"/>
              </a:rPr>
              <a:t>和</a:t>
            </a:r>
            <a:r>
              <a:rPr lang="en-US" altLang="zh-CN" sz="2800" b="1" i="1" dirty="0">
                <a:latin typeface="Times New Roman" panose="02020603050405020304"/>
              </a:rPr>
              <a:t>CD'</a:t>
            </a:r>
            <a:r>
              <a:rPr lang="zh-CN" altLang="en-US" sz="2800" b="1" dirty="0">
                <a:latin typeface="Times New Roman" panose="02020603050405020304"/>
              </a:rPr>
              <a:t>还相等吗</a:t>
            </a:r>
            <a:r>
              <a:rPr lang="en-US" altLang="zh-CN" sz="2800" b="1" dirty="0">
                <a:latin typeface="Times New Roman" panose="02020603050405020304"/>
              </a:rPr>
              <a:t>?</a:t>
            </a:r>
            <a:endParaRPr lang="zh-CN" altLang="en-US" sz="2800" b="1" dirty="0">
              <a:latin typeface="+mj-lt"/>
            </a:endParaRPr>
          </a:p>
        </p:txBody>
      </p:sp>
      <p:grpSp>
        <p:nvGrpSpPr>
          <p:cNvPr id="7" name="组合 6"/>
          <p:cNvGrpSpPr/>
          <p:nvPr/>
        </p:nvGrpSpPr>
        <p:grpSpPr>
          <a:xfrm>
            <a:off x="5438504" y="1223865"/>
            <a:ext cx="2461487" cy="1688610"/>
            <a:chOff x="5438504" y="1223865"/>
            <a:chExt cx="2461487" cy="1688610"/>
          </a:xfrm>
        </p:grpSpPr>
        <p:sp>
          <p:nvSpPr>
            <p:cNvPr id="5" name="思想气泡: 云 4"/>
            <p:cNvSpPr/>
            <p:nvPr/>
          </p:nvSpPr>
          <p:spPr>
            <a:xfrm>
              <a:off x="5438504" y="1223865"/>
              <a:ext cx="2461487" cy="1688610"/>
            </a:xfrm>
            <a:prstGeom prst="cloudCallout">
              <a:avLst>
                <a:gd name="adj1" fmla="val -72506"/>
                <a:gd name="adj2" fmla="val 42980"/>
              </a:avLst>
            </a:prstGeom>
            <a:solidFill>
              <a:schemeClr val="accent5">
                <a:lumMod val="20000"/>
                <a:lumOff val="80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5655492" y="1494789"/>
              <a:ext cx="2244499" cy="1076961"/>
            </a:xfrm>
            <a:prstGeom prst="rect">
              <a:avLst/>
            </a:prstGeom>
            <a:noFill/>
          </p:spPr>
          <p:txBody>
            <a:bodyPr wrap="square">
              <a:spAutoFit/>
            </a:bodyPr>
            <a:lstStyle/>
            <a:p>
              <a:pPr lvl="0">
                <a:lnSpc>
                  <a:spcPct val="120000"/>
                </a:lnSpc>
                <a:defRPr/>
              </a:pPr>
              <a:r>
                <a:rPr kumimoji="0" lang="zh-CN" altLang="en-US" sz="2800" b="1" i="0" u="none" strike="noStrike" kern="1200" cap="none" spc="0" normalizeH="0" baseline="0" noProof="0" dirty="0">
                  <a:ln>
                    <a:noFill/>
                  </a:ln>
                  <a:solidFill>
                    <a:schemeClr val="tx1"/>
                  </a:solidFill>
                  <a:effectLst/>
                  <a:uLnTx/>
                  <a:uFillTx/>
                  <a:latin typeface="+mj-lt"/>
                </a:rPr>
                <a:t>由此你能得到什么结论</a:t>
              </a:r>
              <a:r>
                <a:rPr kumimoji="0" lang="en-US" altLang="zh-CN" sz="2800" b="1" i="0" u="none" strike="noStrike" kern="1200" cap="none" spc="0" normalizeH="0" baseline="0" noProof="0" dirty="0">
                  <a:ln>
                    <a:noFill/>
                  </a:ln>
                  <a:solidFill>
                    <a:schemeClr val="tx1"/>
                  </a:solidFill>
                  <a:effectLst/>
                  <a:uLnTx/>
                  <a:uFillTx/>
                  <a:latin typeface="+mj-lt"/>
                </a:rPr>
                <a:t>?</a:t>
              </a:r>
              <a:endParaRPr lang="zh-CN" altLang="en-US" sz="2800" b="1" dirty="0">
                <a:latin typeface="+mj-lt"/>
              </a:endParaRPr>
            </a:p>
          </p:txBody>
        </p:sp>
      </p:grpSp>
      <p:grpSp>
        <p:nvGrpSpPr>
          <p:cNvPr id="2" name="组合 1"/>
          <p:cNvGrpSpPr/>
          <p:nvPr/>
        </p:nvGrpSpPr>
        <p:grpSpPr>
          <a:xfrm>
            <a:off x="5589145" y="2813480"/>
            <a:ext cx="3154289" cy="1804519"/>
            <a:chOff x="5472412" y="2765876"/>
            <a:chExt cx="3154289" cy="1804519"/>
          </a:xfrm>
        </p:grpSpPr>
        <p:pic>
          <p:nvPicPr>
            <p:cNvPr id="8" name="图片 7"/>
            <p:cNvPicPr>
              <a:picLocks noChangeAspect="1"/>
            </p:cNvPicPr>
            <p:nvPr/>
          </p:nvPicPr>
          <p:blipFill>
            <a:blip r:embed="rId1"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a:xfrm>
              <a:off x="5472412" y="2765876"/>
              <a:ext cx="3154289" cy="1747946"/>
            </a:xfrm>
            <a:prstGeom prst="rect">
              <a:avLst/>
            </a:prstGeom>
          </p:spPr>
        </p:pic>
        <p:sp>
          <p:nvSpPr>
            <p:cNvPr id="11" name="文本框 10"/>
            <p:cNvSpPr txBox="1"/>
            <p:nvPr/>
          </p:nvSpPr>
          <p:spPr>
            <a:xfrm>
              <a:off x="7081130" y="4231841"/>
              <a:ext cx="389850" cy="338554"/>
            </a:xfrm>
            <a:prstGeom prst="rect">
              <a:avLst/>
            </a:prstGeom>
            <a:noFill/>
          </p:spPr>
          <p:txBody>
            <a:bodyPr wrap="none" rtlCol="0">
              <a:spAutoFit/>
            </a:bodyPr>
            <a:lstStyle/>
            <a:p>
              <a:r>
                <a:rPr lang="en-US" altLang="zh-CN" sz="1600" b="1" i="1" dirty="0">
                  <a:latin typeface="Times New Roman" panose="02020603050405020304" pitchFamily="18" charset="0"/>
                  <a:cs typeface="Times New Roman" panose="02020603050405020304" pitchFamily="18" charset="0"/>
                </a:rPr>
                <a:t>D'</a:t>
              </a:r>
              <a:endParaRPr lang="zh-CN" altLang="en-US" sz="1600" b="1" i="1" dirty="0">
                <a:latin typeface="Times New Roman" panose="02020603050405020304" pitchFamily="18" charset="0"/>
                <a:cs typeface="Times New Roman" panose="02020603050405020304" pitchFamily="18" charset="0"/>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nodeType="click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1000"/>
                                        <p:tgtEl>
                                          <p:spTgt spid="7"/>
                                        </p:tgtEl>
                                      </p:cBhvr>
                                    </p:animEffect>
                                    <p:anim calcmode="lin" valueType="num">
                                      <p:cBhvr>
                                        <p:cTn id="16" dur="1000" fill="hold"/>
                                        <p:tgtEl>
                                          <p:spTgt spid="7"/>
                                        </p:tgtEl>
                                        <p:attrNameLst>
                                          <p:attrName>ppt_x</p:attrName>
                                        </p:attrNameLst>
                                      </p:cBhvr>
                                      <p:tavLst>
                                        <p:tav tm="0">
                                          <p:val>
                                            <p:strVal val="#ppt_x"/>
                                          </p:val>
                                        </p:tav>
                                        <p:tav tm="100000">
                                          <p:val>
                                            <p:strVal val="#ppt_x"/>
                                          </p:val>
                                        </p:tav>
                                      </p:tavLst>
                                    </p:anim>
                                    <p:anim calcmode="lin" valueType="num">
                                      <p:cBhvr>
                                        <p:cTn id="17"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9" grpId="0"/>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7" name="图片 6"/>
          <p:cNvPicPr>
            <a:picLocks noChangeAspect="1"/>
          </p:cNvPicPr>
          <p:nvPr/>
        </p:nvPicPr>
        <p:blipFill>
          <a:blip r:embed="rId1">
            <a:clrChange>
              <a:clrFrom>
                <a:srgbClr val="FFFFFF"/>
              </a:clrFrom>
              <a:clrTo>
                <a:srgbClr val="FFFFFF">
                  <a:alpha val="0"/>
                </a:srgbClr>
              </a:clrTo>
            </a:clrChange>
          </a:blip>
          <a:stretch>
            <a:fillRect/>
          </a:stretch>
        </p:blipFill>
        <p:spPr>
          <a:xfrm>
            <a:off x="6206432" y="735771"/>
            <a:ext cx="2605495" cy="2092476"/>
          </a:xfrm>
          <a:prstGeom prst="rect">
            <a:avLst/>
          </a:prstGeom>
        </p:spPr>
      </p:pic>
      <p:sp>
        <p:nvSpPr>
          <p:cNvPr id="8" name="文本框 7"/>
          <p:cNvSpPr txBox="1"/>
          <p:nvPr/>
        </p:nvSpPr>
        <p:spPr>
          <a:xfrm>
            <a:off x="638405" y="1155778"/>
            <a:ext cx="5464684" cy="1152367"/>
          </a:xfrm>
          <a:prstGeom prst="rect">
            <a:avLst/>
          </a:prstGeom>
          <a:solidFill>
            <a:schemeClr val="accent2">
              <a:lumMod val="20000"/>
              <a:lumOff val="80000"/>
            </a:schemeClr>
          </a:solidFill>
        </p:spPr>
        <p:style>
          <a:lnRef idx="1">
            <a:schemeClr val="accent1"/>
          </a:lnRef>
          <a:fillRef idx="2">
            <a:schemeClr val="accent1"/>
          </a:fillRef>
          <a:effectRef idx="1">
            <a:schemeClr val="accent1"/>
          </a:effectRef>
          <a:fontRef idx="minor">
            <a:schemeClr val="dk1"/>
          </a:fontRef>
        </p:style>
        <p:txBody>
          <a:bodyPr wrap="square">
            <a:spAutoFit/>
          </a:bodyPr>
          <a:lstStyle/>
          <a:p>
            <a:pPr marR="0" defTabSz="457200">
              <a:lnSpc>
                <a:spcPct val="130000"/>
              </a:lnSpc>
              <a:buClrTx/>
              <a:buSzTx/>
              <a:buFontTx/>
              <a:buNone/>
              <a:defRPr/>
            </a:pPr>
            <a:r>
              <a:rPr kumimoji="0" lang="zh-CN" altLang="en-US" sz="2800" b="1" kern="1200" cap="none" spc="0" normalizeH="0" baseline="0" noProof="0" dirty="0">
                <a:solidFill>
                  <a:srgbClr val="FF0000"/>
                </a:solidFill>
                <a:latin typeface="+mj-lt"/>
                <a:ea typeface="+mn-ea"/>
                <a:cs typeface="+mn-cs"/>
              </a:rPr>
              <a:t>        角平分线上的点到这个角的两边的距离相等。</a:t>
            </a:r>
            <a:endParaRPr kumimoji="0" lang="zh-CN" altLang="en-US" sz="2800" b="1" kern="1200" cap="none" spc="0" normalizeH="0" baseline="0" noProof="0" dirty="0">
              <a:solidFill>
                <a:srgbClr val="FF0000"/>
              </a:solidFill>
              <a:latin typeface="+mj-lt"/>
              <a:ea typeface="+mn-ea"/>
              <a:cs typeface="+mn-cs"/>
            </a:endParaRPr>
          </a:p>
        </p:txBody>
      </p:sp>
      <p:sp>
        <p:nvSpPr>
          <p:cNvPr id="4" name="文本框 3"/>
          <p:cNvSpPr txBox="1"/>
          <p:nvPr/>
        </p:nvSpPr>
        <p:spPr>
          <a:xfrm>
            <a:off x="638405" y="591123"/>
            <a:ext cx="3094074" cy="523220"/>
          </a:xfrm>
          <a:prstGeom prst="rect">
            <a:avLst/>
          </a:prstGeom>
          <a:noFill/>
        </p:spPr>
        <p:txBody>
          <a:bodyPr wrap="square" rtlCol="0">
            <a:spAutoFit/>
          </a:bodyPr>
          <a:lstStyle/>
          <a:p>
            <a:r>
              <a:rPr lang="zh-CN" altLang="en-US" sz="2800" b="1" dirty="0"/>
              <a:t>角平分线的性质</a:t>
            </a:r>
            <a:r>
              <a:rPr lang="en-US" altLang="zh-CN" sz="2800" b="1" dirty="0"/>
              <a:t>:</a:t>
            </a:r>
            <a:endParaRPr lang="zh-CN" altLang="en-US" sz="2800" b="1" dirty="0"/>
          </a:p>
        </p:txBody>
      </p:sp>
      <p:sp>
        <p:nvSpPr>
          <p:cNvPr id="10" name="文本框 9"/>
          <p:cNvSpPr txBox="1"/>
          <p:nvPr/>
        </p:nvSpPr>
        <p:spPr>
          <a:xfrm>
            <a:off x="638406" y="2451747"/>
            <a:ext cx="3094074" cy="523220"/>
          </a:xfrm>
          <a:prstGeom prst="rect">
            <a:avLst/>
          </a:prstGeom>
          <a:noFill/>
        </p:spPr>
        <p:txBody>
          <a:bodyPr wrap="square" rtlCol="0">
            <a:spAutoFit/>
          </a:bodyPr>
          <a:lstStyle/>
          <a:p>
            <a:r>
              <a:rPr lang="zh-CN" altLang="en-US" sz="2800" b="1" dirty="0">
                <a:solidFill>
                  <a:srgbClr val="0000FF"/>
                </a:solidFill>
              </a:rPr>
              <a:t>几何语言</a:t>
            </a:r>
            <a:r>
              <a:rPr lang="en-US" altLang="zh-CN" sz="2800" b="1" dirty="0">
                <a:solidFill>
                  <a:srgbClr val="0000FF"/>
                </a:solidFill>
              </a:rPr>
              <a:t>:</a:t>
            </a:r>
            <a:endParaRPr lang="zh-CN" altLang="en-US" sz="2800" b="1" dirty="0">
              <a:solidFill>
                <a:srgbClr val="0000FF"/>
              </a:solidFill>
            </a:endParaRPr>
          </a:p>
        </p:txBody>
      </p:sp>
      <p:sp>
        <p:nvSpPr>
          <p:cNvPr id="11" name="文本框 10"/>
          <p:cNvSpPr txBox="1"/>
          <p:nvPr/>
        </p:nvSpPr>
        <p:spPr>
          <a:xfrm>
            <a:off x="638405" y="3088112"/>
            <a:ext cx="8181173" cy="1384995"/>
          </a:xfrm>
          <a:prstGeom prst="rect">
            <a:avLst/>
          </a:prstGeom>
          <a:noFill/>
        </p:spPr>
        <p:txBody>
          <a:bodyPr wrap="square" rtlCol="0">
            <a:spAutoFit/>
          </a:bodyPr>
          <a:lstStyle/>
          <a:p>
            <a:r>
              <a:rPr lang="zh-CN" altLang="en-US" sz="2800" b="1" dirty="0">
                <a:latin typeface="+mj-lt"/>
              </a:rPr>
              <a:t>因为点</a:t>
            </a:r>
            <a:r>
              <a:rPr lang="en-US" altLang="zh-CN" sz="2800" b="1" i="1" dirty="0">
                <a:latin typeface="+mj-lt"/>
              </a:rPr>
              <a:t>C</a:t>
            </a:r>
            <a:r>
              <a:rPr lang="zh-CN" altLang="en-US" sz="2800" b="1" dirty="0">
                <a:latin typeface="+mj-lt"/>
              </a:rPr>
              <a:t>在∠</a:t>
            </a:r>
            <a:r>
              <a:rPr lang="en-US" altLang="zh-CN" sz="2800" b="1" i="1" dirty="0">
                <a:latin typeface="+mj-lt"/>
              </a:rPr>
              <a:t>AOB</a:t>
            </a:r>
            <a:r>
              <a:rPr lang="zh-CN" altLang="en-US" sz="2800" b="1" dirty="0">
                <a:latin typeface="+mj-lt"/>
              </a:rPr>
              <a:t>的平分线上，且</a:t>
            </a:r>
            <a:r>
              <a:rPr lang="en-US" altLang="zh-CN" sz="2800" b="1" i="1" dirty="0">
                <a:latin typeface="+mj-lt"/>
              </a:rPr>
              <a:t>CD</a:t>
            </a:r>
            <a:r>
              <a:rPr lang="zh-CN" altLang="en-US" sz="2800" b="1" dirty="0">
                <a:latin typeface="+mj-lt"/>
              </a:rPr>
              <a:t>⊥</a:t>
            </a:r>
            <a:r>
              <a:rPr lang="en-US" altLang="zh-CN" sz="2800" b="1" i="1" dirty="0">
                <a:latin typeface="+mj-lt"/>
              </a:rPr>
              <a:t>OA</a:t>
            </a:r>
            <a:r>
              <a:rPr lang="zh-CN" altLang="en-US" sz="2800" b="1" dirty="0">
                <a:latin typeface="+mj-lt"/>
              </a:rPr>
              <a:t>于点</a:t>
            </a:r>
            <a:r>
              <a:rPr lang="en-US" altLang="zh-CN" sz="2800" b="1" i="1" dirty="0">
                <a:latin typeface="+mj-lt"/>
              </a:rPr>
              <a:t>D</a:t>
            </a:r>
            <a:r>
              <a:rPr lang="zh-CN" altLang="en-US" sz="2800" b="1" dirty="0">
                <a:latin typeface="+mj-lt"/>
              </a:rPr>
              <a:t>，</a:t>
            </a:r>
            <a:endParaRPr lang="en-US" altLang="zh-CN" sz="2800" b="1" dirty="0">
              <a:latin typeface="+mj-lt"/>
            </a:endParaRPr>
          </a:p>
          <a:p>
            <a:r>
              <a:rPr lang="en-US" altLang="zh-CN" sz="2800" b="1" i="1" dirty="0">
                <a:latin typeface="+mj-lt"/>
              </a:rPr>
              <a:t>        CD′</a:t>
            </a:r>
            <a:r>
              <a:rPr lang="zh-CN" altLang="en-US" sz="2800" b="1" dirty="0">
                <a:latin typeface="+mj-lt"/>
              </a:rPr>
              <a:t>⊥</a:t>
            </a:r>
            <a:r>
              <a:rPr lang="en-US" altLang="zh-CN" sz="2800" b="1" i="1" dirty="0">
                <a:latin typeface="+mj-lt"/>
              </a:rPr>
              <a:t>OB</a:t>
            </a:r>
            <a:r>
              <a:rPr lang="zh-CN" altLang="en-US" sz="2800" b="1" dirty="0">
                <a:latin typeface="+mj-lt"/>
              </a:rPr>
              <a:t>于点</a:t>
            </a:r>
            <a:r>
              <a:rPr lang="en-US" altLang="zh-CN" sz="2800" b="1" i="1" dirty="0">
                <a:latin typeface="+mj-lt"/>
              </a:rPr>
              <a:t>D′</a:t>
            </a:r>
            <a:r>
              <a:rPr lang="zh-CN" altLang="en-US" sz="2800" b="1" dirty="0">
                <a:latin typeface="+mj-lt"/>
              </a:rPr>
              <a:t>。</a:t>
            </a:r>
            <a:endParaRPr lang="en-US" altLang="zh-CN" sz="2800" b="1" dirty="0">
              <a:latin typeface="+mj-lt"/>
            </a:endParaRPr>
          </a:p>
          <a:p>
            <a:r>
              <a:rPr lang="zh-CN" altLang="en-US" sz="2800" b="1" dirty="0">
                <a:latin typeface="+mj-lt"/>
              </a:rPr>
              <a:t>所以</a:t>
            </a:r>
            <a:r>
              <a:rPr lang="en-US" altLang="zh-CN" sz="2800" b="1" i="1" dirty="0">
                <a:latin typeface="+mj-lt"/>
              </a:rPr>
              <a:t>CD</a:t>
            </a:r>
            <a:r>
              <a:rPr lang="en-US" altLang="zh-CN" sz="2800" b="1" dirty="0">
                <a:latin typeface="+mj-lt"/>
              </a:rPr>
              <a:t>=</a:t>
            </a:r>
            <a:r>
              <a:rPr lang="en-US" altLang="zh-CN" sz="2800" b="1" i="1" dirty="0">
                <a:latin typeface="+mj-lt"/>
              </a:rPr>
              <a:t>CD′</a:t>
            </a:r>
            <a:r>
              <a:rPr lang="zh-CN" altLang="en-US" sz="2800" b="1" dirty="0">
                <a:latin typeface="+mj-lt"/>
              </a:rPr>
              <a:t>。</a:t>
            </a:r>
            <a:endParaRPr lang="zh-CN" altLang="en-US" sz="2800" b="1" dirty="0">
              <a:latin typeface="+mj-lt"/>
            </a:endParaRPr>
          </a:p>
        </p:txBody>
      </p:sp>
      <p:grpSp>
        <p:nvGrpSpPr>
          <p:cNvPr id="2" name="组合 1"/>
          <p:cNvGrpSpPr/>
          <p:nvPr/>
        </p:nvGrpSpPr>
        <p:grpSpPr>
          <a:xfrm rot="5400000">
            <a:off x="7486023" y="2534169"/>
            <a:ext cx="122001" cy="140540"/>
            <a:chOff x="8469549" y="1740141"/>
            <a:chExt cx="122001" cy="140540"/>
          </a:xfrm>
        </p:grpSpPr>
        <p:cxnSp>
          <p:nvCxnSpPr>
            <p:cNvPr id="3" name="直接连接符 2"/>
            <p:cNvCxnSpPr/>
            <p:nvPr/>
          </p:nvCxnSpPr>
          <p:spPr>
            <a:xfrm>
              <a:off x="8469549" y="1740141"/>
              <a:ext cx="0" cy="14054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a:off x="8469549" y="1880681"/>
              <a:ext cx="122001"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矩形 3"/>
          <p:cNvSpPr/>
          <p:nvPr/>
        </p:nvSpPr>
        <p:spPr>
          <a:xfrm>
            <a:off x="469106" y="2755524"/>
            <a:ext cx="8542020" cy="1922788"/>
          </a:xfrm>
          <a:prstGeom prst="rect">
            <a:avLst/>
          </a:prstGeom>
          <a:noFill/>
          <a:ln w="9525">
            <a:noFill/>
          </a:ln>
        </p:spPr>
        <p:txBody>
          <a:bodyPr/>
          <a:lstStyle/>
          <a:p>
            <a:pPr eaLnBrk="1" hangingPunct="1">
              <a:lnSpc>
                <a:spcPct val="130000"/>
              </a:lnSpc>
            </a:pPr>
            <a:r>
              <a:rPr lang="zh-CN" altLang="en-US" sz="2400" b="1" dirty="0">
                <a:solidFill>
                  <a:srgbClr val="FF0000"/>
                </a:solidFill>
                <a:latin typeface="Times New Roman" panose="02020603050405020304" pitchFamily="18" charset="0"/>
                <a:ea typeface="黑体" panose="02010609060101010101" pitchFamily="49" charset="-122"/>
              </a:rPr>
              <a:t>理由：在 </a:t>
            </a:r>
            <a:r>
              <a:rPr lang="en-US" altLang="zh-CN" sz="2400" b="1" dirty="0">
                <a:solidFill>
                  <a:srgbClr val="FF0000"/>
                </a:solidFill>
                <a:latin typeface="Times New Roman" panose="02020603050405020304" pitchFamily="18" charset="0"/>
                <a:ea typeface="黑体" panose="02010609060101010101" pitchFamily="49" charset="-122"/>
              </a:rPr>
              <a:t>Rt</a:t>
            </a:r>
            <a:r>
              <a:rPr lang="zh-CN" altLang="en-US" sz="2400" b="1" dirty="0">
                <a:solidFill>
                  <a:srgbClr val="FF0000"/>
                </a:solidFill>
                <a:latin typeface="Times New Roman" panose="02020603050405020304" pitchFamily="18" charset="0"/>
                <a:ea typeface="黑体" panose="02010609060101010101" pitchFamily="49" charset="-122"/>
              </a:rPr>
              <a:t>△</a:t>
            </a:r>
            <a:r>
              <a:rPr lang="en-US" altLang="zh-CN" sz="2400" b="1" i="1" dirty="0">
                <a:solidFill>
                  <a:srgbClr val="FF0000"/>
                </a:solidFill>
                <a:latin typeface="Times New Roman" panose="02020603050405020304" pitchFamily="18" charset="0"/>
                <a:ea typeface="黑体" panose="02010609060101010101" pitchFamily="49" charset="-122"/>
              </a:rPr>
              <a:t>ABC </a:t>
            </a:r>
            <a:r>
              <a:rPr lang="zh-CN" altLang="en-US" sz="2400" b="1" dirty="0">
                <a:solidFill>
                  <a:srgbClr val="FF0000"/>
                </a:solidFill>
                <a:latin typeface="Times New Roman" panose="02020603050405020304" pitchFamily="18" charset="0"/>
                <a:ea typeface="黑体" panose="02010609060101010101" pitchFamily="49" charset="-122"/>
              </a:rPr>
              <a:t>中，</a:t>
            </a:r>
            <a:endParaRPr lang="en-US" altLang="zh-CN" sz="2400" b="1" dirty="0">
              <a:solidFill>
                <a:srgbClr val="FF0000"/>
              </a:solidFill>
              <a:latin typeface="Times New Roman" panose="02020603050405020304" pitchFamily="18" charset="0"/>
              <a:ea typeface="黑体" panose="02010609060101010101" pitchFamily="49" charset="-122"/>
            </a:endParaRPr>
          </a:p>
          <a:p>
            <a:pPr eaLnBrk="1" hangingPunct="1">
              <a:lnSpc>
                <a:spcPct val="130000"/>
              </a:lnSpc>
            </a:pPr>
            <a:r>
              <a:rPr lang="zh-CN" altLang="en-US" sz="2400" b="1" dirty="0">
                <a:solidFill>
                  <a:srgbClr val="FF0000"/>
                </a:solidFill>
                <a:latin typeface="Times New Roman" panose="02020603050405020304" pitchFamily="18" charset="0"/>
                <a:ea typeface="黑体" panose="02010609060101010101" pitchFamily="49" charset="-122"/>
              </a:rPr>
              <a:t>∠</a:t>
            </a:r>
            <a:r>
              <a:rPr lang="en-US" altLang="zh-CN" sz="2400" b="1" i="1" dirty="0">
                <a:solidFill>
                  <a:srgbClr val="FF0000"/>
                </a:solidFill>
                <a:latin typeface="Times New Roman" panose="02020603050405020304" pitchFamily="18" charset="0"/>
                <a:ea typeface="黑体" panose="02010609060101010101" pitchFamily="49" charset="-122"/>
              </a:rPr>
              <a:t>C </a:t>
            </a:r>
            <a:r>
              <a:rPr lang="en-US" altLang="zh-CN" sz="2400" b="1" dirty="0">
                <a:solidFill>
                  <a:srgbClr val="FF0000"/>
                </a:solidFill>
                <a:latin typeface="Times New Roman" panose="02020603050405020304" pitchFamily="18" charset="0"/>
                <a:ea typeface="黑体" panose="02010609060101010101" pitchFamily="49" charset="-122"/>
              </a:rPr>
              <a:t>=90°</a:t>
            </a:r>
            <a:r>
              <a:rPr lang="zh-CN" altLang="en-US" sz="2400" b="1" dirty="0">
                <a:solidFill>
                  <a:srgbClr val="FF0000"/>
                </a:solidFill>
                <a:latin typeface="Times New Roman" panose="02020603050405020304" pitchFamily="18" charset="0"/>
                <a:ea typeface="黑体" panose="02010609060101010101" pitchFamily="49" charset="-122"/>
              </a:rPr>
              <a:t>，所以 </a:t>
            </a:r>
            <a:r>
              <a:rPr lang="en-US" altLang="zh-CN" sz="2400" b="1" i="1" dirty="0">
                <a:solidFill>
                  <a:srgbClr val="FF0000"/>
                </a:solidFill>
                <a:latin typeface="Times New Roman" panose="02020603050405020304" pitchFamily="18" charset="0"/>
                <a:ea typeface="黑体" panose="02010609060101010101" pitchFamily="49" charset="-122"/>
              </a:rPr>
              <a:t>DC</a:t>
            </a:r>
            <a:r>
              <a:rPr lang="zh-CN" altLang="en-US" sz="2400" b="1" dirty="0">
                <a:solidFill>
                  <a:srgbClr val="FF0000"/>
                </a:solidFill>
                <a:latin typeface="Times New Roman" panose="02020603050405020304" pitchFamily="18" charset="0"/>
                <a:ea typeface="黑体" panose="02010609060101010101" pitchFamily="49" charset="-122"/>
              </a:rPr>
              <a:t>⊥</a:t>
            </a:r>
            <a:r>
              <a:rPr lang="en-US" altLang="zh-CN" sz="2400" b="1" i="1" dirty="0">
                <a:solidFill>
                  <a:srgbClr val="FF0000"/>
                </a:solidFill>
                <a:latin typeface="Times New Roman" panose="02020603050405020304" pitchFamily="18" charset="0"/>
                <a:ea typeface="黑体" panose="02010609060101010101" pitchFamily="49" charset="-122"/>
              </a:rPr>
              <a:t>BC</a:t>
            </a:r>
            <a:r>
              <a:rPr lang="zh-CN" altLang="en-US" sz="2400" b="1" dirty="0">
                <a:solidFill>
                  <a:srgbClr val="FF0000"/>
                </a:solidFill>
                <a:latin typeface="Times New Roman" panose="02020603050405020304" pitchFamily="18" charset="0"/>
                <a:ea typeface="黑体" panose="02010609060101010101" pitchFamily="49" charset="-122"/>
              </a:rPr>
              <a:t>。</a:t>
            </a:r>
            <a:endParaRPr lang="en-US" altLang="zh-CN" sz="2400" b="1" dirty="0">
              <a:solidFill>
                <a:srgbClr val="FF0000"/>
              </a:solidFill>
              <a:latin typeface="Times New Roman" panose="02020603050405020304" pitchFamily="18" charset="0"/>
              <a:ea typeface="黑体" panose="02010609060101010101" pitchFamily="49" charset="-122"/>
            </a:endParaRPr>
          </a:p>
          <a:p>
            <a:pPr eaLnBrk="1" hangingPunct="1">
              <a:lnSpc>
                <a:spcPct val="130000"/>
              </a:lnSpc>
            </a:pPr>
            <a:r>
              <a:rPr lang="zh-CN" altLang="en-US" sz="2400" b="1" dirty="0">
                <a:solidFill>
                  <a:srgbClr val="FF0000"/>
                </a:solidFill>
                <a:latin typeface="Times New Roman" panose="02020603050405020304" pitchFamily="18" charset="0"/>
                <a:ea typeface="黑体" panose="02010609060101010101" pitchFamily="49" charset="-122"/>
              </a:rPr>
              <a:t>因为 </a:t>
            </a:r>
            <a:r>
              <a:rPr lang="en-US" altLang="zh-CN" sz="2400" b="1" i="1" dirty="0">
                <a:solidFill>
                  <a:srgbClr val="FF0000"/>
                </a:solidFill>
                <a:latin typeface="Times New Roman" panose="02020603050405020304" pitchFamily="18" charset="0"/>
                <a:ea typeface="黑体" panose="02010609060101010101" pitchFamily="49" charset="-122"/>
              </a:rPr>
              <a:t>BD </a:t>
            </a:r>
            <a:r>
              <a:rPr lang="zh-CN" altLang="en-US" sz="2400" b="1" dirty="0">
                <a:solidFill>
                  <a:srgbClr val="FF0000"/>
                </a:solidFill>
                <a:latin typeface="Times New Roman" panose="02020603050405020304" pitchFamily="18" charset="0"/>
                <a:ea typeface="黑体" panose="02010609060101010101" pitchFamily="49" charset="-122"/>
              </a:rPr>
              <a:t>是∠</a:t>
            </a:r>
            <a:r>
              <a:rPr lang="en-US" altLang="zh-CN" sz="2400" b="1" i="1" dirty="0">
                <a:solidFill>
                  <a:srgbClr val="FF0000"/>
                </a:solidFill>
                <a:latin typeface="Times New Roman" panose="02020603050405020304" pitchFamily="18" charset="0"/>
                <a:ea typeface="黑体" panose="02010609060101010101" pitchFamily="49" charset="-122"/>
              </a:rPr>
              <a:t>ABC </a:t>
            </a:r>
            <a:r>
              <a:rPr lang="zh-CN" altLang="en-US" sz="2400" b="1" dirty="0">
                <a:solidFill>
                  <a:srgbClr val="FF0000"/>
                </a:solidFill>
                <a:latin typeface="Times New Roman" panose="02020603050405020304" pitchFamily="18" charset="0"/>
                <a:ea typeface="黑体" panose="02010609060101010101" pitchFamily="49" charset="-122"/>
              </a:rPr>
              <a:t>的平分线，</a:t>
            </a:r>
            <a:r>
              <a:rPr lang="en-US" altLang="zh-CN" sz="2400" b="1" i="1" dirty="0">
                <a:solidFill>
                  <a:srgbClr val="FF0000"/>
                </a:solidFill>
                <a:latin typeface="Times New Roman" panose="02020603050405020304" pitchFamily="18" charset="0"/>
                <a:ea typeface="黑体" panose="02010609060101010101" pitchFamily="49" charset="-122"/>
              </a:rPr>
              <a:t>DE</a:t>
            </a:r>
            <a:r>
              <a:rPr lang="zh-CN" altLang="en-US" sz="2400" b="1" dirty="0">
                <a:solidFill>
                  <a:srgbClr val="FF0000"/>
                </a:solidFill>
                <a:latin typeface="Times New Roman" panose="02020603050405020304" pitchFamily="18" charset="0"/>
                <a:ea typeface="黑体" panose="02010609060101010101" pitchFamily="49" charset="-122"/>
              </a:rPr>
              <a:t>⊥</a:t>
            </a:r>
            <a:r>
              <a:rPr lang="en-US" altLang="zh-CN" sz="2400" b="1" i="1" dirty="0">
                <a:solidFill>
                  <a:srgbClr val="FF0000"/>
                </a:solidFill>
                <a:latin typeface="Times New Roman" panose="02020603050405020304" pitchFamily="18" charset="0"/>
                <a:ea typeface="黑体" panose="02010609060101010101" pitchFamily="49" charset="-122"/>
              </a:rPr>
              <a:t>AB</a:t>
            </a:r>
            <a:r>
              <a:rPr lang="zh-CN" altLang="en-US" sz="2400" b="1" dirty="0">
                <a:solidFill>
                  <a:srgbClr val="FF0000"/>
                </a:solidFill>
                <a:latin typeface="+mn-ea"/>
              </a:rPr>
              <a:t>，</a:t>
            </a:r>
            <a:endParaRPr lang="en-US" altLang="zh-CN" sz="2400" b="1" dirty="0">
              <a:solidFill>
                <a:srgbClr val="FF0000"/>
              </a:solidFill>
              <a:latin typeface="+mn-ea"/>
            </a:endParaRPr>
          </a:p>
          <a:p>
            <a:pPr eaLnBrk="1" hangingPunct="1">
              <a:lnSpc>
                <a:spcPct val="130000"/>
              </a:lnSpc>
            </a:pPr>
            <a:r>
              <a:rPr lang="zh-CN" altLang="en-US" sz="2400" b="1" dirty="0">
                <a:solidFill>
                  <a:srgbClr val="FF0000"/>
                </a:solidFill>
                <a:latin typeface="Times New Roman" panose="02020603050405020304" pitchFamily="18" charset="0"/>
                <a:ea typeface="黑体" panose="02010609060101010101" pitchFamily="49" charset="-122"/>
              </a:rPr>
              <a:t>所以 </a:t>
            </a:r>
            <a:r>
              <a:rPr lang="en-US" altLang="zh-CN" sz="2400" b="1" i="1" dirty="0">
                <a:solidFill>
                  <a:srgbClr val="FF0000"/>
                </a:solidFill>
                <a:latin typeface="Times New Roman" panose="02020603050405020304" pitchFamily="18" charset="0"/>
                <a:ea typeface="黑体" panose="02010609060101010101" pitchFamily="49" charset="-122"/>
              </a:rPr>
              <a:t>DE </a:t>
            </a:r>
            <a:r>
              <a:rPr lang="en-US" altLang="zh-CN" sz="2400" b="1" dirty="0">
                <a:solidFill>
                  <a:srgbClr val="FF0000"/>
                </a:solidFill>
                <a:latin typeface="Times New Roman" panose="02020603050405020304" pitchFamily="18" charset="0"/>
                <a:ea typeface="黑体" panose="02010609060101010101" pitchFamily="49" charset="-122"/>
              </a:rPr>
              <a:t>= </a:t>
            </a:r>
            <a:r>
              <a:rPr lang="en-US" altLang="zh-CN" sz="2400" b="1" i="1" dirty="0">
                <a:solidFill>
                  <a:srgbClr val="FF0000"/>
                </a:solidFill>
                <a:latin typeface="Times New Roman" panose="02020603050405020304" pitchFamily="18" charset="0"/>
                <a:ea typeface="黑体" panose="02010609060101010101" pitchFamily="49" charset="-122"/>
              </a:rPr>
              <a:t>DC</a:t>
            </a:r>
            <a:r>
              <a:rPr lang="zh-CN" altLang="en-US" sz="2400" b="1" dirty="0">
                <a:solidFill>
                  <a:srgbClr val="FF0000"/>
                </a:solidFill>
                <a:latin typeface="Times New Roman" panose="02020603050405020304" pitchFamily="18" charset="0"/>
                <a:ea typeface="黑体" panose="02010609060101010101" pitchFamily="49" charset="-122"/>
              </a:rPr>
              <a:t>（角平分线上的点到这个角的两边的距离相等）</a:t>
            </a:r>
            <a:endParaRPr lang="zh-CN" altLang="en-US" sz="2400" b="1" dirty="0">
              <a:solidFill>
                <a:srgbClr val="FF0000"/>
              </a:solidFill>
              <a:latin typeface="Times New Roman" panose="02020603050405020304" pitchFamily="18" charset="0"/>
              <a:ea typeface="黑体" panose="02010609060101010101" pitchFamily="49" charset="-122"/>
            </a:endParaRPr>
          </a:p>
        </p:txBody>
      </p:sp>
      <p:sp>
        <p:nvSpPr>
          <p:cNvPr id="6" name="矩形 5"/>
          <p:cNvSpPr/>
          <p:nvPr/>
        </p:nvSpPr>
        <p:spPr>
          <a:xfrm>
            <a:off x="403910" y="992856"/>
            <a:ext cx="8336179" cy="1378585"/>
          </a:xfrm>
          <a:prstGeom prst="rect">
            <a:avLst/>
          </a:prstGeom>
          <a:noFill/>
          <a:ln>
            <a:noFill/>
          </a:ln>
        </p:spPr>
        <p:txBody>
          <a:bodyPr/>
          <a:lstStyle/>
          <a:p>
            <a:pPr lvl="0" eaLnBrk="1" hangingPunct="1">
              <a:lnSpc>
                <a:spcPct val="150000"/>
              </a:lnSpc>
              <a:spcBef>
                <a:spcPts val="0"/>
              </a:spcBef>
              <a:defRPr/>
            </a:pPr>
            <a:r>
              <a:rPr kumimoji="0" lang="en-US" altLang="zh-CN" sz="2800" b="1" i="0" u="none" strike="noStrike" kern="1200" cap="none" spc="0" normalizeH="0" baseline="0" noProof="0" dirty="0">
                <a:ln>
                  <a:noFill/>
                </a:ln>
                <a:solidFill>
                  <a:schemeClr val="tx1"/>
                </a:solidFill>
                <a:effectLst/>
                <a:uLnTx/>
                <a:uFillTx/>
                <a:latin typeface="+mj-lt"/>
                <a:ea typeface="+mn-ea"/>
                <a:cs typeface="+mn-cs"/>
              </a:rPr>
              <a:t>1.</a:t>
            </a:r>
            <a:r>
              <a:rPr kumimoji="0" lang="zh-CN" altLang="en-US" sz="2800" b="1" i="0" u="none" strike="noStrike" kern="1200" cap="none" spc="0" normalizeH="0" baseline="0" noProof="0" dirty="0">
                <a:ln>
                  <a:noFill/>
                </a:ln>
                <a:solidFill>
                  <a:schemeClr val="tx1"/>
                </a:solidFill>
                <a:effectLst/>
                <a:uLnTx/>
                <a:uFillTx/>
                <a:latin typeface="+mj-lt"/>
                <a:ea typeface="+mn-ea"/>
                <a:cs typeface="+mn-cs"/>
              </a:rPr>
              <a:t>如图，</a:t>
            </a:r>
            <a:r>
              <a:rPr lang="en-US" altLang="zh-CN" sz="2800" b="1" i="1" dirty="0">
                <a:latin typeface="+mj-lt"/>
              </a:rPr>
              <a:t>BD</a:t>
            </a:r>
            <a:r>
              <a:rPr kumimoji="0" lang="zh-CN" altLang="en-US" sz="2800" b="1" i="0" u="none" strike="noStrike" kern="1200" cap="none" spc="0" normalizeH="0" baseline="0" noProof="0" dirty="0">
                <a:ln>
                  <a:noFill/>
                </a:ln>
                <a:solidFill>
                  <a:schemeClr val="tx1"/>
                </a:solidFill>
                <a:effectLst/>
                <a:uLnTx/>
                <a:uFillTx/>
                <a:latin typeface="+mj-lt"/>
                <a:ea typeface="+mn-ea"/>
                <a:cs typeface="+mn-cs"/>
              </a:rPr>
              <a:t>是 </a:t>
            </a:r>
            <a:r>
              <a:rPr kumimoji="0" lang="en-US" altLang="zh-CN" sz="2800" b="1" i="0" u="none" strike="noStrike" kern="1200" cap="none" spc="0" normalizeH="0" baseline="0" noProof="0" dirty="0" err="1">
                <a:ln>
                  <a:noFill/>
                </a:ln>
                <a:solidFill>
                  <a:schemeClr val="tx1"/>
                </a:solidFill>
                <a:effectLst/>
                <a:uLnTx/>
                <a:uFillTx/>
                <a:latin typeface="+mj-lt"/>
                <a:ea typeface="+mn-ea"/>
                <a:cs typeface="+mn-cs"/>
              </a:rPr>
              <a:t>Rt</a:t>
            </a:r>
            <a:r>
              <a:rPr kumimoji="0" lang="zh-CN" altLang="en-US" sz="2800" b="1" i="0" u="none" strike="noStrike" kern="1200" cap="none" spc="0" normalizeH="0" baseline="0" noProof="0" dirty="0">
                <a:ln>
                  <a:noFill/>
                </a:ln>
                <a:solidFill>
                  <a:schemeClr val="tx1"/>
                </a:solidFill>
                <a:effectLst/>
                <a:uLnTx/>
                <a:uFillTx/>
                <a:latin typeface="+mj-lt"/>
                <a:ea typeface="+mn-ea"/>
                <a:cs typeface="+mn-cs"/>
              </a:rPr>
              <a:t>△</a:t>
            </a:r>
            <a:r>
              <a:rPr kumimoji="0" lang="en-US" altLang="zh-CN" sz="2800" b="1" i="1" u="none" strike="noStrike" kern="1200" cap="none" spc="0" normalizeH="0" baseline="0" noProof="0" dirty="0">
                <a:ln>
                  <a:noFill/>
                </a:ln>
                <a:solidFill>
                  <a:schemeClr val="tx1"/>
                </a:solidFill>
                <a:effectLst/>
                <a:uLnTx/>
                <a:uFillTx/>
                <a:latin typeface="+mj-lt"/>
                <a:ea typeface="+mn-ea"/>
                <a:cs typeface="+mn-cs"/>
              </a:rPr>
              <a:t>ABC </a:t>
            </a:r>
            <a:r>
              <a:rPr kumimoji="0" lang="zh-CN" altLang="en-US" sz="2800" b="1" i="0" u="none" strike="noStrike" kern="1200" cap="none" spc="0" normalizeH="0" baseline="0" noProof="0" dirty="0">
                <a:ln>
                  <a:noFill/>
                </a:ln>
                <a:solidFill>
                  <a:schemeClr val="tx1"/>
                </a:solidFill>
                <a:effectLst/>
                <a:uLnTx/>
                <a:uFillTx/>
                <a:latin typeface="+mj-lt"/>
                <a:ea typeface="+mn-ea"/>
                <a:cs typeface="+mn-cs"/>
              </a:rPr>
              <a:t>的一条</a:t>
            </a:r>
            <a:r>
              <a:rPr lang="zh-CN" altLang="en-US" sz="2800" b="1" dirty="0">
                <a:latin typeface="+mj-lt"/>
              </a:rPr>
              <a:t>角</a:t>
            </a:r>
            <a:r>
              <a:rPr kumimoji="0" lang="zh-CN" altLang="en-US" sz="2800" b="1" i="0" u="none" strike="noStrike" kern="1200" cap="none" spc="0" normalizeH="0" baseline="0" noProof="0" dirty="0">
                <a:ln>
                  <a:noFill/>
                </a:ln>
                <a:solidFill>
                  <a:schemeClr val="tx1"/>
                </a:solidFill>
                <a:effectLst/>
                <a:uLnTx/>
                <a:uFillTx/>
                <a:latin typeface="+mj-lt"/>
                <a:ea typeface="+mn-ea"/>
                <a:cs typeface="+mn-cs"/>
              </a:rPr>
              <a:t>平分线，</a:t>
            </a:r>
            <a:r>
              <a:rPr kumimoji="0" lang="en-US" altLang="zh-CN" sz="2800" b="1" i="1" u="none" strike="noStrike" kern="1200" cap="none" spc="0" normalizeH="0" baseline="0" noProof="0" dirty="0">
                <a:ln>
                  <a:noFill/>
                </a:ln>
                <a:solidFill>
                  <a:schemeClr val="tx1"/>
                </a:solidFill>
                <a:effectLst/>
                <a:uLnTx/>
                <a:uFillTx/>
                <a:latin typeface="+mj-lt"/>
                <a:ea typeface="+mn-ea"/>
                <a:cs typeface="+mn-cs"/>
              </a:rPr>
              <a:t>DE</a:t>
            </a:r>
            <a:r>
              <a:rPr kumimoji="0" lang="zh-CN" altLang="en-US" sz="2800" b="1" i="0" u="none" strike="noStrike" kern="1200" cap="none" spc="0" normalizeH="0" baseline="0" noProof="0" dirty="0">
                <a:ln>
                  <a:noFill/>
                </a:ln>
                <a:solidFill>
                  <a:schemeClr val="tx1"/>
                </a:solidFill>
                <a:effectLst/>
                <a:uLnTx/>
                <a:uFillTx/>
                <a:latin typeface="+mj-lt"/>
                <a:ea typeface="+mn-ea"/>
                <a:cs typeface="+mn-cs"/>
              </a:rPr>
              <a:t>⊥</a:t>
            </a:r>
            <a:r>
              <a:rPr kumimoji="0" lang="en-US" altLang="zh-CN" sz="2800" b="1" i="1" u="none" strike="noStrike" kern="1200" cap="none" spc="0" normalizeH="0" baseline="0" noProof="0" dirty="0">
                <a:ln>
                  <a:noFill/>
                </a:ln>
                <a:solidFill>
                  <a:schemeClr val="tx1"/>
                </a:solidFill>
                <a:effectLst/>
                <a:uLnTx/>
                <a:uFillTx/>
                <a:latin typeface="+mj-lt"/>
                <a:ea typeface="+mn-ea"/>
                <a:cs typeface="+mn-cs"/>
              </a:rPr>
              <a:t>AB</a:t>
            </a:r>
            <a:r>
              <a:rPr kumimoji="0" lang="zh-CN" altLang="en-US" sz="2800" b="1" i="0" u="none" strike="noStrike" kern="1200" cap="none" spc="0" normalizeH="0" baseline="0" noProof="0" dirty="0">
                <a:ln>
                  <a:noFill/>
                </a:ln>
                <a:solidFill>
                  <a:schemeClr val="tx1"/>
                </a:solidFill>
                <a:effectLst/>
                <a:uLnTx/>
                <a:uFillTx/>
                <a:latin typeface="+mj-lt"/>
                <a:ea typeface="+mn-ea"/>
                <a:cs typeface="+mn-cs"/>
              </a:rPr>
              <a:t>， 垂足为 </a:t>
            </a:r>
            <a:r>
              <a:rPr kumimoji="0" lang="en-US" altLang="zh-CN" sz="2800" b="1" i="1" u="none" strike="noStrike" kern="1200" cap="none" spc="0" normalizeH="0" baseline="0" noProof="0" dirty="0">
                <a:ln>
                  <a:noFill/>
                </a:ln>
                <a:solidFill>
                  <a:schemeClr val="tx1"/>
                </a:solidFill>
                <a:effectLst/>
                <a:uLnTx/>
                <a:uFillTx/>
                <a:latin typeface="+mj-lt"/>
                <a:ea typeface="+mn-ea"/>
                <a:cs typeface="+mn-cs"/>
              </a:rPr>
              <a:t>E</a:t>
            </a:r>
            <a:r>
              <a:rPr kumimoji="0" lang="zh-CN" altLang="en-US" sz="2800" b="1" i="0" u="none" strike="noStrike" kern="1200" cap="none" spc="0" normalizeH="0" baseline="0" noProof="0" dirty="0">
                <a:ln>
                  <a:noFill/>
                </a:ln>
                <a:solidFill>
                  <a:schemeClr val="tx1"/>
                </a:solidFill>
                <a:effectLst/>
                <a:uLnTx/>
                <a:uFillTx/>
                <a:latin typeface="+mj-lt"/>
                <a:ea typeface="+mn-ea"/>
                <a:cs typeface="+mn-cs"/>
              </a:rPr>
              <a:t>。你认为</a:t>
            </a:r>
            <a:r>
              <a:rPr kumimoji="0" lang="en-US" altLang="zh-CN" sz="2800" b="1" i="1" u="none" strike="noStrike" kern="1200" cap="none" spc="0" normalizeH="0" baseline="0" noProof="0" dirty="0">
                <a:ln>
                  <a:noFill/>
                </a:ln>
                <a:solidFill>
                  <a:schemeClr val="tx1"/>
                </a:solidFill>
                <a:effectLst/>
                <a:uLnTx/>
                <a:uFillTx/>
                <a:latin typeface="+mj-lt"/>
                <a:ea typeface="+mn-ea"/>
                <a:cs typeface="+mn-cs"/>
              </a:rPr>
              <a:t>DE</a:t>
            </a:r>
            <a:r>
              <a:rPr kumimoji="0" lang="zh-CN" altLang="en-US" sz="2800" b="1" i="0" u="none" strike="noStrike" kern="1200" cap="none" spc="0" normalizeH="0" baseline="0" noProof="0" dirty="0">
                <a:ln>
                  <a:noFill/>
                </a:ln>
                <a:solidFill>
                  <a:schemeClr val="tx1"/>
                </a:solidFill>
                <a:effectLst/>
                <a:uLnTx/>
                <a:uFillTx/>
                <a:latin typeface="+mj-lt"/>
                <a:ea typeface="+mn-ea"/>
                <a:cs typeface="+mn-cs"/>
              </a:rPr>
              <a:t>与</a:t>
            </a:r>
            <a:r>
              <a:rPr kumimoji="0" lang="en-US" altLang="zh-CN" sz="2800" b="1" i="1" u="none" strike="noStrike" kern="1200" cap="none" spc="0" normalizeH="0" baseline="0" noProof="0" dirty="0">
                <a:ln>
                  <a:noFill/>
                </a:ln>
                <a:solidFill>
                  <a:schemeClr val="tx1"/>
                </a:solidFill>
                <a:effectLst/>
                <a:uLnTx/>
                <a:uFillTx/>
                <a:latin typeface="+mj-lt"/>
                <a:ea typeface="+mn-ea"/>
                <a:cs typeface="+mn-cs"/>
              </a:rPr>
              <a:t>DC </a:t>
            </a:r>
            <a:r>
              <a:rPr kumimoji="0" lang="zh-CN" altLang="en-US" sz="2800" b="1" i="0" u="none" strike="noStrike" kern="1200" cap="none" spc="0" normalizeH="0" baseline="0" noProof="0" dirty="0">
                <a:ln>
                  <a:noFill/>
                </a:ln>
                <a:solidFill>
                  <a:schemeClr val="tx1"/>
                </a:solidFill>
                <a:effectLst/>
                <a:uLnTx/>
                <a:uFillTx/>
                <a:latin typeface="+mj-lt"/>
                <a:ea typeface="+mn-ea"/>
                <a:cs typeface="+mn-cs"/>
              </a:rPr>
              <a:t>相等吗</a:t>
            </a:r>
            <a:r>
              <a:rPr kumimoji="0" lang="en-US" altLang="zh-CN" sz="2800" b="1" i="0" u="none" strike="noStrike" kern="1200" cap="none" spc="0" normalizeH="0" baseline="0" noProof="0" dirty="0">
                <a:ln>
                  <a:noFill/>
                </a:ln>
                <a:solidFill>
                  <a:schemeClr val="tx1"/>
                </a:solidFill>
                <a:effectLst/>
                <a:uLnTx/>
                <a:uFillTx/>
                <a:latin typeface="+mj-lt"/>
                <a:ea typeface="+mn-ea"/>
                <a:cs typeface="+mn-cs"/>
              </a:rPr>
              <a:t>?</a:t>
            </a:r>
            <a:r>
              <a:rPr kumimoji="0" lang="zh-CN" altLang="en-US" sz="2800" b="1" i="0" u="none" strike="noStrike" kern="1200" cap="none" spc="0" normalizeH="0" baseline="0" noProof="0" dirty="0">
                <a:ln>
                  <a:noFill/>
                </a:ln>
                <a:solidFill>
                  <a:schemeClr val="tx1"/>
                </a:solidFill>
                <a:effectLst/>
                <a:uLnTx/>
                <a:uFillTx/>
                <a:latin typeface="+mj-lt"/>
                <a:ea typeface="+mn-ea"/>
                <a:cs typeface="+mn-cs"/>
              </a:rPr>
              <a:t>为什么</a:t>
            </a:r>
            <a:r>
              <a:rPr kumimoji="0" lang="en-US" altLang="zh-CN" sz="2800" b="1" i="0" u="none" strike="noStrike" kern="1200" cap="none" spc="0" normalizeH="0" baseline="0" noProof="0" dirty="0">
                <a:ln>
                  <a:noFill/>
                </a:ln>
                <a:solidFill>
                  <a:schemeClr val="tx1"/>
                </a:solidFill>
                <a:effectLst/>
                <a:uLnTx/>
                <a:uFillTx/>
                <a:latin typeface="+mj-lt"/>
                <a:ea typeface="+mn-ea"/>
                <a:cs typeface="+mn-cs"/>
              </a:rPr>
              <a:t>?</a:t>
            </a:r>
            <a:r>
              <a:rPr kumimoji="0" lang="zh-CN" altLang="en-US" sz="2800" b="1" i="0" u="none" strike="noStrike" kern="1200" cap="none" spc="0" normalizeH="0" baseline="0" noProof="0" dirty="0">
                <a:ln>
                  <a:noFill/>
                </a:ln>
                <a:solidFill>
                  <a:schemeClr val="tx1"/>
                </a:solidFill>
                <a:effectLst/>
                <a:uLnTx/>
                <a:uFillTx/>
                <a:latin typeface="+mj-lt"/>
                <a:ea typeface="+mn-ea"/>
                <a:cs typeface="+mn-cs"/>
              </a:rPr>
              <a:t> </a:t>
            </a:r>
            <a:endParaRPr kumimoji="0" lang="zh-CN" altLang="en-US" sz="2800" b="1" i="0" u="none" strike="noStrike" kern="1200" cap="none" spc="0" normalizeH="0" baseline="0" noProof="0" dirty="0">
              <a:ln>
                <a:noFill/>
              </a:ln>
              <a:solidFill>
                <a:schemeClr val="tx1"/>
              </a:solidFill>
              <a:effectLst/>
              <a:uLnTx/>
              <a:uFillTx/>
              <a:latin typeface="+mj-lt"/>
              <a:ea typeface="+mn-ea"/>
              <a:cs typeface="+mn-cs"/>
            </a:endParaRPr>
          </a:p>
        </p:txBody>
      </p:sp>
      <p:pic>
        <p:nvPicPr>
          <p:cNvPr id="13316" name="图片 6"/>
          <p:cNvPicPr>
            <a:picLocks noChangeAspect="1"/>
          </p:cNvPicPr>
          <p:nvPr/>
        </p:nvPicPr>
        <p:blipFill>
          <a:blip r:embed="rId1">
            <a:clrChange>
              <a:clrFrom>
                <a:srgbClr val="FFFFFF"/>
              </a:clrFrom>
              <a:clrTo>
                <a:srgbClr val="FFFFFF">
                  <a:alpha val="0"/>
                </a:srgbClr>
              </a:clrTo>
            </a:clrChange>
          </a:blip>
          <a:stretch>
            <a:fillRect/>
          </a:stretch>
        </p:blipFill>
        <p:spPr>
          <a:xfrm>
            <a:off x="5896134" y="2322044"/>
            <a:ext cx="2946400" cy="1828800"/>
          </a:xfrm>
          <a:prstGeom prst="rect">
            <a:avLst/>
          </a:prstGeom>
          <a:noFill/>
          <a:ln w="9525">
            <a:noFill/>
          </a:ln>
        </p:spPr>
      </p:pic>
      <p:sp>
        <p:nvSpPr>
          <p:cNvPr id="8" name="矩形 7"/>
          <p:cNvSpPr/>
          <p:nvPr/>
        </p:nvSpPr>
        <p:spPr>
          <a:xfrm>
            <a:off x="471320" y="2350227"/>
            <a:ext cx="1731564" cy="461665"/>
          </a:xfrm>
          <a:prstGeom prst="rect">
            <a:avLst/>
          </a:prstGeom>
          <a:noFill/>
          <a:ln w="9525">
            <a:noFill/>
          </a:ln>
        </p:spPr>
        <p:txBody>
          <a:bodyPr wrap="none">
            <a:spAutoFit/>
          </a:bodyPr>
          <a:lstStyle/>
          <a:p>
            <a:r>
              <a:rPr lang="zh-CN" altLang="en-US" sz="2400" b="1" dirty="0">
                <a:solidFill>
                  <a:srgbClr val="FF0000"/>
                </a:solidFill>
                <a:latin typeface="Times New Roman" panose="02020603050405020304" pitchFamily="18" charset="0"/>
                <a:ea typeface="黑体" panose="02010609060101010101" pitchFamily="49" charset="-122"/>
              </a:rPr>
              <a:t>解：相等。</a:t>
            </a:r>
            <a:endParaRPr lang="zh-CN" altLang="en-US" sz="2400" dirty="0">
              <a:solidFill>
                <a:srgbClr val="FF0000"/>
              </a:solidFill>
              <a:ea typeface="黑体" panose="02010609060101010101" pitchFamily="49" charset="-122"/>
            </a:endParaRPr>
          </a:p>
        </p:txBody>
      </p:sp>
      <p:sp>
        <p:nvSpPr>
          <p:cNvPr id="9" name="矩形: 圆角 8"/>
          <p:cNvSpPr/>
          <p:nvPr/>
        </p:nvSpPr>
        <p:spPr>
          <a:xfrm>
            <a:off x="469106" y="399256"/>
            <a:ext cx="1160463" cy="544513"/>
          </a:xfrm>
          <a:prstGeom prst="roundRect">
            <a:avLst/>
          </a:prstGeom>
          <a:noFill/>
          <a:ln>
            <a:solidFill>
              <a:srgbClr val="FD2395"/>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800" b="1" i="0" u="none" strike="noStrike" kern="1200" cap="none" spc="0" normalizeH="0" baseline="0" noProof="0" dirty="0">
                <a:ln>
                  <a:noFill/>
                </a:ln>
                <a:solidFill>
                  <a:srgbClr val="FD2395"/>
                </a:solidFill>
                <a:effectLst/>
                <a:uLnTx/>
                <a:uFillTx/>
                <a:latin typeface="+mn-lt"/>
                <a:ea typeface="+mn-ea"/>
                <a:cs typeface="+mn-cs"/>
              </a:rPr>
              <a:t>练习</a:t>
            </a:r>
            <a:endParaRPr kumimoji="0" lang="zh-CN" altLang="en-US" sz="2800" b="1" i="0" u="none" strike="noStrike" kern="1200" cap="none" spc="0" normalizeH="0" baseline="0" noProof="0" dirty="0">
              <a:ln>
                <a:noFill/>
              </a:ln>
              <a:solidFill>
                <a:srgbClr val="FD2395"/>
              </a:solidFill>
              <a:effectLst/>
              <a:uLnTx/>
              <a:uFillTx/>
              <a:latin typeface="+mn-lt"/>
              <a:ea typeface="+mn-ea"/>
              <a:cs typeface="+mn-cs"/>
            </a:endParaRPr>
          </a:p>
        </p:txBody>
      </p:sp>
      <p:sp>
        <p:nvSpPr>
          <p:cNvPr id="11" name="文本框 10"/>
          <p:cNvSpPr txBox="1"/>
          <p:nvPr/>
        </p:nvSpPr>
        <p:spPr>
          <a:xfrm>
            <a:off x="5256332" y="305432"/>
            <a:ext cx="3254016" cy="392928"/>
          </a:xfrm>
          <a:prstGeom prst="rect">
            <a:avLst/>
          </a:prstGeom>
          <a:noFill/>
        </p:spPr>
        <p:txBody>
          <a:bodyPr wrap="square" rtlCol="0">
            <a:spAutoFit/>
          </a:bodyPr>
          <a:lstStyle/>
          <a:p>
            <a:pPr defTabSz="914400">
              <a:lnSpc>
                <a:spcPct val="120000"/>
              </a:lnSpc>
            </a:pPr>
            <a:r>
              <a:rPr lang="en-US" altLang="zh-CN" b="1" dirty="0">
                <a:solidFill>
                  <a:srgbClr val="FFC000"/>
                </a:solidFill>
                <a:latin typeface="Times New Roman" panose="02020603050405020304"/>
              </a:rPr>
              <a:t>【</a:t>
            </a:r>
            <a:r>
              <a:rPr lang="zh-CN" altLang="en-US" b="1" dirty="0">
                <a:solidFill>
                  <a:srgbClr val="FFC000"/>
                </a:solidFill>
                <a:latin typeface="Times New Roman" panose="02020603050405020304"/>
              </a:rPr>
              <a:t>课本</a:t>
            </a:r>
            <a:r>
              <a:rPr lang="en-US" altLang="zh-CN" b="1" dirty="0">
                <a:solidFill>
                  <a:srgbClr val="FFC000"/>
                </a:solidFill>
                <a:latin typeface="Times New Roman" panose="02020603050405020304"/>
              </a:rPr>
              <a:t>P133 </a:t>
            </a:r>
            <a:r>
              <a:rPr lang="zh-CN" altLang="en-US" b="1" dirty="0">
                <a:solidFill>
                  <a:srgbClr val="FFC000"/>
                </a:solidFill>
                <a:latin typeface="Times New Roman" panose="02020603050405020304"/>
              </a:rPr>
              <a:t>随堂练习 第</a:t>
            </a:r>
            <a:r>
              <a:rPr lang="en-US" altLang="zh-CN" b="1" dirty="0">
                <a:solidFill>
                  <a:srgbClr val="FFC000"/>
                </a:solidFill>
                <a:latin typeface="Times New Roman" panose="02020603050405020304"/>
              </a:rPr>
              <a:t>1</a:t>
            </a:r>
            <a:r>
              <a:rPr lang="zh-CN" altLang="en-US" b="1" dirty="0">
                <a:solidFill>
                  <a:srgbClr val="FFC000"/>
                </a:solidFill>
                <a:latin typeface="Times New Roman" panose="02020603050405020304"/>
              </a:rPr>
              <a:t>题</a:t>
            </a:r>
            <a:r>
              <a:rPr lang="en-US" altLang="zh-CN" b="1" dirty="0">
                <a:solidFill>
                  <a:srgbClr val="FFC000"/>
                </a:solidFill>
                <a:latin typeface="Times New Roman" panose="02020603050405020304"/>
              </a:rPr>
              <a:t>】</a:t>
            </a:r>
            <a:endParaRPr lang="zh-CN" altLang="en-US" b="1" dirty="0">
              <a:solidFill>
                <a:srgbClr val="FFC000"/>
              </a:solidFill>
              <a:latin typeface="Times New Roman" panose="02020603050405020304"/>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8" grpId="0"/>
    </p:bldLst>
  </p:timing>
</p:sld>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Times New Roman-Arial">
      <a:majorFont>
        <a:latin typeface="Times New Roman"/>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Office 主题​​">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Times New Roman-Arial">
      <a:majorFont>
        <a:latin typeface="Times New Roman"/>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0</TotalTime>
  <Words>2187</Words>
  <Application>WPS 演示</Application>
  <PresentationFormat>全屏显示(16:9)</PresentationFormat>
  <Paragraphs>206</Paragraphs>
  <Slides>23</Slides>
  <Notes>0</Notes>
  <HiddenSlides>0</HiddenSlides>
  <MMClips>1</MMClips>
  <ScaleCrop>false</ScaleCrop>
  <HeadingPairs>
    <vt:vector size="6" baseType="variant">
      <vt:variant>
        <vt:lpstr>已用的字体</vt:lpstr>
      </vt:variant>
      <vt:variant>
        <vt:i4>12</vt:i4>
      </vt:variant>
      <vt:variant>
        <vt:lpstr>主题</vt:lpstr>
      </vt:variant>
      <vt:variant>
        <vt:i4>2</vt:i4>
      </vt:variant>
      <vt:variant>
        <vt:lpstr>幻灯片标题</vt:lpstr>
      </vt:variant>
      <vt:variant>
        <vt:i4>23</vt:i4>
      </vt:variant>
    </vt:vector>
  </HeadingPairs>
  <TitlesOfParts>
    <vt:vector size="37" baseType="lpstr">
      <vt:lpstr>Arial</vt:lpstr>
      <vt:lpstr>宋体</vt:lpstr>
      <vt:lpstr>Wingdings</vt:lpstr>
      <vt:lpstr>Times New Roman</vt:lpstr>
      <vt:lpstr>黑体</vt:lpstr>
      <vt:lpstr>楷体_GB2312</vt:lpstr>
      <vt:lpstr>Times New Roman</vt:lpstr>
      <vt:lpstr>楷体</vt:lpstr>
      <vt:lpstr>微软雅黑</vt:lpstr>
      <vt:lpstr>Arial Unicode MS</vt:lpstr>
      <vt:lpstr>Calibri</vt:lpstr>
      <vt:lpstr>Cambria Math</vt:lpstr>
      <vt:lpstr>Office 主题​​</vt:lpstr>
      <vt:lpstr>2_Office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慢慢来</cp:lastModifiedBy>
  <cp:revision>68</cp:revision>
  <dcterms:created xsi:type="dcterms:W3CDTF">2018-09-21T05:25:00Z</dcterms:created>
  <dcterms:modified xsi:type="dcterms:W3CDTF">2025-01-20T00:26:21Z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896F23123B574E89BFC74941077DE049</vt:lpwstr>
  </property>
  <property fmtid="{D5CDD505-2E9C-101B-9397-08002B2CF9AE}" pid="3" name="KSOProductBuildVer">
    <vt:lpwstr>2052-12.1.0.19770</vt:lpwstr>
  </property>
</Properties>
</file>