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404" r:id="rId4"/>
    <p:sldId id="384" r:id="rId5"/>
    <p:sldId id="381" r:id="rId6"/>
    <p:sldId id="406" r:id="rId7"/>
    <p:sldId id="283" r:id="rId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0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6.1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下图表示某港口某日从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13:00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19:00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水深变化的情况。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84" y="1088549"/>
            <a:ext cx="3224035" cy="38643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0051" y="1598455"/>
            <a:ext cx="496490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图中反映了哪两个变量之间的关系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其中，哪个是自变量，哪个是因变量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193" y="3194501"/>
            <a:ext cx="4368100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解：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图中反映了水深与时间之间的关系。其中时间是自变量，水深是因变量。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86526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下图表示某港口某日从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13:00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19:00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水深变化的情况。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84" y="1088549"/>
            <a:ext cx="3224035" cy="38643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0051" y="1598455"/>
            <a:ext cx="475773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请描述水深随时间的变化而变化的情况。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051" y="2831212"/>
            <a:ext cx="457200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(2) 13:00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 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16:00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水深逐渐上升，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16:00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 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19:00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 ，水深逐渐下降。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363353"/>
            <a:ext cx="8015079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在某些情况下，可以按照体表面积计算用药剂量。有一种针对体重在 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30 kg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以下儿童的计算方法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儿童体表面积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单位：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6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)=0.035×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体重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单位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:kg)+0.1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，某种药儿童用药剂量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该药成人用药剂量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×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儿童体表面积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÷1.73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8643" y="2810433"/>
            <a:ext cx="816530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这个情境中有哪些变量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随着儿童体重的增加，其他量会发生怎样的变化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643" y="3817119"/>
            <a:ext cx="816530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有一种药物，成人每次用药剂量为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。按照上述方法，体重为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15 kg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的儿童每次用药剂量大约是多少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5400" y="383362"/>
            <a:ext cx="8726148" cy="2832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:(1)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变量有儿童体表面积，儿童的体重，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某种药的儿童用药剂量。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儿童体表面积随着儿童体重的变化而变化，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某种药的儿童用药剂量随着儿童体表面积变化而变化。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796" y="3207855"/>
            <a:ext cx="830075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儿童体表面积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=0.035×15+0.1 = 0.625(m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0782" y="3759419"/>
            <a:ext cx="770077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儿童每次用药剂量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=1×0.625÷1.73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≈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0.36 (g)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0782" y="4310982"/>
            <a:ext cx="850057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即体重为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15 kg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的儿童每次用药剂量大约是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0.36 g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</Words>
  <Application>WPS 演示</Application>
  <PresentationFormat>全屏显示(16:9)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402</cp:revision>
  <dcterms:created xsi:type="dcterms:W3CDTF">2016-01-14T07:05:00Z</dcterms:created>
  <dcterms:modified xsi:type="dcterms:W3CDTF">2025-01-20T00:28:05Z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