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ink/ink1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19" r:id="rId3"/>
    <p:sldId id="390" r:id="rId4"/>
    <p:sldId id="391" r:id="rId5"/>
    <p:sldId id="392" r:id="rId6"/>
    <p:sldId id="348" r:id="rId7"/>
    <p:sldId id="393" r:id="rId8"/>
    <p:sldId id="376" r:id="rId9"/>
    <p:sldId id="394" r:id="rId10"/>
    <p:sldId id="358" r:id="rId11"/>
    <p:sldId id="379" r:id="rId12"/>
    <p:sldId id="355" r:id="rId13"/>
    <p:sldId id="380" r:id="rId14"/>
    <p:sldId id="381" r:id="rId15"/>
    <p:sldId id="382" r:id="rId16"/>
    <p:sldId id="385" r:id="rId17"/>
    <p:sldId id="350" r:id="rId18"/>
    <p:sldId id="352" r:id="rId19"/>
    <p:sldId id="389" r:id="rId20"/>
    <p:sldId id="395" r:id="rId21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9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9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8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3048000" algn="l" defTabSz="12192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3657600" algn="l" defTabSz="12192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4267200" algn="l" defTabSz="12192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4876800" algn="l" defTabSz="12192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78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D704"/>
    <a:srgbClr val="FEFEED"/>
    <a:srgbClr val="B592BA"/>
    <a:srgbClr val="FFFFFF"/>
    <a:srgbClr val="FFCCCC"/>
    <a:srgbClr val="FF99CC"/>
    <a:srgbClr val="9966FF"/>
    <a:srgbClr val="CC3399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99" autoAdjust="0"/>
    <p:restoredTop sz="94660" autoAdjust="0"/>
  </p:normalViewPr>
  <p:slideViewPr>
    <p:cSldViewPr snapToGrid="0" showGuides="1">
      <p:cViewPr varScale="1">
        <p:scale>
          <a:sx n="61" d="100"/>
          <a:sy n="61" d="100"/>
        </p:scale>
        <p:origin x="102" y="1218"/>
      </p:cViewPr>
      <p:guideLst>
        <p:guide orient="horz" pos="2137"/>
        <p:guide pos="378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1668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00508EC-415E-4FA1-89AF-819FF3000C1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D2E9CDD2-D059-41D1-A1F7-80B51094E5B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147480000" min="-2147480000" units="cm"/>
          <inkml:channel name="Y" type="integer" max="2147480000" min="-2147480000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08T01:59:46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1464.000 23.000 17064,'0.000'-4.000'92,"0.000"4.000"-32,0.000-1.000-1,0.000 1.000 1,1.000-1.000 0,-1.000 1.000 0,0.000-1.000 0,0.000 1.000 0,0.000-1.000 0,0.000 0.000 0,0.000 1.000 0,0.000-1.000 0,0.000 1.000 0,0.000-1.000 0,0.000 1.000 0,0.000-1.000 0,0.000 1.000 0,0.000-1.000 0,0.000 0.000-1,0.000 1.000 1,0.000-1.000 0,-1.000 1.000 0,1.000-1.000 0,0.000 1.000 0,0.000-1.000 0,-1.000 1.000 0,1.000-1.000 0,0.000 1.000 0,-1.000 0.000 0,1.000-1.000 0,0.000 1.000 0,-1.000-1.000 0,1.000 1.000 0,-1.000 0.000-1,1.000-1.000 1,0.000 1.000 0,-1.000 0.000 0,1.000-1.000 0,-1.000 1.000 0,1.000 0.000 0,-1.000 0.000 0,0.000 0.000 0,1.000-1.000 0,-1.000 1.000 0,1.000 0.000 0,-1.000 0.000 0,1.000 0.000 0,-1.000 0.000 0,1.000 0.000 0,-1.000 0.000-1,1.000 0.000 1,-1.000 0.000 0,0.000 0.000 0,1.000 0.000 0,-1.000 0.000 0,1.000 1.000 0,-1.000-1.000 0,1.000 0.000 0,-1.000 0.000 0,1.000 0.000 0,-1.000 1.000 0,1.000-1.000 0,-1.000 0.000 0,1.000 1.000 0,-1.000-1.000-1,1.000 0.000 1,0.000 1.000 0,-1.000-1.000 0,1.000 1.000 0,0.000-1.000 0,-1.000 1.000 0,-13.000 8.000 54,1.000 0.000 0,1.000 2.000-1,-17.000 16.000 1,5.000-5.000-46,-1090.000 984.000 1922,1056.000-953.000-2690,-58.000 69.000 1,54.000-42.000-6492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147480000" min="-2147480000" units="cm"/>
          <inkml:channel name="Y" type="integer" max="2147480000" min="-2147480000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11T05:59:25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402.000 292.000 5154,'0.000'0.000'12523,"2.000"-18.000"-12258,11.000-17.000-149,-10.000 30.000-119,-1.000-1.000 0,0.000 1.000 0,0.000-1.000 1,0.000 0.000-1,0.000 1.000 0,-1.000-1.000 0,0.000 0.000 0,0.000-9.000 0,0.000 8.000-3,-1.000 0.000-1,-1.000 0.000 1,1.000 0.000-1,-1.000 0.000 1,0.000 0.000 0,-1.000 0.000-1,0.000 0.000 1,0.000 1.000-1,0.000-1.000 1,-1.000 0.000-1,0.000 1.000 1,0.000 0.000-1,0.000 0.000 1,-1.000 0.000 0,0.000 0.000-1,0.000 0.000 1,-1.000 1.000-1,0.000 0.000 1,0.000 0.000-1,0.000 0.000 1,0.000 1.000-1,-1.000-1.000 1,-10.000-5.000 0,11.000 6.000 15,-1.000 1.000 0,0.000-1.000 0,0.000 2.000 0,0.000-1.000 0,0.000 0.000 1,0.000 1.000-1,-1.000 0.000 0,1.000 1.000 0,-1.000-1.000 0,0.000 1.000 1,1.000 1.000-1,-1.000-1.000 0,0.000 1.000 0,1.000 0.000 0,-1.000 1.000 1,0.000-1.000-1,1.000 1.000 0,-11.000 3.000 0,7.000 0.000 49,0.000 0.000 0,1.000 0.000 0,0.000 1.000 0,-1.000 0.000-1,1.000 0.000 1,1.000 1.000 0,-1.000 1.000 0,1.000-1.000 0,0.000 1.000 0,-12.000 15.000 0,8.000-9.000-49,1.000 1.000 1,0.000 0.000-1,1.000 0.000 0,1.000 1.000 1,0.000 1.000-1,1.000-1.000 1,0.000 2.000-1,2.000-1.000 1,0.000 1.000-1,1.000-1.000 1,0.000 2.000-1,1.000-1.000 1,1.000 0.000-1,1.000 1.000 1,1.000-1.000-1,0.000 1.000 1,2.000 19.000-1,0.000-35.000-22,-1.000 0.000 0,1.000 1.000 0,0.000-1.000 0,0.000 0.000 0,0.000 0.000 0,0.000 1.000 0,0.000-1.000 0,1.000 0.000 0,-1.000 0.000 0,1.000 0.000 0,-1.000-1.000 0,1.000 1.000 0,0.000 0.000 0,0.000 0.000 0,0.000-1.000 0,-1.000 1.000 0,2.000-1.000 0,-1.000 0.000 0,0.000 0.000 0,0.000 0.000 0,0.000 0.000 0,0.000 0.000 0,1.000 0.000 0,-1.000 0.000 0,0.000-1.000 0,1.000 1.000 0,-1.000-1.000 0,1.000 1.000 0,2.000-1.000 0,13.000 2.000-77,0.000 0.000-1,33.000-1.000 1,-36.000-1.000-78,-4.000 0.000 30,-1.000 0.000 0,1.000-1.000 0,0.000 0.000 1,-1.000-1.000-1,1.000 0.000 0,-1.000-1.000 0,0.000 0.000 1,1.000 0.000-1,-1.000-1.000 0,-1.000 0.000 0,1.000-1.000 1,-1.000 0.000-1,1.000-1.000 0,-1.000 0.000 0,-1.000 0.000 1,0.000-1.000-1,1.000 0.000 0,8.000-10.000 0,41.000-51.000-1880,-41.000 46.000 1690,35.000-34.000 1,-51.000 56.000 348,-1.000-1.000 0,0.000 1.000 0,1.000 0.000 1,-1.000-1.000-1,0.000 1.000 0,1.000 0.000 0,-1.000 0.000 0,0.000 0.000 0,1.000-1.000 0,-1.000 1.000 0,0.000 0.000 0,1.000 0.000 0,-1.000 0.000 1,1.000 0.000-1,-1.000 0.000 0,0.000 0.000 0,1.000 0.000 0,-1.000 0.000 0,1.000 0.000 0,-1.000 0.000 0,1.000 0.000 0,-1.000 0.000 0,0.000 0.000 1,1.000 0.000-1,-1.000 0.000 0,1.000 0.000 0,-1.000 0.000 0,0.000 0.000 0,1.000 0.000 0,-1.000 1.000 0,0.000-1.000 0,1.000 0.000 0,-1.000 0.000 1,0.000 1.000-1,1.000-1.000 0,-1.000 0.000 0,0.000 0.000 0,1.000 1.000 0,-1.000-1.000 0,0.000 0.000 0,0.000 1.000 0,1.000-1.000 1,-1.000 0.000-1,0.000 1.000 0,0.000-1.000 0,0.000 1.000 0,1.000-1.000 0,-1.000 0.000 0,0.000 1.000 0,0.000-1.000 0,0.000 1.000 0,0.000-1.000 1,0.000 0.000-1,0.000 1.000 0,0.000-1.000 0,0.000 1.000 0,0.000-1.000 0,0.000 0.000 0,0.000 1.000 0,0.000-1.000 0,0.000 1.000 0,0.000-1.000 1,-1.000 1.000-1,2.000 37.000 1141,-1.000-32.000-852,0.000 13.000 235,1.000 6.000 60,-2.000 1.000 1,0.000 0.000-1,-2.000 0.000 1,-7.000 29.000-1,-27.000 75.000 759,-28.000 114.000 255,57.000-216.000-1504,-3.000 23.000 29,11.000-50.000-171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147480000" min="-2147480000" units="cm"/>
          <inkml:channel name="Y" type="integer" max="2147480000" min="-2147480000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11T05:59:26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255.000 337.000 4066,'11.000'0.000'6665,"13.000"0.000"-5513,-22.000-1.000-971,1.000 0.000 0,0.000 1.000 0,-1.000-2.000 0,1.000 1.000 0,-1.000 0.000-1,0.000 0.000 1,1.000-1.000 0,-1.000 1.000 0,0.000-1.000 0,0.000 0.000 0,0.000 0.000 0,0.000 0.000 0,0.000 0.000 0,0.000 0.000 0,-1.000 0.000 0,1.000 0.000 0,-1.000-1.000 0,1.000 1.000 0,0.000-3.000 0,27.000-54.000 95,-26.000 53.000-199,2.000-3.000-211,-1.000-1.000 0,0.000 1.000 0,0.000-1.000 0,-1.000 0.000 0,-1.000 0.000 0,1.000 0.000 0,-1.000 0.000 0,-1.000 0.000 0,0.000 0.000 0,-1.000-1.000 0,0.000 1.000 0,-2.000-18.000 0,0.000 24.000 127,0.000 0.000 1,0.000 0.000-1,0.000 0.000 0,-1.000 0.000 0,1.000 1.000 0,-1.000-1.000 1,0.000 1.000-1,0.000 0.000 0,-1.000 0.000 0,1.000 0.000 0,-1.000 0.000 1,1.000 0.000-1,-1.000 1.000 0,0.000 0.000 0,0.000 0.000 1,-6.000-3.000-1,-4.000-1.000-61,0.000 0.000 0,0.000 1.000 0,-25.000-6.000 0,31.000 10.000 122,0.000-1.000 0,0.000 1.000 0,0.000 1.000-1,-1.000 0.000 1,1.000 0.000 0,0.000 0.000 0,0.000 1.000 0,0.000 0.000-1,0.000 1.000 1,0.000-1.000 0,0.000 2.000 0,0.000-1.000 0,0.000 1.000-1,1.000 0.000 1,-1.000 1.000 0,1.000 0.000 0,-11.000 7.000 0,10.000-4.000 39,-1.000 1.000 1,1.000 0.000-1,1.000 0.000 1,0.000 0.000 0,0.000 1.000-1,1.000 0.000 1,0.000 0.000-1,0.000 1.000 1,1.000 0.000 0,0.000 0.000-1,1.000 0.000 1,-5.000 19.000-1,6.000-21.000-75,1.000 0.000 0,0.000 0.000 0,0.000 1.000 0,1.000-1.000 0,0.000 1.000 0,1.000-1.000 0,0.000 1.000 0,0.000 0.000 0,3.000 14.000 0,-2.000-20.000-31,0.000 0.000 0,0.000 0.000-1,0.000 0.000 1,0.000 0.000 0,0.000-1.000-1,1.000 1.000 1,0.000 0.000-1,-1.000 0.000 1,1.000-1.000 0,0.000 1.000-1,0.000-1.000 1,0.000 0.000-1,1.000 1.000 1,-1.000-1.000 0,1.000 0.000-1,-1.000-1.000 1,1.000 1.000-1,-1.000 0.000 1,1.000-1.000 0,0.000 1.000-1,0.000-1.000 1,0.000 0.000-1,0.000 0.000 1,0.000 0.000 0,0.000 0.000-1,0.000 0.000 1,6.000 0.000 0,8.000 1.000-390,0.000 0.000 0,1.000 0.000 0,0.000-2.000 0,-1.000 0.000 0,1.000-1.000 0,-1.000-1.000 1,0.000-1.000-1,1.000 0.000 0,-1.000-1.000 0,-1.000-1.000 0,1.000 0.000 0,-1.000-2.000 0,0.000 0.000 1,0.000 0.000-1,0.000-2.000 0,-1.000 0.000 0,-1.000 0.000 0,27.000-23.000 1035,-41.000 76.000 1895,-6.000 58.000-185,-5.000 0.000 0,-30.000 132.000 0,23.000-140.000-1399,12.000-61.000-1460,-6.000 38.000 1714,9.000-47.000-4245,2.000 0.000-3668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147480000" min="-2147480000" units="cm"/>
          <inkml:channel name="Y" type="integer" max="2147480000" min="-2147480000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11T05:59:31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13.000 0.000 5234,'0.000'0.000'14895,"5.000"9.000"-14628,17.000 8.000-18,0.000-2.000-1,37.000 21.000 1,8.000 5.000-117,-27.000-17.000-70,-29.000-19.000-50,-1.000 1.000-1,0.000 0.000 1,16.000 13.000 0,-24.000-15.000-1,-1.000 0.000 0,0.000-1.000 0,0.000 1.000-1,0.000 0.000 1,0.000 0.000 0,0.000-1.000 0,-1.000 1.000 0,1.000 0.000-1,-1.000 0.000 1,0.000 0.000 0,0.000 0.000 0,-1.000 0.000 0,1.000 0.000 0,-1.000 0.000-1,0.000 0.000 1,0.000-1.000 0,-2.000 6.000 0,-3.000 2.000 40,0.000-1.000 0,-1.000 0.000-1,-1.000-1.000 1,1.000 0.000 0,-2.000 0.000 0,1.000 0.000 0,-14.000 9.000 0,-6.000 5.000-13,-38.000 23.000 0,51.000-37.000-22,-17.000 11.000-35,-40.000 19.000 0,71.000-39.000-13,24.000 0.000-1419,182.000-17.000 1390,-194.000 17.000 46,0.000 0.000 0,0.000 1.000 0,0.000 0.000 1,0.000 1.000-1,0.000 0.000 0,-1.000 1.000 0,1.000 0.000 1,11.000 6.000-1,-18.000-8.000 18,0.000 1.000 0,-1.000 0.000-1,1.000 1.000 1,-1.000-1.000 0,0.000 0.000 0,0.000 1.000 0,0.000 0.000 0,0.000 0.000 0,0.000 0.000-1,-1.000 0.000 1,1.000 0.000 0,-1.000 1.000 0,0.000-1.000 0,0.000 1.000 0,0.000-1.000 0,0.000 1.000-1,-1.000 0.000 1,1.000 0.000 0,-1.000 0.000 0,0.000 0.000 0,0.000 0.000 0,-1.000 0.000-1,1.000 0.000 1,-1.000 0.000 0,0.000 6.000 0,0.000-4.000 63,1.000-1.000 1,-1.000 1.000-1,-1.000 0.000 1,1.000 0.000-1,-1.000-1.000 1,0.000 1.000-1,0.000 0.000 1,-1.000-1.000-1,0.000 1.000 1,0.000-1.000-1,0.000 0.000 0,-1.000 1.000 1,1.000-1.000-1,-1.000 0.000 1,0.000-1.000-1,-1.000 1.000 1,1.000 0.000-1,-1.000-1.000 1,0.000 0.000-1,0.000 0.000 1,-7.000 5.000-1,-11.000 13.000-326,-1.000-2.000 1,-1.000-1.000-1,-1.000 0.000 0,-1.000-2.000 1,-45.000 23.000-1,62.000-39.000-3197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147480000" min="-2147480000" units="cm"/>
          <inkml:channel name="Y" type="integer" max="2147480000" min="-2147480000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11T05:59:33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0.000 0.000 3346,'23.000'2.000'16512,"-20.000"34.000"-14634,-3.000-27.000-1745,5.000 97.000 842,-4.000-1.000 1,-23.000 186.000-1,16.000-224.000-1294,5.000-40.000-2616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147480000" min="-2147480000" units="cm"/>
          <inkml:channel name="Y" type="integer" max="2147480000" min="-2147480000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11T05:59:3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132.000 346.000 1201,'11.000'-9.000'7031,"5.000"-19.000"-5266,-12.000 20.000-1307,10.000-16.000 819,-2.000 1.000 0,0.000-1.000 0,12.000-40.000 0,-20.000 52.000-1451,-1.000 0.000-1,0.000-1.000 1,-1.000 1.000 0,-1.000-1.000-1,0.000 1.000 1,0.000-1.000 0,-1.000 0.000-1,-1.000 1.000 1,-3.000-22.000 0,3.000 32.000 116,0.000 1.000 1,0.000 0.000 0,1.000 0.000 0,-1.000-1.000 0,0.000 1.000-1,0.000 0.000 1,-1.000 0.000 0,1.000 0.000 0,0.000 0.000 0,0.000 0.000-1,0.000 0.000 1,-1.000 0.000 0,1.000 1.000 0,0.000-1.000 0,-1.000 0.000-1,1.000 1.000 1,-1.000-1.000 0,1.000 1.000 0,-1.000-1.000 0,1.000 1.000-1,-1.000 0.000 1,1.000 0.000 0,-1.000 0.000 0,1.000-1.000 0,-1.000 1.000-1,0.000 1.000 1,1.000-1.000 0,-1.000 0.000 0,1.000 0.000 0,-1.000 1.000-1,1.000-1.000 1,-2.000 1.000 0,-3.000 0.000 106,1.000 0.000 0,0.000 0.000-1,-1.000 1.000 1,1.000-1.000 0,0.000 1.000 0,0.000 1.000-1,0.000-1.000 1,-5.000 4.000 0,0.000 3.000 112,0.000 0.000 0,0.000 2.000 0,1.000-1.000 1,0.000 1.000-1,1.000 0.000 0,1.000 1.000 0,-1.000 0.000 0,2.000 0.000 0,0.000 0.000 1,0.000 1.000-1,1.000 0.000 0,1.000 0.000 0,0.000 0.000 0,1.000 1.000 0,0.000-1.000 1,1.000 1.000-1,1.000 0.000 0,0.000 0.000 0,0.000 0.000 0,2.000 0.000 0,3.000 24.000 1,-3.000-34.000-165,0.000 0.000 1,1.000 0.000 0,0.000 0.000-1,-1.000 0.000 1,1.000 0.000 0,1.000 0.000 0,-1.000-1.000-1,0.000 1.000 1,1.000-1.000 0,0.000 1.000-1,0.000-1.000 1,0.000 0.000 0,0.000 0.000 0,5.000 3.000-1,59.000 38.000 187,-30.000-20.000-64,-24.000-15.000 40,0.000 0.000 0,0.000 2.000 1,-1.000 0.000-1,-1.000 0.000 0,0.000 1.000 0,13.000 18.000 0,-18.000-21.000 27,-1.000-1.000 1,-1.000 1.000-1,0.000 0.000 0,0.000 0.000 0,-1.000 0.000 0,0.000 1.000 0,0.000-1.000 0,-1.000 1.000 1,0.000 0.000-1,-1.000-1.000 0,0.000 20.000 0,0.000-24.000-144,-1.000 0.000 1,0.000 0.000-1,0.000 1.000 1,0.000-1.000-1,-1.000 0.000 0,0.000 0.000 1,0.000 1.000-1,0.000-1.000 1,-1.000 0.000-1,1.000 0.000 0,-1.000 0.000 1,0.000 0.000-1,-1.000-1.000 1,1.000 1.000-1,-1.000 0.000 0,0.000-1.000 1,0.000 0.000-1,-1.000 0.000 0,1.000 0.000 1,-1.000 0.000-1,0.000 0.000 1,0.000-1.000-1,0.000 1.000 0,0.000-1.000 1,0.000 0.000-1,-1.000-1.000 1,0.000 1.000-1,1.000-1.000 0,-9.000 3.000 1,3.000-1.000-68,0.000-1.000-1,-1.000-1.000 1,1.000 0.000 0,0.000 0.000 0,-1.000-1.000-1,0.000-1.000 1,1.000 1.000 0,-1.000-2.000-1,1.000 1.000 1,-1.000-2.000 0,-14.000-2.000 0,20.000 3.000-25,1.000 0.000 1,0.000-1.000 0,-1.000 1.000 0,1.000-1.000-1,0.000 0.000 1,0.000 0.000 0,0.000 0.000-1,0.000 0.000 1,1.000-1.000 0,-1.000 0.000 0,0.000 0.000-1,1.000 0.000 1,0.000 0.000 0,0.000 0.000-1,0.000 0.000 1,0.000-1.000 0,0.000 0.000 0,1.000 1.000-1,0.000-1.000 1,-1.000 0.000 0,1.000 0.000-1,1.000-1.000 1,-1.000 1.000 0,1.000 0.000 0,-1.000-1.000-1,1.000 1.000 1,0.000 0.000 0,0.000-8.000-1,1.000 4.000-57,-1.000-1.000-1,1.000 0.000 0,1.000 0.000 0,-1.000 1.000 0,2.000-1.000 0,-1.000 0.000 0,1.000 1.000 0,0.000-1.000 0,1.000 1.000 0,7.000-15.000 0,-4.000 12.000 84,2.000 0.000 0,-1.000 1.000-1,1.000 0.000 1,1.000 0.000 0,0.000 1.000-1,18.000-15.000 1,10.000-7.000 13,8.000-7.000 130,69.000-73.000 0,-111.000 107.000-101,0.000 1.000 0,0.000-1.000 0,0.000 1.000 0,-1.000-1.000 1,1.000 0.000-1,-1.000 0.000 0,0.000 0.000 0,0.000 0.000 0,1.000-7.000 1,-3.000 10.000 4,0.000-13.000-1607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147480000" min="-2147480000" units="cm"/>
          <inkml:channel name="Y" type="integer" max="2147480000" min="-2147480000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11T05:59:42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0.000 8.000 13158,'4.000'-4.000'5861,"5.000"2.000"-3293,27.000 2.000-3328,-28.000 0.000 1490,82.000-1.000-322,101.000 2.000 771,-188.000 0.000-1163,0.000-1.000 0,0.000 0.000 0,1.000 1.000 0,-1.000 0.000 0,0.000 0.000 0,0.000 0.000 0,0.000 0.000 0,0.000 0.000 0,0.000 1.000 0,0.000-1.000 0,0.000 1.000 0,-1.000 0.000 0,1.000 0.000 1,-1.000 0.000-1,1.000 0.000 0,-1.000 0.000 0,1.000 1.000 0,-1.000-1.000 0,0.000 1.000 0,0.000-1.000 0,-1.000 1.000 0,1.000 0.000 0,0.000 0.000 0,-1.000 0.000 0,0.000 0.000 0,1.000 0.000 0,-1.000 0.000 0,0.000 0.000 0,-1.000 0.000 0,1.000 0.000 0,0.000 6.000 0,0.000-2.000 31,-1.000 1.000-1,1.000 0.000 0,-1.000 0.000 0,-1.000 0.000 1,0.000-1.000-1,0.000 1.000 0,0.000 0.000 1,-1.000-1.000-1,0.000 1.000 0,0.000-1.000 1,-1.000 1.000-1,-6.000 10.000 0,-16.000 20.000 126,-1.000 0.000 0,-40.000 42.000 0,36.000-47.000-89,2.000 2.000 1,-38.000 62.000-1,65.000-96.000-83,0.000 0.000 1,1.000 1.000 0,-1.000-1.000-1,0.000 0.000 1,1.000 0.000 0,-1.000 1.000 0,1.000-1.000-1,0.000 0.000 1,-1.000 0.000 0,1.000 1.000-1,0.000-1.000 1,0.000 0.000 0,0.000 1.000-1,-1.000-1.000 1,2.000 1.000 0,-1.000-1.000-1,0.000 0.000 1,0.000 1.000 0,0.000-1.000-1,1.000 0.000 1,-1.000 1.000 0,0.000-1.000-1,1.000 0.000 1,-1.000 0.000 0,1.000 1.000-1,1.000 0.000 1,0.000 0.000 12,0.000 0.000 0,0.000 0.000 0,0.000 0.000 0,0.000-1.000 0,0.000 1.000 0,1.000-1.000 0,-1.000 0.000 0,0.000 0.000 0,1.000 1.000 0,-1.000-2.000-1,1.000 1.000 1,4.000 1.000 0,9.000 1.000 58,0.000-1.000-1,0.000 0.000 0,23.000-2.000 0,-34.000 0.000-76,17.000 1.000 38,0.000-1.000-1,-1.000-1.000 0,1.000-1.000 1,-1.000-1.000-1,1.000-1.000 0,-1.000-1.000 1,24.000-9.000-1,-2.000-1.000-242,38.000-17.000-655,-75.000 29.000-29,0.000-1.000 1,-1.000 1.000-1,0.000-1.000 1,1.000 0.000-1,-1.000 0.000 0,5.000-6.000 1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147480000" min="-2147480000" units="cm"/>
          <inkml:channel name="Y" type="integer" max="2147480000" min="-2147480000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11T05:59:43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327.000 0.000 10277,'-2.000'3.000'9297,"-18.000"25.000"-8549,-2.000-1.000 0,-36.000 35.000-1,-3.000 4.000-50,34.000-35.000-471,2.000-3.000-21,1.000 2.000-1,-26.000 41.000 1,45.000-63.000-193,0.000 1.000 1,0.000 0.000-1,1.000 0.000 0,0.000 1.000 0,1.000-1.000 0,0.000 1.000 1,1.000 0.000-1,-1.000 0.000 0,2.000 0.000 0,0.000 0.000 1,0.000 0.000-1,0.000 0.000 0,3.000 16.000 0,-2.000-25.000-16,1.000 0.000 0,-1.000 0.000-1,1.000 0.000 1,0.000 0.000-1,0.000 0.000 1,-1.000 0.000-1,1.000 0.000 1,0.000 0.000 0,0.000 0.000-1,0.000 0.000 1,0.000 0.000-1,0.000-1.000 1,0.000 1.000-1,1.000 0.000 1,-1.000-1.000 0,0.000 1.000-1,0.000-1.000 1,0.000 1.000-1,1.000-1.000 1,-1.000 0.000-1,0.000 1.000 1,0.000-1.000 0,1.000 0.000-1,-1.000 0.000 1,2.000 0.000-1,38.000 3.000 26,-34.000-3.000-25,60.000 2.000 50,0.000-2.000 0,0.000-3.000-1,0.000-4.000 1,107.000-24.000 0,-147.000 25.000-93,-19.000 5.000-67,0.000 0.000 1,1.000-1.000 0,-1.000 0.000-1,0.000 0.000 1,0.000-1.000 0,0.000 0.000-1,0.000-1.000 1,-1.000 0.000 0,1.000 0.000 0,11.000-9.000-1,-14.000-11.000-3153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147480000" min="-2147480000" units="cm"/>
          <inkml:channel name="Y" type="integer" max="2147480000" min="-2147480000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11T05:59:43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201.000 1.000 2129,'-12.000'6.000'11487,"3.000"8.000"-7615,-4.000 24.000-4515,8.000-22.000 1705,-17.000 44.000-19,-19.000 47.000 1619,-48.000 198.000 1,86.000-288.000-3206,-3.000 11.000 1171,5.000-19.000-4444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147480000" min="-2147480000" units="cm"/>
          <inkml:channel name="Y" type="integer" max="2147480000" min="-2147480000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11T05:59:46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266.000 1.000 7091,'-9.000'8.000'13758,"-35.000"38.000"-13227,14.000-5.000-249,1.000 0.000 0,3.000 2.000 0,1.000 1.000 0,2.000 1.000 0,-23.000 65.000 0,39.000-85.000-263,0.000 0.000 0,2.000 0.000 1,1.000 0.000-1,-2.000 37.000 0,7.000 102.000-75,0.000-159.000 32,0.000-1.000-1,-1.000 1.000 1,2.000-1.000 0,-1.000 0.000-1,0.000 1.000 1,1.000-1.000 0,0.000 0.000-1,0.000 0.000 1,0.000 0.000 0,0.000 0.000-1,1.000 0.000 1,-1.000-1.000 0,1.000 1.000-1,0.000-1.000 1,0.000 1.000 0,1.000-1.000-1,-1.000 0.000 1,1.000 0.000 0,-1.000-1.000-1,1.000 1.000 1,0.000-1.000 0,0.000 1.000-1,0.000-1.000 1,0.000-1.000 0,0.000 1.000-1,1.000 0.000 1,-1.000-1.000 0,0.000 0.000-1,1.000 0.000 1,-1.000 0.000 0,1.000-1.000-1,-1.000 0.000 1,1.000 1.000 0,-1.000-2.000 0,1.000 1.000-1,0.000 0.000 1,-1.000-1.000 0,0.000 0.000-1,1.000 0.000 1,-1.000 0.000 0,1.000-1.000-1,-1.000 1.000 1,0.000-1.000 0,0.000 0.000-1,0.000 0.000 1,0.000-1.000 0,0.000 1.000-1,-1.000-1.000 1,1.000 0.000 0,6.000-6.000-1,0.000-3.000-83,-1.000 0.000 0,0.000-1.000 0,0.000 0.000 0,-1.000 0.000 0,-1.000-1.000 0,0.000 0.000 0,-1.000 0.000 0,6.000-21.000 0,-5.000 11.000 80,-2.000 1.000 0,0.000-1.000 0,-2.000 0.000 0,1.000-41.000 0,-4.000 63.000 39,0.000 1.000-1,0.000-1.000 1,-1.000 1.000 0,1.000-1.000-1,0.000 1.000 1,-1.000-1.000 0,1.000 1.000-1,-1.000 0.000 1,1.000-1.000 0,-1.000 1.000-1,0.000 0.000 1,0.000 0.000 0,1.000-1.000 0,-1.000 1.000-1,0.000 0.000 1,0.000 0.000 0,0.000 0.000-1,0.000 0.000 1,-1.000 0.000 0,1.000 0.000-1,-2.000-1.000 1,-36.000-13.000 167,22.000 12.000-169,-1.000 1.000 0,-29.000 0.000 0,40.000 3.000-21,0.000 0.000 1,1.000 0.000-1,-1.000 1.000 0,1.000 0.000 1,-1.000 0.000-1,1.000 0.000 0,0.000 1.000 0,0.000 0.000 1,0.000 0.000-1,1.000 1.000 0,-1.000-1.000 1,1.000 1.000-1,-10.000 10.000 0,-11.000 5.000-3462,-2.000-2.000-5195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147480000" min="-2147480000" units="cm"/>
          <inkml:channel name="Y" type="integer" max="2147480000" min="-2147480000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11T06:00:36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0.000 24.000 224,'11.000'-12.000'18994,"13.000"6.000"-14542,34.000 4.000-7925,-46.000 2.000 5174,48.000-2.000-1620,-33.000 1.000-60,0.000 0.000 0,-1.000 2.000 0,36.000 4.000 0,-58.000-3.000-10,1.000-1.000 0,-1.000 1.000 0,0.000-1.000 0,1.000 1.000 0,-1.000 0.000 0,0.000 1.000 0,0.000-1.000 0,-1.000 1.000 0,1.000 0.000 0,0.000 0.000 0,-1.000 0.000 0,0.000 0.000 0,1.000 1.000 0,-1.000-1.000 0,-1.000 1.000 0,1.000 0.000-1,0.000 0.000 1,-1.000 0.000 0,0.000 0.000 0,0.000 0.000 0,0.000 0.000 0,-1.000 1.000 0,1.000-1.000 0,-1.000 1.000 0,0.000-1.000 0,0.000 1.000 0,0.000 5.000 0,0.000-1.000 65,0.000 1.000 0,-1.000 0.000 0,1.000-1.000 1,-2.000 1.000-1,0.000-1.000 0,0.000 1.000 0,-1.000-1.000 0,0.000 1.000 0,0.000-1.000 1,-1.000 0.000-1,0.000 0.000 0,-7.000 13.000 0,-8.000 5.000-29,-1.000-1.000 1,-1.000 0.000-1,-1.000-2.000 0,-1.000 0.000 1,-1.000-1.000-1,-1.000-2.000 1,-1.000 0.000-1,-1.000-2.000 0,-1.000-1.000 1,0.000-1.000-1,-32.000 15.000 0,54.000-30.000-27,1.000 0.000-1,0.000 0.000 0,-1.000-1.000 0,1.000 0.000 1,-1.000 1.000-1,0.000-1.000 0,1.000-1.000 0,-8.000 1.000 1,12.000-1.000-90,24.000 0.000-693,16.000-2.000 827,-1.000-2.000 0,1.000-2.000 0,48.000-14.000 0,43.000-7.000 62,-76.000 18.000-112,-26.000 4.000-106,59.000-3.000-1,-87.000 7.000-17,0.000 1.000 0,-1.000 0.000-1,1.000 0.000 1,0.000 0.000 0,-1.000-1.000-1,1.000 1.000 1,-1.000 0.000 0,1.000-1.000 0,0.000 1.000-1,-1.000 0.000 1,1.000-1.000 0,-1.000 1.000 0,1.000-1.000-1,-1.000 1.000 1,1.000-1.000 0,-1.000 1.000-1,1.000-1.000 1,-1.000 1.000 0,0.000-1.000 0,1.000 0.000-1,-1.000 1.000 1,0.000-1.000 0,1.000 1.000-1,-1.000-1.000 1,0.000 0.000 0,0.000 1.000 0,0.000-1.000-1,1.000 0.000 1,-1.000 1.000 0,0.000-1.000 0,0.000 0.000-1,0.000 1.000 1,0.000-1.000 0,0.000 0.000-1,0.000 0.000 1,-1.000 1.000 0,1.000-1.000 0,0.000 0.000-1,0.000 1.000 1,0.000-1.000 0,-1.000 0.000 0,1.000 0.000-1,-1.000-7.000-2817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147480000" min="-2147480000" units="cm"/>
          <inkml:channel name="Y" type="integer" max="2147480000" min="-2147480000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08T01:59:46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1.000 0.000 17400,'1.000'1.000'60,"0.000"-1.000"0,0.000 1.000 0,0.000-1.000-1,0.000 1.000 1,0.000-1.000 0,0.000 1.000 0,0.000 0.000 0,0.000-1.000 0,0.000 1.000 0,0.000 0.000 0,0.000 0.000-1,-1.000 0.000 1,1.000 0.000 0,0.000-1.000 0,-1.000 1.000 0,1.000 0.000 0,0.000 0.000 0,-1.000 1.000 0,1.000-1.000-1,-1.000 0.000 1,1.000 0.000 0,-1.000 0.000 0,1.000 2.000 0,2.000 5.000 10,148.000 329.000 1084,187.000 618.000 0,-329.000-925.000-1639,92.000 358.000 853,-78.000-223.000-10021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147480000" min="-2147480000" units="cm"/>
          <inkml:channel name="Y" type="integer" max="2147480000" min="-2147480000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11T06:02:51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1.000 0.000 544,'7.000'3.000'19375,"2.000"0.000"-17851,16.000 4.000-4795,-19.000-5.000 4983,103.000 12.000-1047,44.000 7.000-317,-135.000-17.000-269,1.000 1.000 1,-1.000 1.000-1,0.000 0.000 0,-1.000 1.000 0,31.000 18.000 0,-42.000-22.000-14,-1.000 1.000-1,0.000 1.000 1,0.000-1.000-1,0.000 1.000 1,-1.000 0.000-1,1.000 0.000 1,-1.000 0.000-1,0.000 1.000 1,-1.000-1.000-1,1.000 1.000 0,-1.000 0.000 1,0.000 0.000-1,-1.000 0.000 1,1.000 1.000-1,-1.000-1.000 1,-1.000 0.000-1,2.000 8.000 1,0.000 3.000 52,-1.000 0.000 1,-1.000 0.000 0,-1.000 0.000 0,0.000 1.000 0,-5.000 26.000 0,3.000-34.000-101,-1.000 0.000 1,0.000-1.000-1,0.000 0.000 1,-1.000 1.000-1,0.000-1.000 1,-1.000-1.000-1,0.000 1.000 0,0.000-1.000 1,-12.000 14.000-1,-9.000 9.000 37,-31.000 27.000-1,48.000-49.000-51,-19.000 20.000 36,-2.000-2.000 1,-1.000 0.000 0,-1.000-2.000 0,-2.000-1.000-1,-60.000 32.000 1,60.000-44.000 20,33.000-11.000-145,17.000-1.000-154,17.000-3.000 315,0.000-1.000 0,-1.000-2.000 0,48.000-14.000 0,-8.000 2.000-60,24.000-5.000 5,-51.000 10.000-35,0.000 3.000 0,1.000 1.000 0,82.000-4.000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147480000" min="-2147480000" units="cm"/>
          <inkml:channel name="Y" type="integer" max="2147480000" min="-2147480000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11T06:02:53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0.000 3.000 7716,'8.000'0.000'9792,"18.000"-1.000"-6828,20.000-1.000-3077,-16.000 4.000 343,1.000 0.000 0,-1.000 2.000 0,0.000 2.000 0,-1.000 1.000 0,1.000 1.000 1,-2.000 1.000-1,1.000 1.000 0,-1.000 2.000 0,-1.000 1.000 0,38.000 24.000 0,-58.000-33.000-182,-1.000 1.000-1,0.000 0.000 0,-1.000 0.000 0,1.000 0.000 0,-1.000 1.000 1,0.000 0.000-1,0.000 0.000 0,-1.000 0.000 0,0.000 1.000 0,0.000-1.000 1,0.000 1.000-1,-1.000 0.000 0,0.000 0.000 0,-1.000 0.000 0,1.000 0.000 0,-1.000 1.000 1,-1.000-1.000-1,1.000 1.000 0,-1.000-1.000 0,-1.000 1.000 0,1.000 0.000 1,-1.000-1.000-1,0.000 1.000 0,-1.000-1.000 0,0.000 1.000 0,0.000 0.000 0,-1.000-1.000 1,0.000 0.000-1,0.000 1.000 0,-1.000-1.000 0,0.000 0.000 0,0.000 0.000 1,0.000 0.000-1,-10.000 12.000 0,-6.000 5.000-12,-2.000-2.000-1,-1.000 0.000 1,-1.000-1.000 0,0.000-1.000-1,-45.000 28.000 1,-143.000 70.000-110,204.000-115.000 70,1.000 1.000 11,-1.000-1.000 1,0.000 0.000-1,0.000 0.000 1,0.000 0.000-1,0.000-1.000 1,0.000 0.000 0,-1.000-1.000-1,-7.000 1.000 1,14.000-2.000-45,6.000 0.000-394,125.000-6.000 764,0.000-7.000 0,129.000-29.000-1,-216.000 34.000-326,-6.000 1.000-40,1.000 1.000-1,46.000-2.000 1,-83.000 8.000-117,-1.000 0.000 0,1.000 0.000 0,0.000-1.000 0,-1.000 1.000 0,1.000 0.000 0,-1.000 0.000-1,1.000-1.000 1,-1.000 1.000 0,1.000 0.000 0,-1.000-1.000 0,1.000 1.000 0,-1.000 0.000 0,1.000-1.000 0,-1.000 1.000 0,0.000-1.000 0,1.000 1.000 0,-1.000-1.000 0,1.000 1.000 0,-1.000-1.000 0,0.000 1.000 0,0.000-1.000 0,1.000 1.000 0,-1.000-1.000 0,0.000 1.000 0,0.000-1.000-1,0.000 1.000 1,1.000-1.000 0,-1.000 0.000 0,0.000 1.000 0,0.000-1.000 0,0.000 1.000 0,0.000-1.000 0,0.000 0.000 0,0.000 1.000 0,0.000-1.000 0,-1.000 1.000 0,1.000-1.000 0,0.000 0.000 0,0.000 0.000 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147480000" min="-2147480000" units="cm"/>
          <inkml:channel name="Y" type="integer" max="2147480000" min="-2147480000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11T06:02:57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179.000 0.000 6931,'0.000'0.000'9957,"0.000"0.000"-9871,1.000 0.000-1,-1.000 0.000 1,0.000 0.000 0,0.000 0.000 0,1.000 0.000 0,-1.000 0.000 0,0.000 0.000-1,1.000 0.000 1,-1.000 0.000 0,0.000 0.000 0,0.000 1.000 0,1.000-1.000-1,-1.000 0.000 1,0.000 0.000 0,0.000 0.000 0,1.000 0.000 0,-1.000 0.000 0,0.000 1.000-1,0.000-1.000 1,0.000 0.000 0,1.000 0.000 0,-1.000 0.000 0,0.000 0.000 0,0.000 1.000-1,0.000-1.000 1,1.000 0.000 0,-1.000 0.000 0,0.000 1.000 0,0.000-1.000-1,0.000 0.000 1,0.000 0.000 0,0.000 1.000 0,0.000-1.000 0,0.000 0.000 0,0.000 1.000-1,1.000-1.000 1,-1.000 0.000 0,0.000 0.000 0,0.000 1.000 0,0.000-1.000 0,0.000 0.000-1,0.000 1.000 1,-1.000-1.000 0,1.000 0.000 0,0.000 0.000 0,0.000 1.000 0,0.000-1.000-1,0.000 0.000 1,0.000 0.000 0,0.000 1.000 0,0.000-1.000 0,-1.000 1.000-1,1.000 2.000-31,2.000 43.000 349,-3.000 0.000-1,-1.000 0.000 0,-3.000 0.000 1,-1.000-1.000-1,-19.000 66.000 0,13.000-80.000-320,-24.000 46.000 0,-7.000 14.000-11,43.000-88.000-100,0.000-3.000-142,45.000 0.000-418,0.000 1.000 312,67.000 11.000 0,-98.000-9.000 301,0.000 0.000 1,0.000 1.000-1,-1.000 1.000 1,1.000 0.000-1,-1.000 1.000 1,0.000 0.000-1,-1.000 1.000 1,0.000 0.000-1,0.000 1.000 1,0.000 0.000 0,-1.000 1.000-1,11.000 11.000 1,-18.000-15.000 47,1.000 0.000 1,-1.000 1.000-1,0.000-1.000 1,-1.000 1.000 0,1.000 0.000-1,-1.000 0.000 1,0.000 0.000-1,0.000 0.000 1,-1.000 0.000 0,0.000 1.000-1,0.000 0.000 1,0.000-1.000-1,-1.000 1.000 1,0.000 0.000 0,-1.000-1.000-1,1.000 1.000 1,-1.000 0.000-1,0.000 0.000 1,-1.000 0.000 0,0.000-1.000-1,0.000 1.000 1,0.000 0.000-1,-1.000-1.000 1,0.000 1.000 0,0.000-1.000-1,-1.000 0.000 1,0.000 1.000-1,0.000-1.000 1,0.000 0.000 0,-1.000-1.000-1,1.000 1.000 1,-9.000 9.000-1,-2.000-4.000-115,-1.000 0.000 1,0.000-1.000-1,-1.000-1.000 0,0.000 0.000 0,0.000-1.000 0,-1.000-1.000 0,1.000 0.000 1,-2.000-2.000-1,1.000 1.000 0,-1.000-2.000 0,1.000-1.000 0,-1.000 0.000 0,0.000-1.000 0,-1.000-1.000 1,-21.000-1.000-1,34.000 0.000-219,0.000 0.000-1,1.000 0.000 1,-1.000-1.000 0,0.000 0.000 0,0.000 0.000 0,0.000 0.000 0,1.000-1.000 0,-1.000 0.000 0,1.000 0.000 0,-1.000 0.000-1,1.000-1.000 1,-8.000-5.000 0,7.000 4.000-532,1.000-1.000-1,0.000 1.000 1,0.000-1.000-1,0.000 0.000 0,1.000-1.000 1,-6.000-8.000-1,-17.000-33.000-7777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147480000" min="-2147480000" units="cm"/>
          <inkml:channel name="Y" type="integer" max="2147480000" min="-2147480000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11T06:02:57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0.000 26.000 15623,'19.000'0.000'560,"13.000"-3.000"1409,18.000 3.000-1248,6.000-3.000-49,4.000 0.000-160,-4.000 0.000-400,-9.000-2.000 0,-6.000 2.000-64,-10.000 0.000-32,-6.000 3.000-16,-3.000-3.000-144,-6.000 3.000-880,-3.000 0.000-1089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147480000" min="-2147480000" units="cm"/>
          <inkml:channel name="Y" type="integer" max="2147480000" min="-2147480000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11T06:02:58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69.000 44.000 992,'-11.000'-5.000'853,"-37.000"-29.000"17941,95.000 31.000-18477,-18.000 2.000-58,-8.000 0.000-153,0.000 1.000-1,0.000 1.000 1,-1.000 1.000 0,1.000 0.000-1,35.000 10.000 1,-51.000-10.000-61,0.000 0.000 1,0.000 0.000 0,0.000 0.000-1,0.000 1.000 1,0.000 0.000-1,-1.000 0.000 1,1.000 1.000 0,-1.000-1.000-1,0.000 1.000 1,0.000 0.000-1,0.000 0.000 1,0.000 0.000 0,-1.000 0.000-1,0.000 1.000 1,0.000-1.000-1,0.000 1.000 1,0.000 0.000 0,-1.000 0.000-1,1.000 0.000 1,-1.000 0.000-1,-1.000 1.000 1,1.000-1.000 0,-1.000 0.000-1,0.000 1.000 1,0.000-1.000-1,0.000 11.000 1,1.000 5.000 114,-1.000 1.000 0,-1.000-1.000 0,-1.000 1.000-1,-6.000 31.000 1,5.000-41.000-138,-2.000 1.000-1,1.000-1.000 0,-2.000 0.000 0,0.000 0.000 0,0.000 0.000 0,-1.000-1.000 0,0.000 0.000 1,-15.000 19.000-1,-7.000 1.000 11,-1.000-1.000 0,-1.000-1.000 0,-2.000-2.000 0,-1.000-2.000 0,0.000 0.000 0,-54.000 27.000 0,151.000-51.000-640,-24.000-3.000 645,-1.000-3.000 0,0.000-1.000 0,56.000-16.000 0,43.000-7.000 28,-86.000 25.000-424,-38.000 3.000-3,1.000 0.000 0,-1.000-1.000 0,1.000 0.000 0,25.000-8.000 0,-37.000 9.000-100,-2.000 1.000 181,0.000 0.000 0,-1.000-1.000-1,1.000 1.000 1,0.000 0.000-1,0.000-1.000 1,0.000 1.000 0,0.000-1.000-1,-1.000 1.000 1,1.000-1.000-1,0.000 1.000 1,0.000-1.000 0,-1.000 0.000-1,1.000 1.000 1,-1.000-1.000-1,1.000 0.000 1,0.000 1.000 0,-1.000-1.000-1,1.000-1.000 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147480000" min="-2147480000" units="cm"/>
          <inkml:channel name="Y" type="integer" max="2147480000" min="-2147480000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08T02:00:23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1.000 625.000 19753,'0.000'-1.000'97,"0.000"0.000"1,0.000 0.000-1,0.000 0.000 0,0.000 0.000 1,0.000 0.000-1,0.000 0.000 0,0.000 0.000 1,1.000 0.000-1,-1.000 0.000 0,0.000 0.000 1,1.000 0.000-1,-1.000 0.000 0,1.000 1.000 1,-1.000-1.000-1,1.000 0.000 0,-1.000 0.000 1,1.000 0.000-1,0.000 1.000 0,-1.000-1.000 1,1.000 0.000-1,0.000 1.000 0,1.000-2.000 1,-1.000 2.000-68,1.000 0.000 0,-1.000 0.000 0,0.000 1.000 0,0.000-1.000 0,0.000 0.000 0,0.000 1.000 0,1.000-1.000 0,-1.000 1.000 0,0.000-1.000 0,0.000 1.000 0,0.000 0.000 0,0.000-1.000 0,0.000 1.000 1,0.000 0.000-1,0.000 0.000 0,0.000-1.000 0,-1.000 1.000 0,1.000 0.000 0,0.000 0.000 0,0.000 0.000 0,0.000 1.000 0,18.000 21.000 144,-2.000 1.000 0,0.000 1.000 0,-1.000 0.000 0,-2.000 1.000-1,-1.000 0.000 1,-1.000 1.000 0,-1.000 1.000 0,-1.000-1.000 0,10.000 51.000 0,-4.000 14.000 229,6.000 163.000 0,-3.000-21.000-165,-14.000-190.000-200,3.000-1.000 0,2.000 0.000 0,18.000 50.000 0,-22.000-77.000-35,0.000 0.000 0,1.000-1.000 0,1.000 1.000 0,0.000-2.000 1,1.000 1.000-1,1.000-1.000 0,19.000 22.000 0,-25.000-32.000 28,0.000 0.000 0,1.000 0.000 0,0.000 0.000 0,0.000 0.000 1,1.000-1.000-1,-1.000 0.000 0,0.000 0.000 0,1.000 0.000 0,0.000-1.000 0,0.000 1.000 0,0.000-2.000 0,0.000 1.000 0,0.000 0.000 1,0.000-1.000-1,0.000 0.000 0,0.000-1.000 0,1.000 0.000 0,-1.000 1.000 0,0.000-2.000 0,0.000 1.000 0,0.000-1.000 0,1.000 0.000 1,-1.000 0.000-1,10.000-4.000 0,6.000-4.000 23,-1.000-1.000 1,0.000-1.000-1,-1.000-1.000 0,0.000 0.000 1,20.000-18.000-1,-10.000 8.000-33,321.000-228.000 66,772.000-520.000-1103,-188.000 234.000-2770,-471.000 290.000-1461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147480000" min="-2147480000" units="cm"/>
          <inkml:channel name="Y" type="integer" max="2147480000" min="-2147480000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08T02:12:27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1464.000 23.000 17064,'0.000'-4.000'92,"0.000"4.000"-32,0.000-1.000-1,0.000 1.000 1,1.000-1.000 0,-1.000 1.000 0,0.000-1.000 0,0.000 1.000 0,0.000-1.000 0,0.000 0.000 0,0.000 1.000 0,0.000-1.000 0,0.000 1.000 0,0.000-1.000 0,0.000 1.000 0,0.000-1.000 0,0.000 1.000 0,0.000-1.000 0,0.000 0.000-1,0.000 1.000 1,0.000-1.000 0,-1.000 1.000 0,1.000-1.000 0,0.000 1.000 0,0.000-1.000 0,-1.000 1.000 0,1.000-1.000 0,0.000 1.000 0,-1.000 0.000 0,1.000-1.000 0,0.000 1.000 0,-1.000-1.000 0,1.000 1.000 0,-1.000 0.000-1,1.000-1.000 1,0.000 1.000 0,-1.000 0.000 0,1.000-1.000 0,-1.000 1.000 0,1.000 0.000 0,-1.000 0.000 0,0.000 0.000 0,1.000-1.000 0,-1.000 1.000 0,1.000 0.000 0,-1.000 0.000 0,1.000 0.000 0,-1.000 0.000 0,1.000 0.000 0,-1.000 0.000-1,1.000 0.000 1,-1.000 0.000 0,0.000 0.000 0,1.000 0.000 0,-1.000 0.000 0,1.000 1.000 0,-1.000-1.000 0,1.000 0.000 0,-1.000 0.000 0,1.000 0.000 0,-1.000 1.000 0,1.000-1.000 0,-1.000 0.000 0,1.000 1.000 0,-1.000-1.000-1,1.000 0.000 1,0.000 1.000 0,-1.000-1.000 0,1.000 1.000 0,0.000-1.000 0,-1.000 1.000 0,-13.000 8.000 54,1.000 0.000 0,1.000 2.000-1,-17.000 16.000 1,5.000-5.000-46,-1090.000 984.000 1922,1056.000-953.000-2690,-58.000 69.000 1,54.000-42.000-6492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147480000" min="-2147480000" units="cm"/>
          <inkml:channel name="Y" type="integer" max="2147480000" min="-2147480000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08T02:12:27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1.000 0.000 17400,'1.000'1.000'60,"0.000"-1.000"0,0.000 1.000 0,0.000-1.000-1,0.000 1.000 1,0.000-1.000 0,0.000 1.000 0,0.000 0.000 0,0.000-1.000 0,0.000 1.000 0,0.000 0.000 0,0.000 0.000-1,-1.000 0.000 1,1.000 0.000 0,0.000-1.000 0,-1.000 1.000 0,1.000 0.000 0,0.000 0.000 0,-1.000 1.000 0,1.000-1.000-1,-1.000 0.000 1,1.000 0.000 0,-1.000 0.000 0,1.000 2.000 0,2.000 5.000 10,148.000 329.000 1084,187.000 618.000 0,-329.000-925.000-1639,92.000 358.000 853,-78.000-223.000-10021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147480000" min="-2147480000" units="cm"/>
          <inkml:channel name="Y" type="integer" max="2147480000" min="-2147480000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11T05:59:05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35.000 0.000 1441,'-6.000'7.000'16886,"5.000"15.000"-18794,1.000-14.000 3190,1.000 52.000-696,-1.000 71.000 906,-26.000 225.000 0,25.000-341.000-2053,0.000-9.000-1528,0.000-13.000-989,1.000-18.000-3101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147480000" min="-2147480000" units="cm"/>
          <inkml:channel name="Y" type="integer" max="2147480000" min="-2147480000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11T05:59:15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16.000 0.000 4114,'0.000'0.000'15479,"0.000"16.000"-13905,-8.000 381.000 1011,0.000-40.000-6149,8.000-385.000-1582,0.000 12.000-756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147480000" min="-2147480000" units="cm"/>
          <inkml:channel name="Y" type="integer" max="2147480000" min="-2147480000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11T05:59:21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1.000 29.000 832,'4.000'0.000'21186,"18.000"0.000"-21247,-8.000-1.000 80,0.000 0.000 1,0.000-1.000-1,18.000-6.000 1,36.000-5.000-45,-41.000 12.000 33,-10.000-1.000-17,-1.000 2.000 1,1.000-1.000-1,-1.000 2.000 1,32.000 5.000 0,-45.000-6.000-2,0.000 1.000 0,1.000 0.000 1,-1.000 0.000-1,0.000 0.000 0,0.000 1.000 1,0.000-1.000-1,0.000 1.000 1,0.000 0.000-1,-1.000-1.000 0,1.000 1.000 1,0.000 0.000-1,-1.000 1.000 1,1.000-1.000-1,-1.000 0.000 0,0.000 1.000 1,0.000-1.000-1,0.000 1.000 1,0.000 0.000-1,0.000 0.000 0,0.000 0.000 1,-1.000 0.000-1,1.000 0.000 1,-1.000 0.000-1,0.000 0.000 0,0.000 0.000 1,0.000 0.000-1,-1.000 1.000 0,1.000-1.000 1,-1.000 6.000-1,2.000-2.000 31,-1.000 1.000 0,-1.000-1.000 1,0.000 1.000-1,0.000-1.000 0,0.000 0.000 0,-1.000 1.000 0,0.000-1.000 0,-1.000 0.000 0,1.000 1.000 0,-1.000-1.000 0,-1.000 0.000 0,1.000 0.000 1,-1.000-1.000-1,0.000 1.000 0,-1.000 0.000 0,0.000-1.000 0,0.000 0.000 0,0.000 0.000 0,-1.000 0.000 0,0.000 0.000 0,-8.000 7.000 0,-9.000 8.000-49,0.000 0.000 0,-2.000-2.000-1,0.000 0.000 1,-1.000-2.000-1,-1.000-1.000 1,-1.000-1.000-1,0.000-1.000 1,-40.000 15.000-1,52.000-23.000-624,36.000-7.000-617,4.000-1.000 1387,48.000 1.000-129,82.000 3.000-5,-153.000-2.000 15,0.000 0.000 0,-1.000 0.000 0,1.000 0.000 1,0.000 1.000-1,-1.000-1.000 0,1.000 1.000 0,0.000-1.000 0,-1.000 1.000 1,1.000-1.000-1,-1.000 1.000 0,1.000 0.000 0,-1.000 0.000 0,1.000 0.000 0,-1.000 0.000 1,0.000 0.000-1,1.000 0.000 0,-1.000 0.000 0,0.000 1.000 0,0.000-1.000 1,0.000 0.000-1,0.000 1.000 0,0.000-1.000 0,0.000 0.000 0,0.000 1.000 1,-1.000-1.000-1,1.000 1.000 0,0.000 0.000 0,0.000 2.000 0,0.000 3.000 155,1.000 1.000 0,-2.000 0.000 0,1.000 0.000-1,-1.000 0.000 1,0.000 8.000 0,-1.000 1.000 330,0.000-13.000-425,0.000 0.000 1,0.000 0.000-1,0.000 1.000 0,-1.000-1.000 0,0.000 0.000 1,1.000 0.000-1,-2.000-1.000 0,1.000 1.000 0,0.000 0.000 1,-1.000-1.000-1,1.000 1.000 0,-6.000 4.000 0,-46.000 45.000 337,40.000-39.000-261,3.000-3.000-596,-33.000 30.000 1566,19.000-30.000-2908,23.000-10.000 1475,1.000-1.000-1,0.000 0.000 0,-1.000 0.000 0,1.000 0.000 1,0.000 0.000-1,-1.000 0.000 0,1.000 0.000 1,0.000 0.000-1,0.000-1.000 0,-1.000 1.000 0,1.000 0.000 1,0.000-1.000-1,0.000 1.000 0,-1.000-1.000 1,1.000 0.000-1,0.000 1.000 0,-1.000-2.000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147480000" min="-2147480000" units="cm"/>
          <inkml:channel name="Y" type="integer" max="2147480000" min="-2147480000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11T05:59:23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0.000 0.000 5555,'0.000'3.000'15560,"0.000"25.000"-15713,0.000 467.000 3154,0.000-282.000-8580,5.000-265.000-1240,3.000 14.000 328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DD65FB8-5B88-4B4D-AF3B-5361946AAED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9DE6DBB3-3AEB-4DD6-8DB8-CC27EF7ADDA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"/>
          <p:cNvSpPr/>
          <p:nvPr/>
        </p:nvSpPr>
        <p:spPr>
          <a:xfrm>
            <a:off x="-84667" y="0"/>
            <a:ext cx="12276667" cy="6858000"/>
          </a:xfrm>
          <a:prstGeom prst="rect">
            <a:avLst/>
          </a:prstGeom>
          <a:solidFill>
            <a:srgbClr val="FCD7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图片 3"/>
          <p:cNvPicPr>
            <a:picLocks noChangeAspect="1" noChangeArrowheads="1"/>
          </p:cNvPicPr>
          <p:nvPr userDrawn="1"/>
        </p:nvPicPr>
        <p:blipFill>
          <a:blip r:embed="rId2"/>
          <a:srcRect l="8160" r="12721"/>
          <a:stretch>
            <a:fillRect/>
          </a:stretch>
        </p:blipFill>
        <p:spPr bwMode="auto">
          <a:xfrm>
            <a:off x="0" y="0"/>
            <a:ext cx="12192000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4"/>
          <p:cNvGrpSpPr/>
          <p:nvPr userDrawn="1"/>
        </p:nvGrpSpPr>
        <p:grpSpPr bwMode="auto">
          <a:xfrm>
            <a:off x="0" y="0"/>
            <a:ext cx="12192000" cy="6858000"/>
            <a:chOff x="0" y="0"/>
            <a:chExt cx="12192002" cy="6858000"/>
          </a:xfrm>
        </p:grpSpPr>
        <p:pic>
          <p:nvPicPr>
            <p:cNvPr id="5" name="图片 5"/>
            <p:cNvPicPr>
              <a:picLocks noChangeAspect="1" noChangeArrowheads="1"/>
            </p:cNvPicPr>
            <p:nvPr/>
          </p:nvPicPr>
          <p:blipFill>
            <a:blip r:embed="rId3"/>
            <a:srcRect r="71249"/>
            <a:stretch>
              <a:fillRect/>
            </a:stretch>
          </p:blipFill>
          <p:spPr bwMode="auto">
            <a:xfrm>
              <a:off x="0" y="0"/>
              <a:ext cx="473202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图片 6"/>
            <p:cNvPicPr>
              <a:picLocks noChangeAspect="1" noChangeArrowheads="1"/>
            </p:cNvPicPr>
            <p:nvPr/>
          </p:nvPicPr>
          <p:blipFill>
            <a:blip r:embed="rId3"/>
            <a:srcRect l="70448" r="803"/>
            <a:stretch>
              <a:fillRect/>
            </a:stretch>
          </p:blipFill>
          <p:spPr bwMode="auto">
            <a:xfrm>
              <a:off x="7459982" y="0"/>
              <a:ext cx="473202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" name="图片 7"/>
          <p:cNvPicPr>
            <a:picLocks noChangeAspect="1" noChangeArrowheads="1"/>
          </p:cNvPicPr>
          <p:nvPr userDrawn="1"/>
        </p:nvPicPr>
        <p:blipFill>
          <a:blip r:embed="rId4"/>
          <a:srcRect l="19687" r="21562"/>
          <a:stretch>
            <a:fillRect/>
          </a:stretch>
        </p:blipFill>
        <p:spPr bwMode="auto">
          <a:xfrm>
            <a:off x="1441451" y="270934"/>
            <a:ext cx="8801100" cy="6239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8"/>
          <p:cNvPicPr>
            <a:picLocks noChangeAspect="1" noChangeArrowheads="1"/>
          </p:cNvPicPr>
          <p:nvPr userDrawn="1"/>
        </p:nvPicPr>
        <p:blipFill>
          <a:blip r:embed="rId5"/>
          <a:srcRect l="71642" b="77332"/>
          <a:stretch>
            <a:fillRect/>
          </a:stretch>
        </p:blipFill>
        <p:spPr bwMode="auto">
          <a:xfrm>
            <a:off x="7374467" y="0"/>
            <a:ext cx="4817533" cy="1839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10"/>
          <p:cNvSpPr txBox="1"/>
          <p:nvPr/>
        </p:nvSpPr>
        <p:spPr>
          <a:xfrm rot="20132266">
            <a:off x="4943265" y="3002985"/>
            <a:ext cx="2305467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32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7289" y="77051"/>
            <a:ext cx="1044828" cy="102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"/>
          <p:cNvSpPr/>
          <p:nvPr/>
        </p:nvSpPr>
        <p:spPr>
          <a:xfrm>
            <a:off x="-84667" y="0"/>
            <a:ext cx="12276667" cy="6858000"/>
          </a:xfrm>
          <a:prstGeom prst="rect">
            <a:avLst/>
          </a:prstGeom>
          <a:solidFill>
            <a:srgbClr val="FCD7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3"/>
          <p:cNvSpPr/>
          <p:nvPr/>
        </p:nvSpPr>
        <p:spPr>
          <a:xfrm>
            <a:off x="-67733" y="0"/>
            <a:ext cx="12259733" cy="6858000"/>
          </a:xfrm>
          <a:prstGeom prst="rect">
            <a:avLst/>
          </a:prstGeom>
          <a:solidFill>
            <a:srgbClr val="FCD7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: 圆角 6"/>
          <p:cNvSpPr/>
          <p:nvPr/>
        </p:nvSpPr>
        <p:spPr>
          <a:xfrm>
            <a:off x="101601" y="232229"/>
            <a:ext cx="11820516" cy="6429828"/>
          </a:xfrm>
          <a:prstGeom prst="roundRect">
            <a:avLst>
              <a:gd name="adj" fmla="val 1222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5" name="图片 5"/>
          <p:cNvPicPr>
            <a:picLocks noChangeAspect="1" noChangeArrowheads="1"/>
          </p:cNvPicPr>
          <p:nvPr userDrawn="1"/>
        </p:nvPicPr>
        <p:blipFill>
          <a:blip r:embed="rId2"/>
          <a:srcRect r="71642" b="77332"/>
          <a:stretch>
            <a:fillRect/>
          </a:stretch>
        </p:blipFill>
        <p:spPr bwMode="auto">
          <a:xfrm>
            <a:off x="-358018" y="-313899"/>
            <a:ext cx="2745317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7"/>
          <p:cNvSpPr txBox="1"/>
          <p:nvPr/>
        </p:nvSpPr>
        <p:spPr>
          <a:xfrm rot="20132266">
            <a:off x="4943265" y="3002985"/>
            <a:ext cx="2305467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32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7289" y="77051"/>
            <a:ext cx="1044828" cy="102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ea typeface="黑体" panose="02010609060101010101" pitchFamily="49" charset="-122"/>
              </a:defRPr>
            </a:lvl1pPr>
          </a:lstStyle>
          <a:p>
            <a:fld id="{45024A10-C130-46A1-BD37-5AEC96D332B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1" y="0"/>
            <a:ext cx="1217083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735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735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735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735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735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609600" algn="ctr" rtl="0" fontAlgn="base">
        <a:spcBef>
          <a:spcPct val="0"/>
        </a:spcBef>
        <a:spcAft>
          <a:spcPct val="0"/>
        </a:spcAft>
        <a:defRPr sz="3735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1219200" algn="ctr" rtl="0" fontAlgn="base">
        <a:spcBef>
          <a:spcPct val="0"/>
        </a:spcBef>
        <a:spcAft>
          <a:spcPct val="0"/>
        </a:spcAft>
        <a:defRPr sz="3735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828800" algn="ctr" rtl="0" fontAlgn="base">
        <a:spcBef>
          <a:spcPct val="0"/>
        </a:spcBef>
        <a:spcAft>
          <a:spcPct val="0"/>
        </a:spcAft>
        <a:defRPr sz="3735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2438400" algn="ctr" rtl="0" fontAlgn="base">
        <a:spcBef>
          <a:spcPct val="0"/>
        </a:spcBef>
        <a:spcAft>
          <a:spcPct val="0"/>
        </a:spcAft>
        <a:defRPr sz="3735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png"/><Relationship Id="rId3" Type="http://schemas.openxmlformats.org/officeDocument/2006/relationships/image" Target="../media/image15.png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png"/><Relationship Id="rId8" Type="http://schemas.openxmlformats.org/officeDocument/2006/relationships/customXml" Target="../ink/ink9.xml"/><Relationship Id="rId7" Type="http://schemas.openxmlformats.org/officeDocument/2006/relationships/image" Target="../media/image25.png"/><Relationship Id="rId6" Type="http://schemas.openxmlformats.org/officeDocument/2006/relationships/customXml" Target="../ink/ink8.xml"/><Relationship Id="rId5" Type="http://schemas.openxmlformats.org/officeDocument/2006/relationships/image" Target="../media/image24.png"/><Relationship Id="rId40" Type="http://schemas.openxmlformats.org/officeDocument/2006/relationships/slideLayout" Target="../slideLayouts/slideLayout2.xml"/><Relationship Id="rId4" Type="http://schemas.openxmlformats.org/officeDocument/2006/relationships/customXml" Target="../ink/ink7.xml"/><Relationship Id="rId39" Type="http://schemas.openxmlformats.org/officeDocument/2006/relationships/image" Target="../media/image41.png"/><Relationship Id="rId38" Type="http://schemas.openxmlformats.org/officeDocument/2006/relationships/customXml" Target="../ink/ink24.xml"/><Relationship Id="rId37" Type="http://schemas.openxmlformats.org/officeDocument/2006/relationships/image" Target="../media/image40.png"/><Relationship Id="rId36" Type="http://schemas.openxmlformats.org/officeDocument/2006/relationships/customXml" Target="../ink/ink23.xml"/><Relationship Id="rId35" Type="http://schemas.openxmlformats.org/officeDocument/2006/relationships/image" Target="../media/image39.png"/><Relationship Id="rId34" Type="http://schemas.openxmlformats.org/officeDocument/2006/relationships/customXml" Target="../ink/ink22.xml"/><Relationship Id="rId33" Type="http://schemas.openxmlformats.org/officeDocument/2006/relationships/image" Target="../media/image38.png"/><Relationship Id="rId32" Type="http://schemas.openxmlformats.org/officeDocument/2006/relationships/customXml" Target="../ink/ink21.xml"/><Relationship Id="rId31" Type="http://schemas.openxmlformats.org/officeDocument/2006/relationships/image" Target="../media/image37.png"/><Relationship Id="rId30" Type="http://schemas.openxmlformats.org/officeDocument/2006/relationships/customXml" Target="../ink/ink20.xml"/><Relationship Id="rId3" Type="http://schemas.openxmlformats.org/officeDocument/2006/relationships/image" Target="../media/image23.png"/><Relationship Id="rId29" Type="http://schemas.openxmlformats.org/officeDocument/2006/relationships/image" Target="../media/image36.png"/><Relationship Id="rId28" Type="http://schemas.openxmlformats.org/officeDocument/2006/relationships/customXml" Target="../ink/ink19.xml"/><Relationship Id="rId27" Type="http://schemas.openxmlformats.org/officeDocument/2006/relationships/image" Target="../media/image35.png"/><Relationship Id="rId26" Type="http://schemas.openxmlformats.org/officeDocument/2006/relationships/customXml" Target="../ink/ink18.xml"/><Relationship Id="rId25" Type="http://schemas.openxmlformats.org/officeDocument/2006/relationships/image" Target="../media/image34.png"/><Relationship Id="rId24" Type="http://schemas.openxmlformats.org/officeDocument/2006/relationships/customXml" Target="../ink/ink17.xml"/><Relationship Id="rId23" Type="http://schemas.openxmlformats.org/officeDocument/2006/relationships/image" Target="../media/image33.png"/><Relationship Id="rId22" Type="http://schemas.openxmlformats.org/officeDocument/2006/relationships/customXml" Target="../ink/ink16.xml"/><Relationship Id="rId21" Type="http://schemas.openxmlformats.org/officeDocument/2006/relationships/image" Target="../media/image32.png"/><Relationship Id="rId20" Type="http://schemas.openxmlformats.org/officeDocument/2006/relationships/customXml" Target="../ink/ink15.xml"/><Relationship Id="rId2" Type="http://schemas.openxmlformats.org/officeDocument/2006/relationships/customXml" Target="../ink/ink6.xml"/><Relationship Id="rId19" Type="http://schemas.openxmlformats.org/officeDocument/2006/relationships/image" Target="../media/image31.png"/><Relationship Id="rId18" Type="http://schemas.openxmlformats.org/officeDocument/2006/relationships/customXml" Target="../ink/ink14.xml"/><Relationship Id="rId17" Type="http://schemas.openxmlformats.org/officeDocument/2006/relationships/image" Target="../media/image30.png"/><Relationship Id="rId16" Type="http://schemas.openxmlformats.org/officeDocument/2006/relationships/customXml" Target="../ink/ink13.xml"/><Relationship Id="rId15" Type="http://schemas.openxmlformats.org/officeDocument/2006/relationships/image" Target="../media/image29.png"/><Relationship Id="rId14" Type="http://schemas.openxmlformats.org/officeDocument/2006/relationships/customXml" Target="../ink/ink12.xml"/><Relationship Id="rId13" Type="http://schemas.openxmlformats.org/officeDocument/2006/relationships/image" Target="../media/image28.png"/><Relationship Id="rId12" Type="http://schemas.openxmlformats.org/officeDocument/2006/relationships/customXml" Target="../ink/ink11.xml"/><Relationship Id="rId11" Type="http://schemas.openxmlformats.org/officeDocument/2006/relationships/image" Target="../media/image27.png"/><Relationship Id="rId10" Type="http://schemas.openxmlformats.org/officeDocument/2006/relationships/customXml" Target="../ink/ink10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customXml" Target="../ink/ink5.xml"/><Relationship Id="rId8" Type="http://schemas.openxmlformats.org/officeDocument/2006/relationships/customXml" Target="../ink/ink4.xml"/><Relationship Id="rId7" Type="http://schemas.openxmlformats.org/officeDocument/2006/relationships/image" Target="../media/image13.png"/><Relationship Id="rId6" Type="http://schemas.openxmlformats.org/officeDocument/2006/relationships/customXml" Target="../ink/ink3.xml"/><Relationship Id="rId5" Type="http://schemas.openxmlformats.org/officeDocument/2006/relationships/image" Target="../media/image12.png"/><Relationship Id="rId4" Type="http://schemas.openxmlformats.org/officeDocument/2006/relationships/customXml" Target="../ink/ink2.xml"/><Relationship Id="rId3" Type="http://schemas.openxmlformats.org/officeDocument/2006/relationships/image" Target="../media/image11.png"/><Relationship Id="rId2" Type="http://schemas.openxmlformats.org/officeDocument/2006/relationships/customXml" Target="../ink/ink1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4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7" name="文本框 9"/>
          <p:cNvSpPr txBox="1">
            <a:spLocks noChangeArrowheads="1"/>
          </p:cNvSpPr>
          <p:nvPr/>
        </p:nvSpPr>
        <p:spPr bwMode="auto">
          <a:xfrm>
            <a:off x="3599392" y="4015619"/>
            <a:ext cx="499321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（选自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P19-P21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练习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78293" y="2523067"/>
            <a:ext cx="44164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>
                <a:latin typeface="+mj-lt"/>
                <a:ea typeface="黑体" panose="02010609060101010101" pitchFamily="49" charset="-122"/>
              </a:rPr>
              <a:t>练习三</a:t>
            </a:r>
            <a:endParaRPr lang="zh-CN" altLang="en-US" sz="5400" b="1" dirty="0"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37130" y="1057835"/>
            <a:ext cx="10363200" cy="121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运动会上学校为各个班级分发饮料。一共有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213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箱饮料，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个班分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箱，可以分给多少个班？还剩多少箱？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40"/>
          <p:cNvSpPr txBox="1">
            <a:spLocks noChangeArrowheads="1"/>
          </p:cNvSpPr>
          <p:nvPr/>
        </p:nvSpPr>
        <p:spPr bwMode="auto">
          <a:xfrm>
            <a:off x="838667" y="1021323"/>
            <a:ext cx="796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8.</a:t>
            </a: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89412" y="2725270"/>
            <a:ext cx="2958353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213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÷5=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14408" y="2711823"/>
            <a:ext cx="4427568" cy="626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42(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……3(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箱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97623" y="3734521"/>
            <a:ext cx="847164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答：可以分给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42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个班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还剩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箱。</a:t>
            </a:r>
            <a:endParaRPr lang="en-US" sz="32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 bwMode="auto">
          <a:xfrm>
            <a:off x="6838950" y="6218207"/>
            <a:ext cx="46482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r" eaLnBrk="1" hangingPunct="1"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选自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P20  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练习三 第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000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3"/>
          <p:cNvSpPr txBox="1">
            <a:spLocks noChangeArrowheads="1"/>
          </p:cNvSpPr>
          <p:nvPr/>
        </p:nvSpPr>
        <p:spPr bwMode="auto">
          <a:xfrm>
            <a:off x="1055688" y="802482"/>
            <a:ext cx="100806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9.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看图编一个用除法解决的问题，并解答出来。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31747" name="组合 9"/>
          <p:cNvGrpSpPr/>
          <p:nvPr/>
        </p:nvGrpSpPr>
        <p:grpSpPr bwMode="auto">
          <a:xfrm>
            <a:off x="2363791" y="3091550"/>
            <a:ext cx="7549469" cy="1519458"/>
            <a:chOff x="2363875" y="3339777"/>
            <a:chExt cx="7688021" cy="1519342"/>
          </a:xfrm>
        </p:grpSpPr>
        <p:sp>
          <p:nvSpPr>
            <p:cNvPr id="7" name="左大括号 6"/>
            <p:cNvSpPr/>
            <p:nvPr/>
          </p:nvSpPr>
          <p:spPr>
            <a:xfrm rot="16200000">
              <a:off x="5880886" y="-177234"/>
              <a:ext cx="654000" cy="7688021"/>
            </a:xfrm>
            <a:prstGeom prst="leftBrace">
              <a:avLst>
                <a:gd name="adj1" fmla="val 45116"/>
                <a:gd name="adj2" fmla="val 50000"/>
              </a:avLst>
            </a:prstGeom>
            <a:ln w="381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31753" name="文本框 7"/>
            <p:cNvSpPr txBox="1">
              <a:spLocks noChangeArrowheads="1"/>
            </p:cNvSpPr>
            <p:nvPr/>
          </p:nvSpPr>
          <p:spPr bwMode="auto">
            <a:xfrm>
              <a:off x="4685750" y="4212788"/>
              <a:ext cx="3104702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272</a:t>
              </a:r>
              <a:r>
                <a:rPr lang="zh-CN" altLang="en-US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元</a:t>
              </a:r>
              <a:endPara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3575901" y="5280604"/>
            <a:ext cx="5113224" cy="819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272÷4 = 68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（元）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1749" name="文本框 1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12700" y="6673850"/>
            <a:ext cx="895350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80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750" name="图片 1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1276013" y="6613525"/>
            <a:ext cx="89693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b="50138"/>
          <a:stretch>
            <a:fillRect/>
          </a:stretch>
        </p:blipFill>
        <p:spPr>
          <a:xfrm>
            <a:off x="2018828" y="2016024"/>
            <a:ext cx="8227369" cy="1014554"/>
          </a:xfrm>
          <a:prstGeom prst="rect">
            <a:avLst/>
          </a:prstGeom>
        </p:spPr>
      </p:pic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642734" y="4573519"/>
            <a:ext cx="10979557" cy="8181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个足球一共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272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元，每个足球多少元？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 bwMode="auto">
          <a:xfrm>
            <a:off x="6838950" y="6218207"/>
            <a:ext cx="46482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r" eaLnBrk="1" hangingPunct="1"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选自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P20  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练习三 第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000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4666" y="321983"/>
            <a:ext cx="4844957" cy="240879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626847" y="614923"/>
            <a:ext cx="5074023" cy="2399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买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个电饭锅的钱可以买多少个碗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请提出其他用除法解决的数学问题并解答。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40"/>
          <p:cNvSpPr txBox="1">
            <a:spLocks noChangeArrowheads="1"/>
          </p:cNvSpPr>
          <p:nvPr/>
        </p:nvSpPr>
        <p:spPr bwMode="auto">
          <a:xfrm>
            <a:off x="584667" y="614923"/>
            <a:ext cx="796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10.</a:t>
            </a: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3129" y="3118680"/>
            <a:ext cx="9588220" cy="29535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l">
              <a:lnSpc>
                <a:spcPct val="150000"/>
              </a:lnSpc>
              <a:buAutoNum type="arabicParenBoth"/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138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÷6=23(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514350" indent="-514350" algn="l">
              <a:lnSpc>
                <a:spcPct val="150000"/>
              </a:lnSpc>
              <a:buAutoNum type="arabicParenBoth"/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问题：买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个电饭锅的钱可以买多少个杯子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138÷4=34(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)……2(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答：买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个电饭锅的钱可以买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34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个杯子。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57057" y="3240314"/>
            <a:ext cx="7634943" cy="626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答：买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个电饭锅的钱可以买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23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个碗。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 bwMode="auto">
          <a:xfrm>
            <a:off x="6838950" y="6218207"/>
            <a:ext cx="46482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r" eaLnBrk="1" hangingPunct="1"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选自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P20  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练习三 第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000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2669" y="484841"/>
            <a:ext cx="9628094" cy="1358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11.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一串彩灯，按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红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黄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蓝排列，第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73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个是什么颜色？第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94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个呢？</a:t>
            </a:r>
            <a:endParaRPr lang="en-US" sz="36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4621" y="2287001"/>
            <a:ext cx="6652007" cy="74829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26834"/>
          <a:stretch>
            <a:fillRect/>
          </a:stretch>
        </p:blipFill>
        <p:spPr>
          <a:xfrm>
            <a:off x="7261507" y="2257301"/>
            <a:ext cx="4866993" cy="748299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5646716" y="1963420"/>
            <a:ext cx="0" cy="1889868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0188236" y="1843162"/>
            <a:ext cx="0" cy="182546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1816098" y="3537432"/>
            <a:ext cx="3444238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1+2+3=6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16098" y="4297127"/>
            <a:ext cx="5266313" cy="626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73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÷6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=12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816097" y="5054321"/>
            <a:ext cx="5266313" cy="626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94÷6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=15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……4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158736" y="4305592"/>
            <a:ext cx="1496064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红色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58736" y="5009958"/>
            <a:ext cx="1496064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蓝色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 bwMode="auto">
          <a:xfrm>
            <a:off x="6838950" y="6218207"/>
            <a:ext cx="46482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r" eaLnBrk="1" hangingPunct="1"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选自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P20  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练习三 第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11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000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28166" y="394427"/>
            <a:ext cx="8480612" cy="957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12.</a:t>
            </a:r>
            <a:r>
              <a:rPr lang="zh-CN" altLang="en-US" sz="5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□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里可以填哪些数？</a:t>
            </a:r>
            <a:endParaRPr lang="en-US" sz="36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83224" y="1714110"/>
            <a:ext cx="3065929" cy="693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商是两位数</a:t>
            </a:r>
            <a:endParaRPr lang="en-US" sz="36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23882" y="2895601"/>
            <a:ext cx="3272118" cy="957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5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□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6÷8</a:t>
            </a:r>
            <a:endParaRPr lang="en-US" sz="36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23882" y="3852722"/>
            <a:ext cx="3272118" cy="957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5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□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35÷5</a:t>
            </a:r>
            <a:endParaRPr lang="en-US" sz="36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42849" y="1714110"/>
            <a:ext cx="3065929" cy="693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商是三位数</a:t>
            </a:r>
            <a:endParaRPr lang="en-US" sz="36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83507" y="2895601"/>
            <a:ext cx="3272118" cy="957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5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□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72÷4</a:t>
            </a:r>
            <a:endParaRPr lang="en-US" sz="36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83507" y="3852722"/>
            <a:ext cx="3272118" cy="957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5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□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65÷5</a:t>
            </a:r>
            <a:endParaRPr lang="en-US" sz="36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48000" y="3058306"/>
            <a:ext cx="673100" cy="69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27200" y="2436654"/>
            <a:ext cx="4368800" cy="693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填大于等于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的数</a:t>
            </a:r>
            <a:endParaRPr 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48000" y="4034964"/>
            <a:ext cx="673100" cy="69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213600" y="3079449"/>
            <a:ext cx="673100" cy="69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831788" y="4734066"/>
            <a:ext cx="4368800" cy="693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填小于等于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的数</a:t>
            </a:r>
            <a:endParaRPr 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198349" y="2413212"/>
            <a:ext cx="4368800" cy="693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填大于等于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的数</a:t>
            </a:r>
            <a:endParaRPr 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198349" y="4653244"/>
            <a:ext cx="4368800" cy="693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填大于等于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的数</a:t>
            </a:r>
            <a:endParaRPr 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213600" y="3981731"/>
            <a:ext cx="673100" cy="69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 bwMode="auto">
          <a:xfrm>
            <a:off x="6838950" y="6218207"/>
            <a:ext cx="46482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r" eaLnBrk="1" hangingPunct="1"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选自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P20  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练习三 第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000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6" grpId="0"/>
      <p:bldP spid="20" grpId="0"/>
      <p:bldP spid="21" grpId="0"/>
      <p:bldP spid="22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框 39"/>
          <p:cNvSpPr txBox="1"/>
          <p:nvPr/>
        </p:nvSpPr>
        <p:spPr>
          <a:xfrm>
            <a:off x="663576" y="504362"/>
            <a:ext cx="1393824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13.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2" name="文本框 8"/>
          <p:cNvSpPr txBox="1">
            <a:spLocks noChangeArrowheads="1"/>
          </p:cNvSpPr>
          <p:nvPr/>
        </p:nvSpPr>
        <p:spPr bwMode="auto">
          <a:xfrm>
            <a:off x="1296140" y="592827"/>
            <a:ext cx="9458943" cy="11523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3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先说一说下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面的线段图可以表示生活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中的什么实际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问题，再列式计算。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296140" y="2598197"/>
            <a:ext cx="3990489" cy="1576696"/>
            <a:chOff x="1695635" y="2902997"/>
            <a:chExt cx="3990489" cy="1576696"/>
          </a:xfrm>
        </p:grpSpPr>
        <p:grpSp>
          <p:nvGrpSpPr>
            <p:cNvPr id="15" name="组合 14"/>
            <p:cNvGrpSpPr/>
            <p:nvPr/>
          </p:nvGrpSpPr>
          <p:grpSpPr>
            <a:xfrm>
              <a:off x="1762124" y="3576635"/>
              <a:ext cx="3924000" cy="147640"/>
              <a:chOff x="1762124" y="3576635"/>
              <a:chExt cx="3924000" cy="147640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1762124" y="3724275"/>
                <a:ext cx="3924000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1767535" y="3576635"/>
                <a:ext cx="0" cy="1440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2424113" y="3576635"/>
                <a:ext cx="0" cy="1440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>
                <a:off x="3071813" y="3576635"/>
                <a:ext cx="0" cy="1440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>
                <a:off x="3719513" y="3576635"/>
                <a:ext cx="0" cy="1440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>
                <a:off x="4367213" y="3576635"/>
                <a:ext cx="0" cy="1440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>
                <a:off x="5014913" y="3576635"/>
                <a:ext cx="0" cy="1440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5671491" y="3576635"/>
                <a:ext cx="0" cy="1440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左大括号 16"/>
            <p:cNvSpPr/>
            <p:nvPr/>
          </p:nvSpPr>
          <p:spPr>
            <a:xfrm rot="16200000">
              <a:off x="3578500" y="1978922"/>
              <a:ext cx="275208" cy="3931216"/>
            </a:xfrm>
            <a:prstGeom prst="leftBrace">
              <a:avLst>
                <a:gd name="adj1" fmla="val 50269"/>
                <a:gd name="adj2" fmla="val 50000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320248" y="4110361"/>
              <a:ext cx="8078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72</a:t>
              </a:r>
              <a:endPara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9" name="左大括号 58"/>
            <p:cNvSpPr/>
            <p:nvPr/>
          </p:nvSpPr>
          <p:spPr>
            <a:xfrm rot="5400000" flipV="1">
              <a:off x="1953887" y="3088006"/>
              <a:ext cx="275208" cy="681987"/>
            </a:xfrm>
            <a:prstGeom prst="leftBrace">
              <a:avLst>
                <a:gd name="adj1" fmla="val 50269"/>
                <a:gd name="adj2" fmla="val 50000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1695635" y="2902997"/>
              <a:ext cx="8078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?</a:t>
              </a:r>
              <a:endPara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055689" y="4215003"/>
            <a:ext cx="9044955" cy="576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可以代表一根绳子长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米，平均分成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段，每段长多少米？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571759" y="4794892"/>
            <a:ext cx="4975457" cy="576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72÷6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（米）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3571759" y="5444516"/>
            <a:ext cx="4975457" cy="576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答：每段长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8783" y="2033397"/>
            <a:ext cx="1617528" cy="2185169"/>
          </a:xfrm>
          <a:prstGeom prst="rect">
            <a:avLst/>
          </a:prstGeom>
        </p:spPr>
      </p:pic>
      <p:sp>
        <p:nvSpPr>
          <p:cNvPr id="6" name="对话气泡: 圆角矩形 5"/>
          <p:cNvSpPr/>
          <p:nvPr/>
        </p:nvSpPr>
        <p:spPr>
          <a:xfrm>
            <a:off x="5577092" y="2079499"/>
            <a:ext cx="3636596" cy="1304561"/>
          </a:xfrm>
          <a:prstGeom prst="wedgeRoundRectCallout">
            <a:avLst>
              <a:gd name="adj1" fmla="val 63874"/>
              <a:gd name="adj2" fmla="val 7529"/>
              <a:gd name="adj3" fmla="val 16667"/>
            </a:avLst>
          </a:prstGeom>
          <a:solidFill>
            <a:schemeClr val="bg1"/>
          </a:solidFill>
          <a:ln w="19050">
            <a:solidFill>
              <a:srgbClr val="FCD70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这条线段可以代表一根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72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米长的绳子，还可以代表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 bwMode="auto">
          <a:xfrm>
            <a:off x="6838950" y="6218207"/>
            <a:ext cx="46482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r" eaLnBrk="1" hangingPunct="1"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选自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P21  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练习三 第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13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000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64" grpId="0"/>
      <p:bldP spid="6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5"/>
          <p:cNvSpPr txBox="1">
            <a:spLocks noChangeArrowheads="1"/>
          </p:cNvSpPr>
          <p:nvPr/>
        </p:nvSpPr>
        <p:spPr bwMode="auto">
          <a:xfrm>
            <a:off x="2641600" y="5022854"/>
            <a:ext cx="9550400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114÷6 = 19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（个）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125÷5= 25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（支）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答：李老师买了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19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个皮球，买了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25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支笔。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579" name="文本框 5"/>
          <p:cNvSpPr txBox="1">
            <a:spLocks noChangeArrowheads="1"/>
          </p:cNvSpPr>
          <p:nvPr/>
        </p:nvSpPr>
        <p:spPr bwMode="auto">
          <a:xfrm>
            <a:off x="982659" y="512455"/>
            <a:ext cx="1012825" cy="6686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3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14.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41601" y="72776"/>
            <a:ext cx="8013700" cy="322922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36700" y="2832100"/>
            <a:ext cx="9599614" cy="1949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李老师从上面的玩具和文具中各选择了一种购买。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买玩具花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了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114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元，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买文具花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了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125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元。李老师买了哪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种玩具？哪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种文具？各买了多少？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5"/>
          <p:cNvSpPr txBox="1">
            <a:spLocks noChangeArrowheads="1"/>
          </p:cNvSpPr>
          <p:nvPr/>
        </p:nvSpPr>
        <p:spPr bwMode="auto">
          <a:xfrm>
            <a:off x="603703" y="2854519"/>
            <a:ext cx="1225096" cy="6686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3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 bwMode="auto">
          <a:xfrm>
            <a:off x="6838950" y="6218207"/>
            <a:ext cx="46482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r" eaLnBrk="1" hangingPunct="1"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选自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P21  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练习三 第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14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000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5"/>
          <p:cNvSpPr txBox="1">
            <a:spLocks noChangeArrowheads="1"/>
          </p:cNvSpPr>
          <p:nvPr/>
        </p:nvSpPr>
        <p:spPr bwMode="auto">
          <a:xfrm>
            <a:off x="1216251" y="4307594"/>
            <a:ext cx="9115424" cy="14761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114+125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÷8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29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（个）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······ 7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（元）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答：可以买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29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个，还剩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35099" y="3130842"/>
            <a:ext cx="10495643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如果李老师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用这些钱只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买文具盒，可以买多少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个？还剩多少钱？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5"/>
          <p:cNvSpPr txBox="1">
            <a:spLocks noChangeArrowheads="1"/>
          </p:cNvSpPr>
          <p:nvPr/>
        </p:nvSpPr>
        <p:spPr bwMode="auto">
          <a:xfrm>
            <a:off x="502103" y="3153261"/>
            <a:ext cx="1225096" cy="6686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3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982659" y="512455"/>
            <a:ext cx="1012825" cy="6686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3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14.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41601" y="72776"/>
            <a:ext cx="8013700" cy="3229224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 bwMode="auto">
          <a:xfrm>
            <a:off x="6838950" y="6218207"/>
            <a:ext cx="46482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r" eaLnBrk="1" hangingPunct="1"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选自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P21  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练习三 第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14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000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5"/>
          <p:cNvSpPr txBox="1">
            <a:spLocks noChangeArrowheads="1"/>
          </p:cNvSpPr>
          <p:nvPr/>
        </p:nvSpPr>
        <p:spPr bwMode="auto">
          <a:xfrm>
            <a:off x="879475" y="985358"/>
            <a:ext cx="1114425" cy="6686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3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15.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536700" y="952500"/>
            <a:ext cx="9599614" cy="1303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小红读一本故事书，翻开书后，发现左右两页的页码和是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185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。小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红翻开的是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哪两页？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" name="TextBox 45"/>
          <p:cNvSpPr txBox="1">
            <a:spLocks noChangeArrowheads="1"/>
          </p:cNvSpPr>
          <p:nvPr/>
        </p:nvSpPr>
        <p:spPr bwMode="auto">
          <a:xfrm>
            <a:off x="1501776" y="2690913"/>
            <a:ext cx="9115424" cy="22148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185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÷2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92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92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93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答：小红翻开的是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92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93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页。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 bwMode="auto">
          <a:xfrm>
            <a:off x="6838950" y="6218207"/>
            <a:ext cx="46482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r" eaLnBrk="1" hangingPunct="1"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选自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P21  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练习三 第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000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28166" y="394427"/>
            <a:ext cx="8480612" cy="957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16.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en-US" sz="5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□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里填上合适的数。</a:t>
            </a:r>
            <a:endParaRPr lang="en-US" sz="36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49078" y="1351548"/>
            <a:ext cx="7419359" cy="512132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 bwMode="auto">
          <a:xfrm>
            <a:off x="6838950" y="6218207"/>
            <a:ext cx="46482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r" eaLnBrk="1" hangingPunct="1"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选自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P21  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练习三 第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16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000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2860780" y="1597700"/>
            <a:ext cx="1439640" cy="4242240"/>
            <a:chOff x="2860780" y="1597700"/>
            <a:chExt cx="1439640" cy="42422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r:id="rId2" p14:bwMode="auto">
              <p14:nvContentPartPr>
                <p14:cNvPr id="6" name="墨迹 5"/>
                <p14:cNvContentPartPr/>
                <p14:nvPr/>
              </p14:nvContentPartPr>
              <p14:xfrm>
                <a:off x="2900380" y="1658540"/>
                <a:ext cx="12600" cy="218160"/>
              </p14:xfrm>
            </p:contentPart>
          </mc:Choice>
          <mc:Fallback xmlns="">
            <p:pic>
              <p:nvPicPr>
                <p:cNvPr id="6" name="墨迹 5"/>
              </p:nvPicPr>
              <p:blipFill>
                <a:blip r:embed="rId3"/>
              </p:blipFill>
              <p:spPr>
                <a:xfrm>
                  <a:off x="2900380" y="1658540"/>
                  <a:ext cx="12600" cy="218160"/>
                </a:xfrm>
                <a:prstGeom prst="rect"/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r:id="rId4" p14:bwMode="auto">
              <p14:nvContentPartPr>
                <p14:cNvPr id="8" name="墨迹 7"/>
                <p14:cNvContentPartPr/>
                <p14:nvPr/>
              </p14:nvContentPartPr>
              <p14:xfrm>
                <a:off x="2860780" y="3542060"/>
                <a:ext cx="6120" cy="277200"/>
              </p14:xfrm>
            </p:contentPart>
          </mc:Choice>
          <mc:Fallback xmlns="">
            <p:pic>
              <p:nvPicPr>
                <p:cNvPr id="8" name="墨迹 7"/>
              </p:nvPicPr>
              <p:blipFill>
                <a:blip r:embed="rId5"/>
              </p:blipFill>
              <p:spPr>
                <a:xfrm>
                  <a:off x="2860780" y="3542060"/>
                  <a:ext cx="6120" cy="277200"/>
                </a:xfrm>
                <a:prstGeom prst="rect"/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r:id="rId6" p14:bwMode="auto">
              <p14:nvContentPartPr>
                <p14:cNvPr id="9" name="墨迹 8"/>
                <p14:cNvContentPartPr/>
                <p14:nvPr/>
              </p14:nvContentPartPr>
              <p14:xfrm>
                <a:off x="3513100" y="1619660"/>
                <a:ext cx="135360" cy="253080"/>
              </p14:xfrm>
            </p:contentPart>
          </mc:Choice>
          <mc:Fallback xmlns="">
            <p:pic>
              <p:nvPicPr>
                <p:cNvPr id="9" name="墨迹 8"/>
              </p:nvPicPr>
              <p:blipFill>
                <a:blip r:embed="rId7"/>
              </p:blipFill>
              <p:spPr>
                <a:xfrm>
                  <a:off x="3513100" y="1619660"/>
                  <a:ext cx="135360" cy="253080"/>
                </a:xfrm>
                <a:prstGeom prst="rect"/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r:id="rId8" p14:bwMode="auto">
              <p14:nvContentPartPr>
                <p14:cNvPr id="10" name="墨迹 9"/>
                <p14:cNvContentPartPr/>
                <p14:nvPr/>
              </p14:nvContentPartPr>
              <p14:xfrm>
                <a:off x="2876620" y="4182140"/>
                <a:ext cx="5040" cy="266040"/>
              </p14:xfrm>
            </p:contentPart>
          </mc:Choice>
          <mc:Fallback xmlns="">
            <p:pic>
              <p:nvPicPr>
                <p:cNvPr id="10" name="墨迹 9"/>
              </p:nvPicPr>
              <p:blipFill>
                <a:blip r:embed="rId9"/>
              </p:blipFill>
              <p:spPr>
                <a:xfrm>
                  <a:off x="2876620" y="4182140"/>
                  <a:ext cx="5040" cy="266040"/>
                </a:xfrm>
                <a:prstGeom prst="rect"/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r:id="rId10" p14:bwMode="auto">
              <p14:nvContentPartPr>
                <p14:cNvPr id="11" name="墨迹 10"/>
                <p14:cNvContentPartPr/>
                <p14:nvPr/>
              </p14:nvContentPartPr>
              <p14:xfrm>
                <a:off x="3461260" y="3555020"/>
                <a:ext cx="179280" cy="322920"/>
              </p14:xfrm>
            </p:contentPart>
          </mc:Choice>
          <mc:Fallback xmlns="">
            <p:pic>
              <p:nvPicPr>
                <p:cNvPr id="11" name="墨迹 10"/>
              </p:nvPicPr>
              <p:blipFill>
                <a:blip r:embed="rId11"/>
              </p:blipFill>
              <p:spPr>
                <a:xfrm>
                  <a:off x="3461260" y="3555020"/>
                  <a:ext cx="179280" cy="322920"/>
                </a:xfrm>
                <a:prstGeom prst="rect"/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r:id="rId12" p14:bwMode="auto">
              <p14:nvContentPartPr>
                <p14:cNvPr id="12" name="墨迹 11"/>
                <p14:cNvContentPartPr/>
                <p14:nvPr/>
              </p14:nvContentPartPr>
              <p14:xfrm>
                <a:off x="3445420" y="2275940"/>
                <a:ext cx="148320" cy="345240"/>
              </p14:xfrm>
            </p:contentPart>
          </mc:Choice>
          <mc:Fallback xmlns="">
            <p:pic>
              <p:nvPicPr>
                <p:cNvPr id="12" name="墨迹 11"/>
              </p:nvPicPr>
              <p:blipFill>
                <a:blip r:embed="rId13"/>
              </p:blipFill>
              <p:spPr>
                <a:xfrm>
                  <a:off x="3445420" y="2275940"/>
                  <a:ext cx="148320" cy="345240"/>
                </a:xfrm>
                <a:prstGeom prst="rect"/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r:id="rId14" p14:bwMode="auto">
              <p14:nvContentPartPr>
                <p14:cNvPr id="13" name="墨迹 12"/>
                <p14:cNvContentPartPr/>
                <p14:nvPr/>
              </p14:nvContentPartPr>
              <p14:xfrm>
                <a:off x="4130860" y="1597700"/>
                <a:ext cx="141840" cy="297000"/>
              </p14:xfrm>
            </p:contentPart>
          </mc:Choice>
          <mc:Fallback xmlns="">
            <p:pic>
              <p:nvPicPr>
                <p:cNvPr id="13" name="墨迹 12"/>
              </p:nvPicPr>
              <p:blipFill>
                <a:blip r:embed="rId15"/>
              </p:blipFill>
              <p:spPr>
                <a:xfrm>
                  <a:off x="4130860" y="1597700"/>
                  <a:ext cx="141840" cy="297000"/>
                </a:xfrm>
                <a:prstGeom prst="rect"/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r:id="rId16" p14:bwMode="auto">
              <p14:nvContentPartPr>
                <p14:cNvPr id="14" name="墨迹 13"/>
                <p14:cNvContentPartPr/>
                <p14:nvPr/>
              </p14:nvContentPartPr>
              <p14:xfrm>
                <a:off x="3608140" y="5499740"/>
                <a:ext cx="11880" cy="231480"/>
              </p14:xfrm>
            </p:contentPart>
          </mc:Choice>
          <mc:Fallback xmlns="">
            <p:pic>
              <p:nvPicPr>
                <p:cNvPr id="14" name="墨迹 13"/>
              </p:nvPicPr>
              <p:blipFill>
                <a:blip r:embed="rId17"/>
              </p:blipFill>
              <p:spPr>
                <a:xfrm>
                  <a:off x="3608140" y="5499740"/>
                  <a:ext cx="11880" cy="231480"/>
                </a:xfrm>
                <a:prstGeom prst="rect"/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r:id="rId18" p14:bwMode="auto">
              <p14:nvContentPartPr>
                <p14:cNvPr id="15" name="墨迹 14"/>
                <p14:cNvContentPartPr/>
                <p14:nvPr/>
              </p14:nvContentPartPr>
              <p14:xfrm>
                <a:off x="4185940" y="5547980"/>
                <a:ext cx="114480" cy="291960"/>
              </p14:xfrm>
            </p:contentPart>
          </mc:Choice>
          <mc:Fallback xmlns="">
            <p:pic>
              <p:nvPicPr>
                <p:cNvPr id="15" name="墨迹 14"/>
              </p:nvPicPr>
              <p:blipFill>
                <a:blip r:embed="rId19"/>
              </p:blipFill>
              <p:spPr>
                <a:xfrm>
                  <a:off x="4185940" y="5547980"/>
                  <a:ext cx="114480" cy="291960"/>
                </a:xfrm>
                <a:prstGeom prst="rect"/>
              </p:spPr>
            </p:pic>
          </mc:Fallback>
        </mc:AlternateContent>
      </p:grpSp>
      <p:grpSp>
        <p:nvGrpSpPr>
          <p:cNvPr id="38" name="组合 37"/>
          <p:cNvGrpSpPr/>
          <p:nvPr/>
        </p:nvGrpSpPr>
        <p:grpSpPr>
          <a:xfrm>
            <a:off x="7359340" y="1613900"/>
            <a:ext cx="1653480" cy="2870280"/>
            <a:chOff x="7359340" y="1613900"/>
            <a:chExt cx="1653480" cy="2870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r:id="rId20" p14:bwMode="auto">
              <p14:nvContentPartPr>
                <p14:cNvPr id="16" name="墨迹 15"/>
                <p14:cNvContentPartPr/>
                <p14:nvPr/>
              </p14:nvContentPartPr>
              <p14:xfrm>
                <a:off x="7359340" y="3008180"/>
                <a:ext cx="228960" cy="204120"/>
              </p14:xfrm>
            </p:contentPart>
          </mc:Choice>
          <mc:Fallback xmlns="">
            <p:pic>
              <p:nvPicPr>
                <p:cNvPr id="16" name="墨迹 15"/>
              </p:nvPicPr>
              <p:blipFill>
                <a:blip r:embed="rId21"/>
              </p:blipFill>
              <p:spPr>
                <a:xfrm>
                  <a:off x="7359340" y="3008180"/>
                  <a:ext cx="228960" cy="204120"/>
                </a:xfrm>
                <a:prstGeom prst="rect"/>
              </p:spPr>
            </p:pic>
          </mc:Fallback>
        </mc:AlternateContent>
        <p:grpSp>
          <p:nvGrpSpPr>
            <p:cNvPr id="19" name="组合 18"/>
            <p:cNvGrpSpPr/>
            <p:nvPr/>
          </p:nvGrpSpPr>
          <p:grpSpPr>
            <a:xfrm>
              <a:off x="8074660" y="2927540"/>
              <a:ext cx="234720" cy="285120"/>
              <a:chOff x="8074660" y="2927540"/>
              <a:chExt cx="234720" cy="28512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r:id="rId22" p14:bwMode="auto">
                <p14:nvContentPartPr>
                  <p14:cNvPr id="17" name="墨迹 16"/>
                  <p14:cNvContentPartPr/>
                  <p14:nvPr/>
                </p14:nvContentPartPr>
                <p14:xfrm>
                  <a:off x="8074660" y="2927540"/>
                  <a:ext cx="234720" cy="186840"/>
                </p14:xfrm>
              </p:contentPart>
            </mc:Choice>
            <mc:Fallback xmlns="">
              <p:pic>
                <p:nvPicPr>
                  <p:cNvPr id="17" name="墨迹 16"/>
                </p:nvPicPr>
                <p:blipFill>
                  <a:blip r:embed="rId23"/>
                </p:blipFill>
                <p:spPr>
                  <a:xfrm>
                    <a:off x="8074660" y="2927540"/>
                    <a:ext cx="234720" cy="186840"/>
                  </a:xfrm>
                  <a:prstGeom prst="rect"/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r:id="rId24" p14:bwMode="auto">
                <p14:nvContentPartPr>
                  <p14:cNvPr id="18" name="墨迹 17"/>
                  <p14:cNvContentPartPr/>
                  <p14:nvPr/>
                </p14:nvContentPartPr>
                <p14:xfrm>
                  <a:off x="8199220" y="2996300"/>
                  <a:ext cx="72360" cy="216360"/>
                </p14:xfrm>
              </p:contentPart>
            </mc:Choice>
            <mc:Fallback xmlns="">
              <p:pic>
                <p:nvPicPr>
                  <p:cNvPr id="18" name="墨迹 17"/>
                </p:nvPicPr>
                <p:blipFill>
                  <a:blip r:embed="rId25"/>
                </p:blipFill>
                <p:spPr>
                  <a:xfrm>
                    <a:off x="8199220" y="2996300"/>
                    <a:ext cx="72360" cy="216360"/>
                  </a:xfrm>
                  <a:prstGeom prst="rect"/>
                </p:spPr>
              </p:pic>
            </mc:Fallback>
          </mc:AlternateContent>
        </p:grpSp>
        <mc:AlternateContent xmlns:mc="http://schemas.openxmlformats.org/markup-compatibility/2006" xmlns:p14="http://schemas.microsoft.com/office/powerpoint/2010/main">
          <mc:Choice Requires="p14">
            <p:contentPart r:id="rId26" p14:bwMode="auto">
              <p14:nvContentPartPr>
                <p14:cNvPr id="20" name="墨迹 19"/>
                <p14:cNvContentPartPr/>
                <p14:nvPr/>
              </p14:nvContentPartPr>
              <p14:xfrm>
                <a:off x="8163220" y="2208980"/>
                <a:ext cx="103680" cy="288360"/>
              </p14:xfrm>
            </p:contentPart>
          </mc:Choice>
          <mc:Fallback xmlns="">
            <p:pic>
              <p:nvPicPr>
                <p:cNvPr id="20" name="墨迹 19"/>
              </p:nvPicPr>
              <p:blipFill>
                <a:blip r:embed="rId27"/>
              </p:blipFill>
              <p:spPr>
                <a:xfrm>
                  <a:off x="8163220" y="2208980"/>
                  <a:ext cx="103680" cy="288360"/>
                </a:xfrm>
                <a:prstGeom prst="rect"/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r:id="rId28" p14:bwMode="auto">
              <p14:nvContentPartPr>
                <p14:cNvPr id="27" name="墨迹 26"/>
                <p14:cNvContentPartPr/>
                <p14:nvPr/>
              </p14:nvContentPartPr>
              <p14:xfrm>
                <a:off x="7378420" y="2296100"/>
                <a:ext cx="199800" cy="190800"/>
              </p14:xfrm>
            </p:contentPart>
          </mc:Choice>
          <mc:Fallback xmlns="">
            <p:pic>
              <p:nvPicPr>
                <p:cNvPr id="27" name="墨迹 26"/>
              </p:nvPicPr>
              <p:blipFill>
                <a:blip r:embed="rId29"/>
              </p:blipFill>
              <p:spPr>
                <a:xfrm>
                  <a:off x="7378420" y="2296100"/>
                  <a:ext cx="199800" cy="190800"/>
                </a:xfrm>
                <a:prstGeom prst="rect"/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r:id="rId30" p14:bwMode="auto">
              <p14:nvContentPartPr>
                <p14:cNvPr id="31" name="墨迹 30"/>
                <p14:cNvContentPartPr/>
                <p14:nvPr/>
              </p14:nvContentPartPr>
              <p14:xfrm>
                <a:off x="8755420" y="3598940"/>
                <a:ext cx="257400" cy="266400"/>
              </p14:xfrm>
            </p:contentPart>
          </mc:Choice>
          <mc:Fallback xmlns="">
            <p:pic>
              <p:nvPicPr>
                <p:cNvPr id="31" name="墨迹 30"/>
              </p:nvPicPr>
              <p:blipFill>
                <a:blip r:embed="rId31"/>
              </p:blipFill>
              <p:spPr>
                <a:xfrm>
                  <a:off x="8755420" y="3598940"/>
                  <a:ext cx="257400" cy="266400"/>
                </a:xfrm>
                <a:prstGeom prst="rect"/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r:id="rId32" p14:bwMode="auto">
              <p14:nvContentPartPr>
                <p14:cNvPr id="32" name="墨迹 31"/>
                <p14:cNvContentPartPr/>
                <p14:nvPr/>
              </p14:nvContentPartPr>
              <p14:xfrm>
                <a:off x="8724100" y="2334260"/>
                <a:ext cx="271800" cy="237960"/>
              </p14:xfrm>
            </p:contentPart>
          </mc:Choice>
          <mc:Fallback xmlns="">
            <p:pic>
              <p:nvPicPr>
                <p:cNvPr id="32" name="墨迹 31"/>
              </p:nvPicPr>
              <p:blipFill>
                <a:blip r:embed="rId33"/>
              </p:blipFill>
              <p:spPr>
                <a:xfrm>
                  <a:off x="8724100" y="2334260"/>
                  <a:ext cx="271800" cy="237960"/>
                </a:xfrm>
                <a:prstGeom prst="rect"/>
              </p:spPr>
            </p:pic>
          </mc:Fallback>
        </mc:AlternateContent>
        <p:grpSp>
          <p:nvGrpSpPr>
            <p:cNvPr id="35" name="组合 34"/>
            <p:cNvGrpSpPr/>
            <p:nvPr/>
          </p:nvGrpSpPr>
          <p:grpSpPr>
            <a:xfrm>
              <a:off x="8742100" y="1613900"/>
              <a:ext cx="236160" cy="349920"/>
              <a:chOff x="8742100" y="1613900"/>
              <a:chExt cx="236160" cy="34992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r:id="rId34" p14:bwMode="auto">
                <p14:nvContentPartPr>
                  <p14:cNvPr id="33" name="墨迹 32"/>
                  <p14:cNvContentPartPr/>
                  <p14:nvPr/>
                </p14:nvContentPartPr>
                <p14:xfrm>
                  <a:off x="8742100" y="1613900"/>
                  <a:ext cx="172800" cy="349920"/>
                </p14:xfrm>
              </p:contentPart>
            </mc:Choice>
            <mc:Fallback xmlns="">
              <p:pic>
                <p:nvPicPr>
                  <p:cNvPr id="33" name="墨迹 32"/>
                </p:nvPicPr>
                <p:blipFill>
                  <a:blip r:embed="rId35"/>
                </p:blipFill>
                <p:spPr>
                  <a:xfrm>
                    <a:off x="8742100" y="1613900"/>
                    <a:ext cx="172800" cy="349920"/>
                  </a:xfrm>
                  <a:prstGeom prst="rect"/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r:id="rId36" p14:bwMode="auto">
                <p14:nvContentPartPr>
                  <p14:cNvPr id="34" name="墨迹 33"/>
                  <p14:cNvContentPartPr/>
                  <p14:nvPr/>
                </p14:nvContentPartPr>
                <p14:xfrm>
                  <a:off x="8809780" y="1636220"/>
                  <a:ext cx="168480" cy="9360"/>
                </p14:xfrm>
              </p:contentPart>
            </mc:Choice>
            <mc:Fallback xmlns="">
              <p:pic>
                <p:nvPicPr>
                  <p:cNvPr id="34" name="墨迹 33"/>
                </p:nvPicPr>
                <p:blipFill>
                  <a:blip r:embed="rId37"/>
                </p:blipFill>
                <p:spPr>
                  <a:xfrm>
                    <a:off x="8809780" y="1636220"/>
                    <a:ext cx="168480" cy="9360"/>
                  </a:xfrm>
                  <a:prstGeom prst="rect"/>
                </p:spPr>
              </p:pic>
            </mc:Fallback>
          </mc:AlternateContent>
        </p:grpSp>
        <mc:AlternateContent xmlns:mc="http://schemas.openxmlformats.org/markup-compatibility/2006" xmlns:p14="http://schemas.microsoft.com/office/powerpoint/2010/main">
          <mc:Choice Requires="p14">
            <p:contentPart r:id="rId38" p14:bwMode="auto">
              <p14:nvContentPartPr>
                <p14:cNvPr id="36" name="墨迹 35"/>
                <p14:cNvContentPartPr/>
                <p14:nvPr/>
              </p14:nvContentPartPr>
              <p14:xfrm>
                <a:off x="8129380" y="4259900"/>
                <a:ext cx="209880" cy="224280"/>
              </p14:xfrm>
            </p:contentPart>
          </mc:Choice>
          <mc:Fallback xmlns="">
            <p:pic>
              <p:nvPicPr>
                <p:cNvPr id="36" name="墨迹 35"/>
              </p:nvPicPr>
              <p:blipFill>
                <a:blip r:embed="rId39"/>
              </p:blipFill>
              <p:spPr>
                <a:xfrm>
                  <a:off x="8129380" y="4259900"/>
                  <a:ext cx="209880" cy="224280"/>
                </a:xfrm>
                <a:prstGeom prst="rect"/>
              </p:spPr>
            </p:pic>
          </mc:Fallback>
        </mc:AlternateContent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0" fill="hold"/>
                                        <p:tgtEl>
                                          <p:spTgt spid="37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500" fill="hold"/>
                                        <p:tgtEl>
                                          <p:spTgt spid="38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4"/>
          <p:cNvGrpSpPr/>
          <p:nvPr/>
        </p:nvGrpSpPr>
        <p:grpSpPr bwMode="auto">
          <a:xfrm>
            <a:off x="1548558" y="673570"/>
            <a:ext cx="1109662" cy="2839652"/>
            <a:chOff x="1224631" y="988692"/>
            <a:chExt cx="626269" cy="2307890"/>
          </a:xfrm>
        </p:grpSpPr>
        <p:sp>
          <p:nvSpPr>
            <p:cNvPr id="5" name="文本框 3"/>
            <p:cNvSpPr txBox="1">
              <a:spLocks noChangeArrowheads="1"/>
            </p:cNvSpPr>
            <p:nvPr/>
          </p:nvSpPr>
          <p:spPr bwMode="auto">
            <a:xfrm>
              <a:off x="1224631" y="988692"/>
              <a:ext cx="626269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1  3 </a:t>
              </a:r>
              <a:endPara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229149" y="2117927"/>
              <a:ext cx="529506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" name="文本框 5"/>
            <p:cNvSpPr txBox="1">
              <a:spLocks noChangeArrowheads="1"/>
            </p:cNvSpPr>
            <p:nvPr/>
          </p:nvSpPr>
          <p:spPr bwMode="auto">
            <a:xfrm>
              <a:off x="1236599" y="1694443"/>
              <a:ext cx="34492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2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8" name="文本框 6"/>
            <p:cNvSpPr txBox="1">
              <a:spLocks noChangeArrowheads="1"/>
            </p:cNvSpPr>
            <p:nvPr/>
          </p:nvSpPr>
          <p:spPr bwMode="auto">
            <a:xfrm>
              <a:off x="1472135" y="2005206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6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230240" y="2751132"/>
              <a:ext cx="560865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" name="文本框 9"/>
            <p:cNvSpPr txBox="1">
              <a:spLocks noChangeArrowheads="1"/>
            </p:cNvSpPr>
            <p:nvPr/>
          </p:nvSpPr>
          <p:spPr bwMode="auto">
            <a:xfrm>
              <a:off x="1462721" y="2650288"/>
              <a:ext cx="344924" cy="6462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0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2" name="文本框 6"/>
            <p:cNvSpPr txBox="1">
              <a:spLocks noChangeArrowheads="1"/>
            </p:cNvSpPr>
            <p:nvPr/>
          </p:nvSpPr>
          <p:spPr bwMode="auto">
            <a:xfrm>
              <a:off x="1467783" y="2318721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6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38" name="组合 19"/>
          <p:cNvGrpSpPr/>
          <p:nvPr/>
        </p:nvGrpSpPr>
        <p:grpSpPr bwMode="auto">
          <a:xfrm>
            <a:off x="1066371" y="1153905"/>
            <a:ext cx="1501775" cy="673525"/>
            <a:chOff x="769873" y="1476966"/>
            <a:chExt cx="1502188" cy="671557"/>
          </a:xfrm>
        </p:grpSpPr>
        <p:pic>
          <p:nvPicPr>
            <p:cNvPr id="39" name="图片 20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076673" y="1542098"/>
              <a:ext cx="1195388" cy="606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0" name="TextBox 21"/>
            <p:cNvSpPr txBox="1">
              <a:spLocks noChangeArrowheads="1"/>
            </p:cNvSpPr>
            <p:nvPr/>
          </p:nvSpPr>
          <p:spPr bwMode="auto">
            <a:xfrm>
              <a:off x="1363761" y="1491891"/>
              <a:ext cx="877404" cy="644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2  6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1" name="TextBox 22"/>
            <p:cNvSpPr txBox="1">
              <a:spLocks noChangeArrowheads="1"/>
            </p:cNvSpPr>
            <p:nvPr/>
          </p:nvSpPr>
          <p:spPr bwMode="auto">
            <a:xfrm>
              <a:off x="769873" y="1476966"/>
              <a:ext cx="415612" cy="644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05" name="组合 14"/>
          <p:cNvGrpSpPr/>
          <p:nvPr/>
        </p:nvGrpSpPr>
        <p:grpSpPr bwMode="auto">
          <a:xfrm>
            <a:off x="4109547" y="602480"/>
            <a:ext cx="1109662" cy="2839652"/>
            <a:chOff x="1224631" y="988692"/>
            <a:chExt cx="626269" cy="2307890"/>
          </a:xfrm>
        </p:grpSpPr>
        <p:sp>
          <p:nvSpPr>
            <p:cNvPr id="106" name="文本框 3"/>
            <p:cNvSpPr txBox="1">
              <a:spLocks noChangeArrowheads="1"/>
            </p:cNvSpPr>
            <p:nvPr/>
          </p:nvSpPr>
          <p:spPr bwMode="auto">
            <a:xfrm>
              <a:off x="1224631" y="988692"/>
              <a:ext cx="626269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3  1 </a:t>
              </a:r>
              <a:endPara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107" name="直接连接符 106"/>
            <p:cNvCxnSpPr/>
            <p:nvPr/>
          </p:nvCxnSpPr>
          <p:spPr>
            <a:xfrm>
              <a:off x="1229149" y="2117927"/>
              <a:ext cx="529506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8" name="文本框 5"/>
            <p:cNvSpPr txBox="1">
              <a:spLocks noChangeArrowheads="1"/>
            </p:cNvSpPr>
            <p:nvPr/>
          </p:nvSpPr>
          <p:spPr bwMode="auto">
            <a:xfrm>
              <a:off x="1236599" y="1694443"/>
              <a:ext cx="34492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9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09" name="文本框 6"/>
            <p:cNvSpPr txBox="1">
              <a:spLocks noChangeArrowheads="1"/>
            </p:cNvSpPr>
            <p:nvPr/>
          </p:nvSpPr>
          <p:spPr bwMode="auto">
            <a:xfrm>
              <a:off x="1472135" y="2005206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3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110" name="直接连接符 109"/>
            <p:cNvCxnSpPr/>
            <p:nvPr/>
          </p:nvCxnSpPr>
          <p:spPr>
            <a:xfrm>
              <a:off x="1230240" y="2751132"/>
              <a:ext cx="560865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11" name="文本框 110"/>
            <p:cNvSpPr txBox="1">
              <a:spLocks noChangeArrowheads="1"/>
            </p:cNvSpPr>
            <p:nvPr/>
          </p:nvSpPr>
          <p:spPr bwMode="auto">
            <a:xfrm>
              <a:off x="1462721" y="2650288"/>
              <a:ext cx="344924" cy="6462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0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13" name="文本框 6"/>
            <p:cNvSpPr txBox="1">
              <a:spLocks noChangeArrowheads="1"/>
            </p:cNvSpPr>
            <p:nvPr/>
          </p:nvSpPr>
          <p:spPr bwMode="auto">
            <a:xfrm>
              <a:off x="1467783" y="2318721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3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115" name="组合 19"/>
          <p:cNvGrpSpPr/>
          <p:nvPr/>
        </p:nvGrpSpPr>
        <p:grpSpPr bwMode="auto">
          <a:xfrm>
            <a:off x="3627360" y="1082815"/>
            <a:ext cx="1501775" cy="673525"/>
            <a:chOff x="769873" y="1476966"/>
            <a:chExt cx="1502188" cy="671557"/>
          </a:xfrm>
        </p:grpSpPr>
        <p:pic>
          <p:nvPicPr>
            <p:cNvPr id="116" name="图片 20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076673" y="1542098"/>
              <a:ext cx="1195388" cy="606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7" name="TextBox 21"/>
            <p:cNvSpPr txBox="1">
              <a:spLocks noChangeArrowheads="1"/>
            </p:cNvSpPr>
            <p:nvPr/>
          </p:nvSpPr>
          <p:spPr bwMode="auto">
            <a:xfrm>
              <a:off x="1363761" y="1491891"/>
              <a:ext cx="877404" cy="644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9  3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18" name="TextBox 22"/>
            <p:cNvSpPr txBox="1">
              <a:spLocks noChangeArrowheads="1"/>
            </p:cNvSpPr>
            <p:nvPr/>
          </p:nvSpPr>
          <p:spPr bwMode="auto">
            <a:xfrm>
              <a:off x="769873" y="1476966"/>
              <a:ext cx="415612" cy="644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19" name="组合 14"/>
          <p:cNvGrpSpPr/>
          <p:nvPr/>
        </p:nvGrpSpPr>
        <p:grpSpPr bwMode="auto">
          <a:xfrm>
            <a:off x="6500322" y="602480"/>
            <a:ext cx="1109662" cy="2839652"/>
            <a:chOff x="1224631" y="988692"/>
            <a:chExt cx="626269" cy="2307890"/>
          </a:xfrm>
        </p:grpSpPr>
        <p:sp>
          <p:nvSpPr>
            <p:cNvPr id="120" name="文本框 3"/>
            <p:cNvSpPr txBox="1">
              <a:spLocks noChangeArrowheads="1"/>
            </p:cNvSpPr>
            <p:nvPr/>
          </p:nvSpPr>
          <p:spPr bwMode="auto">
            <a:xfrm>
              <a:off x="1224631" y="988692"/>
              <a:ext cx="626269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2  2 </a:t>
              </a:r>
              <a:endPara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121" name="直接连接符 120"/>
            <p:cNvCxnSpPr/>
            <p:nvPr/>
          </p:nvCxnSpPr>
          <p:spPr>
            <a:xfrm>
              <a:off x="1229149" y="2117927"/>
              <a:ext cx="529506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2" name="文本框 5"/>
            <p:cNvSpPr txBox="1">
              <a:spLocks noChangeArrowheads="1"/>
            </p:cNvSpPr>
            <p:nvPr/>
          </p:nvSpPr>
          <p:spPr bwMode="auto">
            <a:xfrm>
              <a:off x="1236599" y="1694443"/>
              <a:ext cx="34492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8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23" name="文本框 6"/>
            <p:cNvSpPr txBox="1">
              <a:spLocks noChangeArrowheads="1"/>
            </p:cNvSpPr>
            <p:nvPr/>
          </p:nvSpPr>
          <p:spPr bwMode="auto">
            <a:xfrm>
              <a:off x="1472135" y="2005206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8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124" name="直接连接符 123"/>
            <p:cNvCxnSpPr/>
            <p:nvPr/>
          </p:nvCxnSpPr>
          <p:spPr>
            <a:xfrm>
              <a:off x="1230240" y="2751132"/>
              <a:ext cx="560865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5" name="文本框 124"/>
            <p:cNvSpPr txBox="1">
              <a:spLocks noChangeArrowheads="1"/>
            </p:cNvSpPr>
            <p:nvPr/>
          </p:nvSpPr>
          <p:spPr bwMode="auto">
            <a:xfrm>
              <a:off x="1462721" y="2650288"/>
              <a:ext cx="344924" cy="6462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0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27" name="文本框 6"/>
            <p:cNvSpPr txBox="1">
              <a:spLocks noChangeArrowheads="1"/>
            </p:cNvSpPr>
            <p:nvPr/>
          </p:nvSpPr>
          <p:spPr bwMode="auto">
            <a:xfrm>
              <a:off x="1467783" y="2318721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8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129" name="组合 19"/>
          <p:cNvGrpSpPr/>
          <p:nvPr/>
        </p:nvGrpSpPr>
        <p:grpSpPr bwMode="auto">
          <a:xfrm>
            <a:off x="6018135" y="1082815"/>
            <a:ext cx="1501775" cy="673525"/>
            <a:chOff x="769873" y="1476966"/>
            <a:chExt cx="1502188" cy="671557"/>
          </a:xfrm>
        </p:grpSpPr>
        <p:pic>
          <p:nvPicPr>
            <p:cNvPr id="130" name="图片 20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076673" y="1542098"/>
              <a:ext cx="1195388" cy="606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1" name="TextBox 21"/>
            <p:cNvSpPr txBox="1">
              <a:spLocks noChangeArrowheads="1"/>
            </p:cNvSpPr>
            <p:nvPr/>
          </p:nvSpPr>
          <p:spPr bwMode="auto">
            <a:xfrm>
              <a:off x="1363761" y="1491891"/>
              <a:ext cx="877404" cy="644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8  8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32" name="TextBox 22"/>
            <p:cNvSpPr txBox="1">
              <a:spLocks noChangeArrowheads="1"/>
            </p:cNvSpPr>
            <p:nvPr/>
          </p:nvSpPr>
          <p:spPr bwMode="auto">
            <a:xfrm>
              <a:off x="769873" y="1476966"/>
              <a:ext cx="415612" cy="644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33" name="组合 14"/>
          <p:cNvGrpSpPr/>
          <p:nvPr/>
        </p:nvGrpSpPr>
        <p:grpSpPr bwMode="auto">
          <a:xfrm>
            <a:off x="9231437" y="602480"/>
            <a:ext cx="1109662" cy="2839652"/>
            <a:chOff x="1224631" y="988692"/>
            <a:chExt cx="626269" cy="2307890"/>
          </a:xfrm>
        </p:grpSpPr>
        <p:sp>
          <p:nvSpPr>
            <p:cNvPr id="134" name="文本框 3"/>
            <p:cNvSpPr txBox="1">
              <a:spLocks noChangeArrowheads="1"/>
            </p:cNvSpPr>
            <p:nvPr/>
          </p:nvSpPr>
          <p:spPr bwMode="auto">
            <a:xfrm>
              <a:off x="1224631" y="988692"/>
              <a:ext cx="626269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1  1 </a:t>
              </a:r>
              <a:endPara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135" name="直接连接符 134"/>
            <p:cNvCxnSpPr/>
            <p:nvPr/>
          </p:nvCxnSpPr>
          <p:spPr>
            <a:xfrm>
              <a:off x="1229149" y="2117927"/>
              <a:ext cx="529506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36" name="文本框 5"/>
            <p:cNvSpPr txBox="1">
              <a:spLocks noChangeArrowheads="1"/>
            </p:cNvSpPr>
            <p:nvPr/>
          </p:nvSpPr>
          <p:spPr bwMode="auto">
            <a:xfrm>
              <a:off x="1236599" y="1694443"/>
              <a:ext cx="34492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7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37" name="文本框 6"/>
            <p:cNvSpPr txBox="1">
              <a:spLocks noChangeArrowheads="1"/>
            </p:cNvSpPr>
            <p:nvPr/>
          </p:nvSpPr>
          <p:spPr bwMode="auto">
            <a:xfrm>
              <a:off x="1472135" y="2005206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7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138" name="直接连接符 137"/>
            <p:cNvCxnSpPr/>
            <p:nvPr/>
          </p:nvCxnSpPr>
          <p:spPr>
            <a:xfrm>
              <a:off x="1230240" y="2751132"/>
              <a:ext cx="560865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39" name="文本框 138"/>
            <p:cNvSpPr txBox="1">
              <a:spLocks noChangeArrowheads="1"/>
            </p:cNvSpPr>
            <p:nvPr/>
          </p:nvSpPr>
          <p:spPr bwMode="auto">
            <a:xfrm>
              <a:off x="1462721" y="2650288"/>
              <a:ext cx="344924" cy="6462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0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41" name="文本框 6"/>
            <p:cNvSpPr txBox="1">
              <a:spLocks noChangeArrowheads="1"/>
            </p:cNvSpPr>
            <p:nvPr/>
          </p:nvSpPr>
          <p:spPr bwMode="auto">
            <a:xfrm>
              <a:off x="1467783" y="2318721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7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143" name="组合 19"/>
          <p:cNvGrpSpPr/>
          <p:nvPr/>
        </p:nvGrpSpPr>
        <p:grpSpPr bwMode="auto">
          <a:xfrm>
            <a:off x="8749250" y="1082815"/>
            <a:ext cx="1501775" cy="673525"/>
            <a:chOff x="769873" y="1476966"/>
            <a:chExt cx="1502188" cy="671557"/>
          </a:xfrm>
        </p:grpSpPr>
        <p:pic>
          <p:nvPicPr>
            <p:cNvPr id="144" name="图片 20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076673" y="1542098"/>
              <a:ext cx="1195388" cy="606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5" name="TextBox 21"/>
            <p:cNvSpPr txBox="1">
              <a:spLocks noChangeArrowheads="1"/>
            </p:cNvSpPr>
            <p:nvPr/>
          </p:nvSpPr>
          <p:spPr bwMode="auto">
            <a:xfrm>
              <a:off x="1363761" y="1491891"/>
              <a:ext cx="877404" cy="644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7  7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46" name="TextBox 22"/>
            <p:cNvSpPr txBox="1">
              <a:spLocks noChangeArrowheads="1"/>
            </p:cNvSpPr>
            <p:nvPr/>
          </p:nvSpPr>
          <p:spPr bwMode="auto">
            <a:xfrm>
              <a:off x="769873" y="1476966"/>
              <a:ext cx="415612" cy="644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7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7" name="组合 14"/>
          <p:cNvGrpSpPr/>
          <p:nvPr/>
        </p:nvGrpSpPr>
        <p:grpSpPr bwMode="auto">
          <a:xfrm>
            <a:off x="1491408" y="3359620"/>
            <a:ext cx="1109662" cy="2839652"/>
            <a:chOff x="1224631" y="988692"/>
            <a:chExt cx="626269" cy="2307890"/>
          </a:xfrm>
        </p:grpSpPr>
        <p:sp>
          <p:nvSpPr>
            <p:cNvPr id="148" name="文本框 3"/>
            <p:cNvSpPr txBox="1">
              <a:spLocks noChangeArrowheads="1"/>
            </p:cNvSpPr>
            <p:nvPr/>
          </p:nvSpPr>
          <p:spPr bwMode="auto">
            <a:xfrm>
              <a:off x="1224631" y="988692"/>
              <a:ext cx="626269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1  7 </a:t>
              </a:r>
              <a:endPara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149" name="直接连接符 148"/>
            <p:cNvCxnSpPr/>
            <p:nvPr/>
          </p:nvCxnSpPr>
          <p:spPr>
            <a:xfrm>
              <a:off x="1229149" y="2117927"/>
              <a:ext cx="529506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50" name="文本框 5"/>
            <p:cNvSpPr txBox="1">
              <a:spLocks noChangeArrowheads="1"/>
            </p:cNvSpPr>
            <p:nvPr/>
          </p:nvSpPr>
          <p:spPr bwMode="auto">
            <a:xfrm>
              <a:off x="1236599" y="1694443"/>
              <a:ext cx="34492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2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51" name="文本框 6"/>
            <p:cNvSpPr txBox="1">
              <a:spLocks noChangeArrowheads="1"/>
            </p:cNvSpPr>
            <p:nvPr/>
          </p:nvSpPr>
          <p:spPr bwMode="auto">
            <a:xfrm>
              <a:off x="1472135" y="2005206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4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152" name="直接连接符 151"/>
            <p:cNvCxnSpPr/>
            <p:nvPr/>
          </p:nvCxnSpPr>
          <p:spPr>
            <a:xfrm>
              <a:off x="1230240" y="2751132"/>
              <a:ext cx="560865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53" name="文本框 152"/>
            <p:cNvSpPr txBox="1">
              <a:spLocks noChangeArrowheads="1"/>
            </p:cNvSpPr>
            <p:nvPr/>
          </p:nvSpPr>
          <p:spPr bwMode="auto">
            <a:xfrm>
              <a:off x="1462721" y="2650288"/>
              <a:ext cx="344924" cy="6462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0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54" name="文本框 6"/>
            <p:cNvSpPr txBox="1">
              <a:spLocks noChangeArrowheads="1"/>
            </p:cNvSpPr>
            <p:nvPr/>
          </p:nvSpPr>
          <p:spPr bwMode="auto">
            <a:xfrm>
              <a:off x="1229673" y="2011159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55" name="文本框 6"/>
            <p:cNvSpPr txBox="1">
              <a:spLocks noChangeArrowheads="1"/>
            </p:cNvSpPr>
            <p:nvPr/>
          </p:nvSpPr>
          <p:spPr bwMode="auto">
            <a:xfrm>
              <a:off x="1467783" y="2318721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4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56" name="文本框 6"/>
            <p:cNvSpPr txBox="1">
              <a:spLocks noChangeArrowheads="1"/>
            </p:cNvSpPr>
            <p:nvPr/>
          </p:nvSpPr>
          <p:spPr bwMode="auto">
            <a:xfrm>
              <a:off x="1229149" y="2318721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157" name="组合 19"/>
          <p:cNvGrpSpPr/>
          <p:nvPr/>
        </p:nvGrpSpPr>
        <p:grpSpPr bwMode="auto">
          <a:xfrm>
            <a:off x="1009221" y="3839955"/>
            <a:ext cx="1501775" cy="673525"/>
            <a:chOff x="769873" y="1476966"/>
            <a:chExt cx="1502188" cy="671557"/>
          </a:xfrm>
        </p:grpSpPr>
        <p:pic>
          <p:nvPicPr>
            <p:cNvPr id="158" name="图片 20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076673" y="1542098"/>
              <a:ext cx="1195388" cy="606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9" name="TextBox 21"/>
            <p:cNvSpPr txBox="1">
              <a:spLocks noChangeArrowheads="1"/>
            </p:cNvSpPr>
            <p:nvPr/>
          </p:nvSpPr>
          <p:spPr bwMode="auto">
            <a:xfrm>
              <a:off x="1363761" y="1491891"/>
              <a:ext cx="877404" cy="644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3  4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60" name="TextBox 22"/>
            <p:cNvSpPr txBox="1">
              <a:spLocks noChangeArrowheads="1"/>
            </p:cNvSpPr>
            <p:nvPr/>
          </p:nvSpPr>
          <p:spPr bwMode="auto">
            <a:xfrm>
              <a:off x="769873" y="1476966"/>
              <a:ext cx="415612" cy="644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61" name="组合 14"/>
          <p:cNvGrpSpPr/>
          <p:nvPr/>
        </p:nvGrpSpPr>
        <p:grpSpPr bwMode="auto">
          <a:xfrm>
            <a:off x="4052397" y="3288530"/>
            <a:ext cx="1109662" cy="2839652"/>
            <a:chOff x="1224631" y="988692"/>
            <a:chExt cx="626269" cy="2307890"/>
          </a:xfrm>
        </p:grpSpPr>
        <p:sp>
          <p:nvSpPr>
            <p:cNvPr id="162" name="文本框 3"/>
            <p:cNvSpPr txBox="1">
              <a:spLocks noChangeArrowheads="1"/>
            </p:cNvSpPr>
            <p:nvPr/>
          </p:nvSpPr>
          <p:spPr bwMode="auto">
            <a:xfrm>
              <a:off x="1224631" y="988692"/>
              <a:ext cx="626269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1  7 </a:t>
              </a:r>
              <a:endPara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163" name="直接连接符 162"/>
            <p:cNvCxnSpPr/>
            <p:nvPr/>
          </p:nvCxnSpPr>
          <p:spPr>
            <a:xfrm>
              <a:off x="1229149" y="2117927"/>
              <a:ext cx="529506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64" name="文本框 5"/>
            <p:cNvSpPr txBox="1">
              <a:spLocks noChangeArrowheads="1"/>
            </p:cNvSpPr>
            <p:nvPr/>
          </p:nvSpPr>
          <p:spPr bwMode="auto">
            <a:xfrm>
              <a:off x="1236599" y="1694443"/>
              <a:ext cx="34492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3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65" name="文本框 6"/>
            <p:cNvSpPr txBox="1">
              <a:spLocks noChangeArrowheads="1"/>
            </p:cNvSpPr>
            <p:nvPr/>
          </p:nvSpPr>
          <p:spPr bwMode="auto">
            <a:xfrm>
              <a:off x="1472135" y="2005206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166" name="直接连接符 165"/>
            <p:cNvCxnSpPr/>
            <p:nvPr/>
          </p:nvCxnSpPr>
          <p:spPr>
            <a:xfrm>
              <a:off x="1230240" y="2751132"/>
              <a:ext cx="560865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67" name="文本框 166"/>
            <p:cNvSpPr txBox="1">
              <a:spLocks noChangeArrowheads="1"/>
            </p:cNvSpPr>
            <p:nvPr/>
          </p:nvSpPr>
          <p:spPr bwMode="auto">
            <a:xfrm>
              <a:off x="1462721" y="2650288"/>
              <a:ext cx="344924" cy="6462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0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68" name="文本框 6"/>
            <p:cNvSpPr txBox="1">
              <a:spLocks noChangeArrowheads="1"/>
            </p:cNvSpPr>
            <p:nvPr/>
          </p:nvSpPr>
          <p:spPr bwMode="auto">
            <a:xfrm>
              <a:off x="1229673" y="2011159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2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69" name="文本框 6"/>
            <p:cNvSpPr txBox="1">
              <a:spLocks noChangeArrowheads="1"/>
            </p:cNvSpPr>
            <p:nvPr/>
          </p:nvSpPr>
          <p:spPr bwMode="auto">
            <a:xfrm>
              <a:off x="1467783" y="2318721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70" name="文本框 6"/>
            <p:cNvSpPr txBox="1">
              <a:spLocks noChangeArrowheads="1"/>
            </p:cNvSpPr>
            <p:nvPr/>
          </p:nvSpPr>
          <p:spPr bwMode="auto">
            <a:xfrm>
              <a:off x="1229149" y="2318721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2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171" name="组合 19"/>
          <p:cNvGrpSpPr/>
          <p:nvPr/>
        </p:nvGrpSpPr>
        <p:grpSpPr bwMode="auto">
          <a:xfrm>
            <a:off x="3570210" y="3768865"/>
            <a:ext cx="1501775" cy="673525"/>
            <a:chOff x="769873" y="1476966"/>
            <a:chExt cx="1502188" cy="671557"/>
          </a:xfrm>
        </p:grpSpPr>
        <p:pic>
          <p:nvPicPr>
            <p:cNvPr id="172" name="图片 20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076673" y="1542098"/>
              <a:ext cx="1195388" cy="606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3" name="TextBox 21"/>
            <p:cNvSpPr txBox="1">
              <a:spLocks noChangeArrowheads="1"/>
            </p:cNvSpPr>
            <p:nvPr/>
          </p:nvSpPr>
          <p:spPr bwMode="auto">
            <a:xfrm>
              <a:off x="1363761" y="1491891"/>
              <a:ext cx="877404" cy="644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5  1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74" name="TextBox 22"/>
            <p:cNvSpPr txBox="1">
              <a:spLocks noChangeArrowheads="1"/>
            </p:cNvSpPr>
            <p:nvPr/>
          </p:nvSpPr>
          <p:spPr bwMode="auto">
            <a:xfrm>
              <a:off x="769873" y="1476966"/>
              <a:ext cx="415612" cy="644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75" name="组合 14"/>
          <p:cNvGrpSpPr/>
          <p:nvPr/>
        </p:nvGrpSpPr>
        <p:grpSpPr bwMode="auto">
          <a:xfrm>
            <a:off x="6443172" y="3288530"/>
            <a:ext cx="1109662" cy="2821380"/>
            <a:chOff x="1224631" y="988692"/>
            <a:chExt cx="626269" cy="2293040"/>
          </a:xfrm>
        </p:grpSpPr>
        <p:sp>
          <p:nvSpPr>
            <p:cNvPr id="176" name="文本框 3"/>
            <p:cNvSpPr txBox="1">
              <a:spLocks noChangeArrowheads="1"/>
            </p:cNvSpPr>
            <p:nvPr/>
          </p:nvSpPr>
          <p:spPr bwMode="auto">
            <a:xfrm>
              <a:off x="1224631" y="988692"/>
              <a:ext cx="626269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1  4 </a:t>
              </a:r>
              <a:endPara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177" name="直接连接符 176"/>
            <p:cNvCxnSpPr/>
            <p:nvPr/>
          </p:nvCxnSpPr>
          <p:spPr>
            <a:xfrm>
              <a:off x="1229149" y="2117927"/>
              <a:ext cx="529506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8" name="文本框 5"/>
            <p:cNvSpPr txBox="1">
              <a:spLocks noChangeArrowheads="1"/>
            </p:cNvSpPr>
            <p:nvPr/>
          </p:nvSpPr>
          <p:spPr bwMode="auto">
            <a:xfrm>
              <a:off x="1236599" y="1694443"/>
              <a:ext cx="34492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4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79" name="文本框 6"/>
            <p:cNvSpPr txBox="1">
              <a:spLocks noChangeArrowheads="1"/>
            </p:cNvSpPr>
            <p:nvPr/>
          </p:nvSpPr>
          <p:spPr bwMode="auto">
            <a:xfrm>
              <a:off x="1472135" y="2005206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6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180" name="直接连接符 179"/>
            <p:cNvCxnSpPr/>
            <p:nvPr/>
          </p:nvCxnSpPr>
          <p:spPr>
            <a:xfrm>
              <a:off x="1230240" y="2751132"/>
              <a:ext cx="560865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81" name="文本框 180"/>
            <p:cNvSpPr txBox="1">
              <a:spLocks noChangeArrowheads="1"/>
            </p:cNvSpPr>
            <p:nvPr/>
          </p:nvSpPr>
          <p:spPr bwMode="auto">
            <a:xfrm>
              <a:off x="1478435" y="2635438"/>
              <a:ext cx="344924" cy="6462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0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82" name="文本框 6"/>
            <p:cNvSpPr txBox="1">
              <a:spLocks noChangeArrowheads="1"/>
            </p:cNvSpPr>
            <p:nvPr/>
          </p:nvSpPr>
          <p:spPr bwMode="auto">
            <a:xfrm>
              <a:off x="1229673" y="2011159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83" name="文本框 6"/>
            <p:cNvSpPr txBox="1">
              <a:spLocks noChangeArrowheads="1"/>
            </p:cNvSpPr>
            <p:nvPr/>
          </p:nvSpPr>
          <p:spPr bwMode="auto">
            <a:xfrm>
              <a:off x="1467783" y="2318721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6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84" name="文本框 6"/>
            <p:cNvSpPr txBox="1">
              <a:spLocks noChangeArrowheads="1"/>
            </p:cNvSpPr>
            <p:nvPr/>
          </p:nvSpPr>
          <p:spPr bwMode="auto">
            <a:xfrm>
              <a:off x="1229149" y="2318721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185" name="组合 19"/>
          <p:cNvGrpSpPr/>
          <p:nvPr/>
        </p:nvGrpSpPr>
        <p:grpSpPr bwMode="auto">
          <a:xfrm>
            <a:off x="5960985" y="3768865"/>
            <a:ext cx="1501775" cy="673525"/>
            <a:chOff x="769873" y="1476966"/>
            <a:chExt cx="1502188" cy="671557"/>
          </a:xfrm>
        </p:grpSpPr>
        <p:pic>
          <p:nvPicPr>
            <p:cNvPr id="186" name="图片 20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076673" y="1542098"/>
              <a:ext cx="1195388" cy="606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7" name="TextBox 21"/>
            <p:cNvSpPr txBox="1">
              <a:spLocks noChangeArrowheads="1"/>
            </p:cNvSpPr>
            <p:nvPr/>
          </p:nvSpPr>
          <p:spPr bwMode="auto">
            <a:xfrm>
              <a:off x="1363761" y="1491891"/>
              <a:ext cx="877404" cy="644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5  6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88" name="TextBox 22"/>
            <p:cNvSpPr txBox="1">
              <a:spLocks noChangeArrowheads="1"/>
            </p:cNvSpPr>
            <p:nvPr/>
          </p:nvSpPr>
          <p:spPr bwMode="auto">
            <a:xfrm>
              <a:off x="769873" y="1476966"/>
              <a:ext cx="415612" cy="644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89" name="组合 14"/>
          <p:cNvGrpSpPr/>
          <p:nvPr/>
        </p:nvGrpSpPr>
        <p:grpSpPr bwMode="auto">
          <a:xfrm>
            <a:off x="9174287" y="3288530"/>
            <a:ext cx="1109662" cy="2849745"/>
            <a:chOff x="1224631" y="988692"/>
            <a:chExt cx="626269" cy="2316093"/>
          </a:xfrm>
        </p:grpSpPr>
        <p:sp>
          <p:nvSpPr>
            <p:cNvPr id="190" name="文本框 3"/>
            <p:cNvSpPr txBox="1">
              <a:spLocks noChangeArrowheads="1"/>
            </p:cNvSpPr>
            <p:nvPr/>
          </p:nvSpPr>
          <p:spPr bwMode="auto">
            <a:xfrm>
              <a:off x="1224631" y="988692"/>
              <a:ext cx="626269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1  4 </a:t>
              </a:r>
              <a:endPara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191" name="直接连接符 190"/>
            <p:cNvCxnSpPr/>
            <p:nvPr/>
          </p:nvCxnSpPr>
          <p:spPr>
            <a:xfrm>
              <a:off x="1229149" y="2117927"/>
              <a:ext cx="529506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92" name="文本框 5"/>
            <p:cNvSpPr txBox="1">
              <a:spLocks noChangeArrowheads="1"/>
            </p:cNvSpPr>
            <p:nvPr/>
          </p:nvSpPr>
          <p:spPr bwMode="auto">
            <a:xfrm>
              <a:off x="1236599" y="1694443"/>
              <a:ext cx="34492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7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93" name="文本框 6"/>
            <p:cNvSpPr txBox="1">
              <a:spLocks noChangeArrowheads="1"/>
            </p:cNvSpPr>
            <p:nvPr/>
          </p:nvSpPr>
          <p:spPr bwMode="auto">
            <a:xfrm>
              <a:off x="1472135" y="2005206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8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194" name="直接连接符 193"/>
            <p:cNvCxnSpPr/>
            <p:nvPr/>
          </p:nvCxnSpPr>
          <p:spPr>
            <a:xfrm>
              <a:off x="1230240" y="2751132"/>
              <a:ext cx="560865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95" name="文本框 194"/>
            <p:cNvSpPr txBox="1">
              <a:spLocks noChangeArrowheads="1"/>
            </p:cNvSpPr>
            <p:nvPr/>
          </p:nvSpPr>
          <p:spPr bwMode="auto">
            <a:xfrm>
              <a:off x="1478435" y="2658491"/>
              <a:ext cx="344924" cy="6462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0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96" name="文本框 6"/>
            <p:cNvSpPr txBox="1">
              <a:spLocks noChangeArrowheads="1"/>
            </p:cNvSpPr>
            <p:nvPr/>
          </p:nvSpPr>
          <p:spPr bwMode="auto">
            <a:xfrm>
              <a:off x="1229673" y="2011159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2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97" name="文本框 6"/>
            <p:cNvSpPr txBox="1">
              <a:spLocks noChangeArrowheads="1"/>
            </p:cNvSpPr>
            <p:nvPr/>
          </p:nvSpPr>
          <p:spPr bwMode="auto">
            <a:xfrm>
              <a:off x="1467783" y="2318721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8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98" name="文本框 6"/>
            <p:cNvSpPr txBox="1">
              <a:spLocks noChangeArrowheads="1"/>
            </p:cNvSpPr>
            <p:nvPr/>
          </p:nvSpPr>
          <p:spPr bwMode="auto">
            <a:xfrm>
              <a:off x="1229149" y="2318721"/>
              <a:ext cx="346514" cy="5252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2 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199" name="组合 19"/>
          <p:cNvGrpSpPr/>
          <p:nvPr/>
        </p:nvGrpSpPr>
        <p:grpSpPr bwMode="auto">
          <a:xfrm>
            <a:off x="8692100" y="3768865"/>
            <a:ext cx="1501775" cy="673525"/>
            <a:chOff x="769873" y="1476966"/>
            <a:chExt cx="1502188" cy="671557"/>
          </a:xfrm>
        </p:grpSpPr>
        <p:pic>
          <p:nvPicPr>
            <p:cNvPr id="200" name="图片 20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076673" y="1542098"/>
              <a:ext cx="1195388" cy="606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1" name="TextBox 21"/>
            <p:cNvSpPr txBox="1">
              <a:spLocks noChangeArrowheads="1"/>
            </p:cNvSpPr>
            <p:nvPr/>
          </p:nvSpPr>
          <p:spPr bwMode="auto">
            <a:xfrm>
              <a:off x="1363761" y="1491891"/>
              <a:ext cx="877404" cy="644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9  8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02" name="TextBox 22"/>
            <p:cNvSpPr txBox="1">
              <a:spLocks noChangeArrowheads="1"/>
            </p:cNvSpPr>
            <p:nvPr/>
          </p:nvSpPr>
          <p:spPr bwMode="auto">
            <a:xfrm>
              <a:off x="769873" y="1476966"/>
              <a:ext cx="415612" cy="644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7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03" name="文本框 202"/>
          <p:cNvSpPr txBox="1"/>
          <p:nvPr/>
        </p:nvSpPr>
        <p:spPr bwMode="auto">
          <a:xfrm>
            <a:off x="508998" y="418723"/>
            <a:ext cx="1093948" cy="63171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4" name="文本框 203"/>
          <p:cNvSpPr txBox="1"/>
          <p:nvPr/>
        </p:nvSpPr>
        <p:spPr bwMode="auto">
          <a:xfrm>
            <a:off x="6920282" y="6295456"/>
            <a:ext cx="46482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r" eaLnBrk="1" hangingPunct="1"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选自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P19  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练习三 第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000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 bwMode="auto">
          <a:xfrm>
            <a:off x="6670627" y="6232479"/>
            <a:ext cx="46482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r" eaLnBrk="1" hangingPunct="1"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选自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P19  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练习三 第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000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0662" y="447512"/>
            <a:ext cx="9431337" cy="7350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1" fontAlgn="auto" hangingPunct="1">
              <a:lnSpc>
                <a:spcPct val="130000"/>
              </a:lnSpc>
              <a:defRPr/>
            </a:pPr>
            <a:r>
              <a:rPr lang="en-US" altLang="zh-CN" sz="3600" b="1" spc="-200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3600" b="1" spc="-200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下面的计算正确吗？把错误的改正过来。</a:t>
            </a:r>
            <a:endParaRPr lang="zh-CN" altLang="en-US" sz="3600" b="1" spc="-200" noProof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892" y="1182524"/>
            <a:ext cx="10651015" cy="379054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 bwMode="auto">
          <a:xfrm>
            <a:off x="1285863" y="3285666"/>
            <a:ext cx="523782" cy="55622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 tIns="7200" bIns="7200" rtlCol="0">
            <a:spAutoFit/>
          </a:bodyPr>
          <a:lstStyle/>
          <a:p>
            <a:pPr algn="l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 bwMode="auto">
          <a:xfrm>
            <a:off x="1810188" y="1559095"/>
            <a:ext cx="523782" cy="450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 tIns="7200" bIns="7200" rtlCol="0">
            <a:spAutoFit/>
          </a:bodyPr>
          <a:lstStyle/>
          <a:p>
            <a:pPr algn="l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 bwMode="auto">
          <a:xfrm>
            <a:off x="1285863" y="3887237"/>
            <a:ext cx="523782" cy="450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 tIns="7200" bIns="7200" rtlCol="0">
            <a:spAutoFit/>
          </a:bodyPr>
          <a:lstStyle/>
          <a:p>
            <a:pPr algn="l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544319" y="5105072"/>
            <a:ext cx="527760" cy="686160"/>
            <a:chOff x="4621570" y="5365513"/>
            <a:chExt cx="527760" cy="686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r:id="rId2" p14:bwMode="auto">
              <p14:nvContentPartPr>
                <p14:cNvPr id="30" name="墨迹 29"/>
                <p14:cNvContentPartPr/>
                <p14:nvPr/>
              </p14:nvContentPartPr>
              <p14:xfrm>
                <a:off x="4621570" y="5441833"/>
                <a:ext cx="527760" cy="484560"/>
              </p14:xfrm>
            </p:contentPart>
          </mc:Choice>
          <mc:Fallback xmlns="">
            <p:pic>
              <p:nvPicPr>
                <p:cNvPr id="30" name="墨迹 29"/>
              </p:nvPicPr>
              <p:blipFill>
                <a:blip r:embed="rId3"/>
              </p:blipFill>
              <p:spPr>
                <a:xfrm>
                  <a:off x="4621570" y="5441833"/>
                  <a:ext cx="527760" cy="484560"/>
                </a:xfrm>
                <a:prstGeom prst="rect"/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r:id="rId4" p14:bwMode="auto">
              <p14:nvContentPartPr>
                <p14:cNvPr id="31" name="墨迹 30"/>
                <p14:cNvContentPartPr/>
                <p14:nvPr/>
              </p14:nvContentPartPr>
              <p14:xfrm>
                <a:off x="4804090" y="5365513"/>
                <a:ext cx="232560" cy="686160"/>
              </p14:xfrm>
            </p:contentPart>
          </mc:Choice>
          <mc:Fallback xmlns="">
            <p:pic>
              <p:nvPicPr>
                <p:cNvPr id="31" name="墨迹 30"/>
              </p:nvPicPr>
              <p:blipFill>
                <a:blip r:embed="rId5"/>
              </p:blipFill>
              <p:spPr>
                <a:xfrm>
                  <a:off x="4804090" y="5365513"/>
                  <a:ext cx="232560" cy="686160"/>
                </a:xfrm>
                <a:prstGeom prst="rect"/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r:id="rId6" p14:bwMode="auto">
            <p14:nvContentPartPr>
              <p14:cNvPr id="33" name="墨迹 32"/>
              <p14:cNvContentPartPr/>
              <p14:nvPr/>
            </p14:nvContentPartPr>
            <p14:xfrm>
              <a:off x="5802810" y="5174253"/>
              <a:ext cx="1286640" cy="690480"/>
            </p14:xfrm>
          </p:contentPart>
        </mc:Choice>
        <mc:Fallback xmlns="">
          <p:pic>
            <p:nvPicPr>
              <p:cNvPr id="33" name="墨迹 32"/>
            </p:nvPicPr>
            <p:blipFill>
              <a:blip r:embed="rId7"/>
            </p:blipFill>
            <p:spPr>
              <a:xfrm>
                <a:off x="5802810" y="5174253"/>
                <a:ext cx="1286640" cy="690480"/>
              </a:xfrm>
              <a:prstGeom prst="rect"/>
            </p:spPr>
          </p:pic>
        </mc:Fallback>
      </mc:AlternateContent>
      <p:sp>
        <p:nvSpPr>
          <p:cNvPr id="287" name="文本框 286"/>
          <p:cNvSpPr txBox="1"/>
          <p:nvPr/>
        </p:nvSpPr>
        <p:spPr bwMode="auto">
          <a:xfrm>
            <a:off x="9740108" y="1596419"/>
            <a:ext cx="523782" cy="450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 tIns="7200" bIns="7200" rtlCol="0">
            <a:spAutoFit/>
          </a:bodyPr>
          <a:lstStyle/>
          <a:p>
            <a:pPr algn="l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8" name="文本框 287"/>
          <p:cNvSpPr txBox="1"/>
          <p:nvPr/>
        </p:nvSpPr>
        <p:spPr bwMode="auto">
          <a:xfrm>
            <a:off x="10283804" y="3338779"/>
            <a:ext cx="523782" cy="55622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 tIns="7200" bIns="7200" rtlCol="0">
            <a:spAutoFit/>
          </a:bodyPr>
          <a:lstStyle/>
          <a:p>
            <a:pPr algn="l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9" name="文本框 288"/>
          <p:cNvSpPr txBox="1"/>
          <p:nvPr/>
        </p:nvSpPr>
        <p:spPr bwMode="auto">
          <a:xfrm>
            <a:off x="10283804" y="3895006"/>
            <a:ext cx="523782" cy="55622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 tIns="7200" bIns="7200" rtlCol="0">
            <a:spAutoFit/>
          </a:bodyPr>
          <a:lstStyle/>
          <a:p>
            <a:pPr algn="l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0" name="文本框 289"/>
          <p:cNvSpPr txBox="1"/>
          <p:nvPr/>
        </p:nvSpPr>
        <p:spPr bwMode="auto">
          <a:xfrm>
            <a:off x="10283804" y="4448051"/>
            <a:ext cx="523782" cy="55622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 tIns="7200" bIns="7200" rtlCol="0">
            <a:spAutoFit/>
          </a:bodyPr>
          <a:lstStyle/>
          <a:p>
            <a:pPr algn="l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en-US" sz="4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92" name="直接连接符 291"/>
          <p:cNvCxnSpPr/>
          <p:nvPr/>
        </p:nvCxnSpPr>
        <p:spPr>
          <a:xfrm>
            <a:off x="9665478" y="4383892"/>
            <a:ext cx="114210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3" name="组合 292"/>
          <p:cNvGrpSpPr/>
          <p:nvPr/>
        </p:nvGrpSpPr>
        <p:grpSpPr>
          <a:xfrm>
            <a:off x="10102393" y="5027665"/>
            <a:ext cx="527760" cy="686160"/>
            <a:chOff x="4621570" y="5365513"/>
            <a:chExt cx="527760" cy="686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r:id="rId8" p14:bwMode="auto">
              <p14:nvContentPartPr>
                <p14:cNvPr id="294" name="墨迹 293"/>
                <p14:cNvContentPartPr/>
                <p14:nvPr/>
              </p14:nvContentPartPr>
              <p14:xfrm>
                <a:off x="4621570" y="5441833"/>
                <a:ext cx="527760" cy="484560"/>
              </p14:xfrm>
            </p:contentPart>
          </mc:Choice>
          <mc:Fallback xmlns="">
            <p:pic>
              <p:nvPicPr>
                <p:cNvPr id="294" name="墨迹 293"/>
              </p:nvPicPr>
              <p:blipFill>
                <a:blip r:embed="rId3"/>
              </p:blipFill>
              <p:spPr>
                <a:xfrm>
                  <a:off x="4621570" y="5441833"/>
                  <a:ext cx="527760" cy="484560"/>
                </a:xfrm>
                <a:prstGeom prst="rect"/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r:id="rId9" p14:bwMode="auto">
              <p14:nvContentPartPr>
                <p14:cNvPr id="295" name="墨迹 294"/>
                <p14:cNvContentPartPr/>
                <p14:nvPr/>
              </p14:nvContentPartPr>
              <p14:xfrm>
                <a:off x="4804090" y="5365513"/>
                <a:ext cx="232560" cy="686160"/>
              </p14:xfrm>
            </p:contentPart>
          </mc:Choice>
          <mc:Fallback xmlns="">
            <p:pic>
              <p:nvPicPr>
                <p:cNvPr id="295" name="墨迹 294"/>
              </p:nvPicPr>
              <p:blipFill>
                <a:blip r:embed="rId5"/>
              </p:blipFill>
              <p:spPr>
                <a:xfrm>
                  <a:off x="4804090" y="5365513"/>
                  <a:ext cx="232560" cy="686160"/>
                </a:xfrm>
                <a:prstGeom prst="rect"/>
              </p:spPr>
            </p:pic>
          </mc:Fallback>
        </mc:AlternateContent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236532" y="2749604"/>
            <a:ext cx="460714" cy="40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3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287" grpId="0" animBg="1"/>
      <p:bldP spid="288" grpId="0" animBg="1"/>
      <p:bldP spid="289" grpId="0" animBg="1"/>
      <p:bldP spid="29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 bwMode="auto">
          <a:xfrm>
            <a:off x="460819" y="788988"/>
            <a:ext cx="11731181" cy="20621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一根丝带长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90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厘米。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）对折一次后沿折痕剪开，每段长多少厘米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（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）再将每段丝带剪成同样长的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小段，每小段长多少厘米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645922" y="3157792"/>
            <a:ext cx="5605018" cy="737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90÷2= 45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（厘米）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5854700" y="3157792"/>
            <a:ext cx="5297424" cy="737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答：每段长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45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70116" y="3975354"/>
            <a:ext cx="5367274" cy="737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45÷3=15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（厘米）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5854700" y="3973184"/>
            <a:ext cx="5297424" cy="737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答：每小段长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厘米。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 bwMode="auto">
          <a:xfrm>
            <a:off x="6813502" y="5807388"/>
            <a:ext cx="46482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r" eaLnBrk="1" hangingPunct="1"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选自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P19  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练习三 第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000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1"/>
          <p:cNvSpPr>
            <a:spLocks noChangeArrowheads="1"/>
          </p:cNvSpPr>
          <p:nvPr/>
        </p:nvSpPr>
        <p:spPr bwMode="auto">
          <a:xfrm>
            <a:off x="1895475" y="984250"/>
            <a:ext cx="8008938" cy="817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417÷3=	                           	925÷5=</a:t>
            </a:r>
            <a:endParaRPr lang="zh-CN" altLang="zh-CN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07" name="文本框 3"/>
          <p:cNvSpPr txBox="1">
            <a:spLocks noChangeArrowheads="1"/>
          </p:cNvSpPr>
          <p:nvPr/>
        </p:nvSpPr>
        <p:spPr bwMode="auto">
          <a:xfrm>
            <a:off x="549720" y="419066"/>
            <a:ext cx="10080625" cy="6636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列竖式计算下面各题，并验算。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3960813" y="2381250"/>
            <a:ext cx="1830387" cy="2416175"/>
            <a:chOff x="2519362" y="1558091"/>
            <a:chExt cx="1829846" cy="2415002"/>
          </a:xfrm>
        </p:grpSpPr>
        <p:grpSp>
          <p:nvGrpSpPr>
            <p:cNvPr id="21556" name="组合 5"/>
            <p:cNvGrpSpPr/>
            <p:nvPr/>
          </p:nvGrpSpPr>
          <p:grpSpPr bwMode="auto">
            <a:xfrm>
              <a:off x="2660107" y="2218747"/>
              <a:ext cx="1689101" cy="1754346"/>
              <a:chOff x="2855369" y="2706111"/>
              <a:chExt cx="1689101" cy="1754346"/>
            </a:xfrm>
          </p:grpSpPr>
          <p:sp>
            <p:nvSpPr>
              <p:cNvPr id="21558" name="TextBox 46"/>
              <p:cNvSpPr txBox="1">
                <a:spLocks noChangeArrowheads="1"/>
              </p:cNvSpPr>
              <p:nvPr/>
            </p:nvSpPr>
            <p:spPr bwMode="auto">
              <a:xfrm>
                <a:off x="2905124" y="2706111"/>
                <a:ext cx="1571265" cy="175434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    1 3 9</a:t>
                </a:r>
                <a:endParaRPr lang="en-US" altLang="zh-CN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×      3</a:t>
                </a:r>
                <a:endParaRPr lang="en-US" altLang="zh-CN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    4 1 7</a:t>
                </a:r>
                <a:endParaRPr lang="en-US" altLang="zh-CN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2855869" y="3847979"/>
                <a:ext cx="1688601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557" name="TextBox 6"/>
            <p:cNvSpPr txBox="1">
              <a:spLocks noChangeArrowheads="1"/>
            </p:cNvSpPr>
            <p:nvPr/>
          </p:nvSpPr>
          <p:spPr bwMode="auto">
            <a:xfrm>
              <a:off x="2519362" y="1558091"/>
              <a:ext cx="1569661" cy="6463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验算：</a:t>
              </a:r>
              <a:endPara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 bwMode="auto">
          <a:xfrm>
            <a:off x="1919288" y="1730375"/>
            <a:ext cx="2041525" cy="4252913"/>
            <a:chOff x="566737" y="944017"/>
            <a:chExt cx="2041525" cy="4251780"/>
          </a:xfrm>
        </p:grpSpPr>
        <p:grpSp>
          <p:nvGrpSpPr>
            <p:cNvPr id="21538" name="组合 8"/>
            <p:cNvGrpSpPr/>
            <p:nvPr/>
          </p:nvGrpSpPr>
          <p:grpSpPr bwMode="auto">
            <a:xfrm>
              <a:off x="566737" y="1477458"/>
              <a:ext cx="2041525" cy="646286"/>
              <a:chOff x="825860" y="1520673"/>
              <a:chExt cx="2041619" cy="647398"/>
            </a:xfrm>
          </p:grpSpPr>
          <p:pic>
            <p:nvPicPr>
              <p:cNvPr id="21553" name="图片 10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1076673" y="1542098"/>
                <a:ext cx="1790806" cy="606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1554" name="TextBox 21"/>
              <p:cNvSpPr txBox="1">
                <a:spLocks noChangeArrowheads="1"/>
              </p:cNvSpPr>
              <p:nvPr/>
            </p:nvSpPr>
            <p:spPr bwMode="auto">
              <a:xfrm>
                <a:off x="1364047" y="1520673"/>
                <a:ext cx="1338890" cy="64739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4  1  7</a:t>
                </a:r>
                <a:endParaRPr lang="zh-CN" altLang="en-US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1555" name="TextBox 22"/>
              <p:cNvSpPr txBox="1">
                <a:spLocks noChangeArrowheads="1"/>
              </p:cNvSpPr>
              <p:nvPr/>
            </p:nvSpPr>
            <p:spPr bwMode="auto">
              <a:xfrm>
                <a:off x="825860" y="1520673"/>
                <a:ext cx="415517" cy="64739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3</a:t>
                </a:r>
                <a:endParaRPr lang="zh-CN" altLang="en-US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1539" name="TextBox 27"/>
            <p:cNvSpPr txBox="1">
              <a:spLocks noChangeArrowheads="1"/>
            </p:cNvSpPr>
            <p:nvPr/>
          </p:nvSpPr>
          <p:spPr bwMode="auto">
            <a:xfrm>
              <a:off x="1125537" y="944017"/>
              <a:ext cx="415498" cy="6462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40" name="TextBox 28"/>
            <p:cNvSpPr txBox="1">
              <a:spLocks noChangeArrowheads="1"/>
            </p:cNvSpPr>
            <p:nvPr/>
          </p:nvSpPr>
          <p:spPr bwMode="auto">
            <a:xfrm>
              <a:off x="1104899" y="1937870"/>
              <a:ext cx="415498" cy="6462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817562" y="2480308"/>
              <a:ext cx="16510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42" name="TextBox 30"/>
            <p:cNvSpPr txBox="1">
              <a:spLocks noChangeArrowheads="1"/>
            </p:cNvSpPr>
            <p:nvPr/>
          </p:nvSpPr>
          <p:spPr bwMode="auto">
            <a:xfrm>
              <a:off x="1493837" y="3488979"/>
              <a:ext cx="415498" cy="6462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43" name="TextBox 31"/>
            <p:cNvSpPr txBox="1">
              <a:spLocks noChangeArrowheads="1"/>
            </p:cNvSpPr>
            <p:nvPr/>
          </p:nvSpPr>
          <p:spPr bwMode="auto">
            <a:xfrm>
              <a:off x="2033343" y="949821"/>
              <a:ext cx="415498" cy="6462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9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817562" y="3496037"/>
              <a:ext cx="16510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45" name="TextBox 33"/>
            <p:cNvSpPr txBox="1">
              <a:spLocks noChangeArrowheads="1"/>
            </p:cNvSpPr>
            <p:nvPr/>
          </p:nvSpPr>
          <p:spPr bwMode="auto">
            <a:xfrm>
              <a:off x="1925637" y="3498504"/>
              <a:ext cx="415498" cy="6462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7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46" name="TextBox 34"/>
            <p:cNvSpPr txBox="1">
              <a:spLocks noChangeArrowheads="1"/>
            </p:cNvSpPr>
            <p:nvPr/>
          </p:nvSpPr>
          <p:spPr bwMode="auto">
            <a:xfrm>
              <a:off x="1574008" y="944017"/>
              <a:ext cx="415498" cy="6462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47" name="TextBox 54"/>
            <p:cNvSpPr txBox="1">
              <a:spLocks noChangeArrowheads="1"/>
            </p:cNvSpPr>
            <p:nvPr/>
          </p:nvSpPr>
          <p:spPr bwMode="auto">
            <a:xfrm>
              <a:off x="1104899" y="2480837"/>
              <a:ext cx="415498" cy="6462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48" name="TextBox 55"/>
            <p:cNvSpPr txBox="1">
              <a:spLocks noChangeArrowheads="1"/>
            </p:cNvSpPr>
            <p:nvPr/>
          </p:nvSpPr>
          <p:spPr bwMode="auto">
            <a:xfrm>
              <a:off x="1517649" y="2477662"/>
              <a:ext cx="415498" cy="6462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49" name="TextBox 56"/>
            <p:cNvSpPr txBox="1">
              <a:spLocks noChangeArrowheads="1"/>
            </p:cNvSpPr>
            <p:nvPr/>
          </p:nvSpPr>
          <p:spPr bwMode="auto">
            <a:xfrm>
              <a:off x="1512887" y="2933310"/>
              <a:ext cx="415498" cy="6462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9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3" name="TextBox 57"/>
            <p:cNvSpPr txBox="1">
              <a:spLocks noChangeArrowheads="1"/>
            </p:cNvSpPr>
            <p:nvPr/>
          </p:nvSpPr>
          <p:spPr bwMode="auto">
            <a:xfrm>
              <a:off x="1493837" y="3965812"/>
              <a:ext cx="825500" cy="6459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buFont typeface="Arial" panose="020B0604020202020204" pitchFamily="34" charset="0"/>
                <a:buNone/>
                <a:defRPr/>
              </a:pPr>
              <a:r>
                <a:rPr lang="en-US" altLang="zh-CN" sz="3600" b="1" spc="-100" noProof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2  7</a:t>
              </a:r>
              <a:endParaRPr lang="zh-CN" altLang="en-US" sz="3600" b="1" spc="-100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817562" y="4548270"/>
              <a:ext cx="16510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52" name="TextBox 59"/>
            <p:cNvSpPr txBox="1">
              <a:spLocks noChangeArrowheads="1"/>
            </p:cNvSpPr>
            <p:nvPr/>
          </p:nvSpPr>
          <p:spPr bwMode="auto">
            <a:xfrm>
              <a:off x="1941185" y="4549511"/>
              <a:ext cx="415498" cy="6462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 bwMode="auto">
          <a:xfrm>
            <a:off x="9245600" y="2386013"/>
            <a:ext cx="1762125" cy="2414587"/>
            <a:chOff x="2519362" y="1558091"/>
            <a:chExt cx="1761765" cy="2414280"/>
          </a:xfrm>
        </p:grpSpPr>
        <p:grpSp>
          <p:nvGrpSpPr>
            <p:cNvPr id="21534" name="组合 118"/>
            <p:cNvGrpSpPr/>
            <p:nvPr/>
          </p:nvGrpSpPr>
          <p:grpSpPr bwMode="auto">
            <a:xfrm>
              <a:off x="2592026" y="2217396"/>
              <a:ext cx="1689101" cy="1754975"/>
              <a:chOff x="2787288" y="2704760"/>
              <a:chExt cx="1689101" cy="1754975"/>
            </a:xfrm>
          </p:grpSpPr>
          <p:sp>
            <p:nvSpPr>
              <p:cNvPr id="21536" name="TextBox 52"/>
              <p:cNvSpPr txBox="1">
                <a:spLocks noChangeArrowheads="1"/>
              </p:cNvSpPr>
              <p:nvPr/>
            </p:nvSpPr>
            <p:spPr bwMode="auto">
              <a:xfrm>
                <a:off x="2905124" y="2704760"/>
                <a:ext cx="1571265" cy="17549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    1 8 5</a:t>
                </a:r>
                <a:endParaRPr lang="en-US" altLang="zh-CN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×      5</a:t>
                </a:r>
                <a:endParaRPr lang="en-US" altLang="zh-CN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    9 2 5</a:t>
                </a:r>
                <a:endParaRPr lang="en-US" altLang="zh-CN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cxnSp>
            <p:nvCxnSpPr>
              <p:cNvPr id="33" name="直接连接符 32"/>
              <p:cNvCxnSpPr/>
              <p:nvPr/>
            </p:nvCxnSpPr>
            <p:spPr>
              <a:xfrm>
                <a:off x="2787634" y="3843863"/>
                <a:ext cx="168875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535" name="TextBox 121"/>
            <p:cNvSpPr txBox="1">
              <a:spLocks noChangeArrowheads="1"/>
            </p:cNvSpPr>
            <p:nvPr/>
          </p:nvSpPr>
          <p:spPr bwMode="auto">
            <a:xfrm>
              <a:off x="2519362" y="1558091"/>
              <a:ext cx="1569661" cy="64657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验算：</a:t>
              </a:r>
              <a:endPara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 bwMode="auto">
          <a:xfrm>
            <a:off x="6886575" y="1730375"/>
            <a:ext cx="2065338" cy="4289425"/>
            <a:chOff x="4364037" y="892969"/>
            <a:chExt cx="2065337" cy="4288324"/>
          </a:xfrm>
        </p:grpSpPr>
        <p:grpSp>
          <p:nvGrpSpPr>
            <p:cNvPr id="21516" name="组合 8"/>
            <p:cNvGrpSpPr/>
            <p:nvPr/>
          </p:nvGrpSpPr>
          <p:grpSpPr bwMode="auto">
            <a:xfrm>
              <a:off x="4364037" y="1458164"/>
              <a:ext cx="2041525" cy="655816"/>
              <a:chOff x="825860" y="1520430"/>
              <a:chExt cx="2041619" cy="656945"/>
            </a:xfrm>
          </p:grpSpPr>
          <p:pic>
            <p:nvPicPr>
              <p:cNvPr id="21531" name="图片 10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1076673" y="1542098"/>
                <a:ext cx="1790806" cy="606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1532" name="TextBox 25"/>
              <p:cNvSpPr txBox="1">
                <a:spLocks noChangeArrowheads="1"/>
              </p:cNvSpPr>
              <p:nvPr/>
            </p:nvSpPr>
            <p:spPr bwMode="auto">
              <a:xfrm>
                <a:off x="1364047" y="1529972"/>
                <a:ext cx="1338890" cy="64740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9  2  5</a:t>
                </a:r>
                <a:endParaRPr lang="zh-CN" altLang="en-US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1533" name="TextBox 26"/>
              <p:cNvSpPr txBox="1">
                <a:spLocks noChangeArrowheads="1"/>
              </p:cNvSpPr>
              <p:nvPr/>
            </p:nvSpPr>
            <p:spPr bwMode="auto">
              <a:xfrm>
                <a:off x="825860" y="1520430"/>
                <a:ext cx="415517" cy="64740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5</a:t>
                </a:r>
                <a:endParaRPr lang="zh-CN" altLang="en-US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1517" name="TextBox 35"/>
            <p:cNvSpPr txBox="1">
              <a:spLocks noChangeArrowheads="1"/>
            </p:cNvSpPr>
            <p:nvPr/>
          </p:nvSpPr>
          <p:spPr bwMode="auto">
            <a:xfrm>
              <a:off x="4902199" y="1896354"/>
              <a:ext cx="415498" cy="646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4778375" y="2472127"/>
              <a:ext cx="1650999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19" name="TextBox 37"/>
            <p:cNvSpPr txBox="1">
              <a:spLocks noChangeArrowheads="1"/>
            </p:cNvSpPr>
            <p:nvPr/>
          </p:nvSpPr>
          <p:spPr bwMode="auto">
            <a:xfrm>
              <a:off x="5314949" y="2475840"/>
              <a:ext cx="415498" cy="646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20" name="TextBox 38"/>
            <p:cNvSpPr txBox="1">
              <a:spLocks noChangeArrowheads="1"/>
            </p:cNvSpPr>
            <p:nvPr/>
          </p:nvSpPr>
          <p:spPr bwMode="auto">
            <a:xfrm>
              <a:off x="4911724" y="2475840"/>
              <a:ext cx="415498" cy="646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21" name="TextBox 39"/>
            <p:cNvSpPr txBox="1">
              <a:spLocks noChangeArrowheads="1"/>
            </p:cNvSpPr>
            <p:nvPr/>
          </p:nvSpPr>
          <p:spPr bwMode="auto">
            <a:xfrm>
              <a:off x="5314949" y="896144"/>
              <a:ext cx="415498" cy="646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8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4765675" y="3487866"/>
              <a:ext cx="1650999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23" name="TextBox 41"/>
            <p:cNvSpPr txBox="1">
              <a:spLocks noChangeArrowheads="1"/>
            </p:cNvSpPr>
            <p:nvPr/>
          </p:nvSpPr>
          <p:spPr bwMode="auto">
            <a:xfrm>
              <a:off x="5314949" y="3474462"/>
              <a:ext cx="415498" cy="646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24" name="TextBox 42"/>
            <p:cNvSpPr txBox="1">
              <a:spLocks noChangeArrowheads="1"/>
            </p:cNvSpPr>
            <p:nvPr/>
          </p:nvSpPr>
          <p:spPr bwMode="auto">
            <a:xfrm>
              <a:off x="4902199" y="905670"/>
              <a:ext cx="415498" cy="646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4" name="TextBox 61"/>
            <p:cNvSpPr txBox="1">
              <a:spLocks noChangeArrowheads="1"/>
            </p:cNvSpPr>
            <p:nvPr/>
          </p:nvSpPr>
          <p:spPr bwMode="auto">
            <a:xfrm>
              <a:off x="4902200" y="2878422"/>
              <a:ext cx="825500" cy="6475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buFont typeface="Arial" panose="020B0604020202020204" pitchFamily="34" charset="0"/>
                <a:buNone/>
                <a:defRPr/>
              </a:pPr>
              <a:r>
                <a:rPr lang="en-US" altLang="zh-CN" sz="3600" b="1" spc="-100" noProof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4  0</a:t>
              </a:r>
              <a:endParaRPr lang="zh-CN" altLang="en-US" sz="3600" b="1" spc="-100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526" name="TextBox 62"/>
            <p:cNvSpPr txBox="1">
              <a:spLocks noChangeArrowheads="1"/>
            </p:cNvSpPr>
            <p:nvPr/>
          </p:nvSpPr>
          <p:spPr bwMode="auto">
            <a:xfrm>
              <a:off x="5719762" y="3473928"/>
              <a:ext cx="415498" cy="646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527" name="TextBox 63"/>
            <p:cNvSpPr txBox="1">
              <a:spLocks noChangeArrowheads="1"/>
            </p:cNvSpPr>
            <p:nvPr/>
          </p:nvSpPr>
          <p:spPr bwMode="auto">
            <a:xfrm>
              <a:off x="5805886" y="892969"/>
              <a:ext cx="415498" cy="646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7" name="TextBox 64"/>
            <p:cNvSpPr txBox="1">
              <a:spLocks noChangeArrowheads="1"/>
            </p:cNvSpPr>
            <p:nvPr/>
          </p:nvSpPr>
          <p:spPr bwMode="auto">
            <a:xfrm>
              <a:off x="5314950" y="3951297"/>
              <a:ext cx="825500" cy="6459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buFont typeface="Arial" panose="020B0604020202020204" pitchFamily="34" charset="0"/>
                <a:buNone/>
                <a:defRPr/>
              </a:pPr>
              <a:r>
                <a:rPr lang="en-US" altLang="zh-CN" sz="3600" b="1" spc="-100" noProof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2  5</a:t>
              </a:r>
              <a:endParaRPr lang="zh-CN" altLang="en-US" sz="3600" b="1" spc="-100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4765675" y="4533759"/>
              <a:ext cx="1650999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30" name="TextBox 66"/>
            <p:cNvSpPr txBox="1">
              <a:spLocks noChangeArrowheads="1"/>
            </p:cNvSpPr>
            <p:nvPr/>
          </p:nvSpPr>
          <p:spPr bwMode="auto">
            <a:xfrm>
              <a:off x="5727699" y="4535002"/>
              <a:ext cx="415498" cy="646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53" name="文本框 52"/>
          <p:cNvSpPr txBox="1">
            <a:spLocks noChangeArrowheads="1"/>
          </p:cNvSpPr>
          <p:nvPr/>
        </p:nvSpPr>
        <p:spPr bwMode="auto">
          <a:xfrm>
            <a:off x="3678238" y="1089025"/>
            <a:ext cx="1670050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3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139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4" name="文本框 53"/>
          <p:cNvSpPr txBox="1">
            <a:spLocks noChangeArrowheads="1"/>
          </p:cNvSpPr>
          <p:nvPr/>
        </p:nvSpPr>
        <p:spPr bwMode="auto">
          <a:xfrm>
            <a:off x="9163050" y="1089025"/>
            <a:ext cx="1668463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3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185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5" name="文本框 54"/>
          <p:cNvSpPr txBox="1"/>
          <p:nvPr>
            <p:custDataLst>
              <p:tags r:id="rId2"/>
            </p:custDataLst>
          </p:nvPr>
        </p:nvSpPr>
        <p:spPr>
          <a:xfrm>
            <a:off x="0" y="6670675"/>
            <a:ext cx="895350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defRPr/>
            </a:pPr>
            <a:r>
              <a:rPr lang="zh-CN" altLang="en-US" sz="1050" noProof="1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050" noProof="1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515" name="图片 55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295063" y="6642100"/>
            <a:ext cx="896937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 bwMode="auto">
          <a:xfrm>
            <a:off x="6838950" y="6218207"/>
            <a:ext cx="46482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r" eaLnBrk="1" hangingPunct="1"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选自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P19  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练习三 第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000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 bwMode="auto">
          <a:xfrm>
            <a:off x="3275013" y="2549299"/>
            <a:ext cx="1760537" cy="2416175"/>
            <a:chOff x="2519362" y="1558091"/>
            <a:chExt cx="1761765" cy="2415002"/>
          </a:xfrm>
        </p:grpSpPr>
        <p:grpSp>
          <p:nvGrpSpPr>
            <p:cNvPr id="25642" name="组合 5"/>
            <p:cNvGrpSpPr/>
            <p:nvPr/>
          </p:nvGrpSpPr>
          <p:grpSpPr bwMode="auto">
            <a:xfrm>
              <a:off x="2586037" y="2218747"/>
              <a:ext cx="1695090" cy="1754346"/>
              <a:chOff x="2781299" y="2706111"/>
              <a:chExt cx="1695090" cy="1754346"/>
            </a:xfrm>
          </p:grpSpPr>
          <p:sp>
            <p:nvSpPr>
              <p:cNvPr id="25644" name="TextBox 46"/>
              <p:cNvSpPr txBox="1">
                <a:spLocks noChangeArrowheads="1"/>
              </p:cNvSpPr>
              <p:nvPr/>
            </p:nvSpPr>
            <p:spPr bwMode="auto">
              <a:xfrm>
                <a:off x="2905124" y="2706111"/>
                <a:ext cx="1571265" cy="175434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       8 3</a:t>
                </a:r>
                <a:endParaRPr lang="en-US" altLang="zh-CN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×      4</a:t>
                </a:r>
                <a:endParaRPr lang="en-US" altLang="zh-CN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    3 3 2</a:t>
                </a:r>
                <a:endParaRPr lang="en-US" altLang="zh-CN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2781345" y="3832112"/>
                <a:ext cx="168869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643" name="TextBox 6"/>
            <p:cNvSpPr txBox="1">
              <a:spLocks noChangeArrowheads="1"/>
            </p:cNvSpPr>
            <p:nvPr/>
          </p:nvSpPr>
          <p:spPr bwMode="auto">
            <a:xfrm>
              <a:off x="2519362" y="1558091"/>
              <a:ext cx="1574471" cy="6463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验算：</a:t>
              </a:r>
              <a:endPara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 bwMode="auto">
          <a:xfrm>
            <a:off x="8388350" y="2473099"/>
            <a:ext cx="1762125" cy="2413000"/>
            <a:chOff x="2519362" y="1558091"/>
            <a:chExt cx="1761765" cy="2414280"/>
          </a:xfrm>
        </p:grpSpPr>
        <p:grpSp>
          <p:nvGrpSpPr>
            <p:cNvPr id="25638" name="组合 118"/>
            <p:cNvGrpSpPr/>
            <p:nvPr/>
          </p:nvGrpSpPr>
          <p:grpSpPr bwMode="auto">
            <a:xfrm>
              <a:off x="2586037" y="2217396"/>
              <a:ext cx="1695090" cy="1754975"/>
              <a:chOff x="2781299" y="2704760"/>
              <a:chExt cx="1695090" cy="1754975"/>
            </a:xfrm>
          </p:grpSpPr>
          <p:sp>
            <p:nvSpPr>
              <p:cNvPr id="25640" name="TextBox 52"/>
              <p:cNvSpPr txBox="1">
                <a:spLocks noChangeArrowheads="1"/>
              </p:cNvSpPr>
              <p:nvPr/>
            </p:nvSpPr>
            <p:spPr bwMode="auto">
              <a:xfrm>
                <a:off x="2905124" y="2704760"/>
                <a:ext cx="1571265" cy="17549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       4 4</a:t>
                </a:r>
                <a:endParaRPr lang="en-US" altLang="zh-CN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×      6</a:t>
                </a:r>
                <a:endParaRPr lang="en-US" altLang="zh-CN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    2 6 4</a:t>
                </a:r>
                <a:endParaRPr lang="en-US" altLang="zh-CN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cxnSp>
            <p:nvCxnSpPr>
              <p:cNvPr id="13" name="直接连接符 12"/>
              <p:cNvCxnSpPr/>
              <p:nvPr/>
            </p:nvCxnSpPr>
            <p:spPr>
              <a:xfrm>
                <a:off x="2781285" y="3822809"/>
                <a:ext cx="168875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639" name="TextBox 121"/>
            <p:cNvSpPr txBox="1">
              <a:spLocks noChangeArrowheads="1"/>
            </p:cNvSpPr>
            <p:nvPr/>
          </p:nvSpPr>
          <p:spPr bwMode="auto">
            <a:xfrm>
              <a:off x="2519362" y="1558091"/>
              <a:ext cx="1574471" cy="64657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验算：</a:t>
              </a:r>
              <a:endPara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 bwMode="auto">
          <a:xfrm>
            <a:off x="1063625" y="1909536"/>
            <a:ext cx="2041525" cy="3209925"/>
            <a:chOff x="566737" y="944017"/>
            <a:chExt cx="2041525" cy="3210351"/>
          </a:xfrm>
        </p:grpSpPr>
        <p:grpSp>
          <p:nvGrpSpPr>
            <p:cNvPr id="25625" name="组合 8"/>
            <p:cNvGrpSpPr/>
            <p:nvPr/>
          </p:nvGrpSpPr>
          <p:grpSpPr bwMode="auto">
            <a:xfrm>
              <a:off x="566737" y="1477471"/>
              <a:ext cx="2041525" cy="646272"/>
              <a:chOff x="825860" y="1520686"/>
              <a:chExt cx="2041619" cy="647384"/>
            </a:xfrm>
          </p:grpSpPr>
          <p:pic>
            <p:nvPicPr>
              <p:cNvPr id="25635" name="图片 10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1076673" y="1542098"/>
                <a:ext cx="1790806" cy="606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5636" name="TextBox 21"/>
              <p:cNvSpPr txBox="1">
                <a:spLocks noChangeArrowheads="1"/>
              </p:cNvSpPr>
              <p:nvPr/>
            </p:nvSpPr>
            <p:spPr bwMode="auto">
              <a:xfrm>
                <a:off x="1364047" y="1520686"/>
                <a:ext cx="1338890" cy="64738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3  3  2</a:t>
                </a:r>
                <a:endParaRPr lang="zh-CN" altLang="en-US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5637" name="TextBox 22"/>
              <p:cNvSpPr txBox="1">
                <a:spLocks noChangeArrowheads="1"/>
              </p:cNvSpPr>
              <p:nvPr/>
            </p:nvSpPr>
            <p:spPr bwMode="auto">
              <a:xfrm>
                <a:off x="825860" y="1520686"/>
                <a:ext cx="415517" cy="64738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4</a:t>
                </a:r>
                <a:endParaRPr lang="zh-CN" altLang="en-US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5626" name="TextBox 28"/>
            <p:cNvSpPr txBox="1">
              <a:spLocks noChangeArrowheads="1"/>
            </p:cNvSpPr>
            <p:nvPr/>
          </p:nvSpPr>
          <p:spPr bwMode="auto">
            <a:xfrm>
              <a:off x="1104899" y="1937895"/>
              <a:ext cx="877163" cy="6462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3  2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817562" y="2480921"/>
              <a:ext cx="16510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628" name="TextBox 31"/>
            <p:cNvSpPr txBox="1">
              <a:spLocks noChangeArrowheads="1"/>
            </p:cNvSpPr>
            <p:nvPr/>
          </p:nvSpPr>
          <p:spPr bwMode="auto">
            <a:xfrm>
              <a:off x="2032575" y="950368"/>
              <a:ext cx="415498" cy="6462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817562" y="3497056"/>
              <a:ext cx="16510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630" name="TextBox 34"/>
            <p:cNvSpPr txBox="1">
              <a:spLocks noChangeArrowheads="1"/>
            </p:cNvSpPr>
            <p:nvPr/>
          </p:nvSpPr>
          <p:spPr bwMode="auto">
            <a:xfrm>
              <a:off x="1558057" y="944017"/>
              <a:ext cx="415498" cy="6462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8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5631" name="TextBox 55"/>
            <p:cNvSpPr txBox="1">
              <a:spLocks noChangeArrowheads="1"/>
            </p:cNvSpPr>
            <p:nvPr/>
          </p:nvSpPr>
          <p:spPr bwMode="auto">
            <a:xfrm>
              <a:off x="1517649" y="2477701"/>
              <a:ext cx="415498" cy="6462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5632" name="TextBox 56"/>
            <p:cNvSpPr txBox="1">
              <a:spLocks noChangeArrowheads="1"/>
            </p:cNvSpPr>
            <p:nvPr/>
          </p:nvSpPr>
          <p:spPr bwMode="auto">
            <a:xfrm>
              <a:off x="1512887" y="2933362"/>
              <a:ext cx="877163" cy="6462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1  2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5633" name="TextBox 59"/>
            <p:cNvSpPr txBox="1">
              <a:spLocks noChangeArrowheads="1"/>
            </p:cNvSpPr>
            <p:nvPr/>
          </p:nvSpPr>
          <p:spPr bwMode="auto">
            <a:xfrm>
              <a:off x="1960235" y="3508096"/>
              <a:ext cx="415498" cy="6462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5634" name="TextBox 60"/>
            <p:cNvSpPr txBox="1">
              <a:spLocks noChangeArrowheads="1"/>
            </p:cNvSpPr>
            <p:nvPr/>
          </p:nvSpPr>
          <p:spPr bwMode="auto">
            <a:xfrm>
              <a:off x="1973116" y="2480877"/>
              <a:ext cx="415498" cy="6462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 bwMode="auto">
          <a:xfrm>
            <a:off x="5913438" y="1876199"/>
            <a:ext cx="2065337" cy="3241675"/>
            <a:chOff x="4364037" y="892969"/>
            <a:chExt cx="2065337" cy="3241769"/>
          </a:xfrm>
        </p:grpSpPr>
        <p:grpSp>
          <p:nvGrpSpPr>
            <p:cNvPr id="25612" name="组合 8"/>
            <p:cNvGrpSpPr/>
            <p:nvPr/>
          </p:nvGrpSpPr>
          <p:grpSpPr bwMode="auto">
            <a:xfrm>
              <a:off x="4364037" y="1458120"/>
              <a:ext cx="2041525" cy="655731"/>
              <a:chOff x="825860" y="1520382"/>
              <a:chExt cx="2041619" cy="656858"/>
            </a:xfrm>
          </p:grpSpPr>
          <p:pic>
            <p:nvPicPr>
              <p:cNvPr id="25622" name="图片 10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1076673" y="1542098"/>
                <a:ext cx="1790806" cy="606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5623" name="TextBox 25"/>
              <p:cNvSpPr txBox="1">
                <a:spLocks noChangeArrowheads="1"/>
              </p:cNvSpPr>
              <p:nvPr/>
            </p:nvSpPr>
            <p:spPr bwMode="auto">
              <a:xfrm>
                <a:off x="1364047" y="1529923"/>
                <a:ext cx="1338890" cy="64731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2  6  4</a:t>
                </a:r>
                <a:endParaRPr lang="zh-CN" altLang="en-US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5624" name="TextBox 26"/>
              <p:cNvSpPr txBox="1">
                <a:spLocks noChangeArrowheads="1"/>
              </p:cNvSpPr>
              <p:nvPr/>
            </p:nvSpPr>
            <p:spPr bwMode="auto">
              <a:xfrm>
                <a:off x="825860" y="1520382"/>
                <a:ext cx="415517" cy="64731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6</a:t>
                </a:r>
                <a:endParaRPr lang="zh-CN" altLang="en-US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5613" name="TextBox 35"/>
            <p:cNvSpPr txBox="1">
              <a:spLocks noChangeArrowheads="1"/>
            </p:cNvSpPr>
            <p:nvPr/>
          </p:nvSpPr>
          <p:spPr bwMode="auto">
            <a:xfrm>
              <a:off x="4902199" y="1896269"/>
              <a:ext cx="877163" cy="6462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2  4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4778374" y="2472577"/>
              <a:ext cx="16510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615" name="TextBox 37"/>
            <p:cNvSpPr txBox="1">
              <a:spLocks noChangeArrowheads="1"/>
            </p:cNvSpPr>
            <p:nvPr/>
          </p:nvSpPr>
          <p:spPr bwMode="auto">
            <a:xfrm>
              <a:off x="5361129" y="2475706"/>
              <a:ext cx="415498" cy="6462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5616" name="TextBox 38"/>
            <p:cNvSpPr txBox="1">
              <a:spLocks noChangeArrowheads="1"/>
            </p:cNvSpPr>
            <p:nvPr/>
          </p:nvSpPr>
          <p:spPr bwMode="auto">
            <a:xfrm>
              <a:off x="5814000" y="2483645"/>
              <a:ext cx="415498" cy="6462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5617" name="TextBox 39"/>
            <p:cNvSpPr txBox="1">
              <a:spLocks noChangeArrowheads="1"/>
            </p:cNvSpPr>
            <p:nvPr/>
          </p:nvSpPr>
          <p:spPr bwMode="auto">
            <a:xfrm>
              <a:off x="5351893" y="896144"/>
              <a:ext cx="415498" cy="6462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4765674" y="3488606"/>
              <a:ext cx="16510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619" name="TextBox 61"/>
            <p:cNvSpPr txBox="1">
              <a:spLocks noChangeArrowheads="1"/>
            </p:cNvSpPr>
            <p:nvPr/>
          </p:nvSpPr>
          <p:spPr bwMode="auto">
            <a:xfrm>
              <a:off x="5351604" y="2878932"/>
              <a:ext cx="877163" cy="6462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2  4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5620" name="TextBox 63"/>
            <p:cNvSpPr txBox="1">
              <a:spLocks noChangeArrowheads="1"/>
            </p:cNvSpPr>
            <p:nvPr/>
          </p:nvSpPr>
          <p:spPr bwMode="auto">
            <a:xfrm>
              <a:off x="5811113" y="892969"/>
              <a:ext cx="415498" cy="6462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5621" name="TextBox 66"/>
            <p:cNvSpPr txBox="1">
              <a:spLocks noChangeArrowheads="1"/>
            </p:cNvSpPr>
            <p:nvPr/>
          </p:nvSpPr>
          <p:spPr bwMode="auto">
            <a:xfrm>
              <a:off x="5844299" y="3488532"/>
              <a:ext cx="415498" cy="6462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5606" name="矩形 43"/>
          <p:cNvSpPr>
            <a:spLocks noChangeArrowheads="1"/>
          </p:cNvSpPr>
          <p:nvPr/>
        </p:nvSpPr>
        <p:spPr bwMode="auto">
          <a:xfrm>
            <a:off x="1379538" y="1026207"/>
            <a:ext cx="2195512" cy="819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332÷4=	</a:t>
            </a:r>
            <a:endParaRPr lang="zh-CN" altLang="zh-CN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5607" name="矩形 44"/>
          <p:cNvSpPr>
            <a:spLocks noChangeArrowheads="1"/>
          </p:cNvSpPr>
          <p:nvPr/>
        </p:nvSpPr>
        <p:spPr bwMode="auto">
          <a:xfrm>
            <a:off x="6894513" y="1026207"/>
            <a:ext cx="2195512" cy="819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264÷6=	</a:t>
            </a:r>
            <a:endParaRPr lang="zh-CN" altLang="zh-CN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6" name="文本框 45"/>
          <p:cNvSpPr txBox="1">
            <a:spLocks noChangeArrowheads="1"/>
          </p:cNvSpPr>
          <p:nvPr/>
        </p:nvSpPr>
        <p:spPr bwMode="auto">
          <a:xfrm>
            <a:off x="3105150" y="1188132"/>
            <a:ext cx="109220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83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7" name="文本框 46"/>
          <p:cNvSpPr txBox="1">
            <a:spLocks noChangeArrowheads="1"/>
          </p:cNvSpPr>
          <p:nvPr/>
        </p:nvSpPr>
        <p:spPr bwMode="auto">
          <a:xfrm>
            <a:off x="8636000" y="1188132"/>
            <a:ext cx="1093788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44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5610" name="文本框 4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12700" y="6673850"/>
            <a:ext cx="895350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80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611" name="图片 48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276013" y="6613525"/>
            <a:ext cx="89693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6667" y="846666"/>
            <a:ext cx="10160000" cy="1358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5.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一部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集儿童科普剧的播放时间共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120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分钟，平均每集播放多长时间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sz="36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02541" y="2761129"/>
            <a:ext cx="2958353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120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÷8=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27537" y="2747682"/>
            <a:ext cx="2958353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15(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分钟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10753" y="3770380"/>
            <a:ext cx="62932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答：平均每集播放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分钟。</a:t>
            </a:r>
            <a:endParaRPr lang="en-US" sz="320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 bwMode="auto">
          <a:xfrm>
            <a:off x="6838950" y="6218207"/>
            <a:ext cx="46482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r" eaLnBrk="1" hangingPunct="1"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选自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P19  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练习三 第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000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44"/>
          <p:cNvSpPr txBox="1">
            <a:spLocks noChangeArrowheads="1"/>
          </p:cNvSpPr>
          <p:nvPr/>
        </p:nvSpPr>
        <p:spPr bwMode="auto">
          <a:xfrm>
            <a:off x="680550" y="480769"/>
            <a:ext cx="71104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先判断商是几位数，再计算。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6638" name="组合 4"/>
          <p:cNvGrpSpPr/>
          <p:nvPr/>
        </p:nvGrpSpPr>
        <p:grpSpPr bwMode="auto">
          <a:xfrm>
            <a:off x="1068239" y="1670115"/>
            <a:ext cx="1994309" cy="1209712"/>
            <a:chOff x="3301484" y="4098428"/>
            <a:chExt cx="1851527" cy="1209255"/>
          </a:xfrm>
        </p:grpSpPr>
        <p:pic>
          <p:nvPicPr>
            <p:cNvPr id="26651" name="图片 2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3564620" y="4098428"/>
              <a:ext cx="1586187" cy="555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2" name="Text Box 4"/>
            <p:cNvSpPr txBox="1">
              <a:spLocks noChangeArrowheads="1"/>
            </p:cNvSpPr>
            <p:nvPr/>
          </p:nvSpPr>
          <p:spPr bwMode="auto">
            <a:xfrm>
              <a:off x="3787746" y="4107807"/>
              <a:ext cx="1365265" cy="11998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2  5  7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6653" name="Text Box 7"/>
            <p:cNvSpPr txBox="1">
              <a:spLocks noChangeArrowheads="1"/>
            </p:cNvSpPr>
            <p:nvPr/>
          </p:nvSpPr>
          <p:spPr bwMode="auto">
            <a:xfrm>
              <a:off x="3301484" y="4117220"/>
              <a:ext cx="584200" cy="64608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endPara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6639" name="组合 4"/>
          <p:cNvGrpSpPr/>
          <p:nvPr/>
        </p:nvGrpSpPr>
        <p:grpSpPr bwMode="auto">
          <a:xfrm>
            <a:off x="3690247" y="1650463"/>
            <a:ext cx="2062946" cy="1200329"/>
            <a:chOff x="3300697" y="4064281"/>
            <a:chExt cx="1915249" cy="1199877"/>
          </a:xfrm>
        </p:grpSpPr>
        <p:pic>
          <p:nvPicPr>
            <p:cNvPr id="26648" name="图片 2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3564620" y="4098428"/>
              <a:ext cx="1641399" cy="555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49" name="Text Box 4"/>
            <p:cNvSpPr txBox="1">
              <a:spLocks noChangeArrowheads="1"/>
            </p:cNvSpPr>
            <p:nvPr/>
          </p:nvSpPr>
          <p:spPr bwMode="auto">
            <a:xfrm>
              <a:off x="3850681" y="4064281"/>
              <a:ext cx="1365265" cy="11998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8  0  4</a:t>
              </a:r>
              <a:endPara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6650" name="Text Box 7"/>
            <p:cNvSpPr txBox="1">
              <a:spLocks noChangeArrowheads="1"/>
            </p:cNvSpPr>
            <p:nvPr/>
          </p:nvSpPr>
          <p:spPr bwMode="auto">
            <a:xfrm>
              <a:off x="3300697" y="4088202"/>
              <a:ext cx="584200" cy="6460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6640" name="组合 4"/>
          <p:cNvGrpSpPr/>
          <p:nvPr/>
        </p:nvGrpSpPr>
        <p:grpSpPr bwMode="auto">
          <a:xfrm>
            <a:off x="6389543" y="1670108"/>
            <a:ext cx="2109123" cy="1209711"/>
            <a:chOff x="3226357" y="4098428"/>
            <a:chExt cx="1958120" cy="1209256"/>
          </a:xfrm>
        </p:grpSpPr>
        <p:pic>
          <p:nvPicPr>
            <p:cNvPr id="26645" name="图片 2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3564620" y="4098428"/>
              <a:ext cx="1607422" cy="555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46" name="Text Box 4"/>
            <p:cNvSpPr txBox="1">
              <a:spLocks noChangeArrowheads="1"/>
            </p:cNvSpPr>
            <p:nvPr/>
          </p:nvSpPr>
          <p:spPr bwMode="auto">
            <a:xfrm>
              <a:off x="3819212" y="4107807"/>
              <a:ext cx="1365265" cy="11998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1  8  3</a:t>
              </a:r>
              <a:endPara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6647" name="Text Box 7"/>
            <p:cNvSpPr txBox="1">
              <a:spLocks noChangeArrowheads="1"/>
            </p:cNvSpPr>
            <p:nvPr/>
          </p:nvSpPr>
          <p:spPr bwMode="auto">
            <a:xfrm>
              <a:off x="3226357" y="4108877"/>
              <a:ext cx="584200" cy="6460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6641" name="组合 4"/>
          <p:cNvGrpSpPr/>
          <p:nvPr/>
        </p:nvGrpSpPr>
        <p:grpSpPr bwMode="auto">
          <a:xfrm>
            <a:off x="9090656" y="1670108"/>
            <a:ext cx="2047003" cy="1209711"/>
            <a:chOff x="3311318" y="4098428"/>
            <a:chExt cx="1900448" cy="1209256"/>
          </a:xfrm>
        </p:grpSpPr>
        <p:pic>
          <p:nvPicPr>
            <p:cNvPr id="26642" name="图片 2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3564620" y="4098428"/>
              <a:ext cx="1647146" cy="555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43" name="Text Box 4"/>
            <p:cNvSpPr txBox="1">
              <a:spLocks noChangeArrowheads="1"/>
            </p:cNvSpPr>
            <p:nvPr/>
          </p:nvSpPr>
          <p:spPr bwMode="auto">
            <a:xfrm>
              <a:off x="3819213" y="4107807"/>
              <a:ext cx="1365265" cy="11998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3  1  7</a:t>
              </a:r>
              <a:endPara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6644" name="Text Box 7"/>
            <p:cNvSpPr txBox="1">
              <a:spLocks noChangeArrowheads="1"/>
            </p:cNvSpPr>
            <p:nvPr/>
          </p:nvSpPr>
          <p:spPr bwMode="auto">
            <a:xfrm>
              <a:off x="3311318" y="4108877"/>
              <a:ext cx="584200" cy="6460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6633" name="文本框 3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6624637"/>
            <a:ext cx="895350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80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634" name="图片 35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288713" y="6564312"/>
            <a:ext cx="89693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文本框 34"/>
          <p:cNvSpPr txBox="1">
            <a:spLocks noChangeArrowheads="1"/>
          </p:cNvSpPr>
          <p:nvPr/>
        </p:nvSpPr>
        <p:spPr bwMode="auto">
          <a:xfrm>
            <a:off x="1309949" y="5417110"/>
            <a:ext cx="17526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两位数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6" name="文本框 35"/>
          <p:cNvSpPr txBox="1">
            <a:spLocks noChangeArrowheads="1"/>
          </p:cNvSpPr>
          <p:nvPr/>
        </p:nvSpPr>
        <p:spPr bwMode="auto">
          <a:xfrm>
            <a:off x="4068500" y="5414188"/>
            <a:ext cx="17526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三位数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7" name="文本框 36"/>
          <p:cNvSpPr txBox="1">
            <a:spLocks noChangeArrowheads="1"/>
          </p:cNvSpPr>
          <p:nvPr/>
        </p:nvSpPr>
        <p:spPr bwMode="auto">
          <a:xfrm>
            <a:off x="6975475" y="5377674"/>
            <a:ext cx="1752600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两位数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9536113" y="5377674"/>
            <a:ext cx="1752600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三位数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2048602" y="1143164"/>
            <a:ext cx="415925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TextBox 28"/>
          <p:cNvSpPr txBox="1">
            <a:spLocks noChangeArrowheads="1"/>
          </p:cNvSpPr>
          <p:nvPr/>
        </p:nvSpPr>
        <p:spPr bwMode="auto">
          <a:xfrm>
            <a:off x="1576197" y="2089446"/>
            <a:ext cx="876300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2  5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576197" y="2635546"/>
            <a:ext cx="1483977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32"/>
          <p:cNvSpPr txBox="1">
            <a:spLocks noChangeArrowheads="1"/>
          </p:cNvSpPr>
          <p:nvPr/>
        </p:nvSpPr>
        <p:spPr bwMode="auto">
          <a:xfrm>
            <a:off x="2486454" y="2557482"/>
            <a:ext cx="415925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TextBox 33"/>
          <p:cNvSpPr txBox="1">
            <a:spLocks noChangeArrowheads="1"/>
          </p:cNvSpPr>
          <p:nvPr/>
        </p:nvSpPr>
        <p:spPr bwMode="auto">
          <a:xfrm>
            <a:off x="2561364" y="1130464"/>
            <a:ext cx="4159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TextBox 34"/>
          <p:cNvSpPr txBox="1">
            <a:spLocks noChangeArrowheads="1"/>
          </p:cNvSpPr>
          <p:nvPr/>
        </p:nvSpPr>
        <p:spPr bwMode="auto">
          <a:xfrm>
            <a:off x="2484866" y="2994532"/>
            <a:ext cx="415925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588897" y="3555196"/>
            <a:ext cx="1330149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36"/>
          <p:cNvSpPr txBox="1">
            <a:spLocks noChangeArrowheads="1"/>
          </p:cNvSpPr>
          <p:nvPr/>
        </p:nvSpPr>
        <p:spPr bwMode="auto">
          <a:xfrm>
            <a:off x="2484866" y="3495449"/>
            <a:ext cx="415925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TextBox 15"/>
          <p:cNvSpPr txBox="1">
            <a:spLocks noChangeArrowheads="1"/>
          </p:cNvSpPr>
          <p:nvPr/>
        </p:nvSpPr>
        <p:spPr bwMode="auto">
          <a:xfrm>
            <a:off x="4283096" y="1139844"/>
            <a:ext cx="4159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68808" y="2105044"/>
            <a:ext cx="4159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4268808" y="2671782"/>
            <a:ext cx="143827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8"/>
          <p:cNvSpPr txBox="1">
            <a:spLocks noChangeArrowheads="1"/>
          </p:cNvSpPr>
          <p:nvPr/>
        </p:nvSpPr>
        <p:spPr bwMode="auto">
          <a:xfrm>
            <a:off x="4268808" y="2592407"/>
            <a:ext cx="415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" name="TextBox 19"/>
          <p:cNvSpPr txBox="1">
            <a:spLocks noChangeArrowheads="1"/>
          </p:cNvSpPr>
          <p:nvPr/>
        </p:nvSpPr>
        <p:spPr bwMode="auto">
          <a:xfrm>
            <a:off x="4721246" y="2598757"/>
            <a:ext cx="415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TextBox 20"/>
          <p:cNvSpPr txBox="1">
            <a:spLocks noChangeArrowheads="1"/>
          </p:cNvSpPr>
          <p:nvPr/>
        </p:nvSpPr>
        <p:spPr bwMode="auto">
          <a:xfrm>
            <a:off x="4741883" y="1139844"/>
            <a:ext cx="4159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" name="TextBox 21"/>
          <p:cNvSpPr txBox="1">
            <a:spLocks noChangeArrowheads="1"/>
          </p:cNvSpPr>
          <p:nvPr/>
        </p:nvSpPr>
        <p:spPr bwMode="auto">
          <a:xfrm>
            <a:off x="4268808" y="3011507"/>
            <a:ext cx="87630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1  8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4268808" y="3597294"/>
            <a:ext cx="143827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3"/>
          <p:cNvSpPr txBox="1">
            <a:spLocks noChangeArrowheads="1"/>
          </p:cNvSpPr>
          <p:nvPr/>
        </p:nvSpPr>
        <p:spPr bwMode="auto">
          <a:xfrm>
            <a:off x="4724421" y="3597294"/>
            <a:ext cx="4159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3" name="TextBox 24"/>
          <p:cNvSpPr txBox="1">
            <a:spLocks noChangeArrowheads="1"/>
          </p:cNvSpPr>
          <p:nvPr/>
        </p:nvSpPr>
        <p:spPr bwMode="auto">
          <a:xfrm>
            <a:off x="5159396" y="3597294"/>
            <a:ext cx="4159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4" name="TextBox 25"/>
          <p:cNvSpPr txBox="1">
            <a:spLocks noChangeArrowheads="1"/>
          </p:cNvSpPr>
          <p:nvPr/>
        </p:nvSpPr>
        <p:spPr bwMode="auto">
          <a:xfrm>
            <a:off x="5175271" y="1139844"/>
            <a:ext cx="4159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5" name="TextBox 26"/>
          <p:cNvSpPr txBox="1">
            <a:spLocks noChangeArrowheads="1"/>
          </p:cNvSpPr>
          <p:nvPr/>
        </p:nvSpPr>
        <p:spPr bwMode="auto">
          <a:xfrm>
            <a:off x="4724421" y="4035444"/>
            <a:ext cx="8763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2  4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4283096" y="4597419"/>
            <a:ext cx="14732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8"/>
          <p:cNvSpPr txBox="1">
            <a:spLocks noChangeArrowheads="1"/>
          </p:cNvSpPr>
          <p:nvPr/>
        </p:nvSpPr>
        <p:spPr bwMode="auto">
          <a:xfrm>
            <a:off x="5180033" y="4595832"/>
            <a:ext cx="414338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8" name="TextBox 43"/>
          <p:cNvSpPr txBox="1">
            <a:spLocks noChangeArrowheads="1"/>
          </p:cNvSpPr>
          <p:nvPr/>
        </p:nvSpPr>
        <p:spPr bwMode="auto">
          <a:xfrm>
            <a:off x="7442798" y="1108178"/>
            <a:ext cx="4159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9" name="TextBox 44"/>
          <p:cNvSpPr txBox="1">
            <a:spLocks noChangeArrowheads="1"/>
          </p:cNvSpPr>
          <p:nvPr/>
        </p:nvSpPr>
        <p:spPr bwMode="auto">
          <a:xfrm>
            <a:off x="7026873" y="2146403"/>
            <a:ext cx="877888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1  6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0" name="TextBox 45"/>
          <p:cNvSpPr txBox="1">
            <a:spLocks noChangeArrowheads="1"/>
          </p:cNvSpPr>
          <p:nvPr/>
        </p:nvSpPr>
        <p:spPr bwMode="auto">
          <a:xfrm>
            <a:off x="7486921" y="2789341"/>
            <a:ext cx="415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7026873" y="2798866"/>
            <a:ext cx="144462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47"/>
          <p:cNvSpPr txBox="1">
            <a:spLocks noChangeArrowheads="1"/>
          </p:cNvSpPr>
          <p:nvPr/>
        </p:nvSpPr>
        <p:spPr bwMode="auto">
          <a:xfrm>
            <a:off x="7978259" y="2767112"/>
            <a:ext cx="415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3" name="TextBox 48"/>
          <p:cNvSpPr txBox="1">
            <a:spLocks noChangeArrowheads="1"/>
          </p:cNvSpPr>
          <p:nvPr/>
        </p:nvSpPr>
        <p:spPr bwMode="auto">
          <a:xfrm>
            <a:off x="7936511" y="1108178"/>
            <a:ext cx="4159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4" name="TextBox 49"/>
          <p:cNvSpPr txBox="1">
            <a:spLocks noChangeArrowheads="1"/>
          </p:cNvSpPr>
          <p:nvPr/>
        </p:nvSpPr>
        <p:spPr bwMode="auto">
          <a:xfrm>
            <a:off x="7486920" y="3300516"/>
            <a:ext cx="103187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2  0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7026873" y="3841853"/>
            <a:ext cx="144462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51"/>
          <p:cNvSpPr txBox="1">
            <a:spLocks noChangeArrowheads="1"/>
          </p:cNvSpPr>
          <p:nvPr/>
        </p:nvSpPr>
        <p:spPr bwMode="auto">
          <a:xfrm>
            <a:off x="7984732" y="3833921"/>
            <a:ext cx="4159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8" name="TextBox 35"/>
          <p:cNvSpPr txBox="1">
            <a:spLocks noChangeArrowheads="1"/>
          </p:cNvSpPr>
          <p:nvPr/>
        </p:nvSpPr>
        <p:spPr bwMode="auto">
          <a:xfrm>
            <a:off x="9612051" y="1102537"/>
            <a:ext cx="4159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9" name="TextBox 36"/>
          <p:cNvSpPr txBox="1">
            <a:spLocks noChangeArrowheads="1"/>
          </p:cNvSpPr>
          <p:nvPr/>
        </p:nvSpPr>
        <p:spPr bwMode="auto">
          <a:xfrm>
            <a:off x="9612051" y="2116950"/>
            <a:ext cx="415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9612051" y="2742425"/>
            <a:ext cx="1354137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38"/>
          <p:cNvSpPr txBox="1">
            <a:spLocks noChangeArrowheads="1"/>
          </p:cNvSpPr>
          <p:nvPr/>
        </p:nvSpPr>
        <p:spPr bwMode="auto">
          <a:xfrm>
            <a:off x="9618907" y="2681326"/>
            <a:ext cx="415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2" name="TextBox 39"/>
          <p:cNvSpPr txBox="1">
            <a:spLocks noChangeArrowheads="1"/>
          </p:cNvSpPr>
          <p:nvPr/>
        </p:nvSpPr>
        <p:spPr bwMode="auto">
          <a:xfrm>
            <a:off x="10101095" y="2678476"/>
            <a:ext cx="4159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3" name="TextBox 40"/>
          <p:cNvSpPr txBox="1">
            <a:spLocks noChangeArrowheads="1"/>
          </p:cNvSpPr>
          <p:nvPr/>
        </p:nvSpPr>
        <p:spPr bwMode="auto">
          <a:xfrm>
            <a:off x="10093063" y="1102537"/>
            <a:ext cx="414338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6624" name="TextBox 41"/>
          <p:cNvSpPr txBox="1">
            <a:spLocks noChangeArrowheads="1"/>
          </p:cNvSpPr>
          <p:nvPr/>
        </p:nvSpPr>
        <p:spPr bwMode="auto">
          <a:xfrm>
            <a:off x="9612052" y="3163112"/>
            <a:ext cx="991052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1  0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26625" name="直接连接符 26624"/>
          <p:cNvCxnSpPr/>
          <p:nvPr/>
        </p:nvCxnSpPr>
        <p:spPr>
          <a:xfrm>
            <a:off x="9612051" y="3747312"/>
            <a:ext cx="1354137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27" name="TextBox 43"/>
          <p:cNvSpPr txBox="1">
            <a:spLocks noChangeArrowheads="1"/>
          </p:cNvSpPr>
          <p:nvPr/>
        </p:nvSpPr>
        <p:spPr bwMode="auto">
          <a:xfrm>
            <a:off x="10088073" y="3721912"/>
            <a:ext cx="415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6628" name="TextBox 44"/>
          <p:cNvSpPr txBox="1">
            <a:spLocks noChangeArrowheads="1"/>
          </p:cNvSpPr>
          <p:nvPr/>
        </p:nvSpPr>
        <p:spPr bwMode="auto">
          <a:xfrm>
            <a:off x="10548448" y="3712387"/>
            <a:ext cx="4159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6629" name="TextBox 45"/>
          <p:cNvSpPr txBox="1">
            <a:spLocks noChangeArrowheads="1"/>
          </p:cNvSpPr>
          <p:nvPr/>
        </p:nvSpPr>
        <p:spPr bwMode="auto">
          <a:xfrm>
            <a:off x="10555026" y="1102537"/>
            <a:ext cx="4159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6630" name="TextBox 46"/>
          <p:cNvSpPr txBox="1">
            <a:spLocks noChangeArrowheads="1"/>
          </p:cNvSpPr>
          <p:nvPr/>
        </p:nvSpPr>
        <p:spPr bwMode="auto">
          <a:xfrm>
            <a:off x="10086485" y="4169587"/>
            <a:ext cx="877888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1  6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26631" name="直接连接符 26630"/>
          <p:cNvCxnSpPr/>
          <p:nvPr/>
        </p:nvCxnSpPr>
        <p:spPr>
          <a:xfrm>
            <a:off x="9612051" y="4768075"/>
            <a:ext cx="1423987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32" name="TextBox 48"/>
          <p:cNvSpPr txBox="1">
            <a:spLocks noChangeArrowheads="1"/>
          </p:cNvSpPr>
          <p:nvPr/>
        </p:nvSpPr>
        <p:spPr bwMode="auto">
          <a:xfrm>
            <a:off x="10548448" y="4743487"/>
            <a:ext cx="415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 bwMode="auto">
          <a:xfrm>
            <a:off x="6838950" y="6218207"/>
            <a:ext cx="46482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r" eaLnBrk="1" hangingPunct="1"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选自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P19  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练习三 第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000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2" grpId="0"/>
      <p:bldP spid="3" grpId="0"/>
      <p:bldP spid="5" grpId="0"/>
      <p:bldP spid="6" grpId="0"/>
      <p:bldP spid="7" grpId="0"/>
      <p:bldP spid="9" grpId="0"/>
      <p:bldP spid="14" grpId="0"/>
      <p:bldP spid="15" grpId="0"/>
      <p:bldP spid="17" grpId="0"/>
      <p:bldP spid="18" grpId="0"/>
      <p:bldP spid="19" grpId="0"/>
      <p:bldP spid="20" grpId="0"/>
      <p:bldP spid="22" grpId="0"/>
      <p:bldP spid="23" grpId="0"/>
      <p:bldP spid="24" grpId="0"/>
      <p:bldP spid="25" grpId="0"/>
      <p:bldP spid="27" grpId="0"/>
      <p:bldP spid="28" grpId="0"/>
      <p:bldP spid="29" grpId="0"/>
      <p:bldP spid="30" grpId="0"/>
      <p:bldP spid="32" grpId="0"/>
      <p:bldP spid="33" grpId="0"/>
      <p:bldP spid="34" grpId="0"/>
      <p:bldP spid="47" grpId="0"/>
      <p:bldP spid="48" grpId="0"/>
      <p:bldP spid="49" grpId="0"/>
      <p:bldP spid="61" grpId="0"/>
      <p:bldP spid="62" grpId="0"/>
      <p:bldP spid="63" grpId="0"/>
      <p:bldP spid="26624" grpId="0"/>
      <p:bldP spid="26627" grpId="0"/>
      <p:bldP spid="26628" grpId="0"/>
      <p:bldP spid="26629" grpId="0"/>
      <p:bldP spid="26630" grpId="0"/>
      <p:bldP spid="266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组合 17"/>
          <p:cNvGrpSpPr/>
          <p:nvPr/>
        </p:nvGrpSpPr>
        <p:grpSpPr bwMode="auto">
          <a:xfrm>
            <a:off x="2174875" y="2033588"/>
            <a:ext cx="3582988" cy="2790825"/>
            <a:chOff x="2175641" y="2034054"/>
            <a:chExt cx="3582221" cy="2789892"/>
          </a:xfrm>
        </p:grpSpPr>
        <p:sp>
          <p:nvSpPr>
            <p:cNvPr id="8" name="矩形: 圆角 7"/>
            <p:cNvSpPr/>
            <p:nvPr/>
          </p:nvSpPr>
          <p:spPr>
            <a:xfrm>
              <a:off x="2175641" y="2034054"/>
              <a:ext cx="1703023" cy="2789892"/>
            </a:xfrm>
            <a:prstGeom prst="round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90000"/>
                </a:lnSpc>
                <a:defRPr/>
              </a:pPr>
              <a:endParaRPr lang="zh-CN" altLang="en-US" sz="3200" b="1" spc="-250" noProof="1">
                <a:solidFill>
                  <a:srgbClr val="3E6BB3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矩形: 圆角 8"/>
            <p:cNvSpPr/>
            <p:nvPr/>
          </p:nvSpPr>
          <p:spPr>
            <a:xfrm>
              <a:off x="4718272" y="2034054"/>
              <a:ext cx="1039590" cy="2789892"/>
            </a:xfrm>
            <a:prstGeom prst="round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90000"/>
                </a:lnSpc>
                <a:defRPr/>
              </a:pPr>
              <a:endParaRPr lang="zh-CN" altLang="en-US" sz="3200" b="1" spc="-250" noProof="1">
                <a:solidFill>
                  <a:srgbClr val="3E6BB3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815" name="文本框 9"/>
            <p:cNvSpPr txBox="1">
              <a:spLocks noChangeArrowheads="1"/>
            </p:cNvSpPr>
            <p:nvPr/>
          </p:nvSpPr>
          <p:spPr bwMode="auto">
            <a:xfrm>
              <a:off x="2175641" y="2306344"/>
              <a:ext cx="1755227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543÷3</a:t>
              </a:r>
              <a:endPara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3816" name="文本框 10"/>
            <p:cNvSpPr txBox="1">
              <a:spLocks noChangeArrowheads="1"/>
            </p:cNvSpPr>
            <p:nvPr/>
          </p:nvSpPr>
          <p:spPr bwMode="auto">
            <a:xfrm>
              <a:off x="2175641" y="3105834"/>
              <a:ext cx="1755227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372÷6</a:t>
              </a:r>
              <a:endPara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3817" name="文本框 13"/>
            <p:cNvSpPr txBox="1">
              <a:spLocks noChangeArrowheads="1"/>
            </p:cNvSpPr>
            <p:nvPr/>
          </p:nvSpPr>
          <p:spPr bwMode="auto">
            <a:xfrm>
              <a:off x="2175641" y="3964890"/>
              <a:ext cx="1755227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924÷7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3818" name="文本框 14"/>
            <p:cNvSpPr txBox="1">
              <a:spLocks noChangeArrowheads="1"/>
            </p:cNvSpPr>
            <p:nvPr/>
          </p:nvSpPr>
          <p:spPr bwMode="auto">
            <a:xfrm>
              <a:off x="4801283" y="2306344"/>
              <a:ext cx="873346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62</a:t>
              </a:r>
              <a:endPara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3819" name="文本框 15"/>
            <p:cNvSpPr txBox="1">
              <a:spLocks noChangeArrowheads="1"/>
            </p:cNvSpPr>
            <p:nvPr/>
          </p:nvSpPr>
          <p:spPr bwMode="auto">
            <a:xfrm>
              <a:off x="4801283" y="3105833"/>
              <a:ext cx="873346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132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3820" name="文本框 16"/>
            <p:cNvSpPr txBox="1">
              <a:spLocks noChangeArrowheads="1"/>
            </p:cNvSpPr>
            <p:nvPr/>
          </p:nvSpPr>
          <p:spPr bwMode="auto">
            <a:xfrm>
              <a:off x="4801283" y="3964889"/>
              <a:ext cx="873346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181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3795" name="组合 18"/>
          <p:cNvGrpSpPr/>
          <p:nvPr/>
        </p:nvGrpSpPr>
        <p:grpSpPr bwMode="auto">
          <a:xfrm>
            <a:off x="6881813" y="2033588"/>
            <a:ext cx="3582987" cy="2790825"/>
            <a:chOff x="2175641" y="2034054"/>
            <a:chExt cx="3582221" cy="2789892"/>
          </a:xfrm>
        </p:grpSpPr>
        <p:sp>
          <p:nvSpPr>
            <p:cNvPr id="20" name="矩形: 圆角 19"/>
            <p:cNvSpPr/>
            <p:nvPr/>
          </p:nvSpPr>
          <p:spPr>
            <a:xfrm>
              <a:off x="2175641" y="2034054"/>
              <a:ext cx="1703023" cy="2789892"/>
            </a:xfrm>
            <a:prstGeom prst="round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90000"/>
                </a:lnSpc>
                <a:defRPr/>
              </a:pPr>
              <a:endParaRPr lang="zh-CN" altLang="en-US" sz="3200" b="1" spc="-250" noProof="1">
                <a:solidFill>
                  <a:srgbClr val="3E6BB3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矩形: 圆角 20"/>
            <p:cNvSpPr/>
            <p:nvPr/>
          </p:nvSpPr>
          <p:spPr>
            <a:xfrm>
              <a:off x="4718272" y="2034054"/>
              <a:ext cx="1039590" cy="2789892"/>
            </a:xfrm>
            <a:prstGeom prst="round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fontAlgn="auto" hangingPunct="1">
                <a:lnSpc>
                  <a:spcPct val="90000"/>
                </a:lnSpc>
                <a:defRPr/>
              </a:pPr>
              <a:endParaRPr lang="zh-CN" altLang="en-US" sz="3200" b="1" spc="-250" noProof="1">
                <a:solidFill>
                  <a:srgbClr val="3E6BB3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807" name="文本框 21"/>
            <p:cNvSpPr txBox="1">
              <a:spLocks noChangeArrowheads="1"/>
            </p:cNvSpPr>
            <p:nvPr/>
          </p:nvSpPr>
          <p:spPr bwMode="auto">
            <a:xfrm>
              <a:off x="2175641" y="2306344"/>
              <a:ext cx="1755227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185÷5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3808" name="文本框 22"/>
            <p:cNvSpPr txBox="1">
              <a:spLocks noChangeArrowheads="1"/>
            </p:cNvSpPr>
            <p:nvPr/>
          </p:nvSpPr>
          <p:spPr bwMode="auto">
            <a:xfrm>
              <a:off x="2175641" y="3105834"/>
              <a:ext cx="1755227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712÷8</a:t>
              </a:r>
              <a:endPara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3809" name="文本框 23"/>
            <p:cNvSpPr txBox="1">
              <a:spLocks noChangeArrowheads="1"/>
            </p:cNvSpPr>
            <p:nvPr/>
          </p:nvSpPr>
          <p:spPr bwMode="auto">
            <a:xfrm>
              <a:off x="2175641" y="3964890"/>
              <a:ext cx="1755227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894÷6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3810" name="文本框 24"/>
            <p:cNvSpPr txBox="1">
              <a:spLocks noChangeArrowheads="1"/>
            </p:cNvSpPr>
            <p:nvPr/>
          </p:nvSpPr>
          <p:spPr bwMode="auto">
            <a:xfrm>
              <a:off x="4801283" y="2306344"/>
              <a:ext cx="873346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149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3811" name="文本框 25"/>
            <p:cNvSpPr txBox="1">
              <a:spLocks noChangeArrowheads="1"/>
            </p:cNvSpPr>
            <p:nvPr/>
          </p:nvSpPr>
          <p:spPr bwMode="auto">
            <a:xfrm>
              <a:off x="4801283" y="3105833"/>
              <a:ext cx="873346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37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3812" name="文本框 26"/>
            <p:cNvSpPr txBox="1">
              <a:spLocks noChangeArrowheads="1"/>
            </p:cNvSpPr>
            <p:nvPr/>
          </p:nvSpPr>
          <p:spPr bwMode="auto">
            <a:xfrm>
              <a:off x="4801283" y="3964889"/>
              <a:ext cx="873346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89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cxnSp>
        <p:nvCxnSpPr>
          <p:cNvPr id="29" name="直接连接符 28"/>
          <p:cNvCxnSpPr>
            <a:stCxn id="33815" idx="3"/>
            <a:endCxn id="33820" idx="1"/>
          </p:cNvCxnSpPr>
          <p:nvPr/>
        </p:nvCxnSpPr>
        <p:spPr>
          <a:xfrm>
            <a:off x="3930650" y="2628900"/>
            <a:ext cx="869950" cy="165893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stCxn id="33815" idx="3"/>
            <a:endCxn id="33818" idx="1"/>
          </p:cNvCxnSpPr>
          <p:nvPr/>
        </p:nvCxnSpPr>
        <p:spPr>
          <a:xfrm flipV="1">
            <a:off x="3836988" y="2628900"/>
            <a:ext cx="963612" cy="8302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>
            <a:stCxn id="33815" idx="3"/>
            <a:endCxn id="33818" idx="1"/>
          </p:cNvCxnSpPr>
          <p:nvPr/>
        </p:nvCxnSpPr>
        <p:spPr>
          <a:xfrm flipV="1">
            <a:off x="3836988" y="3444875"/>
            <a:ext cx="963612" cy="82867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>
            <a:stCxn id="33807" idx="3"/>
            <a:endCxn id="21" idx="1"/>
          </p:cNvCxnSpPr>
          <p:nvPr/>
        </p:nvCxnSpPr>
        <p:spPr>
          <a:xfrm>
            <a:off x="8637588" y="2628900"/>
            <a:ext cx="787400" cy="8001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>
            <a:stCxn id="33807" idx="3"/>
            <a:endCxn id="21" idx="1"/>
          </p:cNvCxnSpPr>
          <p:nvPr/>
        </p:nvCxnSpPr>
        <p:spPr>
          <a:xfrm>
            <a:off x="8572500" y="3475038"/>
            <a:ext cx="852488" cy="84296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>
            <a:stCxn id="33807" idx="3"/>
            <a:endCxn id="21" idx="1"/>
          </p:cNvCxnSpPr>
          <p:nvPr/>
        </p:nvCxnSpPr>
        <p:spPr>
          <a:xfrm flipV="1">
            <a:off x="8585200" y="2600325"/>
            <a:ext cx="892175" cy="17033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802" name="文本框 40"/>
          <p:cNvSpPr txBox="1">
            <a:spLocks noChangeArrowheads="1"/>
          </p:cNvSpPr>
          <p:nvPr/>
        </p:nvSpPr>
        <p:spPr bwMode="auto">
          <a:xfrm>
            <a:off x="1055688" y="1125538"/>
            <a:ext cx="7969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7.</a:t>
            </a: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3803" name="文本框 27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12700" y="6673850"/>
            <a:ext cx="895350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80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804" name="图片 29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1276013" y="6613525"/>
            <a:ext cx="89693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直接连接符 2"/>
          <p:cNvCxnSpPr/>
          <p:nvPr/>
        </p:nvCxnSpPr>
        <p:spPr>
          <a:xfrm>
            <a:off x="6293224" y="1771650"/>
            <a:ext cx="0" cy="34099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 bwMode="auto">
          <a:xfrm>
            <a:off x="6838950" y="6218207"/>
            <a:ext cx="46482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rtlCol="0">
            <a:spAutoFit/>
          </a:bodyPr>
          <a:lstStyle/>
          <a:p>
            <a:pPr algn="r" eaLnBrk="1" hangingPunct="1"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选自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P20  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练习三 第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000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ISLIDE.ADDREMOVEWATERMARK" val="4FDej8i1H9"/>
</p:tagLst>
</file>

<file path=ppt/tags/tag10.xml><?xml version="1.0" encoding="utf-8"?>
<p:tagLst xmlns:p="http://schemas.openxmlformats.org/presentationml/2006/main">
  <p:tag name="ISLIDE.ADDREMOVEWATERMARK" val="ycIKGxYcie"/>
</p:tagLst>
</file>

<file path=ppt/tags/tag2.xml><?xml version="1.0" encoding="utf-8"?>
<p:tagLst xmlns:p="http://schemas.openxmlformats.org/presentationml/2006/main">
  <p:tag name="ISLIDE.ADDREMOVEWATERMARK" val="ycIKGxYcie"/>
</p:tagLst>
</file>

<file path=ppt/tags/tag3.xml><?xml version="1.0" encoding="utf-8"?>
<p:tagLst xmlns:p="http://schemas.openxmlformats.org/presentationml/2006/main">
  <p:tag name="ISLIDE.ADDREMOVEWATERMARK" val="4FDej8i1H9"/>
</p:tagLst>
</file>

<file path=ppt/tags/tag4.xml><?xml version="1.0" encoding="utf-8"?>
<p:tagLst xmlns:p="http://schemas.openxmlformats.org/presentationml/2006/main">
  <p:tag name="ISLIDE.ADDREMOVEWATERMARK" val="ycIKGxYcie"/>
</p:tagLst>
</file>

<file path=ppt/tags/tag5.xml><?xml version="1.0" encoding="utf-8"?>
<p:tagLst xmlns:p="http://schemas.openxmlformats.org/presentationml/2006/main">
  <p:tag name="ISLIDE.ADDREMOVEWATERMARK" val="4FDej8i1H9"/>
</p:tagLst>
</file>

<file path=ppt/tags/tag6.xml><?xml version="1.0" encoding="utf-8"?>
<p:tagLst xmlns:p="http://schemas.openxmlformats.org/presentationml/2006/main">
  <p:tag name="ISLIDE.ADDREMOVEWATERMARK" val="ycIKGxYcie"/>
</p:tagLst>
</file>

<file path=ppt/tags/tag7.xml><?xml version="1.0" encoding="utf-8"?>
<p:tagLst xmlns:p="http://schemas.openxmlformats.org/presentationml/2006/main">
  <p:tag name="ISLIDE.ADDREMOVEWATERMARK" val="4FDej8i1H9"/>
</p:tagLst>
</file>

<file path=ppt/tags/tag8.xml><?xml version="1.0" encoding="utf-8"?>
<p:tagLst xmlns:p="http://schemas.openxmlformats.org/presentationml/2006/main">
  <p:tag name="ISLIDE.ADDREMOVEWATERMARK" val="ycIKGxYcie"/>
</p:tagLst>
</file>

<file path=ppt/tags/tag9.xml><?xml version="1.0" encoding="utf-8"?>
<p:tagLst xmlns:p="http://schemas.openxmlformats.org/presentationml/2006/main">
  <p:tag name="ISLIDE.ADDREMOVEWATERMARK" val="4FDej8i1H9"/>
</p:tagLst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-A-黑">
      <a:majorFont>
        <a:latin typeface="Times New Roman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2005</Words>
  <Application>WPS 演示</Application>
  <PresentationFormat>宽屏</PresentationFormat>
  <Paragraphs>580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Times New Roman</vt:lpstr>
      <vt:lpstr>黑体</vt:lpstr>
      <vt:lpstr>楷体</vt:lpstr>
      <vt:lpstr>微软雅黑</vt:lpstr>
      <vt:lpstr>Arial Unicode MS</vt:lpstr>
      <vt:lpstr>Calibri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lastModifiedBy>唐唐唐小糖1</cp:lastModifiedBy>
  <cp:revision>333</cp:revision>
  <dcterms:created xsi:type="dcterms:W3CDTF">2016-01-14T07:05:00Z</dcterms:created>
  <dcterms:modified xsi:type="dcterms:W3CDTF">2026-02-28T06:59:10Z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110B1E60F23B408D973E4E9444F3405F_12</vt:lpwstr>
  </property>
</Properties>
</file>