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96" r:id="rId5"/>
    <p:sldId id="298" r:id="rId6"/>
    <p:sldId id="371" r:id="rId7"/>
    <p:sldId id="372" r:id="rId8"/>
    <p:sldId id="374" r:id="rId9"/>
    <p:sldId id="375" r:id="rId10"/>
    <p:sldId id="345" r:id="rId11"/>
    <p:sldId id="360" r:id="rId12"/>
    <p:sldId id="348" r:id="rId13"/>
    <p:sldId id="349" r:id="rId14"/>
    <p:sldId id="350" r:id="rId15"/>
    <p:sldId id="376" r:id="rId16"/>
    <p:sldId id="361" r:id="rId17"/>
    <p:sldId id="358" r:id="rId18"/>
    <p:sldId id="379" r:id="rId19"/>
    <p:sldId id="355" r:id="rId20"/>
    <p:sldId id="380" r:id="rId21"/>
    <p:sldId id="381" r:id="rId22"/>
    <p:sldId id="382" r:id="rId23"/>
    <p:sldId id="312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37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pos="3863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00FF"/>
    <a:srgbClr val="98EA25"/>
    <a:srgbClr val="FEFEED"/>
    <a:srgbClr val="DFF4FC"/>
    <a:srgbClr val="C8A228"/>
    <a:srgbClr val="EFFAFF"/>
    <a:srgbClr val="F7A87D"/>
    <a:srgbClr val="FFFFFF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3" autoAdjust="0"/>
    <p:restoredTop sz="94660" autoAdjust="0"/>
  </p:normalViewPr>
  <p:slideViewPr>
    <p:cSldViewPr snapToGrid="0" showGuides="1">
      <p:cViewPr varScale="1">
        <p:scale>
          <a:sx n="60" d="100"/>
          <a:sy n="60" d="100"/>
        </p:scale>
        <p:origin x="84" y="1188"/>
      </p:cViewPr>
      <p:guideLst>
        <p:guide orient="horz" pos="2137"/>
        <p:guide orient="horz" pos="709"/>
        <p:guide pos="3863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61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D0A912A-0753-4EE4-8BFE-FB1D7C759B22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867B5B25-F048-4C7B-BEB5-8298B8509025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5C4CC4A-E84A-4F79-B3A1-7AE9075780A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8BBA157-CD56-4C27-A042-F0267CC8ACE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D56014B-A5B0-4BA3-9C08-752C7893494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342900"/>
            <a:ext cx="12192000" cy="6219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A550DFFE-5B3E-4463-9EC8-7AAC242404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878"/>
          <p:cNvSpPr txBox="1">
            <a:spLocks noChangeArrowheads="1"/>
          </p:cNvSpPr>
          <p:nvPr/>
        </p:nvSpPr>
        <p:spPr bwMode="auto">
          <a:xfrm>
            <a:off x="6184900" y="1382713"/>
            <a:ext cx="444658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文本框 5"/>
          <p:cNvSpPr txBox="1">
            <a:spLocks noChangeArrowheads="1"/>
          </p:cNvSpPr>
          <p:nvPr/>
        </p:nvSpPr>
        <p:spPr bwMode="auto">
          <a:xfrm>
            <a:off x="3478212" y="2013750"/>
            <a:ext cx="5235575" cy="163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一位数除三位数</a:t>
            </a:r>
            <a:endParaRPr lang="en-US" altLang="zh-CN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（商是两位数）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2" name="组合 9"/>
          <p:cNvGrpSpPr/>
          <p:nvPr/>
        </p:nvGrpSpPr>
        <p:grpSpPr bwMode="auto">
          <a:xfrm>
            <a:off x="4895850" y="4473849"/>
            <a:ext cx="2576513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1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2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7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173" name="文本框 2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9238" y="650240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D9D9D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D9D9D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4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183813" y="5080000"/>
            <a:ext cx="89535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8"/>
          <p:cNvGrpSpPr/>
          <p:nvPr/>
        </p:nvGrpSpPr>
        <p:grpSpPr bwMode="auto">
          <a:xfrm>
            <a:off x="833464" y="1766864"/>
            <a:ext cx="2041525" cy="647700"/>
            <a:chOff x="825860" y="1520382"/>
            <a:chExt cx="2041619" cy="646840"/>
          </a:xfrm>
        </p:grpSpPr>
        <p:pic>
          <p:nvPicPr>
            <p:cNvPr id="22566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7" name="TextBox 137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338890" cy="6468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3  2  7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8" name="TextBox 138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517" cy="6468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1" name="组合 8"/>
          <p:cNvGrpSpPr/>
          <p:nvPr/>
        </p:nvGrpSpPr>
        <p:grpSpPr bwMode="auto">
          <a:xfrm>
            <a:off x="6481735" y="1819433"/>
            <a:ext cx="2041525" cy="655884"/>
            <a:chOff x="825860" y="1520382"/>
            <a:chExt cx="2041619" cy="655049"/>
          </a:xfrm>
        </p:grpSpPr>
        <p:pic>
          <p:nvPicPr>
            <p:cNvPr id="22563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4" name="TextBox 141"/>
            <p:cNvSpPr txBox="1">
              <a:spLocks noChangeArrowheads="1"/>
            </p:cNvSpPr>
            <p:nvPr/>
          </p:nvSpPr>
          <p:spPr bwMode="auto">
            <a:xfrm>
              <a:off x="1364047" y="1529923"/>
              <a:ext cx="1338890" cy="6455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3  2  5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5" name="TextBox 142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517" cy="6468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1084289" y="1265214"/>
            <a:ext cx="1651000" cy="3132137"/>
            <a:chOff x="1856965" y="1700519"/>
            <a:chExt cx="1651000" cy="3131174"/>
          </a:xfrm>
        </p:grpSpPr>
        <p:sp>
          <p:nvSpPr>
            <p:cNvPr id="22555" name="TextBox 169"/>
            <p:cNvSpPr txBox="1">
              <a:spLocks noChangeArrowheads="1"/>
            </p:cNvSpPr>
            <p:nvPr/>
          </p:nvSpPr>
          <p:spPr bwMode="auto">
            <a:xfrm>
              <a:off x="2574515" y="1700519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6" name="TextBox 170"/>
            <p:cNvSpPr txBox="1">
              <a:spLocks noChangeArrowheads="1"/>
            </p:cNvSpPr>
            <p:nvPr/>
          </p:nvSpPr>
          <p:spPr bwMode="auto">
            <a:xfrm>
              <a:off x="2144302" y="2662949"/>
              <a:ext cx="877163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3  2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856965" y="3206593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8" name="TextBox 173"/>
            <p:cNvSpPr txBox="1">
              <a:spLocks noChangeArrowheads="1"/>
            </p:cNvSpPr>
            <p:nvPr/>
          </p:nvSpPr>
          <p:spPr bwMode="auto">
            <a:xfrm>
              <a:off x="2958690" y="3194762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9" name="TextBox 175"/>
            <p:cNvSpPr txBox="1">
              <a:spLocks noChangeArrowheads="1"/>
            </p:cNvSpPr>
            <p:nvPr/>
          </p:nvSpPr>
          <p:spPr bwMode="auto">
            <a:xfrm>
              <a:off x="2952340" y="3658312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856965" y="422228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1" name="TextBox 177"/>
            <p:cNvSpPr txBox="1">
              <a:spLocks noChangeArrowheads="1"/>
            </p:cNvSpPr>
            <p:nvPr/>
          </p:nvSpPr>
          <p:spPr bwMode="auto">
            <a:xfrm>
              <a:off x="2965040" y="4185362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2" name="TextBox 178"/>
            <p:cNvSpPr txBox="1">
              <a:spLocks noChangeArrowheads="1"/>
            </p:cNvSpPr>
            <p:nvPr/>
          </p:nvSpPr>
          <p:spPr bwMode="auto">
            <a:xfrm>
              <a:off x="3061876" y="1700519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6883372" y="1320959"/>
            <a:ext cx="1938479" cy="3143043"/>
            <a:chOff x="6766526" y="1712813"/>
            <a:chExt cx="1938479" cy="3142486"/>
          </a:xfrm>
        </p:grpSpPr>
        <p:sp>
          <p:nvSpPr>
            <p:cNvPr id="22547" name="TextBox 183"/>
            <p:cNvSpPr txBox="1">
              <a:spLocks noChangeArrowheads="1"/>
            </p:cNvSpPr>
            <p:nvPr/>
          </p:nvSpPr>
          <p:spPr bwMode="auto">
            <a:xfrm>
              <a:off x="6903051" y="2650249"/>
              <a:ext cx="877163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3  0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779226" y="3227019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49" name="TextBox 186"/>
            <p:cNvSpPr txBox="1">
              <a:spLocks noChangeArrowheads="1"/>
            </p:cNvSpPr>
            <p:nvPr/>
          </p:nvSpPr>
          <p:spPr bwMode="auto">
            <a:xfrm>
              <a:off x="7334117" y="3202699"/>
              <a:ext cx="137088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0" name="TextBox 187"/>
            <p:cNvSpPr txBox="1">
              <a:spLocks noChangeArrowheads="1"/>
            </p:cNvSpPr>
            <p:nvPr/>
          </p:nvSpPr>
          <p:spPr bwMode="auto">
            <a:xfrm>
              <a:off x="7315801" y="1712814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1" name="TextBox 188"/>
            <p:cNvSpPr txBox="1">
              <a:spLocks noChangeArrowheads="1"/>
            </p:cNvSpPr>
            <p:nvPr/>
          </p:nvSpPr>
          <p:spPr bwMode="auto">
            <a:xfrm>
              <a:off x="7315802" y="3658312"/>
              <a:ext cx="137967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766526" y="4242839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3" name="TextBox 191"/>
            <p:cNvSpPr txBox="1">
              <a:spLocks noChangeArrowheads="1"/>
            </p:cNvSpPr>
            <p:nvPr/>
          </p:nvSpPr>
          <p:spPr bwMode="auto">
            <a:xfrm>
              <a:off x="7750905" y="420896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4" name="TextBox 192"/>
            <p:cNvSpPr txBox="1">
              <a:spLocks noChangeArrowheads="1"/>
            </p:cNvSpPr>
            <p:nvPr/>
          </p:nvSpPr>
          <p:spPr bwMode="auto">
            <a:xfrm>
              <a:off x="7796377" y="1712813"/>
              <a:ext cx="41549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11"/>
          <p:cNvGrpSpPr/>
          <p:nvPr/>
        </p:nvGrpSpPr>
        <p:grpSpPr bwMode="auto">
          <a:xfrm>
            <a:off x="3146452" y="1644626"/>
            <a:ext cx="2679395" cy="3568747"/>
            <a:chOff x="2519362" y="1558091"/>
            <a:chExt cx="2679396" cy="3567758"/>
          </a:xfrm>
        </p:grpSpPr>
        <p:grpSp>
          <p:nvGrpSpPr>
            <p:cNvPr id="22542" name="组合 5"/>
            <p:cNvGrpSpPr/>
            <p:nvPr/>
          </p:nvGrpSpPr>
          <p:grpSpPr bwMode="auto">
            <a:xfrm>
              <a:off x="2574924" y="2141243"/>
              <a:ext cx="2623834" cy="2984606"/>
              <a:chOff x="2770186" y="2628607"/>
              <a:chExt cx="2623834" cy="2984606"/>
            </a:xfrm>
          </p:grpSpPr>
          <p:sp>
            <p:nvSpPr>
              <p:cNvPr id="22544" name="TextBox 2"/>
              <p:cNvSpPr txBox="1">
                <a:spLocks noChangeArrowheads="1"/>
              </p:cNvSpPr>
              <p:nvPr/>
            </p:nvSpPr>
            <p:spPr bwMode="auto">
              <a:xfrm>
                <a:off x="2979306" y="2628607"/>
                <a:ext cx="2414714" cy="29846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8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3  2  4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40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+</a:t>
                </a:r>
                <a:r>
                  <a:rPr lang="en-US" altLang="zh-CN" sz="32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</a:t>
                </a: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3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2  7</a:t>
                </a:r>
                <a:endPara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781299" y="3813440"/>
                <a:ext cx="2020888" cy="126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770186" y="4935492"/>
                <a:ext cx="1993901" cy="793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3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1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验算：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117"/>
          <p:cNvGrpSpPr/>
          <p:nvPr/>
        </p:nvGrpSpPr>
        <p:grpSpPr bwMode="auto">
          <a:xfrm>
            <a:off x="8947123" y="1703546"/>
            <a:ext cx="2105025" cy="2413221"/>
            <a:chOff x="2519362" y="1558091"/>
            <a:chExt cx="2103425" cy="2413410"/>
          </a:xfrm>
        </p:grpSpPr>
        <p:grpSp>
          <p:nvGrpSpPr>
            <p:cNvPr id="22538" name="组合 118"/>
            <p:cNvGrpSpPr/>
            <p:nvPr/>
          </p:nvGrpSpPr>
          <p:grpSpPr bwMode="auto">
            <a:xfrm>
              <a:off x="2535225" y="2217038"/>
              <a:ext cx="2087562" cy="1754463"/>
              <a:chOff x="2730487" y="2704402"/>
              <a:chExt cx="2087562" cy="1754463"/>
            </a:xfrm>
          </p:grpSpPr>
          <p:sp>
            <p:nvSpPr>
              <p:cNvPr id="22540" name="TextBox 122"/>
              <p:cNvSpPr txBox="1">
                <a:spLocks noChangeArrowheads="1"/>
              </p:cNvSpPr>
              <p:nvPr/>
            </p:nvSpPr>
            <p:spPr bwMode="auto">
              <a:xfrm>
                <a:off x="2905124" y="2704402"/>
                <a:ext cx="1799125" cy="17544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 6  5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3  2  </a:t>
                </a: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2730487" y="3799781"/>
                <a:ext cx="2087562" cy="111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39" name="TextBox 121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36" name="文本框 4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785786" y="6238851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7" name="图片 4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8"/>
          <p:cNvGrpSpPr/>
          <p:nvPr/>
        </p:nvGrpSpPr>
        <p:grpSpPr bwMode="auto">
          <a:xfrm>
            <a:off x="6563904" y="1724793"/>
            <a:ext cx="2041525" cy="655884"/>
            <a:chOff x="825860" y="1520382"/>
            <a:chExt cx="2041619" cy="655051"/>
          </a:xfrm>
        </p:grpSpPr>
        <p:pic>
          <p:nvPicPr>
            <p:cNvPr id="23599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600" name="TextBox 7"/>
            <p:cNvSpPr txBox="1">
              <a:spLocks noChangeArrowheads="1"/>
            </p:cNvSpPr>
            <p:nvPr/>
          </p:nvSpPr>
          <p:spPr bwMode="auto">
            <a:xfrm>
              <a:off x="1364047" y="1529923"/>
              <a:ext cx="1338890" cy="645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3  4  9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601" name="TextBox 8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517" cy="6468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6965542" y="1226319"/>
            <a:ext cx="1920004" cy="3141547"/>
            <a:chOff x="7189748" y="1433688"/>
            <a:chExt cx="1920004" cy="3140988"/>
          </a:xfrm>
        </p:grpSpPr>
        <p:sp>
          <p:nvSpPr>
            <p:cNvPr id="23591" name="TextBox 17"/>
            <p:cNvSpPr txBox="1">
              <a:spLocks noChangeArrowheads="1"/>
            </p:cNvSpPr>
            <p:nvPr/>
          </p:nvSpPr>
          <p:spPr bwMode="auto">
            <a:xfrm>
              <a:off x="7326273" y="2371123"/>
              <a:ext cx="877163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202448" y="2947894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93" name="TextBox 19"/>
            <p:cNvSpPr txBox="1">
              <a:spLocks noChangeArrowheads="1"/>
            </p:cNvSpPr>
            <p:nvPr/>
          </p:nvSpPr>
          <p:spPr bwMode="auto">
            <a:xfrm>
              <a:off x="7770925" y="2923573"/>
              <a:ext cx="1338827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6  9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94" name="TextBox 20"/>
            <p:cNvSpPr txBox="1">
              <a:spLocks noChangeArrowheads="1"/>
            </p:cNvSpPr>
            <p:nvPr/>
          </p:nvSpPr>
          <p:spPr bwMode="auto">
            <a:xfrm>
              <a:off x="7776950" y="1433688"/>
              <a:ext cx="41549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95" name="TextBox 21"/>
            <p:cNvSpPr txBox="1">
              <a:spLocks noChangeArrowheads="1"/>
            </p:cNvSpPr>
            <p:nvPr/>
          </p:nvSpPr>
          <p:spPr bwMode="auto">
            <a:xfrm>
              <a:off x="7770926" y="3379185"/>
              <a:ext cx="1329302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6  3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7189748" y="3963713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97" name="TextBox 23"/>
            <p:cNvSpPr txBox="1">
              <a:spLocks noChangeArrowheads="1"/>
            </p:cNvSpPr>
            <p:nvPr/>
          </p:nvSpPr>
          <p:spPr bwMode="auto">
            <a:xfrm>
              <a:off x="8228886" y="3928460"/>
              <a:ext cx="41549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98" name="TextBox 24"/>
            <p:cNvSpPr txBox="1">
              <a:spLocks noChangeArrowheads="1"/>
            </p:cNvSpPr>
            <p:nvPr/>
          </p:nvSpPr>
          <p:spPr bwMode="auto">
            <a:xfrm>
              <a:off x="8241703" y="1433688"/>
              <a:ext cx="415498" cy="646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3429758" y="1572128"/>
            <a:ext cx="2542032" cy="3584293"/>
            <a:chOff x="2519362" y="1558091"/>
            <a:chExt cx="2542904" cy="3582387"/>
          </a:xfrm>
        </p:grpSpPr>
        <p:grpSp>
          <p:nvGrpSpPr>
            <p:cNvPr id="23586" name="组合 26"/>
            <p:cNvGrpSpPr/>
            <p:nvPr/>
          </p:nvGrpSpPr>
          <p:grpSpPr bwMode="auto">
            <a:xfrm>
              <a:off x="2709876" y="2218156"/>
              <a:ext cx="2352390" cy="2922322"/>
              <a:chOff x="2905138" y="2705520"/>
              <a:chExt cx="2352390" cy="2922322"/>
            </a:xfrm>
          </p:grpSpPr>
          <p:sp>
            <p:nvSpPr>
              <p:cNvPr id="23588" name="TextBox 28"/>
              <p:cNvSpPr txBox="1">
                <a:spLocks noChangeArrowheads="1"/>
              </p:cNvSpPr>
              <p:nvPr/>
            </p:nvSpPr>
            <p:spPr bwMode="auto">
              <a:xfrm>
                <a:off x="2905138" y="2705520"/>
                <a:ext cx="2352390" cy="29223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1  4  1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×         6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8  4  6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+          2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8  4  8</a:t>
                </a:r>
                <a:endPara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990943" y="3850276"/>
                <a:ext cx="192471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970298" y="4873668"/>
                <a:ext cx="2016817" cy="872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87" name="TextBox 27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777" cy="6458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1"/>
          <p:cNvGrpSpPr/>
          <p:nvPr/>
        </p:nvGrpSpPr>
        <p:grpSpPr bwMode="auto">
          <a:xfrm>
            <a:off x="8948330" y="1667644"/>
            <a:ext cx="2442401" cy="3522711"/>
            <a:chOff x="6510338" y="1025525"/>
            <a:chExt cx="2441876" cy="3522665"/>
          </a:xfrm>
        </p:grpSpPr>
        <p:sp>
          <p:nvSpPr>
            <p:cNvPr id="23582" name="TextBox 34"/>
            <p:cNvSpPr txBox="1">
              <a:spLocks noChangeArrowheads="1"/>
            </p:cNvSpPr>
            <p:nvPr/>
          </p:nvSpPr>
          <p:spPr bwMode="auto">
            <a:xfrm>
              <a:off x="6700837" y="1685905"/>
              <a:ext cx="2251377" cy="28622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    4  9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×        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3  4  3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+          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  3  4  9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 bwMode="auto">
            <a:xfrm>
              <a:off x="6576999" y="2802999"/>
              <a:ext cx="1989130" cy="952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6576999" y="3948074"/>
              <a:ext cx="2027222" cy="74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5" name="TextBox 33"/>
            <p:cNvSpPr txBox="1">
              <a:spLocks noChangeArrowheads="1"/>
            </p:cNvSpPr>
            <p:nvPr/>
          </p:nvSpPr>
          <p:spPr bwMode="auto">
            <a:xfrm>
              <a:off x="6510338" y="1025525"/>
              <a:ext cx="1569660" cy="6463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558" name="组合 8"/>
          <p:cNvGrpSpPr/>
          <p:nvPr/>
        </p:nvGrpSpPr>
        <p:grpSpPr bwMode="auto">
          <a:xfrm>
            <a:off x="1115183" y="1651503"/>
            <a:ext cx="2041525" cy="647700"/>
            <a:chOff x="825860" y="1520382"/>
            <a:chExt cx="2041619" cy="646842"/>
          </a:xfrm>
        </p:grpSpPr>
        <p:pic>
          <p:nvPicPr>
            <p:cNvPr id="23579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79080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80" name="TextBox 3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338890" cy="6468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8  4  8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81" name="TextBox 4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1499" cy="645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1366008" y="1127628"/>
            <a:ext cx="1693862" cy="4113212"/>
            <a:chOff x="2001272" y="1351948"/>
            <a:chExt cx="1693862" cy="4112260"/>
          </a:xfrm>
        </p:grpSpPr>
        <p:sp>
          <p:nvSpPr>
            <p:cNvPr id="23565" name="TextBox 9"/>
            <p:cNvSpPr txBox="1">
              <a:spLocks noChangeArrowheads="1"/>
            </p:cNvSpPr>
            <p:nvPr/>
          </p:nvSpPr>
          <p:spPr bwMode="auto">
            <a:xfrm>
              <a:off x="2285434" y="135194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6" name="TextBox 10"/>
            <p:cNvSpPr txBox="1">
              <a:spLocks noChangeArrowheads="1"/>
            </p:cNvSpPr>
            <p:nvPr/>
          </p:nvSpPr>
          <p:spPr bwMode="auto">
            <a:xfrm>
              <a:off x="2279084" y="233619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001272" y="28787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68" name="TextBox 12"/>
            <p:cNvSpPr txBox="1">
              <a:spLocks noChangeArrowheads="1"/>
            </p:cNvSpPr>
            <p:nvPr/>
          </p:nvSpPr>
          <p:spPr bwMode="auto">
            <a:xfrm>
              <a:off x="2674372" y="2847373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69" name="TextBox 13"/>
            <p:cNvSpPr txBox="1">
              <a:spLocks noChangeArrowheads="1"/>
            </p:cNvSpPr>
            <p:nvPr/>
          </p:nvSpPr>
          <p:spPr bwMode="auto">
            <a:xfrm>
              <a:off x="2679134" y="3310923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001272" y="3894534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1" name="TextBox 15"/>
            <p:cNvSpPr txBox="1">
              <a:spLocks noChangeArrowheads="1"/>
            </p:cNvSpPr>
            <p:nvPr/>
          </p:nvSpPr>
          <p:spPr bwMode="auto">
            <a:xfrm>
              <a:off x="3109347" y="385861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2" name="TextBox 16"/>
            <p:cNvSpPr txBox="1">
              <a:spLocks noChangeArrowheads="1"/>
            </p:cNvSpPr>
            <p:nvPr/>
          </p:nvSpPr>
          <p:spPr bwMode="auto">
            <a:xfrm>
              <a:off x="2742486" y="135194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3" name="TextBox 36"/>
            <p:cNvSpPr txBox="1">
              <a:spLocks noChangeArrowheads="1"/>
            </p:cNvSpPr>
            <p:nvPr/>
          </p:nvSpPr>
          <p:spPr bwMode="auto">
            <a:xfrm>
              <a:off x="3199538" y="135194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4" name="TextBox 37"/>
            <p:cNvSpPr txBox="1">
              <a:spLocks noChangeArrowheads="1"/>
            </p:cNvSpPr>
            <p:nvPr/>
          </p:nvSpPr>
          <p:spPr bwMode="auto">
            <a:xfrm>
              <a:off x="3109347" y="4312635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044134" y="4859511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6" name="TextBox 39"/>
            <p:cNvSpPr txBox="1">
              <a:spLocks noChangeArrowheads="1"/>
            </p:cNvSpPr>
            <p:nvPr/>
          </p:nvSpPr>
          <p:spPr bwMode="auto">
            <a:xfrm>
              <a:off x="3109347" y="481904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7" name="TextBox 12"/>
            <p:cNvSpPr txBox="1">
              <a:spLocks noChangeArrowheads="1"/>
            </p:cNvSpPr>
            <p:nvPr/>
          </p:nvSpPr>
          <p:spPr bwMode="auto">
            <a:xfrm>
              <a:off x="2263527" y="2879123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578" name="TextBox 12"/>
            <p:cNvSpPr txBox="1">
              <a:spLocks noChangeArrowheads="1"/>
            </p:cNvSpPr>
            <p:nvPr/>
          </p:nvSpPr>
          <p:spPr bwMode="auto">
            <a:xfrm>
              <a:off x="2267337" y="3324258"/>
              <a:ext cx="411480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3960813" y="2752499"/>
            <a:ext cx="1760537" cy="2416175"/>
            <a:chOff x="2519362" y="1558091"/>
            <a:chExt cx="1761765" cy="2415002"/>
          </a:xfrm>
        </p:grpSpPr>
        <p:grpSp>
          <p:nvGrpSpPr>
            <p:cNvPr id="25642" name="组合 5"/>
            <p:cNvGrpSpPr/>
            <p:nvPr/>
          </p:nvGrpSpPr>
          <p:grpSpPr bwMode="auto">
            <a:xfrm>
              <a:off x="2586037" y="2218747"/>
              <a:ext cx="1695090" cy="1754346"/>
              <a:chOff x="2781299" y="2706111"/>
              <a:chExt cx="1695090" cy="1754346"/>
            </a:xfrm>
          </p:grpSpPr>
          <p:sp>
            <p:nvSpPr>
              <p:cNvPr id="25644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8 3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3 3 2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2781345" y="3832112"/>
                <a:ext cx="168869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43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9074150" y="2676299"/>
            <a:ext cx="1762125" cy="2413000"/>
            <a:chOff x="2519362" y="1558091"/>
            <a:chExt cx="1761765" cy="2414280"/>
          </a:xfrm>
        </p:grpSpPr>
        <p:grpSp>
          <p:nvGrpSpPr>
            <p:cNvPr id="25638" name="组合 118"/>
            <p:cNvGrpSpPr/>
            <p:nvPr/>
          </p:nvGrpSpPr>
          <p:grpSpPr bwMode="auto">
            <a:xfrm>
              <a:off x="2586037" y="2217396"/>
              <a:ext cx="1695090" cy="1754975"/>
              <a:chOff x="2781299" y="2704760"/>
              <a:chExt cx="1695090" cy="1754975"/>
            </a:xfrm>
          </p:grpSpPr>
          <p:sp>
            <p:nvSpPr>
              <p:cNvPr id="25640" name="TextBox 52"/>
              <p:cNvSpPr txBox="1">
                <a:spLocks noChangeArrowheads="1"/>
              </p:cNvSpPr>
              <p:nvPr/>
            </p:nvSpPr>
            <p:spPr bwMode="auto">
              <a:xfrm>
                <a:off x="2905124" y="2704760"/>
                <a:ext cx="1571265" cy="1754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4 4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2 6 4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781285" y="3822809"/>
                <a:ext cx="168875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39" name="TextBox 121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1749425" y="2112736"/>
            <a:ext cx="2041525" cy="3209925"/>
            <a:chOff x="566737" y="944017"/>
            <a:chExt cx="2041525" cy="3210351"/>
          </a:xfrm>
        </p:grpSpPr>
        <p:grpSp>
          <p:nvGrpSpPr>
            <p:cNvPr id="25625" name="组合 8"/>
            <p:cNvGrpSpPr/>
            <p:nvPr/>
          </p:nvGrpSpPr>
          <p:grpSpPr bwMode="auto">
            <a:xfrm>
              <a:off x="566737" y="1477471"/>
              <a:ext cx="2041525" cy="646272"/>
              <a:chOff x="825860" y="1520686"/>
              <a:chExt cx="2041619" cy="647384"/>
            </a:xfrm>
          </p:grpSpPr>
          <p:pic>
            <p:nvPicPr>
              <p:cNvPr id="25635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36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86"/>
                <a:ext cx="1338890" cy="6473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3  3  2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637" name="TextBox 22"/>
              <p:cNvSpPr txBox="1">
                <a:spLocks noChangeArrowheads="1"/>
              </p:cNvSpPr>
              <p:nvPr/>
            </p:nvSpPr>
            <p:spPr bwMode="auto">
              <a:xfrm>
                <a:off x="825860" y="1520686"/>
                <a:ext cx="415517" cy="6473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626" name="TextBox 28"/>
            <p:cNvSpPr txBox="1">
              <a:spLocks noChangeArrowheads="1"/>
            </p:cNvSpPr>
            <p:nvPr/>
          </p:nvSpPr>
          <p:spPr bwMode="auto">
            <a:xfrm>
              <a:off x="1104899" y="1937895"/>
              <a:ext cx="877163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3  2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17562" y="2480921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8" name="TextBox 31"/>
            <p:cNvSpPr txBox="1">
              <a:spLocks noChangeArrowheads="1"/>
            </p:cNvSpPr>
            <p:nvPr/>
          </p:nvSpPr>
          <p:spPr bwMode="auto">
            <a:xfrm>
              <a:off x="2032575" y="950368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17562" y="3497056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30" name="TextBox 34"/>
            <p:cNvSpPr txBox="1">
              <a:spLocks noChangeArrowheads="1"/>
            </p:cNvSpPr>
            <p:nvPr/>
          </p:nvSpPr>
          <p:spPr bwMode="auto">
            <a:xfrm>
              <a:off x="1558057" y="944017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1" name="TextBox 55"/>
            <p:cNvSpPr txBox="1">
              <a:spLocks noChangeArrowheads="1"/>
            </p:cNvSpPr>
            <p:nvPr/>
          </p:nvSpPr>
          <p:spPr bwMode="auto">
            <a:xfrm>
              <a:off x="1517649" y="2477701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2" name="TextBox 56"/>
            <p:cNvSpPr txBox="1">
              <a:spLocks noChangeArrowheads="1"/>
            </p:cNvSpPr>
            <p:nvPr/>
          </p:nvSpPr>
          <p:spPr bwMode="auto">
            <a:xfrm>
              <a:off x="1512887" y="2933362"/>
              <a:ext cx="877163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1  2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3" name="TextBox 59"/>
            <p:cNvSpPr txBox="1">
              <a:spLocks noChangeArrowheads="1"/>
            </p:cNvSpPr>
            <p:nvPr/>
          </p:nvSpPr>
          <p:spPr bwMode="auto">
            <a:xfrm>
              <a:off x="1945021" y="3508096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4" name="TextBox 60"/>
            <p:cNvSpPr txBox="1">
              <a:spLocks noChangeArrowheads="1"/>
            </p:cNvSpPr>
            <p:nvPr/>
          </p:nvSpPr>
          <p:spPr bwMode="auto">
            <a:xfrm>
              <a:off x="1973116" y="2480877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599238" y="2079399"/>
            <a:ext cx="2065337" cy="3241675"/>
            <a:chOff x="4364037" y="892969"/>
            <a:chExt cx="2065337" cy="3241769"/>
          </a:xfrm>
        </p:grpSpPr>
        <p:grpSp>
          <p:nvGrpSpPr>
            <p:cNvPr id="25612" name="组合 8"/>
            <p:cNvGrpSpPr/>
            <p:nvPr/>
          </p:nvGrpSpPr>
          <p:grpSpPr bwMode="auto">
            <a:xfrm>
              <a:off x="4364037" y="1458120"/>
              <a:ext cx="2041525" cy="655731"/>
              <a:chOff x="825860" y="1520382"/>
              <a:chExt cx="2041619" cy="656858"/>
            </a:xfrm>
          </p:grpSpPr>
          <p:pic>
            <p:nvPicPr>
              <p:cNvPr id="25622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23" name="TextBox 25"/>
              <p:cNvSpPr txBox="1">
                <a:spLocks noChangeArrowheads="1"/>
              </p:cNvSpPr>
              <p:nvPr/>
            </p:nvSpPr>
            <p:spPr bwMode="auto">
              <a:xfrm>
                <a:off x="1364047" y="1529923"/>
                <a:ext cx="1338890" cy="6473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2  6  4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624" name="TextBox 26"/>
              <p:cNvSpPr txBox="1">
                <a:spLocks noChangeArrowheads="1"/>
              </p:cNvSpPr>
              <p:nvPr/>
            </p:nvSpPr>
            <p:spPr bwMode="auto">
              <a:xfrm>
                <a:off x="825860" y="1520382"/>
                <a:ext cx="415517" cy="6473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613" name="TextBox 35"/>
            <p:cNvSpPr txBox="1">
              <a:spLocks noChangeArrowheads="1"/>
            </p:cNvSpPr>
            <p:nvPr/>
          </p:nvSpPr>
          <p:spPr bwMode="auto">
            <a:xfrm>
              <a:off x="4902199" y="1896269"/>
              <a:ext cx="877163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778374" y="247257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5" name="TextBox 37"/>
            <p:cNvSpPr txBox="1">
              <a:spLocks noChangeArrowheads="1"/>
            </p:cNvSpPr>
            <p:nvPr/>
          </p:nvSpPr>
          <p:spPr bwMode="auto">
            <a:xfrm>
              <a:off x="5361129" y="2475706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16" name="TextBox 38"/>
            <p:cNvSpPr txBox="1">
              <a:spLocks noChangeArrowheads="1"/>
            </p:cNvSpPr>
            <p:nvPr/>
          </p:nvSpPr>
          <p:spPr bwMode="auto">
            <a:xfrm>
              <a:off x="5814000" y="2483645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17" name="TextBox 39"/>
            <p:cNvSpPr txBox="1">
              <a:spLocks noChangeArrowheads="1"/>
            </p:cNvSpPr>
            <p:nvPr/>
          </p:nvSpPr>
          <p:spPr bwMode="auto">
            <a:xfrm>
              <a:off x="5351893" y="896144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765674" y="3488606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9" name="TextBox 61"/>
            <p:cNvSpPr txBox="1">
              <a:spLocks noChangeArrowheads="1"/>
            </p:cNvSpPr>
            <p:nvPr/>
          </p:nvSpPr>
          <p:spPr bwMode="auto">
            <a:xfrm>
              <a:off x="5351604" y="2878932"/>
              <a:ext cx="877163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20" name="TextBox 63"/>
            <p:cNvSpPr txBox="1">
              <a:spLocks noChangeArrowheads="1"/>
            </p:cNvSpPr>
            <p:nvPr/>
          </p:nvSpPr>
          <p:spPr bwMode="auto">
            <a:xfrm>
              <a:off x="5811113" y="892969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21" name="TextBox 66"/>
            <p:cNvSpPr txBox="1">
              <a:spLocks noChangeArrowheads="1"/>
            </p:cNvSpPr>
            <p:nvPr/>
          </p:nvSpPr>
          <p:spPr bwMode="auto">
            <a:xfrm>
              <a:off x="5846510" y="3488532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5606" name="矩形 43"/>
          <p:cNvSpPr>
            <a:spLocks noChangeArrowheads="1"/>
          </p:cNvSpPr>
          <p:nvPr/>
        </p:nvSpPr>
        <p:spPr bwMode="auto">
          <a:xfrm>
            <a:off x="2065338" y="1229407"/>
            <a:ext cx="2195512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332÷4=	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7" name="矩形 44"/>
          <p:cNvSpPr>
            <a:spLocks noChangeArrowheads="1"/>
          </p:cNvSpPr>
          <p:nvPr/>
        </p:nvSpPr>
        <p:spPr bwMode="auto">
          <a:xfrm>
            <a:off x="7580313" y="1229407"/>
            <a:ext cx="2195512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264÷6=	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3790950" y="1391332"/>
            <a:ext cx="1092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9321800" y="1391332"/>
            <a:ext cx="10937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10" name="文本框 4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11" name="图片 4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文本框 42"/>
          <p:cNvSpPr txBox="1">
            <a:spLocks noChangeArrowheads="1"/>
          </p:cNvSpPr>
          <p:nvPr/>
        </p:nvSpPr>
        <p:spPr bwMode="auto">
          <a:xfrm>
            <a:off x="1055688" y="606425"/>
            <a:ext cx="71104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列竖式计算下面各题，并验算。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49028" y="828776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P19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6667" y="846666"/>
            <a:ext cx="10160000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一部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集儿童科普剧的播放时间共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分钟，平均每集播放多长时间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4181" y="168874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P19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2541" y="2761129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÷8=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7537" y="2747682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0753" y="3770380"/>
            <a:ext cx="62932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答：平均每集播放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44"/>
          <p:cNvSpPr txBox="1">
            <a:spLocks noChangeArrowheads="1"/>
          </p:cNvSpPr>
          <p:nvPr/>
        </p:nvSpPr>
        <p:spPr bwMode="auto">
          <a:xfrm>
            <a:off x="680550" y="480769"/>
            <a:ext cx="71104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先判断商是几位数，再计算。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6638" name="组合 4"/>
          <p:cNvGrpSpPr/>
          <p:nvPr/>
        </p:nvGrpSpPr>
        <p:grpSpPr bwMode="auto">
          <a:xfrm>
            <a:off x="1068239" y="1670115"/>
            <a:ext cx="1994309" cy="1209712"/>
            <a:chOff x="3301484" y="4098428"/>
            <a:chExt cx="1851527" cy="1209255"/>
          </a:xfrm>
        </p:grpSpPr>
        <p:pic>
          <p:nvPicPr>
            <p:cNvPr id="26651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586187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2" name="Text Box 4"/>
            <p:cNvSpPr txBox="1">
              <a:spLocks noChangeArrowheads="1"/>
            </p:cNvSpPr>
            <p:nvPr/>
          </p:nvSpPr>
          <p:spPr bwMode="auto">
            <a:xfrm>
              <a:off x="3787746" y="4107807"/>
              <a:ext cx="1365265" cy="11998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2  5  7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53" name="Text Box 7"/>
            <p:cNvSpPr txBox="1">
              <a:spLocks noChangeArrowheads="1"/>
            </p:cNvSpPr>
            <p:nvPr/>
          </p:nvSpPr>
          <p:spPr bwMode="auto">
            <a:xfrm>
              <a:off x="3301484" y="4117220"/>
              <a:ext cx="584200" cy="6460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39" name="组合 4"/>
          <p:cNvGrpSpPr/>
          <p:nvPr/>
        </p:nvGrpSpPr>
        <p:grpSpPr bwMode="auto">
          <a:xfrm>
            <a:off x="3690247" y="1650463"/>
            <a:ext cx="2062946" cy="1200329"/>
            <a:chOff x="3300697" y="4064281"/>
            <a:chExt cx="1915249" cy="1199877"/>
          </a:xfrm>
        </p:grpSpPr>
        <p:pic>
          <p:nvPicPr>
            <p:cNvPr id="26648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41399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9" name="Text Box 4"/>
            <p:cNvSpPr txBox="1">
              <a:spLocks noChangeArrowheads="1"/>
            </p:cNvSpPr>
            <p:nvPr/>
          </p:nvSpPr>
          <p:spPr bwMode="auto">
            <a:xfrm>
              <a:off x="3850681" y="4064281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8  0  4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50" name="Text Box 7"/>
            <p:cNvSpPr txBox="1">
              <a:spLocks noChangeArrowheads="1"/>
            </p:cNvSpPr>
            <p:nvPr/>
          </p:nvSpPr>
          <p:spPr bwMode="auto">
            <a:xfrm>
              <a:off x="3300697" y="4088202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40" name="组合 4"/>
          <p:cNvGrpSpPr/>
          <p:nvPr/>
        </p:nvGrpSpPr>
        <p:grpSpPr bwMode="auto">
          <a:xfrm>
            <a:off x="6389543" y="1670108"/>
            <a:ext cx="2109123" cy="1209711"/>
            <a:chOff x="3226357" y="4098428"/>
            <a:chExt cx="1958120" cy="1209256"/>
          </a:xfrm>
        </p:grpSpPr>
        <p:pic>
          <p:nvPicPr>
            <p:cNvPr id="26645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07422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6" name="Text Box 4"/>
            <p:cNvSpPr txBox="1">
              <a:spLocks noChangeArrowheads="1"/>
            </p:cNvSpPr>
            <p:nvPr/>
          </p:nvSpPr>
          <p:spPr bwMode="auto">
            <a:xfrm>
              <a:off x="3819212" y="4107807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1  8  3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7" name="Text Box 7"/>
            <p:cNvSpPr txBox="1">
              <a:spLocks noChangeArrowheads="1"/>
            </p:cNvSpPr>
            <p:nvPr/>
          </p:nvSpPr>
          <p:spPr bwMode="auto">
            <a:xfrm>
              <a:off x="3226357" y="4108877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41" name="组合 4"/>
          <p:cNvGrpSpPr/>
          <p:nvPr/>
        </p:nvGrpSpPr>
        <p:grpSpPr bwMode="auto">
          <a:xfrm>
            <a:off x="9090656" y="1670108"/>
            <a:ext cx="2047003" cy="1209711"/>
            <a:chOff x="3311318" y="4098428"/>
            <a:chExt cx="1900448" cy="1209256"/>
          </a:xfrm>
        </p:grpSpPr>
        <p:pic>
          <p:nvPicPr>
            <p:cNvPr id="26642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47146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3" name="Text Box 4"/>
            <p:cNvSpPr txBox="1">
              <a:spLocks noChangeArrowheads="1"/>
            </p:cNvSpPr>
            <p:nvPr/>
          </p:nvSpPr>
          <p:spPr bwMode="auto">
            <a:xfrm>
              <a:off x="3819213" y="4107807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3  1  7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4" name="Text Box 7"/>
            <p:cNvSpPr txBox="1">
              <a:spLocks noChangeArrowheads="1"/>
            </p:cNvSpPr>
            <p:nvPr/>
          </p:nvSpPr>
          <p:spPr bwMode="auto">
            <a:xfrm>
              <a:off x="3311318" y="4108877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633" name="文本框 3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6624637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4" name="图片 3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88713" y="6564312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1309949" y="5417110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068500" y="5414188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6975475" y="5377674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536113" y="5377674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76776" y="688379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P19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048602" y="1143164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1576197" y="2089446"/>
            <a:ext cx="8763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76197" y="2635546"/>
            <a:ext cx="148397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2486454" y="2557482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2561364" y="113046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484866" y="2994532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88897" y="3555196"/>
            <a:ext cx="133014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2484866" y="3495449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4283096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68808" y="21050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268808" y="2671782"/>
            <a:ext cx="14382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4268808" y="259240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4721246" y="259875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20"/>
          <p:cNvSpPr txBox="1">
            <a:spLocks noChangeArrowheads="1"/>
          </p:cNvSpPr>
          <p:nvPr/>
        </p:nvSpPr>
        <p:spPr bwMode="auto">
          <a:xfrm>
            <a:off x="4741883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4268808" y="3011507"/>
            <a:ext cx="8763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268808" y="3597294"/>
            <a:ext cx="14382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4724421" y="359729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5159396" y="359729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5175271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6"/>
          <p:cNvSpPr txBox="1">
            <a:spLocks noChangeArrowheads="1"/>
          </p:cNvSpPr>
          <p:nvPr/>
        </p:nvSpPr>
        <p:spPr bwMode="auto">
          <a:xfrm>
            <a:off x="4724421" y="4035444"/>
            <a:ext cx="876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83096" y="4597419"/>
            <a:ext cx="1473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8"/>
          <p:cNvSpPr txBox="1">
            <a:spLocks noChangeArrowheads="1"/>
          </p:cNvSpPr>
          <p:nvPr/>
        </p:nvSpPr>
        <p:spPr bwMode="auto">
          <a:xfrm>
            <a:off x="5180033" y="4595832"/>
            <a:ext cx="4143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7442798" y="110817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44"/>
          <p:cNvSpPr txBox="1">
            <a:spLocks noChangeArrowheads="1"/>
          </p:cNvSpPr>
          <p:nvPr/>
        </p:nvSpPr>
        <p:spPr bwMode="auto">
          <a:xfrm>
            <a:off x="7026873" y="2146403"/>
            <a:ext cx="8778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45"/>
          <p:cNvSpPr txBox="1">
            <a:spLocks noChangeArrowheads="1"/>
          </p:cNvSpPr>
          <p:nvPr/>
        </p:nvSpPr>
        <p:spPr bwMode="auto">
          <a:xfrm>
            <a:off x="7439623" y="2789341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026873" y="2798866"/>
            <a:ext cx="14446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7"/>
          <p:cNvSpPr txBox="1">
            <a:spLocks noChangeArrowheads="1"/>
          </p:cNvSpPr>
          <p:nvPr/>
        </p:nvSpPr>
        <p:spPr bwMode="auto">
          <a:xfrm>
            <a:off x="7978259" y="2767112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Box 48"/>
          <p:cNvSpPr txBox="1">
            <a:spLocks noChangeArrowheads="1"/>
          </p:cNvSpPr>
          <p:nvPr/>
        </p:nvSpPr>
        <p:spPr bwMode="auto">
          <a:xfrm>
            <a:off x="7936511" y="110817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Box 49"/>
          <p:cNvSpPr txBox="1">
            <a:spLocks noChangeArrowheads="1"/>
          </p:cNvSpPr>
          <p:nvPr/>
        </p:nvSpPr>
        <p:spPr bwMode="auto">
          <a:xfrm>
            <a:off x="7439622" y="3300516"/>
            <a:ext cx="1031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026873" y="3841853"/>
            <a:ext cx="14446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51"/>
          <p:cNvSpPr txBox="1">
            <a:spLocks noChangeArrowheads="1"/>
          </p:cNvSpPr>
          <p:nvPr/>
        </p:nvSpPr>
        <p:spPr bwMode="auto">
          <a:xfrm>
            <a:off x="7984732" y="3833921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Box 35"/>
          <p:cNvSpPr txBox="1">
            <a:spLocks noChangeArrowheads="1"/>
          </p:cNvSpPr>
          <p:nvPr/>
        </p:nvSpPr>
        <p:spPr bwMode="auto">
          <a:xfrm>
            <a:off x="9612051" y="110253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9612051" y="2116950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612051" y="2742425"/>
            <a:ext cx="13541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38"/>
          <p:cNvSpPr txBox="1">
            <a:spLocks noChangeArrowheads="1"/>
          </p:cNvSpPr>
          <p:nvPr/>
        </p:nvSpPr>
        <p:spPr bwMode="auto">
          <a:xfrm>
            <a:off x="9618907" y="2681326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TextBox 39"/>
          <p:cNvSpPr txBox="1">
            <a:spLocks noChangeArrowheads="1"/>
          </p:cNvSpPr>
          <p:nvPr/>
        </p:nvSpPr>
        <p:spPr bwMode="auto">
          <a:xfrm>
            <a:off x="10101095" y="2678476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TextBox 40"/>
          <p:cNvSpPr txBox="1">
            <a:spLocks noChangeArrowheads="1"/>
          </p:cNvSpPr>
          <p:nvPr/>
        </p:nvSpPr>
        <p:spPr bwMode="auto">
          <a:xfrm>
            <a:off x="10093063" y="1102537"/>
            <a:ext cx="4143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4" name="TextBox 41"/>
          <p:cNvSpPr txBox="1">
            <a:spLocks noChangeArrowheads="1"/>
          </p:cNvSpPr>
          <p:nvPr/>
        </p:nvSpPr>
        <p:spPr bwMode="auto">
          <a:xfrm>
            <a:off x="9612052" y="3163112"/>
            <a:ext cx="99105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625" name="直接连接符 26624"/>
          <p:cNvCxnSpPr/>
          <p:nvPr/>
        </p:nvCxnSpPr>
        <p:spPr>
          <a:xfrm>
            <a:off x="9612051" y="3747312"/>
            <a:ext cx="13541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7" name="TextBox 43"/>
          <p:cNvSpPr txBox="1">
            <a:spLocks noChangeArrowheads="1"/>
          </p:cNvSpPr>
          <p:nvPr/>
        </p:nvSpPr>
        <p:spPr bwMode="auto">
          <a:xfrm>
            <a:off x="10088073" y="3721912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Box 44"/>
          <p:cNvSpPr txBox="1">
            <a:spLocks noChangeArrowheads="1"/>
          </p:cNvSpPr>
          <p:nvPr/>
        </p:nvSpPr>
        <p:spPr bwMode="auto">
          <a:xfrm>
            <a:off x="10548448" y="371238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9" name="TextBox 45"/>
          <p:cNvSpPr txBox="1">
            <a:spLocks noChangeArrowheads="1"/>
          </p:cNvSpPr>
          <p:nvPr/>
        </p:nvSpPr>
        <p:spPr bwMode="auto">
          <a:xfrm>
            <a:off x="10555026" y="110253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0" name="TextBox 46"/>
          <p:cNvSpPr txBox="1">
            <a:spLocks noChangeArrowheads="1"/>
          </p:cNvSpPr>
          <p:nvPr/>
        </p:nvSpPr>
        <p:spPr bwMode="auto">
          <a:xfrm>
            <a:off x="10086485" y="4169587"/>
            <a:ext cx="8778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631" name="直接连接符 26630"/>
          <p:cNvCxnSpPr/>
          <p:nvPr/>
        </p:nvCxnSpPr>
        <p:spPr>
          <a:xfrm>
            <a:off x="9612051" y="4768075"/>
            <a:ext cx="14239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extBox 48"/>
          <p:cNvSpPr txBox="1">
            <a:spLocks noChangeArrowheads="1"/>
          </p:cNvSpPr>
          <p:nvPr/>
        </p:nvSpPr>
        <p:spPr bwMode="auto">
          <a:xfrm>
            <a:off x="10548448" y="474348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2" grpId="0"/>
      <p:bldP spid="3" grpId="0"/>
      <p:bldP spid="5" grpId="0"/>
      <p:bldP spid="6" grpId="0"/>
      <p:bldP spid="7" grpId="0"/>
      <p:bldP spid="9" grpId="0"/>
      <p:bldP spid="14" grpId="0"/>
      <p:bldP spid="15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47" grpId="0"/>
      <p:bldP spid="48" grpId="0"/>
      <p:bldP spid="49" grpId="0"/>
      <p:bldP spid="61" grpId="0"/>
      <p:bldP spid="62" grpId="0"/>
      <p:bldP spid="63" grpId="0"/>
      <p:bldP spid="26624" grpId="0"/>
      <p:bldP spid="26627" grpId="0"/>
      <p:bldP spid="26628" grpId="0"/>
      <p:bldP spid="26629" grpId="0"/>
      <p:bldP spid="26630" grpId="0"/>
      <p:bldP spid="266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7"/>
          <p:cNvGrpSpPr/>
          <p:nvPr/>
        </p:nvGrpSpPr>
        <p:grpSpPr bwMode="auto">
          <a:xfrm>
            <a:off x="2174875" y="2033588"/>
            <a:ext cx="3582988" cy="2790825"/>
            <a:chOff x="2175641" y="2034054"/>
            <a:chExt cx="3582221" cy="2789892"/>
          </a:xfrm>
        </p:grpSpPr>
        <p:sp>
          <p:nvSpPr>
            <p:cNvPr id="8" name="矩形: 圆角 7"/>
            <p:cNvSpPr/>
            <p:nvPr/>
          </p:nvSpPr>
          <p:spPr>
            <a:xfrm>
              <a:off x="2175641" y="2034054"/>
              <a:ext cx="1703023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4718272" y="2034054"/>
              <a:ext cx="1039590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5" name="文本框 9"/>
            <p:cNvSpPr txBox="1">
              <a:spLocks noChangeArrowheads="1"/>
            </p:cNvSpPr>
            <p:nvPr/>
          </p:nvSpPr>
          <p:spPr bwMode="auto">
            <a:xfrm>
              <a:off x="2175641" y="230634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543÷3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6" name="文本框 10"/>
            <p:cNvSpPr txBox="1">
              <a:spLocks noChangeArrowheads="1"/>
            </p:cNvSpPr>
            <p:nvPr/>
          </p:nvSpPr>
          <p:spPr bwMode="auto">
            <a:xfrm>
              <a:off x="2175641" y="310583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372÷6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7" name="文本框 13"/>
            <p:cNvSpPr txBox="1">
              <a:spLocks noChangeArrowheads="1"/>
            </p:cNvSpPr>
            <p:nvPr/>
          </p:nvSpPr>
          <p:spPr bwMode="auto">
            <a:xfrm>
              <a:off x="2175641" y="3964890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924÷7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8" name="文本框 14"/>
            <p:cNvSpPr txBox="1">
              <a:spLocks noChangeArrowheads="1"/>
            </p:cNvSpPr>
            <p:nvPr/>
          </p:nvSpPr>
          <p:spPr bwMode="auto">
            <a:xfrm>
              <a:off x="4801283" y="2306344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62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9" name="文本框 15"/>
            <p:cNvSpPr txBox="1">
              <a:spLocks noChangeArrowheads="1"/>
            </p:cNvSpPr>
            <p:nvPr/>
          </p:nvSpPr>
          <p:spPr bwMode="auto">
            <a:xfrm>
              <a:off x="4801283" y="3105833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132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20" name="文本框 16"/>
            <p:cNvSpPr txBox="1">
              <a:spLocks noChangeArrowheads="1"/>
            </p:cNvSpPr>
            <p:nvPr/>
          </p:nvSpPr>
          <p:spPr bwMode="auto">
            <a:xfrm>
              <a:off x="4801283" y="3964889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181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795" name="组合 18"/>
          <p:cNvGrpSpPr/>
          <p:nvPr/>
        </p:nvGrpSpPr>
        <p:grpSpPr bwMode="auto">
          <a:xfrm>
            <a:off x="6881813" y="2033588"/>
            <a:ext cx="3582987" cy="2790825"/>
            <a:chOff x="2175641" y="2034054"/>
            <a:chExt cx="3582221" cy="2789892"/>
          </a:xfrm>
        </p:grpSpPr>
        <p:sp>
          <p:nvSpPr>
            <p:cNvPr id="20" name="矩形: 圆角 19"/>
            <p:cNvSpPr/>
            <p:nvPr/>
          </p:nvSpPr>
          <p:spPr>
            <a:xfrm>
              <a:off x="2175641" y="2034054"/>
              <a:ext cx="1703023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4718272" y="2034054"/>
              <a:ext cx="1039590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07" name="文本框 21"/>
            <p:cNvSpPr txBox="1">
              <a:spLocks noChangeArrowheads="1"/>
            </p:cNvSpPr>
            <p:nvPr/>
          </p:nvSpPr>
          <p:spPr bwMode="auto">
            <a:xfrm>
              <a:off x="2175641" y="230634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185÷5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08" name="文本框 22"/>
            <p:cNvSpPr txBox="1">
              <a:spLocks noChangeArrowheads="1"/>
            </p:cNvSpPr>
            <p:nvPr/>
          </p:nvSpPr>
          <p:spPr bwMode="auto">
            <a:xfrm>
              <a:off x="2175641" y="310583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712÷8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09" name="文本框 23"/>
            <p:cNvSpPr txBox="1">
              <a:spLocks noChangeArrowheads="1"/>
            </p:cNvSpPr>
            <p:nvPr/>
          </p:nvSpPr>
          <p:spPr bwMode="auto">
            <a:xfrm>
              <a:off x="2175641" y="3964890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894÷6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0" name="文本框 24"/>
            <p:cNvSpPr txBox="1">
              <a:spLocks noChangeArrowheads="1"/>
            </p:cNvSpPr>
            <p:nvPr/>
          </p:nvSpPr>
          <p:spPr bwMode="auto">
            <a:xfrm>
              <a:off x="4801283" y="2306344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149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1" name="文本框 25"/>
            <p:cNvSpPr txBox="1">
              <a:spLocks noChangeArrowheads="1"/>
            </p:cNvSpPr>
            <p:nvPr/>
          </p:nvSpPr>
          <p:spPr bwMode="auto">
            <a:xfrm>
              <a:off x="4801283" y="3105833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2" name="文本框 26"/>
            <p:cNvSpPr txBox="1">
              <a:spLocks noChangeArrowheads="1"/>
            </p:cNvSpPr>
            <p:nvPr/>
          </p:nvSpPr>
          <p:spPr bwMode="auto">
            <a:xfrm>
              <a:off x="4801283" y="3964889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89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29" name="直接连接符 28"/>
          <p:cNvCxnSpPr>
            <a:stCxn id="33815" idx="3"/>
            <a:endCxn id="33820" idx="1"/>
          </p:cNvCxnSpPr>
          <p:nvPr/>
        </p:nvCxnSpPr>
        <p:spPr>
          <a:xfrm>
            <a:off x="3930650" y="2628900"/>
            <a:ext cx="869950" cy="1658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3815" idx="3"/>
            <a:endCxn id="33818" idx="1"/>
          </p:cNvCxnSpPr>
          <p:nvPr/>
        </p:nvCxnSpPr>
        <p:spPr>
          <a:xfrm flipV="1">
            <a:off x="3836988" y="2628900"/>
            <a:ext cx="963612" cy="830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3815" idx="3"/>
            <a:endCxn id="33818" idx="1"/>
          </p:cNvCxnSpPr>
          <p:nvPr/>
        </p:nvCxnSpPr>
        <p:spPr>
          <a:xfrm flipV="1">
            <a:off x="3836988" y="3444875"/>
            <a:ext cx="963612" cy="828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3807" idx="3"/>
            <a:endCxn id="21" idx="1"/>
          </p:cNvCxnSpPr>
          <p:nvPr/>
        </p:nvCxnSpPr>
        <p:spPr>
          <a:xfrm>
            <a:off x="8637588" y="2628900"/>
            <a:ext cx="787400" cy="8001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3807" idx="3"/>
            <a:endCxn id="21" idx="1"/>
          </p:cNvCxnSpPr>
          <p:nvPr/>
        </p:nvCxnSpPr>
        <p:spPr>
          <a:xfrm>
            <a:off x="8572500" y="3475038"/>
            <a:ext cx="852488" cy="8429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3807" idx="3"/>
            <a:endCxn id="21" idx="1"/>
          </p:cNvCxnSpPr>
          <p:nvPr/>
        </p:nvCxnSpPr>
        <p:spPr>
          <a:xfrm flipV="1">
            <a:off x="8585200" y="2600325"/>
            <a:ext cx="892175" cy="17033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2" name="文本框 40"/>
          <p:cNvSpPr txBox="1">
            <a:spLocks noChangeArrowheads="1"/>
          </p:cNvSpPr>
          <p:nvPr/>
        </p:nvSpPr>
        <p:spPr bwMode="auto">
          <a:xfrm>
            <a:off x="1055688" y="1125538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3" name="文本框 2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804" name="图片 2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文本框 29"/>
          <p:cNvSpPr txBox="1"/>
          <p:nvPr/>
        </p:nvSpPr>
        <p:spPr>
          <a:xfrm>
            <a:off x="1505857" y="131422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293224" y="1771650"/>
            <a:ext cx="0" cy="3409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7130" y="1057835"/>
            <a:ext cx="1036320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运动会上学校为各个班级分发饮料。一共有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箱饮料，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箱，可以分给多少个班？还剩多少箱？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40"/>
          <p:cNvSpPr txBox="1">
            <a:spLocks noChangeArrowheads="1"/>
          </p:cNvSpPr>
          <p:nvPr/>
        </p:nvSpPr>
        <p:spPr bwMode="auto">
          <a:xfrm>
            <a:off x="838667" y="1021323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42730" y="67024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9412" y="2725270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213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4408" y="2711823"/>
            <a:ext cx="442756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623" y="3734521"/>
            <a:ext cx="8471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答：可以分给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箱。</a:t>
            </a:r>
            <a:endParaRPr 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1055688" y="802482"/>
            <a:ext cx="100806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看图编一个用除法解决的问题，并解答出来。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1747" name="组合 9"/>
          <p:cNvGrpSpPr/>
          <p:nvPr/>
        </p:nvGrpSpPr>
        <p:grpSpPr bwMode="auto">
          <a:xfrm>
            <a:off x="2363791" y="3091550"/>
            <a:ext cx="7549469" cy="1519458"/>
            <a:chOff x="2363875" y="3339777"/>
            <a:chExt cx="7688021" cy="1519342"/>
          </a:xfrm>
        </p:grpSpPr>
        <p:sp>
          <p:nvSpPr>
            <p:cNvPr id="7" name="左大括号 6"/>
            <p:cNvSpPr/>
            <p:nvPr/>
          </p:nvSpPr>
          <p:spPr>
            <a:xfrm rot="16200000">
              <a:off x="5880886" y="-177234"/>
              <a:ext cx="654000" cy="7688021"/>
            </a:xfrm>
            <a:prstGeom prst="leftBrace">
              <a:avLst>
                <a:gd name="adj1" fmla="val 45116"/>
                <a:gd name="adj2" fmla="val 50000"/>
              </a:avLst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1753" name="文本框 7"/>
            <p:cNvSpPr txBox="1">
              <a:spLocks noChangeArrowheads="1"/>
            </p:cNvSpPr>
            <p:nvPr/>
          </p:nvSpPr>
          <p:spPr bwMode="auto">
            <a:xfrm>
              <a:off x="4685750" y="4212788"/>
              <a:ext cx="3104702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272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元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75901" y="5280604"/>
            <a:ext cx="5113224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272÷4 = 68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49" name="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0" name="图片 1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50138"/>
          <a:stretch>
            <a:fillRect/>
          </a:stretch>
        </p:blipFill>
        <p:spPr>
          <a:xfrm>
            <a:off x="2018828" y="2016024"/>
            <a:ext cx="8227369" cy="1014554"/>
          </a:xfrm>
          <a:prstGeom prst="rect">
            <a:avLst/>
          </a:prstGeom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42734" y="4573519"/>
            <a:ext cx="10979557" cy="818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个足球一共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272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元，每个足球多少元？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9556" y="152775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666" y="321983"/>
            <a:ext cx="4844957" cy="24087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26847" y="614923"/>
            <a:ext cx="5074023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个电饭锅的钱可以买多少个碗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请提出其他用除法解决的数学问题并解答。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40"/>
          <p:cNvSpPr txBox="1">
            <a:spLocks noChangeArrowheads="1"/>
          </p:cNvSpPr>
          <p:nvPr/>
        </p:nvSpPr>
        <p:spPr bwMode="auto">
          <a:xfrm>
            <a:off x="584667" y="614923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129" y="3118680"/>
            <a:ext cx="9588220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5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138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÷6=23(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l">
              <a:lnSpc>
                <a:spcPct val="15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问题：买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个电饭锅的钱可以买多少个杯子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138÷4=34(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)……2(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7057" y="3240314"/>
            <a:ext cx="7634943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个碗。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56877" y="6058411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669" y="484841"/>
            <a:ext cx="9628094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一串彩灯，按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黄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蓝排列，第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个是什么颜色？第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94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个呢？</a:t>
            </a:r>
            <a:endParaRPr 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621" y="2287001"/>
            <a:ext cx="6652007" cy="7482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55823" y="133284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6834"/>
          <a:stretch>
            <a:fillRect/>
          </a:stretch>
        </p:blipFill>
        <p:spPr>
          <a:xfrm>
            <a:off x="7261507" y="2257301"/>
            <a:ext cx="4866993" cy="74829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646716" y="1963420"/>
            <a:ext cx="0" cy="188986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88236" y="1843162"/>
            <a:ext cx="0" cy="182546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816098" y="3537432"/>
            <a:ext cx="344423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1+2+3=6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16098" y="4297127"/>
            <a:ext cx="5266313" cy="636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6097" y="5054321"/>
            <a:ext cx="5266313" cy="636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94÷6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=15</a:t>
            </a: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……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8736" y="4305592"/>
            <a:ext cx="1496064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红色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58736" y="5009958"/>
            <a:ext cx="1496064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蓝色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TextBox 18"/>
          <p:cNvSpPr txBox="1">
            <a:spLocks noChangeArrowheads="1"/>
          </p:cNvSpPr>
          <p:nvPr/>
        </p:nvSpPr>
        <p:spPr bwMode="auto">
          <a:xfrm>
            <a:off x="992034" y="888042"/>
            <a:ext cx="42465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列竖式计算。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2" name="文本框 27"/>
          <p:cNvSpPr txBox="1">
            <a:spLocks noChangeArrowheads="1"/>
          </p:cNvSpPr>
          <p:nvPr/>
        </p:nvSpPr>
        <p:spPr bwMode="auto">
          <a:xfrm>
            <a:off x="2172230" y="1509760"/>
            <a:ext cx="25495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565÷5=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3" name="文本框 28"/>
          <p:cNvSpPr txBox="1">
            <a:spLocks noChangeArrowheads="1"/>
          </p:cNvSpPr>
          <p:nvPr/>
        </p:nvSpPr>
        <p:spPr bwMode="auto">
          <a:xfrm>
            <a:off x="7272337" y="1509760"/>
            <a:ext cx="25495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435÷3=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4" name="文本框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57860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5" name="图片 2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51827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37" name="文本框 26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908704" y="2147888"/>
            <a:ext cx="1963737" cy="4122737"/>
            <a:chOff x="2331273" y="1804548"/>
            <a:chExt cx="1965155" cy="4122956"/>
          </a:xfrm>
        </p:grpSpPr>
        <p:grpSp>
          <p:nvGrpSpPr>
            <p:cNvPr id="4" name="组合 8"/>
            <p:cNvGrpSpPr/>
            <p:nvPr/>
          </p:nvGrpSpPr>
          <p:grpSpPr bwMode="auto">
            <a:xfrm>
              <a:off x="2331273" y="2347471"/>
              <a:ext cx="1965155" cy="646331"/>
              <a:chOff x="825859" y="1520382"/>
              <a:chExt cx="1964736" cy="646842"/>
            </a:xfrm>
          </p:grpSpPr>
          <p:pic>
            <p:nvPicPr>
              <p:cNvPr id="18" name="图片 1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076673" y="1542098"/>
                <a:ext cx="1713922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TextBox 4"/>
              <p:cNvSpPr txBox="1">
                <a:spLocks noChangeArrowheads="1"/>
              </p:cNvSpPr>
              <p:nvPr/>
            </p:nvSpPr>
            <p:spPr bwMode="auto">
              <a:xfrm>
                <a:off x="1363814" y="1520382"/>
                <a:ext cx="1338542" cy="6468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5  6  5</a:t>
                </a:r>
                <a:endPara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Box 5"/>
              <p:cNvSpPr txBox="1">
                <a:spLocks noChangeArrowheads="1"/>
              </p:cNvSpPr>
              <p:nvPr/>
            </p:nvSpPr>
            <p:spPr bwMode="auto">
              <a:xfrm>
                <a:off x="825859" y="1520382"/>
                <a:ext cx="415409" cy="6468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" name="TextBox 10"/>
            <p:cNvSpPr txBox="1">
              <a:spLocks noChangeArrowheads="1"/>
            </p:cNvSpPr>
            <p:nvPr/>
          </p:nvSpPr>
          <p:spPr bwMode="auto">
            <a:xfrm>
              <a:off x="2871023" y="181724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>
              <a:off x="2871023" y="275069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747498" y="3319103"/>
              <a:ext cx="133287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4"/>
            <p:cNvSpPr txBox="1">
              <a:spLocks noChangeArrowheads="1"/>
            </p:cNvSpPr>
            <p:nvPr/>
          </p:nvSpPr>
          <p:spPr bwMode="auto">
            <a:xfrm>
              <a:off x="3259960" y="327139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TextBox 15"/>
            <p:cNvSpPr txBox="1">
              <a:spLocks noChangeArrowheads="1"/>
            </p:cNvSpPr>
            <p:nvPr/>
          </p:nvSpPr>
          <p:spPr bwMode="auto">
            <a:xfrm>
              <a:off x="3331121" y="180454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3271073" y="3693673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747498" y="4270066"/>
              <a:ext cx="1332874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8"/>
            <p:cNvSpPr txBox="1">
              <a:spLocks noChangeArrowheads="1"/>
            </p:cNvSpPr>
            <p:nvPr/>
          </p:nvSpPr>
          <p:spPr bwMode="auto">
            <a:xfrm>
              <a:off x="3667948" y="426041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3259960" y="425088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Box 20"/>
            <p:cNvSpPr txBox="1">
              <a:spLocks noChangeArrowheads="1"/>
            </p:cNvSpPr>
            <p:nvPr/>
          </p:nvSpPr>
          <p:spPr bwMode="auto">
            <a:xfrm>
              <a:off x="3811815" y="181724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TextBox 21"/>
            <p:cNvSpPr txBox="1">
              <a:spLocks noChangeArrowheads="1"/>
            </p:cNvSpPr>
            <p:nvPr/>
          </p:nvSpPr>
          <p:spPr bwMode="auto">
            <a:xfrm>
              <a:off x="3262220" y="4697127"/>
              <a:ext cx="824507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1  5</a:t>
              </a:r>
              <a:endParaRPr lang="zh-CN" altLang="en-US" sz="3600" b="1" spc="-1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747498" y="5281358"/>
              <a:ext cx="1361469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3650485" y="5281173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6925204" y="2143125"/>
            <a:ext cx="1971675" cy="4110038"/>
            <a:chOff x="7349026" y="1799785"/>
            <a:chExt cx="1971951" cy="4110256"/>
          </a:xfrm>
        </p:grpSpPr>
        <p:grpSp>
          <p:nvGrpSpPr>
            <p:cNvPr id="28" name="组合 8"/>
            <p:cNvGrpSpPr/>
            <p:nvPr/>
          </p:nvGrpSpPr>
          <p:grpSpPr bwMode="auto">
            <a:xfrm>
              <a:off x="7349026" y="2339533"/>
              <a:ext cx="1971951" cy="646331"/>
              <a:chOff x="825859" y="1520382"/>
              <a:chExt cx="1971532" cy="646840"/>
            </a:xfrm>
          </p:grpSpPr>
          <p:pic>
            <p:nvPicPr>
              <p:cNvPr id="43" name="图片 1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076673" y="1542098"/>
                <a:ext cx="1720718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TextBox 8"/>
              <p:cNvSpPr txBox="1">
                <a:spLocks noChangeArrowheads="1"/>
              </p:cNvSpPr>
              <p:nvPr/>
            </p:nvSpPr>
            <p:spPr bwMode="auto">
              <a:xfrm>
                <a:off x="1363815" y="1520382"/>
                <a:ext cx="1338543" cy="6468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4  3  5</a:t>
                </a:r>
                <a:endPara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TextBox 9"/>
              <p:cNvSpPr txBox="1">
                <a:spLocks noChangeArrowheads="1"/>
              </p:cNvSpPr>
              <p:nvPr/>
            </p:nvSpPr>
            <p:spPr bwMode="auto">
              <a:xfrm>
                <a:off x="825859" y="1520382"/>
                <a:ext cx="415410" cy="6468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9" name="TextBox 24"/>
            <p:cNvSpPr txBox="1">
              <a:spLocks noChangeArrowheads="1"/>
            </p:cNvSpPr>
            <p:nvPr/>
          </p:nvSpPr>
          <p:spPr bwMode="auto">
            <a:xfrm>
              <a:off x="7906239" y="180931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TextBox 25"/>
            <p:cNvSpPr txBox="1">
              <a:spLocks noChangeArrowheads="1"/>
            </p:cNvSpPr>
            <p:nvPr/>
          </p:nvSpPr>
          <p:spPr bwMode="auto">
            <a:xfrm>
              <a:off x="7906239" y="2731648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7765009" y="3288939"/>
              <a:ext cx="1333687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27"/>
            <p:cNvSpPr txBox="1">
              <a:spLocks noChangeArrowheads="1"/>
            </p:cNvSpPr>
            <p:nvPr/>
          </p:nvSpPr>
          <p:spPr bwMode="auto">
            <a:xfrm>
              <a:off x="7906239" y="326346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" name="TextBox 28"/>
            <p:cNvSpPr txBox="1">
              <a:spLocks noChangeArrowheads="1"/>
            </p:cNvSpPr>
            <p:nvPr/>
          </p:nvSpPr>
          <p:spPr bwMode="auto">
            <a:xfrm>
              <a:off x="8314226" y="326346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TextBox 29"/>
            <p:cNvSpPr txBox="1">
              <a:spLocks noChangeArrowheads="1"/>
            </p:cNvSpPr>
            <p:nvPr/>
          </p:nvSpPr>
          <p:spPr bwMode="auto">
            <a:xfrm>
              <a:off x="8348952" y="1799785"/>
              <a:ext cx="43454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5" name="TextBox 30"/>
            <p:cNvSpPr txBox="1">
              <a:spLocks noChangeArrowheads="1"/>
            </p:cNvSpPr>
            <p:nvPr/>
          </p:nvSpPr>
          <p:spPr bwMode="auto">
            <a:xfrm>
              <a:off x="7906316" y="3689010"/>
              <a:ext cx="825616" cy="646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1  2</a:t>
              </a:r>
              <a:endParaRPr lang="zh-CN" altLang="en-US" sz="3600" b="1" spc="-1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765009" y="4258953"/>
              <a:ext cx="1333687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2"/>
            <p:cNvSpPr txBox="1">
              <a:spLocks noChangeArrowheads="1"/>
            </p:cNvSpPr>
            <p:nvPr/>
          </p:nvSpPr>
          <p:spPr bwMode="auto">
            <a:xfrm>
              <a:off x="8304701" y="424136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TextBox 33"/>
            <p:cNvSpPr txBox="1">
              <a:spLocks noChangeArrowheads="1"/>
            </p:cNvSpPr>
            <p:nvPr/>
          </p:nvSpPr>
          <p:spPr bwMode="auto">
            <a:xfrm>
              <a:off x="8719039" y="425088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Box 34"/>
            <p:cNvSpPr txBox="1">
              <a:spLocks noChangeArrowheads="1"/>
            </p:cNvSpPr>
            <p:nvPr/>
          </p:nvSpPr>
          <p:spPr bwMode="auto">
            <a:xfrm>
              <a:off x="8807250" y="1799785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Box 35"/>
            <p:cNvSpPr txBox="1">
              <a:spLocks noChangeArrowheads="1"/>
            </p:cNvSpPr>
            <p:nvPr/>
          </p:nvSpPr>
          <p:spPr bwMode="auto">
            <a:xfrm>
              <a:off x="8304835" y="4678076"/>
              <a:ext cx="825616" cy="646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1  5</a:t>
              </a:r>
              <a:endParaRPr lang="zh-CN" altLang="en-US" sz="3600" b="1" spc="-100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7765009" y="5263894"/>
              <a:ext cx="1344800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37"/>
            <p:cNvSpPr txBox="1">
              <a:spLocks noChangeArrowheads="1"/>
            </p:cNvSpPr>
            <p:nvPr/>
          </p:nvSpPr>
          <p:spPr bwMode="auto">
            <a:xfrm>
              <a:off x="8695226" y="5263710"/>
              <a:ext cx="41549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3783778" y="1465265"/>
            <a:ext cx="10890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896879" y="1465265"/>
            <a:ext cx="10890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8166" y="394427"/>
            <a:ext cx="8480612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</a:t>
            </a:r>
            <a:r>
              <a:rPr lang="zh-CN" altLang="en-US" sz="5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里可以填哪些数？</a:t>
            </a:r>
            <a:endParaRPr 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3224" y="1714110"/>
            <a:ext cx="3065929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商是两位数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3882" y="2895601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6÷8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3882" y="3852722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35÷5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2849" y="1714110"/>
            <a:ext cx="3065929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商是三位数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3507" y="2895601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72÷4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3507" y="3852722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65÷5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0085" y="880884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P20 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0" y="3058306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7200" y="2436654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48000" y="4034964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13600" y="3079449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31788" y="4734066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填小于等于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98349" y="2413212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8349" y="4653244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13600" y="3981731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4819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9528" y="4092147"/>
            <a:ext cx="2748127" cy="223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1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2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824" name="文本框 9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1"/>
          <p:cNvSpPr txBox="1">
            <a:spLocks noChangeArrowheads="1"/>
          </p:cNvSpPr>
          <p:nvPr/>
        </p:nvSpPr>
        <p:spPr bwMode="auto">
          <a:xfrm>
            <a:off x="1504950" y="1219840"/>
            <a:ext cx="10080625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学校的石榴树结了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148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个石榴，平均分给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个年级。每个年级分得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多少个？还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剩几个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4475956" y="3432875"/>
            <a:ext cx="3240088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148÷6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5" name="文本框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6" name="图片 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298" name="文本框 11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自主探究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27162" y="2835364"/>
            <a:ext cx="3843740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应该怎样列式呢？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04654" y="4411638"/>
            <a:ext cx="5019298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如何用竖式计算？</a:t>
            </a:r>
            <a:endParaRPr lang="en-US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4546" y="1219840"/>
            <a:ext cx="540771" cy="738664"/>
            <a:chOff x="245169" y="833418"/>
            <a:chExt cx="405578" cy="553997"/>
          </a:xfrm>
        </p:grpSpPr>
        <p:sp>
          <p:nvSpPr>
            <p:cNvPr id="4" name="椭圆 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3330735" y="674688"/>
            <a:ext cx="3240088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148÷6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8280" y="2025388"/>
            <a:ext cx="3256009" cy="1452609"/>
            <a:chOff x="848280" y="2025388"/>
            <a:chExt cx="3256009" cy="1452609"/>
          </a:xfrm>
        </p:grpSpPr>
        <p:grpSp>
          <p:nvGrpSpPr>
            <p:cNvPr id="14" name="组合 13"/>
            <p:cNvGrpSpPr/>
            <p:nvPr/>
          </p:nvGrpSpPr>
          <p:grpSpPr>
            <a:xfrm>
              <a:off x="848280" y="2025388"/>
              <a:ext cx="195309" cy="1452609"/>
              <a:chOff x="1429305" y="2817550"/>
              <a:chExt cx="195309" cy="1452609"/>
            </a:xfrm>
          </p:grpSpPr>
          <p:sp>
            <p:nvSpPr>
              <p:cNvPr id="4" name="立方体 3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立方体 4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立方体 5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立方体 6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立方体 7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立方体 8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立方体 9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立方体 10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立方体 11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立方体 12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94330" y="2025388"/>
              <a:ext cx="195309" cy="1452609"/>
              <a:chOff x="1429305" y="2817550"/>
              <a:chExt cx="195309" cy="1452609"/>
            </a:xfrm>
          </p:grpSpPr>
          <p:sp>
            <p:nvSpPr>
              <p:cNvPr id="27" name="立方体 26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立方体 27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立方体 28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立方体 29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立方体 30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立方体 31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立方体 32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立方体 33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立方体 34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立方体 35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140380" y="2025388"/>
              <a:ext cx="195309" cy="1452609"/>
              <a:chOff x="1429305" y="2817550"/>
              <a:chExt cx="195309" cy="1452609"/>
            </a:xfrm>
          </p:grpSpPr>
          <p:sp>
            <p:nvSpPr>
              <p:cNvPr id="38" name="立方体 3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立方体 3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立方体 3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立方体 4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立方体 4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立方体 4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立方体 4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立方体 4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立方体 4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286430" y="2025388"/>
              <a:ext cx="195309" cy="1452609"/>
              <a:chOff x="1429305" y="2817550"/>
              <a:chExt cx="195309" cy="1452609"/>
            </a:xfrm>
          </p:grpSpPr>
          <p:sp>
            <p:nvSpPr>
              <p:cNvPr id="49" name="立方体 48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立方体 49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立方体 50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立方体 51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立方体 52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立方体 53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立方体 54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立方体 55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立方体 56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立方体 57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432480" y="2025388"/>
              <a:ext cx="195309" cy="1452609"/>
              <a:chOff x="1429305" y="2817550"/>
              <a:chExt cx="195309" cy="1452609"/>
            </a:xfrm>
          </p:grpSpPr>
          <p:sp>
            <p:nvSpPr>
              <p:cNvPr id="60" name="立方体 59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立方体 60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立方体 61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立方体 62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立方体 63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立方体 64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立方体 65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立方体 66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立方体 67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立方体 68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578530" y="2025388"/>
              <a:ext cx="195309" cy="1452609"/>
              <a:chOff x="1429305" y="2817550"/>
              <a:chExt cx="195309" cy="1452609"/>
            </a:xfrm>
          </p:grpSpPr>
          <p:sp>
            <p:nvSpPr>
              <p:cNvPr id="71" name="立方体 70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立方体 71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立方体 72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立方体 73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立方体 74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立方体 75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立方体 76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立方体 77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立方体 78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立方体 79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724580" y="2025388"/>
              <a:ext cx="195309" cy="1452609"/>
              <a:chOff x="1429305" y="2817550"/>
              <a:chExt cx="195309" cy="1452609"/>
            </a:xfrm>
          </p:grpSpPr>
          <p:sp>
            <p:nvSpPr>
              <p:cNvPr id="82" name="立方体 81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立方体 82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立方体 83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立方体 84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立方体 85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立方体 86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立方体 87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立方体 88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立方体 89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立方体 90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1870630" y="2025388"/>
              <a:ext cx="195309" cy="1452609"/>
              <a:chOff x="1429305" y="2817550"/>
              <a:chExt cx="195309" cy="1452609"/>
            </a:xfrm>
          </p:grpSpPr>
          <p:sp>
            <p:nvSpPr>
              <p:cNvPr id="93" name="立方体 92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立方体 93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立方体 94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立方体 95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立方体 96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立方体 97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立方体 98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立方体 99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立方体 100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立方体 101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2016680" y="2025388"/>
              <a:ext cx="195309" cy="1452609"/>
              <a:chOff x="1429305" y="2817550"/>
              <a:chExt cx="195309" cy="1452609"/>
            </a:xfrm>
          </p:grpSpPr>
          <p:sp>
            <p:nvSpPr>
              <p:cNvPr id="104" name="立方体 103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立方体 104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立方体 105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立方体 106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立方体 107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立方体 108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立方体 109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立方体 110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立方体 111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立方体 112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2162730" y="2025388"/>
              <a:ext cx="195309" cy="1452609"/>
              <a:chOff x="1429305" y="2817550"/>
              <a:chExt cx="195309" cy="1452609"/>
            </a:xfrm>
          </p:grpSpPr>
          <p:sp>
            <p:nvSpPr>
              <p:cNvPr id="115" name="立方体 11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立方体 11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立方体 11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立方体 11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立方体 11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立方体 11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立方体 12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立方体 12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立方体 12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立方体 12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2454830" y="2025388"/>
              <a:ext cx="195309" cy="1452609"/>
              <a:chOff x="1429305" y="2817550"/>
              <a:chExt cx="195309" cy="1452609"/>
            </a:xfrm>
          </p:grpSpPr>
          <p:sp>
            <p:nvSpPr>
              <p:cNvPr id="126" name="立方体 125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立方体 126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立方体 127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立方体 128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立方体 129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立方体 130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立方体 131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立方体 132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立方体 133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立方体 134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6" name="组合 135"/>
            <p:cNvGrpSpPr/>
            <p:nvPr/>
          </p:nvGrpSpPr>
          <p:grpSpPr>
            <a:xfrm>
              <a:off x="2746930" y="2025388"/>
              <a:ext cx="195309" cy="1452609"/>
              <a:chOff x="1429305" y="2817550"/>
              <a:chExt cx="195309" cy="1452609"/>
            </a:xfrm>
          </p:grpSpPr>
          <p:sp>
            <p:nvSpPr>
              <p:cNvPr id="137" name="立方体 136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立方体 137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立方体 138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立方体 139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立方体 140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立方体 141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立方体 142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立方体 143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立方体 144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立方体 145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>
              <a:off x="3039030" y="2025388"/>
              <a:ext cx="195309" cy="1452609"/>
              <a:chOff x="1429305" y="2817550"/>
              <a:chExt cx="195309" cy="1452609"/>
            </a:xfrm>
          </p:grpSpPr>
          <p:sp>
            <p:nvSpPr>
              <p:cNvPr id="148" name="立方体 14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立方体 14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立方体 14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立方体 15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立方体 15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立方体 15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立方体 15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立方体 15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立方体 15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立方体 15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3331130" y="2025388"/>
              <a:ext cx="195309" cy="1452609"/>
              <a:chOff x="1429305" y="2817550"/>
              <a:chExt cx="195309" cy="1452609"/>
            </a:xfrm>
          </p:grpSpPr>
          <p:sp>
            <p:nvSpPr>
              <p:cNvPr id="159" name="立方体 158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立方体 159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立方体 160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立方体 161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立方体 162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立方体 163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立方体 164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立方体 165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立方体 166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立方体 167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立方体 180"/>
            <p:cNvSpPr/>
            <p:nvPr/>
          </p:nvSpPr>
          <p:spPr>
            <a:xfrm>
              <a:off x="3623230" y="328268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立方体 181"/>
            <p:cNvSpPr/>
            <p:nvPr/>
          </p:nvSpPr>
          <p:spPr>
            <a:xfrm>
              <a:off x="3623230" y="3067404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立方体 182"/>
            <p:cNvSpPr/>
            <p:nvPr/>
          </p:nvSpPr>
          <p:spPr>
            <a:xfrm>
              <a:off x="3623230" y="2852121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立方体 183"/>
            <p:cNvSpPr/>
            <p:nvPr/>
          </p:nvSpPr>
          <p:spPr>
            <a:xfrm>
              <a:off x="3623230" y="263683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立方体 190"/>
            <p:cNvSpPr/>
            <p:nvPr/>
          </p:nvSpPr>
          <p:spPr>
            <a:xfrm>
              <a:off x="3908980" y="328268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立方体 191"/>
            <p:cNvSpPr/>
            <p:nvPr/>
          </p:nvSpPr>
          <p:spPr>
            <a:xfrm>
              <a:off x="3908980" y="3067404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立方体 192"/>
            <p:cNvSpPr/>
            <p:nvPr/>
          </p:nvSpPr>
          <p:spPr>
            <a:xfrm>
              <a:off x="3908980" y="2852121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立方体 193"/>
            <p:cNvSpPr/>
            <p:nvPr/>
          </p:nvSpPr>
          <p:spPr>
            <a:xfrm>
              <a:off x="3908980" y="263683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8280" y="4587635"/>
            <a:ext cx="3240805" cy="1452609"/>
            <a:chOff x="848280" y="4587635"/>
            <a:chExt cx="3240805" cy="1452609"/>
          </a:xfrm>
        </p:grpSpPr>
        <p:grpSp>
          <p:nvGrpSpPr>
            <p:cNvPr id="481" name="组合 480"/>
            <p:cNvGrpSpPr/>
            <p:nvPr/>
          </p:nvGrpSpPr>
          <p:grpSpPr>
            <a:xfrm>
              <a:off x="848280" y="4587635"/>
              <a:ext cx="195309" cy="1452609"/>
              <a:chOff x="1429305" y="2817550"/>
              <a:chExt cx="195309" cy="1452609"/>
            </a:xfrm>
          </p:grpSpPr>
          <p:sp>
            <p:nvSpPr>
              <p:cNvPr id="482" name="立方体 481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" name="立方体 482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4" name="立方体 483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立方体 484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" name="立方体 485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7" name="立方体 486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立方体 487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立方体 488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0" name="立方体 489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立方体 490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2" name="组合 491"/>
            <p:cNvGrpSpPr/>
            <p:nvPr/>
          </p:nvGrpSpPr>
          <p:grpSpPr>
            <a:xfrm>
              <a:off x="1120483" y="4587635"/>
              <a:ext cx="195309" cy="1452609"/>
              <a:chOff x="1429305" y="2817550"/>
              <a:chExt cx="195309" cy="1452609"/>
            </a:xfrm>
          </p:grpSpPr>
          <p:sp>
            <p:nvSpPr>
              <p:cNvPr id="493" name="立方体 492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" name="立方体 493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" name="立方体 494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立方体 495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立方体 496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8" name="立方体 497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立方体 498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立方体 499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立方体 500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立方体 501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3" name="组合 502"/>
            <p:cNvGrpSpPr/>
            <p:nvPr/>
          </p:nvGrpSpPr>
          <p:grpSpPr>
            <a:xfrm>
              <a:off x="1392686" y="4587635"/>
              <a:ext cx="195309" cy="1452609"/>
              <a:chOff x="1429305" y="2817550"/>
              <a:chExt cx="195309" cy="1452609"/>
            </a:xfrm>
          </p:grpSpPr>
          <p:sp>
            <p:nvSpPr>
              <p:cNvPr id="504" name="立方体 503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立方体 504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立方体 505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立方体 506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8" name="立方体 507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9" name="立方体 508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0" name="立方体 509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立方体 510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2" name="立方体 511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立方体 512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4" name="组合 513"/>
            <p:cNvGrpSpPr/>
            <p:nvPr/>
          </p:nvGrpSpPr>
          <p:grpSpPr>
            <a:xfrm>
              <a:off x="1664889" y="4587635"/>
              <a:ext cx="195309" cy="1452609"/>
              <a:chOff x="1429305" y="2817550"/>
              <a:chExt cx="195309" cy="1452609"/>
            </a:xfrm>
          </p:grpSpPr>
          <p:sp>
            <p:nvSpPr>
              <p:cNvPr id="515" name="立方体 51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立方体 51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立方体 51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立方体 51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立方体 51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0" name="立方体 51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立方体 52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立方体 52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立方体 52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立方体 52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5" name="组合 524"/>
            <p:cNvGrpSpPr/>
            <p:nvPr/>
          </p:nvGrpSpPr>
          <p:grpSpPr>
            <a:xfrm>
              <a:off x="1937092" y="4587635"/>
              <a:ext cx="195309" cy="1452609"/>
              <a:chOff x="1429305" y="2817550"/>
              <a:chExt cx="195309" cy="1452609"/>
            </a:xfrm>
          </p:grpSpPr>
          <p:sp>
            <p:nvSpPr>
              <p:cNvPr id="526" name="立方体 525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立方体 526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立方体 527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立方体 528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0" name="立方体 529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立方体 530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" name="立方体 531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立方体 532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4" name="立方体 533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5" name="立方体 534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6" name="组合 535"/>
            <p:cNvGrpSpPr/>
            <p:nvPr/>
          </p:nvGrpSpPr>
          <p:grpSpPr>
            <a:xfrm>
              <a:off x="2209295" y="4587635"/>
              <a:ext cx="195309" cy="1452609"/>
              <a:chOff x="1429305" y="2817550"/>
              <a:chExt cx="195309" cy="1452609"/>
            </a:xfrm>
          </p:grpSpPr>
          <p:sp>
            <p:nvSpPr>
              <p:cNvPr id="537" name="立方体 536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8" name="立方体 537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立方体 538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0" name="立方体 539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立方体 540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立方体 541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立方体 542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立方体 543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5" name="立方体 544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立方体 545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7" name="组合 546"/>
            <p:cNvGrpSpPr/>
            <p:nvPr/>
          </p:nvGrpSpPr>
          <p:grpSpPr>
            <a:xfrm>
              <a:off x="2481498" y="4587635"/>
              <a:ext cx="195309" cy="1452609"/>
              <a:chOff x="1429305" y="2817550"/>
              <a:chExt cx="195309" cy="1452609"/>
            </a:xfrm>
          </p:grpSpPr>
          <p:sp>
            <p:nvSpPr>
              <p:cNvPr id="548" name="立方体 54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立方体 54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立方体 54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" name="立方体 55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立方体 55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立方体 55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立方体 55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立方体 55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立方体 55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立方体 55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8" name="组合 557"/>
            <p:cNvGrpSpPr/>
            <p:nvPr/>
          </p:nvGrpSpPr>
          <p:grpSpPr>
            <a:xfrm>
              <a:off x="2753701" y="4587635"/>
              <a:ext cx="195309" cy="1452609"/>
              <a:chOff x="1429305" y="2817550"/>
              <a:chExt cx="195309" cy="1452609"/>
            </a:xfrm>
          </p:grpSpPr>
          <p:sp>
            <p:nvSpPr>
              <p:cNvPr id="559" name="立方体 558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立方体 559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立方体 560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" name="立方体 561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3" name="立方体 562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立方体 563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立方体 564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立方体 565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立方体 566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立方体 567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9" name="组合 568"/>
            <p:cNvGrpSpPr/>
            <p:nvPr/>
          </p:nvGrpSpPr>
          <p:grpSpPr>
            <a:xfrm>
              <a:off x="3025904" y="4587635"/>
              <a:ext cx="195309" cy="1452609"/>
              <a:chOff x="1429305" y="2817550"/>
              <a:chExt cx="195309" cy="1452609"/>
            </a:xfrm>
          </p:grpSpPr>
          <p:sp>
            <p:nvSpPr>
              <p:cNvPr id="570" name="立方体 569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立方体 570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立方体 571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立方体 572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立方体 573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立方体 574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立方体 575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立方体 576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立方体 577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9" name="立方体 578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0" name="组合 579"/>
            <p:cNvGrpSpPr/>
            <p:nvPr/>
          </p:nvGrpSpPr>
          <p:grpSpPr>
            <a:xfrm>
              <a:off x="3298110" y="4587635"/>
              <a:ext cx="195309" cy="1452609"/>
              <a:chOff x="1429305" y="2817550"/>
              <a:chExt cx="195309" cy="1452609"/>
            </a:xfrm>
          </p:grpSpPr>
          <p:sp>
            <p:nvSpPr>
              <p:cNvPr id="581" name="立方体 580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立方体 581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3" name="立方体 582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立方体 583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立方体 584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6" name="立方体 585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7" name="立方体 586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8" name="立方体 587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9" name="立方体 588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0" name="立方体 589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1" name="组合 590"/>
            <p:cNvGrpSpPr/>
            <p:nvPr/>
          </p:nvGrpSpPr>
          <p:grpSpPr>
            <a:xfrm>
              <a:off x="3601676" y="4587635"/>
              <a:ext cx="195309" cy="1452609"/>
              <a:chOff x="1429305" y="2817550"/>
              <a:chExt cx="195309" cy="1452609"/>
            </a:xfrm>
          </p:grpSpPr>
          <p:sp>
            <p:nvSpPr>
              <p:cNvPr id="592" name="立方体 591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立方体 592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4" name="立方体 593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5" name="立方体 594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6" name="立方体 595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7" name="立方体 596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8" name="立方体 597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立方体 598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立方体 599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1" name="立方体 600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2" name="组合 601"/>
            <p:cNvGrpSpPr/>
            <p:nvPr/>
          </p:nvGrpSpPr>
          <p:grpSpPr>
            <a:xfrm>
              <a:off x="3893776" y="4587635"/>
              <a:ext cx="195309" cy="1452609"/>
              <a:chOff x="1429305" y="2817550"/>
              <a:chExt cx="195309" cy="1452609"/>
            </a:xfrm>
          </p:grpSpPr>
          <p:sp>
            <p:nvSpPr>
              <p:cNvPr id="603" name="立方体 602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4" name="立方体 603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立方体 604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立方体 605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立方体 606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立方体 607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9" name="立方体 608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0" name="立方体 609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立方体 610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立方体 611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3" name="组合 612"/>
          <p:cNvGrpSpPr/>
          <p:nvPr/>
        </p:nvGrpSpPr>
        <p:grpSpPr>
          <a:xfrm>
            <a:off x="4248022" y="4587635"/>
            <a:ext cx="195309" cy="1452609"/>
            <a:chOff x="1429305" y="2817550"/>
            <a:chExt cx="195309" cy="1452609"/>
          </a:xfrm>
        </p:grpSpPr>
        <p:sp>
          <p:nvSpPr>
            <p:cNvPr id="614" name="立方体 613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立方体 614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立方体 615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立方体 616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立方体 617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立方体 618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立方体 619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立方体 620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立方体 621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立方体 622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4540122" y="4587635"/>
            <a:ext cx="195309" cy="1452609"/>
            <a:chOff x="1429305" y="2817550"/>
            <a:chExt cx="195309" cy="1452609"/>
          </a:xfrm>
        </p:grpSpPr>
        <p:sp>
          <p:nvSpPr>
            <p:cNvPr id="625" name="立方体 624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立方体 625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立方体 626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立方体 627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立方体 628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立方体 629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立方体 630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立方体 631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立方体 632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立方体 633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32222" y="5199085"/>
            <a:ext cx="481059" cy="841159"/>
            <a:chOff x="4832222" y="5199085"/>
            <a:chExt cx="481059" cy="841159"/>
          </a:xfrm>
        </p:grpSpPr>
        <p:sp>
          <p:nvSpPr>
            <p:cNvPr id="635" name="立方体 634"/>
            <p:cNvSpPr/>
            <p:nvPr/>
          </p:nvSpPr>
          <p:spPr>
            <a:xfrm>
              <a:off x="4832222" y="5844935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立方体 635"/>
            <p:cNvSpPr/>
            <p:nvPr/>
          </p:nvSpPr>
          <p:spPr>
            <a:xfrm>
              <a:off x="4832222" y="5629651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立方体 636"/>
            <p:cNvSpPr/>
            <p:nvPr/>
          </p:nvSpPr>
          <p:spPr>
            <a:xfrm>
              <a:off x="4832222" y="541436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立方体 637"/>
            <p:cNvSpPr/>
            <p:nvPr/>
          </p:nvSpPr>
          <p:spPr>
            <a:xfrm>
              <a:off x="4832222" y="5199085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立方体 638"/>
            <p:cNvSpPr/>
            <p:nvPr/>
          </p:nvSpPr>
          <p:spPr>
            <a:xfrm>
              <a:off x="5117972" y="5844935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立方体 639"/>
            <p:cNvSpPr/>
            <p:nvPr/>
          </p:nvSpPr>
          <p:spPr>
            <a:xfrm>
              <a:off x="5117972" y="5629651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立方体 640"/>
            <p:cNvSpPr/>
            <p:nvPr/>
          </p:nvSpPr>
          <p:spPr>
            <a:xfrm>
              <a:off x="5117972" y="5414368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立方体 641"/>
            <p:cNvSpPr/>
            <p:nvPr/>
          </p:nvSpPr>
          <p:spPr>
            <a:xfrm>
              <a:off x="5117972" y="5199085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3" name="左大括号 642"/>
          <p:cNvSpPr/>
          <p:nvPr/>
        </p:nvSpPr>
        <p:spPr>
          <a:xfrm rot="5400000">
            <a:off x="2362199" y="26992"/>
            <a:ext cx="309564" cy="3348038"/>
          </a:xfrm>
          <a:prstGeom prst="leftBrace">
            <a:avLst>
              <a:gd name="adj1" fmla="val 6602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4" name="文本框 643"/>
          <p:cNvSpPr txBox="1"/>
          <p:nvPr/>
        </p:nvSpPr>
        <p:spPr>
          <a:xfrm>
            <a:off x="2133600" y="1138238"/>
            <a:ext cx="8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148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" name="箭头: 下 644"/>
          <p:cNvSpPr/>
          <p:nvPr/>
        </p:nvSpPr>
        <p:spPr>
          <a:xfrm>
            <a:off x="2495550" y="3625850"/>
            <a:ext cx="95250" cy="200025"/>
          </a:xfrm>
          <a:prstGeom prst="downArrow">
            <a:avLst>
              <a:gd name="adj1" fmla="val 29999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6" name="左大括号 645"/>
          <p:cNvSpPr/>
          <p:nvPr/>
        </p:nvSpPr>
        <p:spPr>
          <a:xfrm rot="5400000">
            <a:off x="2317441" y="2723216"/>
            <a:ext cx="309564" cy="3258520"/>
          </a:xfrm>
          <a:prstGeom prst="leftBrace">
            <a:avLst>
              <a:gd name="adj1" fmla="val 6602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7" name="文本框 646"/>
          <p:cNvSpPr txBox="1"/>
          <p:nvPr/>
        </p:nvSpPr>
        <p:spPr>
          <a:xfrm>
            <a:off x="1902781" y="3841982"/>
            <a:ext cx="122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84" name="组合 683"/>
          <p:cNvGrpSpPr/>
          <p:nvPr/>
        </p:nvGrpSpPr>
        <p:grpSpPr>
          <a:xfrm>
            <a:off x="4157709" y="3549019"/>
            <a:ext cx="1231035" cy="958239"/>
            <a:chOff x="4157709" y="3510919"/>
            <a:chExt cx="1231035" cy="958239"/>
          </a:xfrm>
        </p:grpSpPr>
        <p:sp>
          <p:nvSpPr>
            <p:cNvPr id="650" name="左大括号 649"/>
            <p:cNvSpPr/>
            <p:nvPr/>
          </p:nvSpPr>
          <p:spPr>
            <a:xfrm rot="5400000">
              <a:off x="4643389" y="3723803"/>
              <a:ext cx="309564" cy="1181146"/>
            </a:xfrm>
            <a:prstGeom prst="leftBrace">
              <a:avLst>
                <a:gd name="adj1" fmla="val 4595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文本框 650"/>
            <p:cNvSpPr txBox="1"/>
            <p:nvPr/>
          </p:nvSpPr>
          <p:spPr>
            <a:xfrm>
              <a:off x="4157709" y="3510919"/>
              <a:ext cx="1222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剩下</a:t>
              </a: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个十和</a:t>
              </a:r>
              <a:r>
                <a:rPr lang="en-US" altLang="zh-CN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1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个一</a:t>
              </a:r>
              <a:endPara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52" name="矩形: 圆角 651"/>
          <p:cNvSpPr/>
          <p:nvPr/>
        </p:nvSpPr>
        <p:spPr>
          <a:xfrm>
            <a:off x="781235" y="1970719"/>
            <a:ext cx="2218507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3" name="矩形: 圆角 652"/>
          <p:cNvSpPr/>
          <p:nvPr/>
        </p:nvSpPr>
        <p:spPr>
          <a:xfrm>
            <a:off x="781235" y="4533650"/>
            <a:ext cx="3355759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4" name="矩形: 圆角 653"/>
          <p:cNvSpPr/>
          <p:nvPr/>
        </p:nvSpPr>
        <p:spPr>
          <a:xfrm>
            <a:off x="4208016" y="4533650"/>
            <a:ext cx="1198485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0000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7" name="组合 656"/>
          <p:cNvGrpSpPr/>
          <p:nvPr/>
        </p:nvGrpSpPr>
        <p:grpSpPr bwMode="auto">
          <a:xfrm>
            <a:off x="5821362" y="2387604"/>
            <a:ext cx="2116138" cy="592106"/>
            <a:chOff x="3371055" y="4092750"/>
            <a:chExt cx="2116138" cy="593068"/>
          </a:xfrm>
        </p:grpSpPr>
        <p:pic>
          <p:nvPicPr>
            <p:cNvPr id="659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51920" y="4098428"/>
              <a:ext cx="1766998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8" name="Text Box 4"/>
            <p:cNvSpPr txBox="1">
              <a:spLocks noChangeArrowheads="1"/>
            </p:cNvSpPr>
            <p:nvPr/>
          </p:nvSpPr>
          <p:spPr bwMode="auto">
            <a:xfrm>
              <a:off x="3910013" y="4100093"/>
              <a:ext cx="1577180" cy="585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1  4  8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60" name="Text Box 7"/>
            <p:cNvSpPr txBox="1">
              <a:spLocks noChangeArrowheads="1"/>
            </p:cNvSpPr>
            <p:nvPr/>
          </p:nvSpPr>
          <p:spPr bwMode="auto">
            <a:xfrm>
              <a:off x="3371055" y="4092750"/>
              <a:ext cx="1011237" cy="585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61" name="矩形 660"/>
          <p:cNvSpPr/>
          <p:nvPr/>
        </p:nvSpPr>
        <p:spPr>
          <a:xfrm>
            <a:off x="8525064" y="1239838"/>
            <a:ext cx="3298636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20000"/>
              </a:lnSpc>
              <a:buFont typeface="+mj-ea"/>
              <a:buAutoNum type="circleNumDbPlain"/>
            </a:pP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个百除以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，商不够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个百，怎么办？</a:t>
            </a:r>
            <a:endParaRPr lang="en-US" altLang="zh-CN" sz="20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2" name="Text Box 7"/>
          <p:cNvSpPr txBox="1">
            <a:spLocks noChangeArrowheads="1"/>
          </p:cNvSpPr>
          <p:nvPr/>
        </p:nvSpPr>
        <p:spPr bwMode="auto">
          <a:xfrm>
            <a:off x="6604000" y="1874838"/>
            <a:ext cx="762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3" name="Text Box 7"/>
          <p:cNvSpPr txBox="1">
            <a:spLocks noChangeArrowheads="1"/>
          </p:cNvSpPr>
          <p:nvPr/>
        </p:nvSpPr>
        <p:spPr bwMode="auto">
          <a:xfrm>
            <a:off x="6362700" y="2926398"/>
            <a:ext cx="1308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1  2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65" name="直接连接符 664"/>
          <p:cNvCxnSpPr/>
          <p:nvPr/>
        </p:nvCxnSpPr>
        <p:spPr>
          <a:xfrm>
            <a:off x="6319520" y="3515360"/>
            <a:ext cx="14401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7" name="Text Box 7"/>
          <p:cNvSpPr txBox="1">
            <a:spLocks noChangeArrowheads="1"/>
          </p:cNvSpPr>
          <p:nvPr/>
        </p:nvSpPr>
        <p:spPr bwMode="auto">
          <a:xfrm>
            <a:off x="6769100" y="3548698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8" name="Text Box 7"/>
          <p:cNvSpPr txBox="1">
            <a:spLocks noChangeArrowheads="1"/>
          </p:cNvSpPr>
          <p:nvPr/>
        </p:nvSpPr>
        <p:spPr bwMode="auto">
          <a:xfrm>
            <a:off x="7164154" y="3548698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9" name="矩形 668"/>
          <p:cNvSpPr/>
          <p:nvPr/>
        </p:nvSpPr>
        <p:spPr>
          <a:xfrm>
            <a:off x="8512364" y="2011338"/>
            <a:ext cx="3641536" cy="412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20000"/>
              </a:lnSpc>
              <a:buFont typeface="+mj-ea"/>
              <a:buAutoNum type="circleNumDbPlain" startAt="2"/>
            </a:pP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为什么商的十位是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0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0" name="矩形 669"/>
          <p:cNvSpPr/>
          <p:nvPr/>
        </p:nvSpPr>
        <p:spPr>
          <a:xfrm>
            <a:off x="8512364" y="3571876"/>
            <a:ext cx="3641536" cy="412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20000"/>
              </a:lnSpc>
              <a:buFont typeface="+mj-ea"/>
              <a:buAutoNum type="circleNumDbPlain" startAt="3"/>
            </a:pP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余下的“</a:t>
            </a:r>
            <a:r>
              <a:rPr lang="en-US" altLang="zh-CN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”表示多少？</a:t>
            </a:r>
            <a:endParaRPr lang="en-US" altLang="zh-CN" sz="20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1" name="矩形 670"/>
          <p:cNvSpPr/>
          <p:nvPr/>
        </p:nvSpPr>
        <p:spPr>
          <a:xfrm>
            <a:off x="8512364" y="4852988"/>
            <a:ext cx="3120836" cy="115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20000"/>
              </a:lnSpc>
              <a:buFont typeface="+mj-ea"/>
              <a:buAutoNum type="circleNumDbPlain" startAt="4"/>
            </a:pPr>
            <a:r>
              <a:rPr lang="zh-CN" altLang="en-US" sz="20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结合题目，说说竖式中每个数表示的实际意义。</a:t>
            </a:r>
            <a:endParaRPr lang="en-US" altLang="zh-CN" sz="20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2" name="Text Box 7"/>
          <p:cNvSpPr txBox="1">
            <a:spLocks noChangeArrowheads="1"/>
          </p:cNvSpPr>
          <p:nvPr/>
        </p:nvSpPr>
        <p:spPr bwMode="auto">
          <a:xfrm>
            <a:off x="6985000" y="1874838"/>
            <a:ext cx="762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3" name="Text Box 7"/>
          <p:cNvSpPr txBox="1">
            <a:spLocks noChangeArrowheads="1"/>
          </p:cNvSpPr>
          <p:nvPr/>
        </p:nvSpPr>
        <p:spPr bwMode="auto">
          <a:xfrm>
            <a:off x="6769100" y="4056698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4" name="Text Box 7"/>
          <p:cNvSpPr txBox="1">
            <a:spLocks noChangeArrowheads="1"/>
          </p:cNvSpPr>
          <p:nvPr/>
        </p:nvSpPr>
        <p:spPr bwMode="auto">
          <a:xfrm>
            <a:off x="7164154" y="4056698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75" name="直接连接符 674"/>
          <p:cNvCxnSpPr/>
          <p:nvPr/>
        </p:nvCxnSpPr>
        <p:spPr>
          <a:xfrm>
            <a:off x="6319520" y="4645660"/>
            <a:ext cx="14401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6" name="Text Box 7"/>
          <p:cNvSpPr txBox="1">
            <a:spLocks noChangeArrowheads="1"/>
          </p:cNvSpPr>
          <p:nvPr/>
        </p:nvSpPr>
        <p:spPr bwMode="auto">
          <a:xfrm>
            <a:off x="7164154" y="4691698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8" name="矩形 18"/>
          <p:cNvSpPr>
            <a:spLocks noChangeArrowheads="1"/>
          </p:cNvSpPr>
          <p:nvPr/>
        </p:nvSpPr>
        <p:spPr bwMode="auto">
          <a:xfrm>
            <a:off x="9065212" y="2427359"/>
            <a:ext cx="2533650" cy="870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b="1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个十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×6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r>
              <a:rPr lang="zh-CN" altLang="en-US" b="1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个十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，最接近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个十且小于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个十。</a:t>
            </a:r>
            <a:endParaRPr lang="en-US" altLang="zh-CN" b="1" dirty="0">
              <a:solidFill>
                <a:srgbClr val="FF33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79" name="矩形 18"/>
          <p:cNvSpPr>
            <a:spLocks noChangeArrowheads="1"/>
          </p:cNvSpPr>
          <p:nvPr/>
        </p:nvSpPr>
        <p:spPr bwMode="auto">
          <a:xfrm>
            <a:off x="9039226" y="4092570"/>
            <a:ext cx="303847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余下的“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”表示</a:t>
            </a:r>
            <a:r>
              <a:rPr lang="en-US" altLang="zh-CN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个十。</a:t>
            </a:r>
            <a:endParaRPr lang="en-US" altLang="zh-CN" b="1" dirty="0">
              <a:solidFill>
                <a:srgbClr val="FF3399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83" name="组合 682"/>
          <p:cNvGrpSpPr/>
          <p:nvPr/>
        </p:nvGrpSpPr>
        <p:grpSpPr>
          <a:xfrm>
            <a:off x="5934077" y="2495550"/>
            <a:ext cx="1190625" cy="803076"/>
            <a:chOff x="5934077" y="2457450"/>
            <a:chExt cx="1190625" cy="803076"/>
          </a:xfrm>
        </p:grpSpPr>
        <p:sp>
          <p:nvSpPr>
            <p:cNvPr id="680" name="矩形: 圆角 679"/>
            <p:cNvSpPr/>
            <p:nvPr/>
          </p:nvSpPr>
          <p:spPr>
            <a:xfrm>
              <a:off x="6372225" y="2457450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任意多边形: 形状 680"/>
            <p:cNvSpPr/>
            <p:nvPr/>
          </p:nvSpPr>
          <p:spPr>
            <a:xfrm>
              <a:off x="6010275" y="2800350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矩形 18"/>
            <p:cNvSpPr>
              <a:spLocks noChangeArrowheads="1"/>
            </p:cNvSpPr>
            <p:nvPr/>
          </p:nvSpPr>
          <p:spPr bwMode="auto">
            <a:xfrm>
              <a:off x="5934077" y="2952749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685" name="文本框 684"/>
          <p:cNvSpPr txBox="1"/>
          <p:nvPr/>
        </p:nvSpPr>
        <p:spPr>
          <a:xfrm>
            <a:off x="5137210" y="746387"/>
            <a:ext cx="538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" grpId="0" animBg="1"/>
      <p:bldP spid="646" grpId="0" animBg="1"/>
      <p:bldP spid="647" grpId="0"/>
      <p:bldP spid="652" grpId="0" animBg="1"/>
      <p:bldP spid="653" grpId="0" animBg="1"/>
      <p:bldP spid="654" grpId="0" animBg="1"/>
      <p:bldP spid="661" grpId="0"/>
      <p:bldP spid="662" grpId="0"/>
      <p:bldP spid="663" grpId="0"/>
      <p:bldP spid="667" grpId="0"/>
      <p:bldP spid="668" grpId="0"/>
      <p:bldP spid="669" grpId="0"/>
      <p:bldP spid="670" grpId="0"/>
      <p:bldP spid="671" grpId="0"/>
      <p:bldP spid="672" grpId="0"/>
      <p:bldP spid="673" grpId="0"/>
      <p:bldP spid="674" grpId="0"/>
      <p:bldP spid="676" grpId="0"/>
      <p:bldP spid="678" grpId="0"/>
      <p:bldP spid="679" grpId="0"/>
      <p:bldP spid="6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>
            <a:spLocks noChangeArrowheads="1"/>
          </p:cNvSpPr>
          <p:nvPr/>
        </p:nvSpPr>
        <p:spPr bwMode="auto">
          <a:xfrm>
            <a:off x="3330735" y="674688"/>
            <a:ext cx="3240088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148÷6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7210" y="746387"/>
            <a:ext cx="5388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27162" y="1341608"/>
            <a:ext cx="7173938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有余数的除法怎样验算？</a:t>
            </a:r>
            <a:endParaRPr lang="en-US" altLang="zh-CN" sz="24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03156" y="2050320"/>
            <a:ext cx="3839444" cy="1230663"/>
            <a:chOff x="4263157" y="2143387"/>
            <a:chExt cx="3839444" cy="1230663"/>
          </a:xfrm>
        </p:grpSpPr>
        <p:sp>
          <p:nvSpPr>
            <p:cNvPr id="8" name="文本框 7"/>
            <p:cNvSpPr txBox="1"/>
            <p:nvPr/>
          </p:nvSpPr>
          <p:spPr>
            <a:xfrm>
              <a:off x="4591111" y="2143387"/>
              <a:ext cx="3511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2   4</a:t>
              </a:r>
              <a:endPara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63157" y="2715426"/>
              <a:ext cx="3098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×            </a:t>
              </a:r>
              <a:r>
                <a:rPr lang="en-US" altLang="zh-CN" sz="32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907586" y="3368296"/>
              <a:ext cx="2468564" cy="575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880254" y="2913956"/>
            <a:ext cx="3511490" cy="1021040"/>
            <a:chOff x="4340255" y="3007023"/>
            <a:chExt cx="3511490" cy="1021040"/>
          </a:xfrm>
        </p:grpSpPr>
        <p:sp>
          <p:nvSpPr>
            <p:cNvPr id="16" name="文本框 15"/>
            <p:cNvSpPr txBox="1"/>
            <p:nvPr/>
          </p:nvSpPr>
          <p:spPr>
            <a:xfrm>
              <a:off x="4340255" y="3443288"/>
              <a:ext cx="35114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1   4   4</a:t>
              </a:r>
              <a:endPara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867400" y="3007023"/>
              <a:ext cx="533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770664" y="3932384"/>
            <a:ext cx="309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 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24738" y="4529138"/>
            <a:ext cx="2471737" cy="47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880254" y="4569421"/>
            <a:ext cx="3511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1   4   8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27162" y="5464264"/>
            <a:ext cx="8875738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验算方法：被除数＝商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除数＋余数</a:t>
            </a:r>
            <a:endParaRPr lang="en-US" altLang="zh-CN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55768" y="3383044"/>
            <a:ext cx="2400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······6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个年级共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分了  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144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个石榴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91247" y="4074776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还剩的石榴个数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75522" y="4674469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石榴的总个数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053694" y="2505940"/>
            <a:ext cx="2116138" cy="592106"/>
            <a:chOff x="3371055" y="4092750"/>
            <a:chExt cx="2116138" cy="593068"/>
          </a:xfrm>
        </p:grpSpPr>
        <p:pic>
          <p:nvPicPr>
            <p:cNvPr id="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51920" y="4098428"/>
              <a:ext cx="1766998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3910013" y="4100093"/>
              <a:ext cx="1577180" cy="585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1  4  8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371055" y="4092750"/>
              <a:ext cx="1011237" cy="585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836332" y="1993174"/>
            <a:ext cx="762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595032" y="3044734"/>
            <a:ext cx="1308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1  2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551852" y="3633696"/>
            <a:ext cx="14401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3001432" y="3667034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3396486" y="3667034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8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3217332" y="1993174"/>
            <a:ext cx="762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001432" y="4175034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3396486" y="4175034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551852" y="4763996"/>
            <a:ext cx="14401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396486" y="4810034"/>
            <a:ext cx="6731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0527" y="2077625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每个年级分得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39282" y="2619474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一共要分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148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04431" y="3127372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······6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个年级先分掉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石榴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702672" y="3736708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分掉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个石榴后还剩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90004" y="4245710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······6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个年级再分掉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个石榴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74532" y="4889068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最后还剩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个石榴没有分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1665" y="2602762"/>
            <a:ext cx="3744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个年级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1" grpId="0"/>
      <p:bldP spid="22" grpId="0"/>
      <p:bldP spid="23" grpId="0"/>
      <p:bldP spid="24" grpId="0"/>
      <p:bldP spid="25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97563" y="869439"/>
            <a:ext cx="5314269" cy="93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观察这两道题，找出它们的相同点和不同点。</a:t>
            </a:r>
            <a:endParaRPr lang="en-US" altLang="zh-CN" sz="24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947738" y="1440716"/>
            <a:ext cx="1866441" cy="4308687"/>
            <a:chOff x="3154953" y="2250130"/>
            <a:chExt cx="1866441" cy="4308913"/>
          </a:xfrm>
        </p:grpSpPr>
        <p:grpSp>
          <p:nvGrpSpPr>
            <p:cNvPr id="8" name="组合 18"/>
            <p:cNvGrpSpPr/>
            <p:nvPr/>
          </p:nvGrpSpPr>
          <p:grpSpPr bwMode="auto">
            <a:xfrm>
              <a:off x="3154953" y="2752310"/>
              <a:ext cx="1843087" cy="615173"/>
              <a:chOff x="2819400" y="3458977"/>
              <a:chExt cx="1842839" cy="613681"/>
            </a:xfrm>
          </p:grpSpPr>
          <p:sp>
            <p:nvSpPr>
              <p:cNvPr id="22" name="Text Box 9"/>
              <p:cNvSpPr txBox="1">
                <a:spLocks noChangeArrowheads="1"/>
              </p:cNvSpPr>
              <p:nvPr/>
            </p:nvSpPr>
            <p:spPr bwMode="auto">
              <a:xfrm>
                <a:off x="2819400" y="3488677"/>
                <a:ext cx="389798" cy="5833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32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Text Box 21"/>
              <p:cNvSpPr txBox="1">
                <a:spLocks noChangeArrowheads="1"/>
              </p:cNvSpPr>
              <p:nvPr/>
            </p:nvSpPr>
            <p:spPr bwMode="auto">
              <a:xfrm>
                <a:off x="3347966" y="3487092"/>
                <a:ext cx="386890" cy="5855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2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24" name="Text Box 41"/>
              <p:cNvSpPr txBox="1">
                <a:spLocks noChangeArrowheads="1"/>
              </p:cNvSpPr>
              <p:nvPr/>
            </p:nvSpPr>
            <p:spPr bwMode="auto">
              <a:xfrm>
                <a:off x="3746375" y="3487092"/>
                <a:ext cx="522217" cy="5855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5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25" name="Text Box 41"/>
              <p:cNvSpPr txBox="1">
                <a:spLocks noChangeArrowheads="1"/>
              </p:cNvSpPr>
              <p:nvPr/>
            </p:nvSpPr>
            <p:spPr bwMode="auto">
              <a:xfrm>
                <a:off x="4140022" y="3487092"/>
                <a:ext cx="522217" cy="5855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6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pic>
            <p:nvPicPr>
              <p:cNvPr id="26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062065" y="3458977"/>
                <a:ext cx="1548035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TextBox 1"/>
            <p:cNvSpPr txBox="1">
              <a:spLocks noChangeArrowheads="1"/>
            </p:cNvSpPr>
            <p:nvPr/>
          </p:nvSpPr>
          <p:spPr bwMode="auto">
            <a:xfrm>
              <a:off x="3699465" y="2250130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31"/>
            <p:cNvSpPr txBox="1">
              <a:spLocks noChangeArrowheads="1"/>
            </p:cNvSpPr>
            <p:nvPr/>
          </p:nvSpPr>
          <p:spPr bwMode="auto">
            <a:xfrm>
              <a:off x="3680415" y="328347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47"/>
            <p:cNvCxnSpPr>
              <a:cxnSpLocks noChangeShapeType="1"/>
            </p:cNvCxnSpPr>
            <p:nvPr/>
          </p:nvCxnSpPr>
          <p:spPr bwMode="auto">
            <a:xfrm>
              <a:off x="3627075" y="3886728"/>
              <a:ext cx="13034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2" name="TextBox 43"/>
            <p:cNvSpPr txBox="1">
              <a:spLocks noChangeArrowheads="1"/>
            </p:cNvSpPr>
            <p:nvPr/>
          </p:nvSpPr>
          <p:spPr bwMode="auto">
            <a:xfrm>
              <a:off x="4061415" y="3931853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" name="TextBox 44"/>
            <p:cNvSpPr txBox="1">
              <a:spLocks noChangeArrowheads="1"/>
            </p:cNvSpPr>
            <p:nvPr/>
          </p:nvSpPr>
          <p:spPr bwMode="auto">
            <a:xfrm>
              <a:off x="4102309" y="225013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Box 45"/>
            <p:cNvSpPr txBox="1">
              <a:spLocks noChangeArrowheads="1"/>
            </p:cNvSpPr>
            <p:nvPr/>
          </p:nvSpPr>
          <p:spPr bwMode="auto">
            <a:xfrm>
              <a:off x="4021474" y="4449727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47"/>
            <p:cNvCxnSpPr>
              <a:cxnSpLocks noChangeShapeType="1"/>
            </p:cNvCxnSpPr>
            <p:nvPr/>
          </p:nvCxnSpPr>
          <p:spPr bwMode="auto">
            <a:xfrm>
              <a:off x="3623265" y="5005477"/>
              <a:ext cx="13136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6" name="TextBox 47"/>
            <p:cNvSpPr txBox="1">
              <a:spLocks noChangeArrowheads="1"/>
            </p:cNvSpPr>
            <p:nvPr/>
          </p:nvSpPr>
          <p:spPr bwMode="auto">
            <a:xfrm>
              <a:off x="4051890" y="4989985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TextBox 48"/>
            <p:cNvSpPr txBox="1">
              <a:spLocks noChangeArrowheads="1"/>
            </p:cNvSpPr>
            <p:nvPr/>
          </p:nvSpPr>
          <p:spPr bwMode="auto">
            <a:xfrm>
              <a:off x="4459878" y="4996335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TextBox 51"/>
            <p:cNvSpPr txBox="1">
              <a:spLocks noChangeArrowheads="1"/>
            </p:cNvSpPr>
            <p:nvPr/>
          </p:nvSpPr>
          <p:spPr bwMode="auto">
            <a:xfrm>
              <a:off x="4505153" y="2250130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TextBox 53"/>
            <p:cNvSpPr txBox="1">
              <a:spLocks noChangeArrowheads="1"/>
            </p:cNvSpPr>
            <p:nvPr/>
          </p:nvSpPr>
          <p:spPr bwMode="auto">
            <a:xfrm>
              <a:off x="3922711" y="5477931"/>
              <a:ext cx="1098683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1  6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0" name="直接连接符 47"/>
            <p:cNvCxnSpPr>
              <a:cxnSpLocks noChangeShapeType="1"/>
            </p:cNvCxnSpPr>
            <p:nvPr/>
          </p:nvCxnSpPr>
          <p:spPr bwMode="auto">
            <a:xfrm flipV="1">
              <a:off x="3613296" y="6002810"/>
              <a:ext cx="1332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21" name="TextBox 56"/>
            <p:cNvSpPr txBox="1">
              <a:spLocks noChangeArrowheads="1"/>
            </p:cNvSpPr>
            <p:nvPr/>
          </p:nvSpPr>
          <p:spPr bwMode="auto">
            <a:xfrm>
              <a:off x="4461846" y="597423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455987" y="1423827"/>
            <a:ext cx="2116138" cy="3346771"/>
            <a:chOff x="3455987" y="1423827"/>
            <a:chExt cx="2116138" cy="3346771"/>
          </a:xfrm>
        </p:grpSpPr>
        <p:grpSp>
          <p:nvGrpSpPr>
            <p:cNvPr id="30" name="组合 29"/>
            <p:cNvGrpSpPr/>
            <p:nvPr/>
          </p:nvGrpSpPr>
          <p:grpSpPr bwMode="auto">
            <a:xfrm>
              <a:off x="3455987" y="1936593"/>
              <a:ext cx="2116138" cy="592106"/>
              <a:chOff x="3371055" y="4092750"/>
              <a:chExt cx="2116138" cy="593068"/>
            </a:xfrm>
          </p:grpSpPr>
          <p:pic>
            <p:nvPicPr>
              <p:cNvPr id="31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51920" y="4098428"/>
                <a:ext cx="1766998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Text Box 4"/>
              <p:cNvSpPr txBox="1">
                <a:spLocks noChangeArrowheads="1"/>
              </p:cNvSpPr>
              <p:nvPr/>
            </p:nvSpPr>
            <p:spPr bwMode="auto">
              <a:xfrm>
                <a:off x="3910013" y="4100093"/>
                <a:ext cx="1577180" cy="585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1  4  8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Text Box 7"/>
              <p:cNvSpPr txBox="1">
                <a:spLocks noChangeArrowheads="1"/>
              </p:cNvSpPr>
              <p:nvPr/>
            </p:nvSpPr>
            <p:spPr bwMode="auto">
              <a:xfrm>
                <a:off x="3371055" y="4092750"/>
                <a:ext cx="1011237" cy="585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4238625" y="1423827"/>
              <a:ext cx="7620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3997325" y="2475387"/>
              <a:ext cx="1308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1  2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954145" y="3064349"/>
              <a:ext cx="14401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4403725" y="3097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4798779" y="3097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4619625" y="1423827"/>
              <a:ext cx="7620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4403725" y="3605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 Box 7"/>
            <p:cNvSpPr txBox="1">
              <a:spLocks noChangeArrowheads="1"/>
            </p:cNvSpPr>
            <p:nvPr/>
          </p:nvSpPr>
          <p:spPr bwMode="auto">
            <a:xfrm>
              <a:off x="4798779" y="3605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954145" y="4194649"/>
              <a:ext cx="14401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4798779" y="4185823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6255204" y="1900915"/>
            <a:ext cx="509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相同点：都是一位数除三位数。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255204" y="2477859"/>
            <a:ext cx="509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不同点：除数和被除数不同，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商的位数也不同。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97563" y="3382963"/>
            <a:ext cx="5314269" cy="93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观察对比，被除数与商的位数之间有什么关系？</a:t>
            </a:r>
            <a:endParaRPr lang="en-US" altLang="zh-CN" sz="24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83779" y="4288516"/>
            <a:ext cx="5092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一位数除三位数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当被除数百位上的数大于或等于除数时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商的首位就是百位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商是三位数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﹔</a:t>
            </a:r>
            <a:endParaRPr lang="en-US" altLang="zh-CN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当被除数百位上的数小于除数时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商的首位就是十位</a:t>
            </a:r>
            <a:r>
              <a:rPr lang="en-US" altLang="zh-CN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商是两位数。</a:t>
            </a:r>
            <a:endParaRPr lang="zh-CN" altLang="en-US" sz="24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574264" y="2027775"/>
            <a:ext cx="1190625" cy="803076"/>
            <a:chOff x="3574264" y="2027775"/>
            <a:chExt cx="1190625" cy="803076"/>
          </a:xfrm>
        </p:grpSpPr>
        <p:sp>
          <p:nvSpPr>
            <p:cNvPr id="61" name="矩形: 圆角 60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59664" y="2027775"/>
            <a:ext cx="1190625" cy="803076"/>
            <a:chOff x="3574264" y="2027775"/>
            <a:chExt cx="1190625" cy="803076"/>
          </a:xfrm>
        </p:grpSpPr>
        <p:sp>
          <p:nvSpPr>
            <p:cNvPr id="65" name="矩形: 圆角 64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等于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5611" y="972589"/>
            <a:ext cx="10309251" cy="559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小组讨论：除数是一位数的除法怎样计算？</a:t>
            </a:r>
            <a:endParaRPr lang="en-US" altLang="zh-CN" sz="2800" b="1" dirty="0">
              <a:solidFill>
                <a:srgbClr val="00B0F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t="37682" r="8125" b="31693"/>
          <a:stretch>
            <a:fillRect/>
          </a:stretch>
        </p:blipFill>
        <p:spPr>
          <a:xfrm>
            <a:off x="186817" y="1554237"/>
            <a:ext cx="7682769" cy="37495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65297" y="1900965"/>
            <a:ext cx="6887274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先用除数试除被除数的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位，如果它比除数小，再试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7238" y="3096339"/>
            <a:ext cx="680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除到被除数的哪一位，就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在那一位的上面。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5989" y="4070297"/>
            <a:ext cx="68392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每求出一位商，余下的数必须比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除数</a:t>
            </a:r>
            <a:r>
              <a:rPr lang="en-US" altLang="zh-CN" sz="24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0048" y="1892541"/>
            <a:ext cx="119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66916" y="2344736"/>
            <a:ext cx="2693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79814" y="3050250"/>
            <a:ext cx="119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02119" y="4039386"/>
            <a:ext cx="119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746633" y="1427711"/>
            <a:ext cx="1813293" cy="4308687"/>
            <a:chOff x="3208101" y="2250130"/>
            <a:chExt cx="1813293" cy="4308913"/>
          </a:xfrm>
        </p:grpSpPr>
        <p:grpSp>
          <p:nvGrpSpPr>
            <p:cNvPr id="3" name="组合 18"/>
            <p:cNvGrpSpPr/>
            <p:nvPr/>
          </p:nvGrpSpPr>
          <p:grpSpPr bwMode="auto">
            <a:xfrm>
              <a:off x="3208101" y="2752310"/>
              <a:ext cx="1789939" cy="615173"/>
              <a:chOff x="2872541" y="3458977"/>
              <a:chExt cx="1789698" cy="613681"/>
            </a:xfrm>
          </p:grpSpPr>
          <p:sp>
            <p:nvSpPr>
              <p:cNvPr id="26" name="Text Box 9"/>
              <p:cNvSpPr txBox="1">
                <a:spLocks noChangeArrowheads="1"/>
              </p:cNvSpPr>
              <p:nvPr/>
            </p:nvSpPr>
            <p:spPr bwMode="auto">
              <a:xfrm>
                <a:off x="2872541" y="3477792"/>
                <a:ext cx="389798" cy="5833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zh-CN" altLang="zh-CN" sz="32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Text Box 21"/>
              <p:cNvSpPr txBox="1">
                <a:spLocks noChangeArrowheads="1"/>
              </p:cNvSpPr>
              <p:nvPr/>
            </p:nvSpPr>
            <p:spPr bwMode="auto">
              <a:xfrm>
                <a:off x="3347966" y="3487092"/>
                <a:ext cx="386890" cy="5855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2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28" name="Text Box 41"/>
              <p:cNvSpPr txBox="1">
                <a:spLocks noChangeArrowheads="1"/>
              </p:cNvSpPr>
              <p:nvPr/>
            </p:nvSpPr>
            <p:spPr bwMode="auto">
              <a:xfrm>
                <a:off x="3746375" y="3487092"/>
                <a:ext cx="522217" cy="5855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5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sp>
            <p:nvSpPr>
              <p:cNvPr id="29" name="Text Box 41"/>
              <p:cNvSpPr txBox="1">
                <a:spLocks noChangeArrowheads="1"/>
              </p:cNvSpPr>
              <p:nvPr/>
            </p:nvSpPr>
            <p:spPr bwMode="auto">
              <a:xfrm>
                <a:off x="4140022" y="3487092"/>
                <a:ext cx="522217" cy="5855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>
                    <a:latin typeface="Times New Roman" panose="02020603050405020304" pitchFamily="18" charset="0"/>
                    <a:ea typeface="Arial Unicode MS" panose="020B0604020202020204" pitchFamily="34" charset="-122"/>
                  </a:rPr>
                  <a:t>6</a:t>
                </a:r>
                <a:endParaRPr lang="en-US" altLang="zh-CN" sz="3200" b="1">
                  <a:latin typeface="Times New Roman" panose="02020603050405020304" pitchFamily="18" charset="0"/>
                  <a:ea typeface="Arial Unicode MS" panose="020B0604020202020204" pitchFamily="34" charset="-122"/>
                </a:endParaRPr>
              </a:p>
            </p:txBody>
          </p:sp>
          <p:pic>
            <p:nvPicPr>
              <p:cNvPr id="30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062065" y="3458977"/>
                <a:ext cx="1548035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3699465" y="2250130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TextBox 31"/>
            <p:cNvSpPr txBox="1">
              <a:spLocks noChangeArrowheads="1"/>
            </p:cNvSpPr>
            <p:nvPr/>
          </p:nvSpPr>
          <p:spPr bwMode="auto">
            <a:xfrm>
              <a:off x="3680415" y="328347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47"/>
            <p:cNvCxnSpPr>
              <a:cxnSpLocks noChangeShapeType="1"/>
            </p:cNvCxnSpPr>
            <p:nvPr/>
          </p:nvCxnSpPr>
          <p:spPr bwMode="auto">
            <a:xfrm>
              <a:off x="3627075" y="3886728"/>
              <a:ext cx="13034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8" name="TextBox 43"/>
            <p:cNvSpPr txBox="1">
              <a:spLocks noChangeArrowheads="1"/>
            </p:cNvSpPr>
            <p:nvPr/>
          </p:nvSpPr>
          <p:spPr bwMode="auto">
            <a:xfrm>
              <a:off x="4061415" y="3931853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TextBox 44"/>
            <p:cNvSpPr txBox="1">
              <a:spLocks noChangeArrowheads="1"/>
            </p:cNvSpPr>
            <p:nvPr/>
          </p:nvSpPr>
          <p:spPr bwMode="auto">
            <a:xfrm>
              <a:off x="4102309" y="225013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45"/>
            <p:cNvSpPr txBox="1">
              <a:spLocks noChangeArrowheads="1"/>
            </p:cNvSpPr>
            <p:nvPr/>
          </p:nvSpPr>
          <p:spPr bwMode="auto">
            <a:xfrm>
              <a:off x="4021474" y="4449727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1" name="直接连接符 47"/>
            <p:cNvCxnSpPr>
              <a:cxnSpLocks noChangeShapeType="1"/>
            </p:cNvCxnSpPr>
            <p:nvPr/>
          </p:nvCxnSpPr>
          <p:spPr bwMode="auto">
            <a:xfrm>
              <a:off x="3623265" y="5005477"/>
              <a:ext cx="13136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6" name="TextBox 47"/>
            <p:cNvSpPr txBox="1">
              <a:spLocks noChangeArrowheads="1"/>
            </p:cNvSpPr>
            <p:nvPr/>
          </p:nvSpPr>
          <p:spPr bwMode="auto">
            <a:xfrm>
              <a:off x="4051890" y="4989985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TextBox 48"/>
            <p:cNvSpPr txBox="1">
              <a:spLocks noChangeArrowheads="1"/>
            </p:cNvSpPr>
            <p:nvPr/>
          </p:nvSpPr>
          <p:spPr bwMode="auto">
            <a:xfrm>
              <a:off x="4459878" y="4996335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TextBox 51"/>
            <p:cNvSpPr txBox="1">
              <a:spLocks noChangeArrowheads="1"/>
            </p:cNvSpPr>
            <p:nvPr/>
          </p:nvSpPr>
          <p:spPr bwMode="auto">
            <a:xfrm>
              <a:off x="4505153" y="2250130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" name="TextBox 53"/>
            <p:cNvSpPr txBox="1">
              <a:spLocks noChangeArrowheads="1"/>
            </p:cNvSpPr>
            <p:nvPr/>
          </p:nvSpPr>
          <p:spPr bwMode="auto">
            <a:xfrm>
              <a:off x="3922711" y="5477931"/>
              <a:ext cx="1098683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 1  6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4" name="直接连接符 47"/>
            <p:cNvCxnSpPr>
              <a:cxnSpLocks noChangeShapeType="1"/>
            </p:cNvCxnSpPr>
            <p:nvPr/>
          </p:nvCxnSpPr>
          <p:spPr bwMode="auto">
            <a:xfrm flipV="1">
              <a:off x="3613296" y="6002810"/>
              <a:ext cx="1332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25" name="TextBox 56"/>
            <p:cNvSpPr txBox="1">
              <a:spLocks noChangeArrowheads="1"/>
            </p:cNvSpPr>
            <p:nvPr/>
          </p:nvSpPr>
          <p:spPr bwMode="auto">
            <a:xfrm>
              <a:off x="4461846" y="5974236"/>
              <a:ext cx="389850" cy="584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86980" y="1435960"/>
            <a:ext cx="2116138" cy="3346771"/>
            <a:chOff x="3455987" y="1423827"/>
            <a:chExt cx="2116138" cy="3346771"/>
          </a:xfrm>
        </p:grpSpPr>
        <p:grpSp>
          <p:nvGrpSpPr>
            <p:cNvPr id="32" name="组合 31"/>
            <p:cNvGrpSpPr/>
            <p:nvPr/>
          </p:nvGrpSpPr>
          <p:grpSpPr bwMode="auto">
            <a:xfrm>
              <a:off x="3455987" y="1936593"/>
              <a:ext cx="2116138" cy="592106"/>
              <a:chOff x="3371055" y="4092750"/>
              <a:chExt cx="2116138" cy="593068"/>
            </a:xfrm>
          </p:grpSpPr>
          <p:pic>
            <p:nvPicPr>
              <p:cNvPr id="43" name="图片 2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551920" y="4098428"/>
                <a:ext cx="1766998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Text Box 4"/>
              <p:cNvSpPr txBox="1">
                <a:spLocks noChangeArrowheads="1"/>
              </p:cNvSpPr>
              <p:nvPr/>
            </p:nvSpPr>
            <p:spPr bwMode="auto">
              <a:xfrm>
                <a:off x="3910013" y="4100093"/>
                <a:ext cx="1577180" cy="585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1  4  8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Text Box 7"/>
              <p:cNvSpPr txBox="1">
                <a:spLocks noChangeArrowheads="1"/>
              </p:cNvSpPr>
              <p:nvPr/>
            </p:nvSpPr>
            <p:spPr bwMode="auto">
              <a:xfrm>
                <a:off x="3371055" y="4092750"/>
                <a:ext cx="1011237" cy="5857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4238625" y="1423827"/>
              <a:ext cx="7620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3997325" y="2475387"/>
              <a:ext cx="1308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1  2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954145" y="3064349"/>
              <a:ext cx="14401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>
              <a:off x="4403725" y="3097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7" name="Text Box 7"/>
            <p:cNvSpPr txBox="1">
              <a:spLocks noChangeArrowheads="1"/>
            </p:cNvSpPr>
            <p:nvPr/>
          </p:nvSpPr>
          <p:spPr bwMode="auto">
            <a:xfrm>
              <a:off x="4798779" y="3097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4619625" y="1423827"/>
              <a:ext cx="7620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4403725" y="3605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4798779" y="3605687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3954145" y="4194649"/>
              <a:ext cx="14401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 Box 7"/>
            <p:cNvSpPr txBox="1">
              <a:spLocks noChangeArrowheads="1"/>
            </p:cNvSpPr>
            <p:nvPr/>
          </p:nvSpPr>
          <p:spPr bwMode="auto">
            <a:xfrm>
              <a:off x="4798779" y="4185823"/>
              <a:ext cx="67310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ts val="0"/>
                </a:spcBef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   </a:t>
              </a:r>
              <a:endPara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7" grpId="0"/>
      <p:bldP spid="18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8"/>
          <p:cNvGrpSpPr/>
          <p:nvPr/>
        </p:nvGrpSpPr>
        <p:grpSpPr bwMode="auto">
          <a:xfrm>
            <a:off x="644525" y="2303464"/>
            <a:ext cx="2108041" cy="646331"/>
            <a:chOff x="825860" y="1520382"/>
            <a:chExt cx="2107281" cy="647061"/>
          </a:xfrm>
        </p:grpSpPr>
        <p:pic>
          <p:nvPicPr>
            <p:cNvPr id="16465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2" y="1542099"/>
              <a:ext cx="1851867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66" name="TextBox 103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094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4   3   1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67" name="TextBox 104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48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1717322" y="2916239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8" name="矩形 105"/>
          <p:cNvSpPr>
            <a:spLocks noChangeArrowheads="1"/>
          </p:cNvSpPr>
          <p:nvPr/>
        </p:nvSpPr>
        <p:spPr bwMode="auto">
          <a:xfrm>
            <a:off x="1676400" y="1820863"/>
            <a:ext cx="449263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89" name="矩形 106"/>
          <p:cNvSpPr>
            <a:spLocks noChangeArrowheads="1"/>
          </p:cNvSpPr>
          <p:nvPr/>
        </p:nvSpPr>
        <p:spPr bwMode="auto">
          <a:xfrm>
            <a:off x="2228850" y="182086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0" name="矩形 107"/>
          <p:cNvSpPr>
            <a:spLocks noChangeArrowheads="1"/>
          </p:cNvSpPr>
          <p:nvPr/>
        </p:nvSpPr>
        <p:spPr bwMode="auto">
          <a:xfrm>
            <a:off x="1182688" y="290671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16013" y="3497263"/>
            <a:ext cx="1631949" cy="65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5" name="矩形 111"/>
          <p:cNvSpPr>
            <a:spLocks noChangeArrowheads="1"/>
          </p:cNvSpPr>
          <p:nvPr/>
        </p:nvSpPr>
        <p:spPr bwMode="auto">
          <a:xfrm>
            <a:off x="1706563" y="3584796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6" name="矩形 112"/>
          <p:cNvSpPr>
            <a:spLocks noChangeArrowheads="1"/>
          </p:cNvSpPr>
          <p:nvPr/>
        </p:nvSpPr>
        <p:spPr bwMode="auto">
          <a:xfrm>
            <a:off x="2246313" y="3584796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7" name="矩形 113"/>
          <p:cNvSpPr>
            <a:spLocks noChangeArrowheads="1"/>
          </p:cNvSpPr>
          <p:nvPr/>
        </p:nvSpPr>
        <p:spPr bwMode="auto">
          <a:xfrm>
            <a:off x="1687513" y="4118196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8" name="矩形 114"/>
          <p:cNvSpPr>
            <a:spLocks noChangeArrowheads="1"/>
          </p:cNvSpPr>
          <p:nvPr/>
        </p:nvSpPr>
        <p:spPr bwMode="auto">
          <a:xfrm>
            <a:off x="2236788" y="4118196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01738" y="4642071"/>
            <a:ext cx="1546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0" name="矩形 116"/>
          <p:cNvSpPr>
            <a:spLocks noChangeArrowheads="1"/>
          </p:cNvSpPr>
          <p:nvPr/>
        </p:nvSpPr>
        <p:spPr bwMode="auto">
          <a:xfrm>
            <a:off x="2243138" y="4708746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TextBox 143"/>
          <p:cNvSpPr txBox="1">
            <a:spLocks noChangeArrowheads="1"/>
          </p:cNvSpPr>
          <p:nvPr/>
        </p:nvSpPr>
        <p:spPr bwMode="auto">
          <a:xfrm>
            <a:off x="1198562" y="280215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" name="TextBox 145"/>
          <p:cNvSpPr txBox="1">
            <a:spLocks noChangeArrowheads="1"/>
          </p:cNvSpPr>
          <p:nvPr/>
        </p:nvSpPr>
        <p:spPr bwMode="auto">
          <a:xfrm>
            <a:off x="1720850" y="1747838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" name="TextBox 147"/>
          <p:cNvSpPr txBox="1">
            <a:spLocks noChangeArrowheads="1"/>
          </p:cNvSpPr>
          <p:nvPr/>
        </p:nvSpPr>
        <p:spPr bwMode="auto">
          <a:xfrm>
            <a:off x="1758950" y="350700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TextBox 148"/>
          <p:cNvSpPr txBox="1">
            <a:spLocks noChangeArrowheads="1"/>
          </p:cNvSpPr>
          <p:nvPr/>
        </p:nvSpPr>
        <p:spPr bwMode="auto">
          <a:xfrm>
            <a:off x="2300288" y="3503834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" name="TextBox 149"/>
          <p:cNvSpPr txBox="1">
            <a:spLocks noChangeArrowheads="1"/>
          </p:cNvSpPr>
          <p:nvPr/>
        </p:nvSpPr>
        <p:spPr bwMode="auto">
          <a:xfrm>
            <a:off x="2252662" y="1721908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61" name="组合 9"/>
          <p:cNvGrpSpPr/>
          <p:nvPr/>
        </p:nvGrpSpPr>
        <p:grpSpPr bwMode="auto">
          <a:xfrm>
            <a:off x="1720849" y="4018869"/>
            <a:ext cx="985799" cy="655171"/>
            <a:chOff x="1277855" y="4024756"/>
            <a:chExt cx="985002" cy="654380"/>
          </a:xfrm>
        </p:grpSpPr>
        <p:sp>
          <p:nvSpPr>
            <p:cNvPr id="16460" name="TextBox 150"/>
            <p:cNvSpPr txBox="1">
              <a:spLocks noChangeArrowheads="1"/>
            </p:cNvSpPr>
            <p:nvPr/>
          </p:nvSpPr>
          <p:spPr bwMode="auto">
            <a:xfrm>
              <a:off x="1277855" y="4024756"/>
              <a:ext cx="415162" cy="64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461" name="TextBox 151"/>
            <p:cNvSpPr txBox="1">
              <a:spLocks noChangeArrowheads="1"/>
            </p:cNvSpPr>
            <p:nvPr/>
          </p:nvSpPr>
          <p:spPr bwMode="auto">
            <a:xfrm>
              <a:off x="1847695" y="4033585"/>
              <a:ext cx="415162" cy="64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4" name="TextBox 152"/>
          <p:cNvSpPr txBox="1">
            <a:spLocks noChangeArrowheads="1"/>
          </p:cNvSpPr>
          <p:nvPr/>
        </p:nvSpPr>
        <p:spPr bwMode="auto">
          <a:xfrm>
            <a:off x="2291150" y="460941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439" name="图片 1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5946" y="6083300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40" name="文本框 111"/>
          <p:cNvSpPr txBox="1">
            <a:spLocks noChangeArrowheads="1"/>
          </p:cNvSpPr>
          <p:nvPr/>
        </p:nvSpPr>
        <p:spPr bwMode="auto">
          <a:xfrm>
            <a:off x="573088" y="1052513"/>
            <a:ext cx="2447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41" name="Text Box 18"/>
          <p:cNvSpPr txBox="1">
            <a:spLocks noChangeArrowheads="1"/>
          </p:cNvSpPr>
          <p:nvPr/>
        </p:nvSpPr>
        <p:spPr bwMode="auto">
          <a:xfrm>
            <a:off x="1077913" y="1016000"/>
            <a:ext cx="48244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计算。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445" name="图片 8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447" name="文本框 84"/>
          <p:cNvSpPr txBox="1">
            <a:spLocks noChangeArrowheads="1"/>
          </p:cNvSpPr>
          <p:nvPr/>
        </p:nvSpPr>
        <p:spPr bwMode="auto">
          <a:xfrm>
            <a:off x="5146675" y="187325"/>
            <a:ext cx="24653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0338" y="1209072"/>
            <a:ext cx="5285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P18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做一做 第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6307494" y="2358870"/>
            <a:ext cx="2239605" cy="646331"/>
            <a:chOff x="825860" y="1520382"/>
            <a:chExt cx="2238798" cy="647061"/>
          </a:xfrm>
        </p:grpSpPr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2" y="1542099"/>
              <a:ext cx="198798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119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094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8   5   7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TextBox 120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48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8"/>
          <p:cNvGrpSpPr/>
          <p:nvPr/>
        </p:nvGrpSpPr>
        <p:grpSpPr bwMode="auto">
          <a:xfrm>
            <a:off x="8898294" y="2379243"/>
            <a:ext cx="2198332" cy="646331"/>
            <a:chOff x="825860" y="1520382"/>
            <a:chExt cx="2197539" cy="647061"/>
          </a:xfrm>
        </p:grpSpPr>
        <p:pic>
          <p:nvPicPr>
            <p:cNvPr id="8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9"/>
              <a:ext cx="1946726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119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094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2   3   5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TextBox 120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48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143"/>
          <p:cNvSpPr txBox="1">
            <a:spLocks noChangeArrowheads="1"/>
          </p:cNvSpPr>
          <p:nvPr/>
        </p:nvSpPr>
        <p:spPr bwMode="auto">
          <a:xfrm>
            <a:off x="1722437" y="283088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4" name="组合 8"/>
          <p:cNvGrpSpPr/>
          <p:nvPr/>
        </p:nvGrpSpPr>
        <p:grpSpPr bwMode="auto">
          <a:xfrm>
            <a:off x="3390899" y="2337178"/>
            <a:ext cx="2108041" cy="646331"/>
            <a:chOff x="825860" y="1520382"/>
            <a:chExt cx="2107281" cy="647061"/>
          </a:xfrm>
        </p:grpSpPr>
        <p:pic>
          <p:nvPicPr>
            <p:cNvPr id="15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2" y="1542099"/>
              <a:ext cx="1851867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03"/>
            <p:cNvSpPr txBox="1">
              <a:spLocks noChangeArrowheads="1"/>
            </p:cNvSpPr>
            <p:nvPr/>
          </p:nvSpPr>
          <p:spPr bwMode="auto">
            <a:xfrm>
              <a:off x="1364047" y="1520382"/>
              <a:ext cx="1569094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5   3   2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TextBox 104"/>
            <p:cNvSpPr txBox="1">
              <a:spLocks noChangeArrowheads="1"/>
            </p:cNvSpPr>
            <p:nvPr/>
          </p:nvSpPr>
          <p:spPr bwMode="auto">
            <a:xfrm>
              <a:off x="825860" y="1520382"/>
              <a:ext cx="415348" cy="6470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4463696" y="2949953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矩形 105"/>
          <p:cNvSpPr>
            <a:spLocks noChangeArrowheads="1"/>
          </p:cNvSpPr>
          <p:nvPr/>
        </p:nvSpPr>
        <p:spPr bwMode="auto">
          <a:xfrm>
            <a:off x="4422774" y="1854577"/>
            <a:ext cx="449263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矩形 106"/>
          <p:cNvSpPr>
            <a:spLocks noChangeArrowheads="1"/>
          </p:cNvSpPr>
          <p:nvPr/>
        </p:nvSpPr>
        <p:spPr bwMode="auto">
          <a:xfrm>
            <a:off x="4975224" y="1854577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矩形 107"/>
          <p:cNvSpPr>
            <a:spLocks noChangeArrowheads="1"/>
          </p:cNvSpPr>
          <p:nvPr/>
        </p:nvSpPr>
        <p:spPr bwMode="auto">
          <a:xfrm>
            <a:off x="3929062" y="2940427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862387" y="3530977"/>
            <a:ext cx="1631949" cy="65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111"/>
          <p:cNvSpPr>
            <a:spLocks noChangeArrowheads="1"/>
          </p:cNvSpPr>
          <p:nvPr/>
        </p:nvSpPr>
        <p:spPr bwMode="auto">
          <a:xfrm>
            <a:off x="4452937" y="361851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矩形 112"/>
          <p:cNvSpPr>
            <a:spLocks noChangeArrowheads="1"/>
          </p:cNvSpPr>
          <p:nvPr/>
        </p:nvSpPr>
        <p:spPr bwMode="auto">
          <a:xfrm>
            <a:off x="4992687" y="361851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矩形 113"/>
          <p:cNvSpPr>
            <a:spLocks noChangeArrowheads="1"/>
          </p:cNvSpPr>
          <p:nvPr/>
        </p:nvSpPr>
        <p:spPr bwMode="auto">
          <a:xfrm>
            <a:off x="4433887" y="415191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矩形 114"/>
          <p:cNvSpPr>
            <a:spLocks noChangeArrowheads="1"/>
          </p:cNvSpPr>
          <p:nvPr/>
        </p:nvSpPr>
        <p:spPr bwMode="auto">
          <a:xfrm>
            <a:off x="4983162" y="415191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948112" y="4675785"/>
            <a:ext cx="1546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116"/>
          <p:cNvSpPr>
            <a:spLocks noChangeArrowheads="1"/>
          </p:cNvSpPr>
          <p:nvPr/>
        </p:nvSpPr>
        <p:spPr bwMode="auto">
          <a:xfrm>
            <a:off x="4989512" y="4742460"/>
            <a:ext cx="447675" cy="447675"/>
          </a:xfrm>
          <a:prstGeom prst="rect">
            <a:avLst/>
          </a:prstGeom>
          <a:solidFill>
            <a:srgbClr val="FFFDEF"/>
          </a:solidFill>
          <a:ln w="19050">
            <a:solidFill>
              <a:srgbClr val="404040"/>
            </a:solidFill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Box 143"/>
          <p:cNvSpPr txBox="1">
            <a:spLocks noChangeArrowheads="1"/>
          </p:cNvSpPr>
          <p:nvPr/>
        </p:nvSpPr>
        <p:spPr bwMode="auto">
          <a:xfrm>
            <a:off x="3944936" y="2835872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Box 145"/>
          <p:cNvSpPr txBox="1">
            <a:spLocks noChangeArrowheads="1"/>
          </p:cNvSpPr>
          <p:nvPr/>
        </p:nvSpPr>
        <p:spPr bwMode="auto">
          <a:xfrm>
            <a:off x="4467224" y="1781552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Box 147"/>
          <p:cNvSpPr txBox="1">
            <a:spLocks noChangeArrowheads="1"/>
          </p:cNvSpPr>
          <p:nvPr/>
        </p:nvSpPr>
        <p:spPr bwMode="auto">
          <a:xfrm>
            <a:off x="4505324" y="3540723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TextBox 148"/>
          <p:cNvSpPr txBox="1">
            <a:spLocks noChangeArrowheads="1"/>
          </p:cNvSpPr>
          <p:nvPr/>
        </p:nvSpPr>
        <p:spPr bwMode="auto">
          <a:xfrm>
            <a:off x="5046662" y="3537548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TextBox 149"/>
          <p:cNvSpPr txBox="1">
            <a:spLocks noChangeArrowheads="1"/>
          </p:cNvSpPr>
          <p:nvPr/>
        </p:nvSpPr>
        <p:spPr bwMode="auto">
          <a:xfrm>
            <a:off x="4999036" y="1755622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9" name="组合 9"/>
          <p:cNvGrpSpPr/>
          <p:nvPr/>
        </p:nvGrpSpPr>
        <p:grpSpPr bwMode="auto">
          <a:xfrm>
            <a:off x="4467221" y="4052583"/>
            <a:ext cx="985798" cy="655171"/>
            <a:chOff x="1277855" y="4024756"/>
            <a:chExt cx="985002" cy="654380"/>
          </a:xfrm>
        </p:grpSpPr>
        <p:sp>
          <p:nvSpPr>
            <p:cNvPr id="40" name="TextBox 150"/>
            <p:cNvSpPr txBox="1">
              <a:spLocks noChangeArrowheads="1"/>
            </p:cNvSpPr>
            <p:nvPr/>
          </p:nvSpPr>
          <p:spPr bwMode="auto">
            <a:xfrm>
              <a:off x="1277855" y="4024756"/>
              <a:ext cx="415162" cy="64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Box 151"/>
            <p:cNvSpPr txBox="1">
              <a:spLocks noChangeArrowheads="1"/>
            </p:cNvSpPr>
            <p:nvPr/>
          </p:nvSpPr>
          <p:spPr bwMode="auto">
            <a:xfrm>
              <a:off x="1847695" y="4033585"/>
              <a:ext cx="415162" cy="645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2" name="TextBox 152"/>
          <p:cNvSpPr txBox="1">
            <a:spLocks noChangeArrowheads="1"/>
          </p:cNvSpPr>
          <p:nvPr/>
        </p:nvSpPr>
        <p:spPr bwMode="auto">
          <a:xfrm>
            <a:off x="5037524" y="4643131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Box 143"/>
          <p:cNvSpPr txBox="1">
            <a:spLocks noChangeArrowheads="1"/>
          </p:cNvSpPr>
          <p:nvPr/>
        </p:nvSpPr>
        <p:spPr bwMode="auto">
          <a:xfrm>
            <a:off x="4468811" y="286459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TextBox 145"/>
          <p:cNvSpPr txBox="1">
            <a:spLocks noChangeArrowheads="1"/>
          </p:cNvSpPr>
          <p:nvPr/>
        </p:nvSpPr>
        <p:spPr bwMode="auto">
          <a:xfrm>
            <a:off x="6845875" y="181540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TextBox 145"/>
          <p:cNvSpPr txBox="1">
            <a:spLocks noChangeArrowheads="1"/>
          </p:cNvSpPr>
          <p:nvPr/>
        </p:nvSpPr>
        <p:spPr bwMode="auto">
          <a:xfrm>
            <a:off x="6836467" y="2800352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TextBox 145"/>
          <p:cNvSpPr txBox="1">
            <a:spLocks noChangeArrowheads="1"/>
          </p:cNvSpPr>
          <p:nvPr/>
        </p:nvSpPr>
        <p:spPr bwMode="auto">
          <a:xfrm>
            <a:off x="6836467" y="325283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Box 145"/>
          <p:cNvSpPr txBox="1">
            <a:spLocks noChangeArrowheads="1"/>
          </p:cNvSpPr>
          <p:nvPr/>
        </p:nvSpPr>
        <p:spPr bwMode="auto">
          <a:xfrm>
            <a:off x="7409714" y="3252836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TextBox 145"/>
          <p:cNvSpPr txBox="1">
            <a:spLocks noChangeArrowheads="1"/>
          </p:cNvSpPr>
          <p:nvPr/>
        </p:nvSpPr>
        <p:spPr bwMode="auto">
          <a:xfrm>
            <a:off x="7422956" y="181540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TextBox 145"/>
          <p:cNvSpPr txBox="1">
            <a:spLocks noChangeArrowheads="1"/>
          </p:cNvSpPr>
          <p:nvPr/>
        </p:nvSpPr>
        <p:spPr bwMode="auto">
          <a:xfrm>
            <a:off x="6836467" y="369263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1" name="TextBox 145"/>
          <p:cNvSpPr txBox="1">
            <a:spLocks noChangeArrowheads="1"/>
          </p:cNvSpPr>
          <p:nvPr/>
        </p:nvSpPr>
        <p:spPr bwMode="auto">
          <a:xfrm>
            <a:off x="7409714" y="3692634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2" name="TextBox 145"/>
          <p:cNvSpPr txBox="1">
            <a:spLocks noChangeArrowheads="1"/>
          </p:cNvSpPr>
          <p:nvPr/>
        </p:nvSpPr>
        <p:spPr bwMode="auto">
          <a:xfrm>
            <a:off x="7418618" y="421341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TextBox 145"/>
          <p:cNvSpPr txBox="1">
            <a:spLocks noChangeArrowheads="1"/>
          </p:cNvSpPr>
          <p:nvPr/>
        </p:nvSpPr>
        <p:spPr bwMode="auto">
          <a:xfrm>
            <a:off x="7977381" y="421341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TextBox 145"/>
          <p:cNvSpPr txBox="1">
            <a:spLocks noChangeArrowheads="1"/>
          </p:cNvSpPr>
          <p:nvPr/>
        </p:nvSpPr>
        <p:spPr bwMode="auto">
          <a:xfrm>
            <a:off x="7967886" y="181540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7" name="TextBox 145"/>
          <p:cNvSpPr txBox="1">
            <a:spLocks noChangeArrowheads="1"/>
          </p:cNvSpPr>
          <p:nvPr/>
        </p:nvSpPr>
        <p:spPr bwMode="auto">
          <a:xfrm>
            <a:off x="7398584" y="4692478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8" name="TextBox 145"/>
          <p:cNvSpPr txBox="1">
            <a:spLocks noChangeArrowheads="1"/>
          </p:cNvSpPr>
          <p:nvPr/>
        </p:nvSpPr>
        <p:spPr bwMode="auto">
          <a:xfrm>
            <a:off x="7971831" y="469247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3" name="TextBox 145"/>
          <p:cNvSpPr txBox="1">
            <a:spLocks noChangeArrowheads="1"/>
          </p:cNvSpPr>
          <p:nvPr/>
        </p:nvSpPr>
        <p:spPr bwMode="auto">
          <a:xfrm>
            <a:off x="7978735" y="5190135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6779633" y="3354388"/>
            <a:ext cx="163590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6779634" y="4213417"/>
            <a:ext cx="1635901" cy="111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V="1">
            <a:off x="6788738" y="5244033"/>
            <a:ext cx="1635901" cy="111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45"/>
          <p:cNvSpPr txBox="1">
            <a:spLocks noChangeArrowheads="1"/>
          </p:cNvSpPr>
          <p:nvPr/>
        </p:nvSpPr>
        <p:spPr bwMode="auto">
          <a:xfrm>
            <a:off x="10029713" y="1815404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7" name="TextBox 145"/>
          <p:cNvSpPr txBox="1">
            <a:spLocks noChangeArrowheads="1"/>
          </p:cNvSpPr>
          <p:nvPr/>
        </p:nvSpPr>
        <p:spPr bwMode="auto">
          <a:xfrm>
            <a:off x="9444305" y="2864600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" name="TextBox 145"/>
          <p:cNvSpPr txBox="1">
            <a:spLocks noChangeArrowheads="1"/>
          </p:cNvSpPr>
          <p:nvPr/>
        </p:nvSpPr>
        <p:spPr bwMode="auto">
          <a:xfrm>
            <a:off x="10017552" y="286459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1" name="TextBox 145"/>
          <p:cNvSpPr txBox="1">
            <a:spLocks noChangeArrowheads="1"/>
          </p:cNvSpPr>
          <p:nvPr/>
        </p:nvSpPr>
        <p:spPr bwMode="auto">
          <a:xfrm>
            <a:off x="10090605" y="346044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" name="TextBox 145"/>
          <p:cNvSpPr txBox="1">
            <a:spLocks noChangeArrowheads="1"/>
          </p:cNvSpPr>
          <p:nvPr/>
        </p:nvSpPr>
        <p:spPr bwMode="auto">
          <a:xfrm>
            <a:off x="10649368" y="346044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3" name="TextBox 145"/>
          <p:cNvSpPr txBox="1">
            <a:spLocks noChangeArrowheads="1"/>
          </p:cNvSpPr>
          <p:nvPr/>
        </p:nvSpPr>
        <p:spPr bwMode="auto">
          <a:xfrm>
            <a:off x="10070571" y="3939510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" name="TextBox 145"/>
          <p:cNvSpPr txBox="1">
            <a:spLocks noChangeArrowheads="1"/>
          </p:cNvSpPr>
          <p:nvPr/>
        </p:nvSpPr>
        <p:spPr bwMode="auto">
          <a:xfrm>
            <a:off x="10643818" y="3939509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" name="TextBox 145"/>
          <p:cNvSpPr txBox="1">
            <a:spLocks noChangeArrowheads="1"/>
          </p:cNvSpPr>
          <p:nvPr/>
        </p:nvSpPr>
        <p:spPr bwMode="auto">
          <a:xfrm>
            <a:off x="10650722" y="4437167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9451621" y="3460449"/>
            <a:ext cx="1635901" cy="111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9460725" y="4491065"/>
            <a:ext cx="1635901" cy="111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145"/>
          <p:cNvSpPr txBox="1">
            <a:spLocks noChangeArrowheads="1"/>
          </p:cNvSpPr>
          <p:nvPr/>
        </p:nvSpPr>
        <p:spPr bwMode="auto">
          <a:xfrm>
            <a:off x="10574643" y="1838640"/>
            <a:ext cx="41549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6" grpId="0"/>
      <p:bldP spid="58" grpId="0"/>
      <p:bldP spid="59" grpId="0"/>
      <p:bldP spid="60" grpId="0"/>
      <p:bldP spid="64" grpId="0"/>
      <p:bldP spid="13" grpId="0"/>
      <p:bldP spid="32" grpId="0"/>
      <p:bldP spid="33" grpId="0"/>
      <p:bldP spid="34" grpId="0"/>
      <p:bldP spid="36" grpId="0"/>
      <p:bldP spid="37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62" grpId="0"/>
      <p:bldP spid="63" grpId="0"/>
      <p:bldP spid="67" grpId="0"/>
      <p:bldP spid="68" grpId="0"/>
      <p:bldP spid="73" grpId="0"/>
      <p:bldP spid="86" grpId="0"/>
      <p:bldP spid="87" grpId="0"/>
      <p:bldP spid="88" grpId="0"/>
      <p:bldP spid="91" grpId="0"/>
      <p:bldP spid="92" grpId="0"/>
      <p:bldP spid="93" grpId="0"/>
      <p:bldP spid="94" grpId="0"/>
      <p:bldP spid="95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1055688" y="1712913"/>
            <a:ext cx="9864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先判断商是几位数，再计算并验算。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507" name="组合 4"/>
          <p:cNvGrpSpPr/>
          <p:nvPr/>
        </p:nvGrpSpPr>
        <p:grpSpPr bwMode="auto">
          <a:xfrm>
            <a:off x="1120775" y="2971800"/>
            <a:ext cx="1985963" cy="666750"/>
            <a:chOff x="3332163" y="4030166"/>
            <a:chExt cx="1985160" cy="667298"/>
          </a:xfrm>
        </p:grpSpPr>
        <p:pic>
          <p:nvPicPr>
            <p:cNvPr id="21529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752703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30" name="Text Box 4"/>
            <p:cNvSpPr txBox="1">
              <a:spLocks noChangeArrowheads="1"/>
            </p:cNvSpPr>
            <p:nvPr/>
          </p:nvSpPr>
          <p:spPr bwMode="auto">
            <a:xfrm>
              <a:off x="3874671" y="4051287"/>
              <a:ext cx="137795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3  2  7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31" name="Text Box 7"/>
            <p:cNvSpPr txBox="1">
              <a:spLocks noChangeArrowheads="1"/>
            </p:cNvSpPr>
            <p:nvPr/>
          </p:nvSpPr>
          <p:spPr bwMode="auto">
            <a:xfrm>
              <a:off x="3332163" y="4030166"/>
              <a:ext cx="58420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08" name="组合 4"/>
          <p:cNvGrpSpPr/>
          <p:nvPr/>
        </p:nvGrpSpPr>
        <p:grpSpPr bwMode="auto">
          <a:xfrm>
            <a:off x="3892550" y="2971800"/>
            <a:ext cx="1874838" cy="665163"/>
            <a:chOff x="3332163" y="4030166"/>
            <a:chExt cx="1873531" cy="665222"/>
          </a:xfrm>
        </p:grpSpPr>
        <p:pic>
          <p:nvPicPr>
            <p:cNvPr id="2152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548035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7" name="Text Box 4"/>
            <p:cNvSpPr txBox="1">
              <a:spLocks noChangeArrowheads="1"/>
            </p:cNvSpPr>
            <p:nvPr/>
          </p:nvSpPr>
          <p:spPr bwMode="auto">
            <a:xfrm>
              <a:off x="3827744" y="4049211"/>
              <a:ext cx="137795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3  2  5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8" name="Text Box 7"/>
            <p:cNvSpPr txBox="1">
              <a:spLocks noChangeArrowheads="1"/>
            </p:cNvSpPr>
            <p:nvPr/>
          </p:nvSpPr>
          <p:spPr bwMode="auto">
            <a:xfrm>
              <a:off x="3332163" y="4030166"/>
              <a:ext cx="58420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09" name="组合 4"/>
          <p:cNvGrpSpPr/>
          <p:nvPr/>
        </p:nvGrpSpPr>
        <p:grpSpPr bwMode="auto">
          <a:xfrm>
            <a:off x="6553200" y="2971800"/>
            <a:ext cx="1873250" cy="665163"/>
            <a:chOff x="3332163" y="4030166"/>
            <a:chExt cx="1873531" cy="665222"/>
          </a:xfrm>
        </p:grpSpPr>
        <p:pic>
          <p:nvPicPr>
            <p:cNvPr id="21523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548035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4" name="Text Box 4"/>
            <p:cNvSpPr txBox="1">
              <a:spLocks noChangeArrowheads="1"/>
            </p:cNvSpPr>
            <p:nvPr/>
          </p:nvSpPr>
          <p:spPr bwMode="auto">
            <a:xfrm>
              <a:off x="3827744" y="4049211"/>
              <a:ext cx="137795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8  4  8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5" name="Text Box 7"/>
            <p:cNvSpPr txBox="1">
              <a:spLocks noChangeArrowheads="1"/>
            </p:cNvSpPr>
            <p:nvPr/>
          </p:nvSpPr>
          <p:spPr bwMode="auto">
            <a:xfrm>
              <a:off x="3332163" y="4030166"/>
              <a:ext cx="58420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1510" name="组合 4"/>
          <p:cNvGrpSpPr/>
          <p:nvPr/>
        </p:nvGrpSpPr>
        <p:grpSpPr bwMode="auto">
          <a:xfrm>
            <a:off x="9212263" y="2952750"/>
            <a:ext cx="1885950" cy="665163"/>
            <a:chOff x="3332163" y="4030166"/>
            <a:chExt cx="1885267" cy="665222"/>
          </a:xfrm>
        </p:grpSpPr>
        <p:pic>
          <p:nvPicPr>
            <p:cNvPr id="21520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548035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1" name="Text Box 4"/>
            <p:cNvSpPr txBox="1">
              <a:spLocks noChangeArrowheads="1"/>
            </p:cNvSpPr>
            <p:nvPr/>
          </p:nvSpPr>
          <p:spPr bwMode="auto">
            <a:xfrm>
              <a:off x="3839480" y="4049211"/>
              <a:ext cx="137795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3  4  9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2" name="Text Box 7"/>
            <p:cNvSpPr txBox="1">
              <a:spLocks noChangeArrowheads="1"/>
            </p:cNvSpPr>
            <p:nvPr/>
          </p:nvSpPr>
          <p:spPr bwMode="auto">
            <a:xfrm>
              <a:off x="3332163" y="4030166"/>
              <a:ext cx="584200" cy="6461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1511" name="文本框 20"/>
          <p:cNvSpPr txBox="1">
            <a:spLocks noChangeArrowheads="1"/>
          </p:cNvSpPr>
          <p:nvPr/>
        </p:nvSpPr>
        <p:spPr bwMode="auto">
          <a:xfrm>
            <a:off x="577850" y="1712913"/>
            <a:ext cx="4778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476375" y="4298950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30675" y="4298950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784975" y="4287838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9345613" y="4287838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16" name="文本框 2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7" name="图片 2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215085" y="1886857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P18 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做一做 第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66493" y="3114775"/>
            <a:ext cx="1190625" cy="803076"/>
            <a:chOff x="3574264" y="2027775"/>
            <a:chExt cx="1190625" cy="803076"/>
          </a:xfrm>
        </p:grpSpPr>
        <p:sp>
          <p:nvSpPr>
            <p:cNvPr id="31" name="矩形: 圆角 30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95178" y="3114775"/>
            <a:ext cx="1190625" cy="803076"/>
            <a:chOff x="3574264" y="2027775"/>
            <a:chExt cx="1190625" cy="803076"/>
          </a:xfrm>
        </p:grpSpPr>
        <p:sp>
          <p:nvSpPr>
            <p:cNvPr id="35" name="矩形: 圆角 34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5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80322" y="3114775"/>
            <a:ext cx="1190625" cy="803076"/>
            <a:chOff x="3574264" y="2027775"/>
            <a:chExt cx="1190625" cy="803076"/>
          </a:xfrm>
        </p:grpSpPr>
        <p:sp>
          <p:nvSpPr>
            <p:cNvPr id="39" name="矩形: 圆角 38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大于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302872" y="3114775"/>
            <a:ext cx="1190625" cy="803076"/>
            <a:chOff x="3574264" y="2027775"/>
            <a:chExt cx="1190625" cy="803076"/>
          </a:xfrm>
        </p:grpSpPr>
        <p:sp>
          <p:nvSpPr>
            <p:cNvPr id="43" name="矩形: 圆角 42"/>
            <p:cNvSpPr/>
            <p:nvPr/>
          </p:nvSpPr>
          <p:spPr>
            <a:xfrm>
              <a:off x="4012412" y="2027775"/>
              <a:ext cx="333375" cy="400050"/>
            </a:xfrm>
            <a:prstGeom prst="roundRect">
              <a:avLst/>
            </a:prstGeom>
            <a:noFill/>
            <a:ln w="19050">
              <a:solidFill>
                <a:srgbClr val="FF339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3650462" y="2370675"/>
              <a:ext cx="523875" cy="180975"/>
            </a:xfrm>
            <a:custGeom>
              <a:avLst/>
              <a:gdLst>
                <a:gd name="connsiteX0" fmla="*/ 523875 w 523875"/>
                <a:gd name="connsiteY0" fmla="*/ 57150 h 180975"/>
                <a:gd name="connsiteX1" fmla="*/ 523875 w 523875"/>
                <a:gd name="connsiteY1" fmla="*/ 180975 h 180975"/>
                <a:gd name="connsiteX2" fmla="*/ 0 w 523875"/>
                <a:gd name="connsiteY2" fmla="*/ 180975 h 180975"/>
                <a:gd name="connsiteX3" fmla="*/ 0 w 523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875" h="180975">
                  <a:moveTo>
                    <a:pt x="523875" y="57150"/>
                  </a:moveTo>
                  <a:lnTo>
                    <a:pt x="523875" y="180975"/>
                  </a:lnTo>
                  <a:lnTo>
                    <a:pt x="0" y="18097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3399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18"/>
            <p:cNvSpPr>
              <a:spLocks noChangeArrowheads="1"/>
            </p:cNvSpPr>
            <p:nvPr/>
          </p:nvSpPr>
          <p:spPr bwMode="auto">
            <a:xfrm>
              <a:off x="3574264" y="2523074"/>
              <a:ext cx="1190625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 eaLnBrk="1" hangingPunct="1"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小于</a:t>
              </a:r>
              <a:r>
                <a:rPr lang="en-US" altLang="zh-CN" sz="14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</a:t>
              </a:r>
              <a:endParaRPr lang="en-US" altLang="zh-CN" sz="1400" b="1" dirty="0">
                <a:solidFill>
                  <a:srgbClr val="FF3399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11.xml><?xml version="1.0" encoding="utf-8"?>
<p:tagLst xmlns:p="http://schemas.openxmlformats.org/presentationml/2006/main">
  <p:tag name="ISLIDE.ADDREMOVEWATERMARK" val="4FDej8i1H9"/>
</p:tagLst>
</file>

<file path=ppt/tags/tag12.xml><?xml version="1.0" encoding="utf-8"?>
<p:tagLst xmlns:p="http://schemas.openxmlformats.org/presentationml/2006/main">
  <p:tag name="ISLIDE.ADDREMOVEWATERMARK" val="ycIKGxYcie"/>
</p:tagLst>
</file>

<file path=ppt/tags/tag13.xml><?xml version="1.0" encoding="utf-8"?>
<p:tagLst xmlns:p="http://schemas.openxmlformats.org/presentationml/2006/main">
  <p:tag name="ISLIDE.ADDREMOVEWATERMARK" val="4FDej8i1H9"/>
</p:tagLst>
</file>

<file path=ppt/tags/tag14.xml><?xml version="1.0" encoding="utf-8"?>
<p:tagLst xmlns:p="http://schemas.openxmlformats.org/presentationml/2006/main">
  <p:tag name="ISLIDE.ADDREMOVEWATERMARK" val="ycIKGxYcie"/>
</p:tagLst>
</file>

<file path=ppt/tags/tag15.xml><?xml version="1.0" encoding="utf-8"?>
<p:tagLst xmlns:p="http://schemas.openxmlformats.org/presentationml/2006/main">
  <p:tag name="ISLIDE.ADDREMOVEWATERMARK" val="4FDej8i1H9"/>
</p:tagLst>
</file>

<file path=ppt/tags/tag16.xml><?xml version="1.0" encoding="utf-8"?>
<p:tagLst xmlns:p="http://schemas.openxmlformats.org/presentationml/2006/main">
  <p:tag name="ISLIDE.ADDREMOVEWATERMARK" val="ycIKGxYcie"/>
</p:tagLst>
</file>

<file path=ppt/tags/tag17.xml><?xml version="1.0" encoding="utf-8"?>
<p:tagLst xmlns:p="http://schemas.openxmlformats.org/presentationml/2006/main">
  <p:tag name="ISLIDE.ADDREMOVEWATERMARK" val="4FDej8i1H9"/>
</p:tagLst>
</file>

<file path=ppt/tags/tag18.xml><?xml version="1.0" encoding="utf-8"?>
<p:tagLst xmlns:p="http://schemas.openxmlformats.org/presentationml/2006/main">
  <p:tag name="ISLIDE.ADDREMOVEWATERMARK" val="ycIKGxYcie"/>
</p:tagLst>
</file>

<file path=ppt/tags/tag19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20.xml><?xml version="1.0" encoding="utf-8"?>
<p:tagLst xmlns:p="http://schemas.openxmlformats.org/presentationml/2006/main">
  <p:tag name="ISLIDE.ADDREMOVEWATERMARK" val="ycIKGxYcie"/>
</p:tagLst>
</file>

<file path=ppt/tags/tag21.xml><?xml version="1.0" encoding="utf-8"?>
<p:tagLst xmlns:p="http://schemas.openxmlformats.org/presentationml/2006/main">
  <p:tag name="ISLIDE.ADDREMOVEWATERMARK" val="4FDej8i1H9"/>
</p:tagLst>
</file>

<file path=ppt/tags/tag2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2541</Words>
  <Application>WPS 演示</Application>
  <PresentationFormat>宽屏</PresentationFormat>
  <Paragraphs>872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Arial Unicode MS</vt:lpstr>
      <vt:lpstr>微软雅黑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291</cp:revision>
  <dcterms:created xsi:type="dcterms:W3CDTF">2018-08-15T05:40:00Z</dcterms:created>
  <dcterms:modified xsi:type="dcterms:W3CDTF">2026-02-28T06:57:45Z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BAB118A3E02845F1801BBAD640569DE0_12</vt:lpwstr>
  </property>
</Properties>
</file>