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53" r:id="rId5"/>
    <p:sldId id="298" r:id="rId6"/>
    <p:sldId id="345" r:id="rId7"/>
    <p:sldId id="303" r:id="rId8"/>
    <p:sldId id="362" r:id="rId9"/>
    <p:sldId id="355" r:id="rId10"/>
    <p:sldId id="363" r:id="rId11"/>
    <p:sldId id="349" r:id="rId12"/>
    <p:sldId id="364" r:id="rId13"/>
    <p:sldId id="365" r:id="rId14"/>
    <p:sldId id="366" r:id="rId15"/>
    <p:sldId id="368" r:id="rId16"/>
    <p:sldId id="312" r:id="rId1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74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740" userDrawn="1">
          <p15:clr>
            <a:srgbClr val="A4A3A4"/>
          </p15:clr>
        </p15:guide>
        <p15:guide id="5" pos="3839" userDrawn="1">
          <p15:clr>
            <a:srgbClr val="A4A3A4"/>
          </p15:clr>
        </p15:guide>
        <p15:guide id="6" pos="665" userDrawn="1">
          <p15:clr>
            <a:srgbClr val="A4A3A4"/>
          </p15:clr>
        </p15:guide>
        <p15:guide id="7" pos="7015" userDrawn="1">
          <p15:clr>
            <a:srgbClr val="A4A3A4"/>
          </p15:clr>
        </p15:guide>
        <p15:guide id="8" pos="2162" userDrawn="1">
          <p15:clr>
            <a:srgbClr val="A4A3A4"/>
          </p15:clr>
        </p15:guide>
        <p15:guide id="9" pos="55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6BB3"/>
    <a:srgbClr val="74C96D"/>
    <a:srgbClr val="A8D023"/>
    <a:srgbClr val="80BE19"/>
    <a:srgbClr val="DEF4E0"/>
    <a:srgbClr val="6BA8D9"/>
    <a:srgbClr val="FFFFFF"/>
    <a:srgbClr val="7FC8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4660" autoAdjust="0"/>
  </p:normalViewPr>
  <p:slideViewPr>
    <p:cSldViewPr snapToGrid="0" showGuides="1">
      <p:cViewPr varScale="1">
        <p:scale>
          <a:sx n="111" d="100"/>
          <a:sy n="111" d="100"/>
        </p:scale>
        <p:origin x="150" y="114"/>
      </p:cViewPr>
      <p:guideLst>
        <p:guide orient="horz" pos="3974"/>
        <p:guide orient="horz" pos="2160"/>
        <p:guide orient="horz" pos="740"/>
        <p:guide pos="3839"/>
        <p:guide pos="665"/>
        <p:guide pos="7015"/>
        <p:guide pos="2162"/>
        <p:guide pos="55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08T01:59: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1464.000 23.000 17064,'0.000'-4.000'92,"0.000"4.000"-32,0.000-1.000-1,0.000 1.000 1,1.000-1.000 0,-1.000 1.000 0,0.000-1.000 0,0.000 1.000 0,0.000-1.000 0,0.000 0.000 0,0.000 1.000 0,0.000-1.000 0,0.000 1.000 0,0.000-1.000 0,0.000 1.000 0,0.000-1.000 0,0.000 1.000 0,0.000-1.000 0,0.000 0.000-1,0.000 1.000 1,0.000-1.000 0,-1.000 1.000 0,1.000-1.000 0,0.000 1.000 0,0.000-1.000 0,-1.000 1.000 0,1.000-1.000 0,0.000 1.000 0,-1.000 0.000 0,1.000-1.000 0,0.000 1.000 0,-1.000-1.000 0,1.000 1.000 0,-1.000 0.000-1,1.000-1.000 1,0.000 1.000 0,-1.000 0.000 0,1.000-1.000 0,-1.000 1.000 0,1.000 0.000 0,-1.000 0.000 0,0.000 0.000 0,1.000-1.000 0,-1.000 1.000 0,1.000 0.000 0,-1.000 0.000 0,1.000 0.000 0,-1.000 0.000 0,1.000 0.000 0,-1.000 0.000-1,1.000 0.000 1,-1.000 0.000 0,0.000 0.000 0,1.000 0.000 0,-1.000 0.000 0,1.000 1.000 0,-1.000-1.000 0,1.000 0.000 0,-1.000 0.000 0,1.000 0.000 0,-1.000 1.000 0,1.000-1.000 0,-1.000 0.000 0,1.000 1.000 0,-1.000-1.000-1,1.000 0.000 1,0.000 1.000 0,-1.000-1.000 0,1.000 1.000 0,0.000-1.000 0,-1.000 1.000 0,-13.000 8.000 54,1.000 0.000 0,1.000 2.000-1,-17.000 16.000 1,5.000-5.000-46,-1090.000 984.000 1922,1056.000-953.000-2690,-58.000 69.000 1,54.000-42.000-6492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08T01:59: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1.000 0.000 17400,'1.000'1.000'60,"0.000"-1.000"0,0.000 1.000 0,0.000-1.000-1,0.000 1.000 1,0.000-1.000 0,0.000 1.000 0,0.000 0.000 0,0.000-1.000 0,0.000 1.000 0,0.000 0.000 0,0.000 0.000-1,-1.000 0.000 1,1.000 0.000 0,0.000-1.000 0,-1.000 1.000 0,1.000 0.000 0,0.000 0.000 0,-1.000 1.000 0,1.000-1.000-1,-1.000 0.000 1,1.000 0.000 0,-1.000 0.000 0,1.000 2.000 0,2.000 5.000 10,148.000 329.000 1084,187.000 618.000 0,-329.000-925.000-1639,92.000 358.000 853,-78.000-223.000-10021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08T02:00:2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1.000 625.000 19753,'0.000'-1.000'97,"0.000"0.000"1,0.000 0.000-1,0.000 0.000 0,0.000 0.000 1,0.000 0.000-1,0.000 0.000 0,0.000 0.000 1,1.000 0.000-1,-1.000 0.000 0,0.000 0.000 1,1.000 0.000-1,-1.000 0.000 0,1.000 1.000 1,-1.000-1.000-1,1.000 0.000 0,-1.000 0.000 1,1.000 0.000-1,0.000 1.000 0,-1.000-1.000 1,1.000 0.000-1,0.000 1.000 0,1.000-2.000 1,-1.000 2.000-68,1.000 0.000 0,-1.000 0.000 0,0.000 1.000 0,0.000-1.000 0,0.000 0.000 0,0.000 1.000 0,1.000-1.000 0,-1.000 1.000 0,0.000-1.000 0,0.000 1.000 0,0.000 0.000 0,0.000-1.000 0,0.000 1.000 1,0.000 0.000-1,0.000 0.000 0,0.000-1.000 0,-1.000 1.000 0,1.000 0.000 0,0.000 0.000 0,0.000 0.000 0,0.000 1.000 0,18.000 21.000 144,-2.000 1.000 0,0.000 1.000 0,-1.000 0.000 0,-2.000 1.000-1,-1.000 0.000 1,-1.000 1.000 0,-1.000 1.000 0,-1.000-1.000 0,10.000 51.000 0,-4.000 14.000 229,6.000 163.000 0,-3.000-21.000-165,-14.000-190.000-200,3.000-1.000 0,2.000 0.000 0,18.000 50.000 0,-22.000-77.000-35,0.000 0.000 0,1.000-1.000 0,1.000 1.000 0,0.000-2.000 1,1.000 1.000-1,1.000-1.000 0,19.000 22.000 0,-25.000-32.000 28,0.000 0.000 0,1.000 0.000 0,0.000 0.000 0,0.000 0.000 1,1.000-1.000-1,-1.000 0.000 0,0.000 0.000 0,1.000 0.000 0,0.000-1.000 0,0.000 1.000 0,0.000-2.000 0,0.000 1.000 0,0.000 0.000 1,0.000-1.000-1,0.000 0.000 0,0.000-1.000 0,1.000 0.000 0,-1.000 1.000 0,0.000-2.000 0,0.000 1.000 0,0.000-1.000 0,1.000 0.000 1,-1.000 0.000-1,10.000-4.000 0,6.000-4.000 23,-1.000-1.000 1,0.000-1.000-1,-1.000-1.000 0,0.000 0.000 1,20.000-18.000-1,-10.000 8.000-33,321.000-228.000 66,772.000-520.000-1103,-188.000 234.000-2770,-471.000 290.000-1461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08T02:12:2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1464.000 23.000 17064,'0.000'-4.000'92,"0.000"4.000"-32,0.000-1.000-1,0.000 1.000 1,1.000-1.000 0,-1.000 1.000 0,0.000-1.000 0,0.000 1.000 0,0.000-1.000 0,0.000 0.000 0,0.000 1.000 0,0.000-1.000 0,0.000 1.000 0,0.000-1.000 0,0.000 1.000 0,0.000-1.000 0,0.000 1.000 0,0.000-1.000 0,0.000 0.000-1,0.000 1.000 1,0.000-1.000 0,-1.000 1.000 0,1.000-1.000 0,0.000 1.000 0,0.000-1.000 0,-1.000 1.000 0,1.000-1.000 0,0.000 1.000 0,-1.000 0.000 0,1.000-1.000 0,0.000 1.000 0,-1.000-1.000 0,1.000 1.000 0,-1.000 0.000-1,1.000-1.000 1,0.000 1.000 0,-1.000 0.000 0,1.000-1.000 0,-1.000 1.000 0,1.000 0.000 0,-1.000 0.000 0,0.000 0.000 0,1.000-1.000 0,-1.000 1.000 0,1.000 0.000 0,-1.000 0.000 0,1.000 0.000 0,-1.000 0.000 0,1.000 0.000 0,-1.000 0.000-1,1.000 0.000 1,-1.000 0.000 0,0.000 0.000 0,1.000 0.000 0,-1.000 0.000 0,1.000 1.000 0,-1.000-1.000 0,1.000 0.000 0,-1.000 0.000 0,1.000 0.000 0,-1.000 1.000 0,1.000-1.000 0,-1.000 0.000 0,1.000 1.000 0,-1.000-1.000-1,1.000 0.000 1,0.000 1.000 0,-1.000-1.000 0,1.000 1.000 0,0.000-1.000 0,-1.000 1.000 0,-13.000 8.000 54,1.000 0.000 0,1.000 2.000-1,-17.000 16.000 1,5.000-5.000-46,-1090.000 984.000 1922,1056.000-953.000-2690,-58.000 69.000 1,54.000-42.000-6492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08T02:12:2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1.000 0.000 17400,'1.000'1.000'60,"0.000"-1.000"0,0.000 1.000 0,0.000-1.000-1,0.000 1.000 1,0.000-1.000 0,0.000 1.000 0,0.000 0.000 0,0.000-1.000 0,0.000 1.000 0,0.000 0.000 0,0.000 0.000-1,-1.000 0.000 1,1.000 0.000 0,0.000-1.000 0,-1.000 1.000 0,1.000 0.000 0,0.000 0.000 0,-1.000 1.000 0,1.000-1.000-1,-1.000 0.000 1,1.000 0.000 0,-1.000 0.000 0,1.000 2.000 0,2.000 5.000 10,148.000 329.000 1084,187.000 618.000 0,-329.000-925.000-1639,92.000 358.000 853,-78.000-223.000-10021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CDF89446-E256-49E9-AD46-E75D904D0A3F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44553D41-8CF4-488F-A4A2-4212DE403627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F34F1C8-6597-4598-B22A-66C26BCBB393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E380A52-97A1-42B2-983A-C11E4FC65BA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171450"/>
            <a:ext cx="12192000" cy="64674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5D0AAC57-B770-480E-B7A5-5FB9853341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6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customXml" Target="../ink/ink5.xml"/><Relationship Id="rId8" Type="http://schemas.openxmlformats.org/officeDocument/2006/relationships/customXml" Target="../ink/ink4.xml"/><Relationship Id="rId7" Type="http://schemas.openxmlformats.org/officeDocument/2006/relationships/image" Target="../media/image25.png"/><Relationship Id="rId6" Type="http://schemas.openxmlformats.org/officeDocument/2006/relationships/customXml" Target="../ink/ink3.xml"/><Relationship Id="rId5" Type="http://schemas.openxmlformats.org/officeDocument/2006/relationships/image" Target="../media/image24.png"/><Relationship Id="rId4" Type="http://schemas.openxmlformats.org/officeDocument/2006/relationships/customXml" Target="../ink/ink2.xml"/><Relationship Id="rId3" Type="http://schemas.openxmlformats.org/officeDocument/2006/relationships/image" Target="../media/image23.png"/><Relationship Id="rId2" Type="http://schemas.openxmlformats.org/officeDocument/2006/relationships/customXml" Target="../ink/ink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6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4.png"/><Relationship Id="rId7" Type="http://schemas.openxmlformats.org/officeDocument/2006/relationships/image" Target="../media/image7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20.wdp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7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0"/>
          <p:cNvSpPr txBox="1">
            <a:spLocks noChangeArrowheads="1"/>
          </p:cNvSpPr>
          <p:nvPr/>
        </p:nvSpPr>
        <p:spPr bwMode="auto">
          <a:xfrm>
            <a:off x="2355056" y="2304794"/>
            <a:ext cx="7481887" cy="144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一位数除两位数</a:t>
            </a:r>
            <a:endParaRPr lang="en-US" altLang="zh-CN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（商是两位数）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1" name="组合 11"/>
          <p:cNvGrpSpPr/>
          <p:nvPr/>
        </p:nvGrpSpPr>
        <p:grpSpPr bwMode="auto">
          <a:xfrm>
            <a:off x="5068888" y="4476608"/>
            <a:ext cx="1931987" cy="327025"/>
            <a:chOff x="242380" y="196184"/>
            <a:chExt cx="2575081" cy="436193"/>
          </a:xfrm>
        </p:grpSpPr>
        <p:sp>
          <p:nvSpPr>
            <p:cNvPr id="13" name="矩形 12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015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015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015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015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015" noProof="1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1015" noProof="1"/>
            </a:p>
          </p:txBody>
        </p:sp>
        <p:grpSp>
          <p:nvGrpSpPr>
            <p:cNvPr id="7180" name="组合 18"/>
            <p:cNvGrpSpPr/>
            <p:nvPr/>
          </p:nvGrpSpPr>
          <p:grpSpPr bwMode="auto">
            <a:xfrm>
              <a:off x="242380" y="201491"/>
              <a:ext cx="2575081" cy="430886"/>
              <a:chOff x="242380" y="201491"/>
              <a:chExt cx="2575081" cy="430886"/>
            </a:xfrm>
          </p:grpSpPr>
          <p:sp>
            <p:nvSpPr>
              <p:cNvPr id="7181" name="文本框 19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3088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15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15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20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3088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5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15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21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3088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5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15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2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3088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5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15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3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1" cy="43088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5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15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4"/>
              <p:cNvSpPr txBox="1">
                <a:spLocks noChangeArrowheads="1"/>
              </p:cNvSpPr>
              <p:nvPr/>
            </p:nvSpPr>
            <p:spPr bwMode="auto">
              <a:xfrm>
                <a:off x="1938450" y="201491"/>
                <a:ext cx="463704" cy="43088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5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15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9" name="文本框 28"/>
          <p:cNvSpPr txBox="1"/>
          <p:nvPr>
            <p:custDataLst>
              <p:tags r:id="rId1"/>
            </p:custDataLst>
          </p:nvPr>
        </p:nvSpPr>
        <p:spPr>
          <a:xfrm>
            <a:off x="276225" y="64801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2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475913" y="50800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357086" y="972457"/>
            <a:ext cx="10014857" cy="1217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园林工人种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棵树苗，如果种成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行，平均每行种多少棵？如果种成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行，平均每行种多少棵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 bwMode="auto">
          <a:xfrm>
            <a:off x="6505019" y="625509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P16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2902998" y="2537046"/>
            <a:ext cx="3752941" cy="631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÷4=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2965142" y="3343268"/>
            <a:ext cx="3752941" cy="631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÷6=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4308305" y="2537046"/>
            <a:ext cx="2261170" cy="626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4308305" y="3366285"/>
            <a:ext cx="2261170" cy="626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3488924" y="4277070"/>
            <a:ext cx="8558074" cy="1217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答：如果种成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行，平均每行种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棵；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如果种成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行，平均每行种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556615" y="-465294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99"/>
          <p:cNvSpPr txBox="1">
            <a:spLocks noChangeArrowheads="1"/>
          </p:cNvSpPr>
          <p:nvPr/>
        </p:nvSpPr>
        <p:spPr bwMode="auto">
          <a:xfrm>
            <a:off x="5040824" y="31511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提升训练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14"/>
          <p:cNvGrpSpPr/>
          <p:nvPr/>
        </p:nvGrpSpPr>
        <p:grpSpPr bwMode="auto">
          <a:xfrm>
            <a:off x="1513048" y="984288"/>
            <a:ext cx="1109662" cy="2839652"/>
            <a:chOff x="1224631" y="988692"/>
            <a:chExt cx="626269" cy="2307890"/>
          </a:xfrm>
        </p:grpSpPr>
        <p:sp>
          <p:nvSpPr>
            <p:cNvPr id="5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1  3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19"/>
          <p:cNvGrpSpPr/>
          <p:nvPr/>
        </p:nvGrpSpPr>
        <p:grpSpPr bwMode="auto">
          <a:xfrm>
            <a:off x="1030861" y="1464623"/>
            <a:ext cx="1501775" cy="673525"/>
            <a:chOff x="769873" y="1476966"/>
            <a:chExt cx="1502188" cy="671557"/>
          </a:xfrm>
        </p:grpSpPr>
        <p:pic>
          <p:nvPicPr>
            <p:cNvPr id="39" name="图片 2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2  6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1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05" name="组合 14"/>
          <p:cNvGrpSpPr/>
          <p:nvPr/>
        </p:nvGrpSpPr>
        <p:grpSpPr bwMode="auto">
          <a:xfrm>
            <a:off x="4074037" y="913198"/>
            <a:ext cx="1109662" cy="2839652"/>
            <a:chOff x="1224631" y="988692"/>
            <a:chExt cx="626269" cy="2307890"/>
          </a:xfrm>
        </p:grpSpPr>
        <p:sp>
          <p:nvSpPr>
            <p:cNvPr id="106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3  1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07" name="直接连接符 106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8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9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9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1" name="文本框 110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3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15" name="组合 19"/>
          <p:cNvGrpSpPr/>
          <p:nvPr/>
        </p:nvGrpSpPr>
        <p:grpSpPr bwMode="auto">
          <a:xfrm>
            <a:off x="3591850" y="1393533"/>
            <a:ext cx="1501775" cy="673525"/>
            <a:chOff x="769873" y="1476966"/>
            <a:chExt cx="1502188" cy="671557"/>
          </a:xfrm>
        </p:grpSpPr>
        <p:pic>
          <p:nvPicPr>
            <p:cNvPr id="116" name="图片 2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7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9  3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8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19" name="组合 14"/>
          <p:cNvGrpSpPr/>
          <p:nvPr/>
        </p:nvGrpSpPr>
        <p:grpSpPr bwMode="auto">
          <a:xfrm>
            <a:off x="6464812" y="913198"/>
            <a:ext cx="1109662" cy="2839652"/>
            <a:chOff x="1224631" y="988692"/>
            <a:chExt cx="626269" cy="2307890"/>
          </a:xfrm>
        </p:grpSpPr>
        <p:sp>
          <p:nvSpPr>
            <p:cNvPr id="120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2  2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21" name="直接连接符 120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2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3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24" name="直接连接符 123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5" name="文本框 124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7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29" name="组合 19"/>
          <p:cNvGrpSpPr/>
          <p:nvPr/>
        </p:nvGrpSpPr>
        <p:grpSpPr bwMode="auto">
          <a:xfrm>
            <a:off x="5982625" y="1393533"/>
            <a:ext cx="1501775" cy="673525"/>
            <a:chOff x="769873" y="1476966"/>
            <a:chExt cx="1502188" cy="671557"/>
          </a:xfrm>
        </p:grpSpPr>
        <p:pic>
          <p:nvPicPr>
            <p:cNvPr id="130" name="图片 2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1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8  8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2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33" name="组合 14"/>
          <p:cNvGrpSpPr/>
          <p:nvPr/>
        </p:nvGrpSpPr>
        <p:grpSpPr bwMode="auto">
          <a:xfrm>
            <a:off x="9195927" y="913198"/>
            <a:ext cx="1109662" cy="2839652"/>
            <a:chOff x="1224631" y="988692"/>
            <a:chExt cx="626269" cy="2307890"/>
          </a:xfrm>
        </p:grpSpPr>
        <p:sp>
          <p:nvSpPr>
            <p:cNvPr id="134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1  1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6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7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7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7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38" name="直接连接符 137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9" name="文本框 138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41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7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43" name="组合 19"/>
          <p:cNvGrpSpPr/>
          <p:nvPr/>
        </p:nvGrpSpPr>
        <p:grpSpPr bwMode="auto">
          <a:xfrm>
            <a:off x="8713740" y="1393533"/>
            <a:ext cx="1501775" cy="673525"/>
            <a:chOff x="769873" y="1476966"/>
            <a:chExt cx="1502188" cy="671557"/>
          </a:xfrm>
        </p:grpSpPr>
        <p:pic>
          <p:nvPicPr>
            <p:cNvPr id="144" name="图片 2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5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7  7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6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7" name="组合 14"/>
          <p:cNvGrpSpPr/>
          <p:nvPr/>
        </p:nvGrpSpPr>
        <p:grpSpPr bwMode="auto">
          <a:xfrm>
            <a:off x="1455898" y="3670338"/>
            <a:ext cx="1109662" cy="2839652"/>
            <a:chOff x="1224631" y="988692"/>
            <a:chExt cx="626269" cy="2307890"/>
          </a:xfrm>
        </p:grpSpPr>
        <p:sp>
          <p:nvSpPr>
            <p:cNvPr id="148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1  7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49" name="直接连接符 148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0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1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52" name="直接连接符 151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3" name="文本框 152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4" name="文本框 6"/>
            <p:cNvSpPr txBox="1">
              <a:spLocks noChangeArrowheads="1"/>
            </p:cNvSpPr>
            <p:nvPr/>
          </p:nvSpPr>
          <p:spPr bwMode="auto">
            <a:xfrm>
              <a:off x="1229673" y="2011159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5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6" name="文本框 6"/>
            <p:cNvSpPr txBox="1">
              <a:spLocks noChangeArrowheads="1"/>
            </p:cNvSpPr>
            <p:nvPr/>
          </p:nvSpPr>
          <p:spPr bwMode="auto">
            <a:xfrm>
              <a:off x="1229149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57" name="组合 19"/>
          <p:cNvGrpSpPr/>
          <p:nvPr/>
        </p:nvGrpSpPr>
        <p:grpSpPr bwMode="auto">
          <a:xfrm>
            <a:off x="973711" y="4150673"/>
            <a:ext cx="1501775" cy="673525"/>
            <a:chOff x="769873" y="1476966"/>
            <a:chExt cx="1502188" cy="671557"/>
          </a:xfrm>
        </p:grpSpPr>
        <p:pic>
          <p:nvPicPr>
            <p:cNvPr id="158" name="图片 2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9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3  4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0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61" name="组合 14"/>
          <p:cNvGrpSpPr/>
          <p:nvPr/>
        </p:nvGrpSpPr>
        <p:grpSpPr bwMode="auto">
          <a:xfrm>
            <a:off x="4016887" y="3599248"/>
            <a:ext cx="1109662" cy="2839652"/>
            <a:chOff x="1224631" y="988692"/>
            <a:chExt cx="626269" cy="2307890"/>
          </a:xfrm>
        </p:grpSpPr>
        <p:sp>
          <p:nvSpPr>
            <p:cNvPr id="162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1  7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63" name="直接连接符 162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4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5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66" name="直接连接符 165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7" name="文本框 166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8" name="文本框 6"/>
            <p:cNvSpPr txBox="1">
              <a:spLocks noChangeArrowheads="1"/>
            </p:cNvSpPr>
            <p:nvPr/>
          </p:nvSpPr>
          <p:spPr bwMode="auto">
            <a:xfrm>
              <a:off x="1229673" y="2011159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9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70" name="文本框 6"/>
            <p:cNvSpPr txBox="1">
              <a:spLocks noChangeArrowheads="1"/>
            </p:cNvSpPr>
            <p:nvPr/>
          </p:nvSpPr>
          <p:spPr bwMode="auto">
            <a:xfrm>
              <a:off x="1229149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71" name="组合 19"/>
          <p:cNvGrpSpPr/>
          <p:nvPr/>
        </p:nvGrpSpPr>
        <p:grpSpPr bwMode="auto">
          <a:xfrm>
            <a:off x="3534700" y="4079583"/>
            <a:ext cx="1501775" cy="673525"/>
            <a:chOff x="769873" y="1476966"/>
            <a:chExt cx="1502188" cy="671557"/>
          </a:xfrm>
        </p:grpSpPr>
        <p:pic>
          <p:nvPicPr>
            <p:cNvPr id="172" name="图片 2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3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5  1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4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5" name="组合 14"/>
          <p:cNvGrpSpPr/>
          <p:nvPr/>
        </p:nvGrpSpPr>
        <p:grpSpPr bwMode="auto">
          <a:xfrm>
            <a:off x="6407662" y="3599248"/>
            <a:ext cx="1109662" cy="2821380"/>
            <a:chOff x="1224631" y="988692"/>
            <a:chExt cx="626269" cy="2293040"/>
          </a:xfrm>
        </p:grpSpPr>
        <p:sp>
          <p:nvSpPr>
            <p:cNvPr id="176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1  4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77" name="直接连接符 176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8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79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80" name="直接连接符 179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1" name="文本框 180"/>
            <p:cNvSpPr txBox="1">
              <a:spLocks noChangeArrowheads="1"/>
            </p:cNvSpPr>
            <p:nvPr/>
          </p:nvSpPr>
          <p:spPr bwMode="auto">
            <a:xfrm>
              <a:off x="1478435" y="263543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82" name="文本框 6"/>
            <p:cNvSpPr txBox="1">
              <a:spLocks noChangeArrowheads="1"/>
            </p:cNvSpPr>
            <p:nvPr/>
          </p:nvSpPr>
          <p:spPr bwMode="auto">
            <a:xfrm>
              <a:off x="1229673" y="2011159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83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84" name="文本框 6"/>
            <p:cNvSpPr txBox="1">
              <a:spLocks noChangeArrowheads="1"/>
            </p:cNvSpPr>
            <p:nvPr/>
          </p:nvSpPr>
          <p:spPr bwMode="auto">
            <a:xfrm>
              <a:off x="1229149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85" name="组合 19"/>
          <p:cNvGrpSpPr/>
          <p:nvPr/>
        </p:nvGrpSpPr>
        <p:grpSpPr bwMode="auto">
          <a:xfrm>
            <a:off x="5925475" y="4079583"/>
            <a:ext cx="1501775" cy="673525"/>
            <a:chOff x="769873" y="1476966"/>
            <a:chExt cx="1502188" cy="671557"/>
          </a:xfrm>
        </p:grpSpPr>
        <p:pic>
          <p:nvPicPr>
            <p:cNvPr id="186" name="图片 2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7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5  6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8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89" name="组合 14"/>
          <p:cNvGrpSpPr/>
          <p:nvPr/>
        </p:nvGrpSpPr>
        <p:grpSpPr bwMode="auto">
          <a:xfrm>
            <a:off x="9138777" y="3599248"/>
            <a:ext cx="1109662" cy="2849745"/>
            <a:chOff x="1224631" y="988692"/>
            <a:chExt cx="626269" cy="2316093"/>
          </a:xfrm>
        </p:grpSpPr>
        <p:sp>
          <p:nvSpPr>
            <p:cNvPr id="190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1  4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91" name="直接连接符 190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2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7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3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94" name="直接连接符 193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5" name="文本框 194"/>
            <p:cNvSpPr txBox="1">
              <a:spLocks noChangeArrowheads="1"/>
            </p:cNvSpPr>
            <p:nvPr/>
          </p:nvSpPr>
          <p:spPr bwMode="auto">
            <a:xfrm>
              <a:off x="1478435" y="2658491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6" name="文本框 6"/>
            <p:cNvSpPr txBox="1">
              <a:spLocks noChangeArrowheads="1"/>
            </p:cNvSpPr>
            <p:nvPr/>
          </p:nvSpPr>
          <p:spPr bwMode="auto">
            <a:xfrm>
              <a:off x="1229673" y="2011159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7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8" name="文本框 6"/>
            <p:cNvSpPr txBox="1">
              <a:spLocks noChangeArrowheads="1"/>
            </p:cNvSpPr>
            <p:nvPr/>
          </p:nvSpPr>
          <p:spPr bwMode="auto">
            <a:xfrm>
              <a:off x="1229149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99" name="组合 19"/>
          <p:cNvGrpSpPr/>
          <p:nvPr/>
        </p:nvGrpSpPr>
        <p:grpSpPr bwMode="auto">
          <a:xfrm>
            <a:off x="8656590" y="4079583"/>
            <a:ext cx="1501775" cy="673525"/>
            <a:chOff x="769873" y="1476966"/>
            <a:chExt cx="1502188" cy="671557"/>
          </a:xfrm>
        </p:grpSpPr>
        <p:pic>
          <p:nvPicPr>
            <p:cNvPr id="200" name="图片 2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1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9  8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2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03" name="文本框 202"/>
          <p:cNvSpPr txBox="1"/>
          <p:nvPr/>
        </p:nvSpPr>
        <p:spPr bwMode="auto">
          <a:xfrm>
            <a:off x="473488" y="729441"/>
            <a:ext cx="1093948" cy="631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" name="文本框 203"/>
          <p:cNvSpPr txBox="1"/>
          <p:nvPr/>
        </p:nvSpPr>
        <p:spPr bwMode="auto">
          <a:xfrm>
            <a:off x="7321502" y="6277288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P19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7321502" y="6277288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P19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262" y="460212"/>
            <a:ext cx="9431337" cy="735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30000"/>
              </a:lnSpc>
              <a:defRPr/>
            </a:pPr>
            <a:r>
              <a:rPr lang="en-US" altLang="zh-CN" sz="3600" b="1" spc="-2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b="1" spc="-2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下面的计算正确吗？把错误的改正过来。</a:t>
            </a:r>
            <a:endParaRPr lang="zh-CN" altLang="en-US" sz="3600" b="1" spc="-200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492" y="1195224"/>
            <a:ext cx="10651015" cy="379054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 bwMode="auto">
          <a:xfrm>
            <a:off x="1641463" y="3298366"/>
            <a:ext cx="523782" cy="5562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2165788" y="1571795"/>
            <a:ext cx="523782" cy="450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1641463" y="3899937"/>
            <a:ext cx="523782" cy="450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899919" y="5117772"/>
            <a:ext cx="527760" cy="686160"/>
            <a:chOff x="4621570" y="5365513"/>
            <a:chExt cx="527760" cy="68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r:id="rId2" p14:bwMode="auto">
              <p14:nvContentPartPr>
                <p14:cNvPr id="30" name="墨迹 29"/>
                <p14:cNvContentPartPr/>
                <p14:nvPr/>
              </p14:nvContentPartPr>
              <p14:xfrm>
                <a:off x="4621570" y="5441833"/>
                <a:ext cx="527760" cy="484560"/>
              </p14:xfrm>
            </p:contentPart>
          </mc:Choice>
          <mc:Fallback xmlns="">
            <p:pic>
              <p:nvPicPr>
                <p:cNvPr id="30" name="墨迹 29"/>
              </p:nvPicPr>
              <p:blipFill>
                <a:blip r:embed="rId3"/>
              </p:blipFill>
              <p:spPr>
                <a:xfrm>
                  <a:off x="4621570" y="5441833"/>
                  <a:ext cx="527760" cy="48456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4" p14:bwMode="auto">
              <p14:nvContentPartPr>
                <p14:cNvPr id="31" name="墨迹 30"/>
                <p14:cNvContentPartPr/>
                <p14:nvPr/>
              </p14:nvContentPartPr>
              <p14:xfrm>
                <a:off x="4804090" y="5365513"/>
                <a:ext cx="232560" cy="686160"/>
              </p14:xfrm>
            </p:contentPart>
          </mc:Choice>
          <mc:Fallback xmlns="">
            <p:pic>
              <p:nvPicPr>
                <p:cNvPr id="31" name="墨迹 30"/>
              </p:nvPicPr>
              <p:blipFill>
                <a:blip r:embed="rId5"/>
              </p:blipFill>
              <p:spPr>
                <a:xfrm>
                  <a:off x="4804090" y="5365513"/>
                  <a:ext cx="232560" cy="686160"/>
                </a:xfrm>
                <a:prstGeom prst="rect"/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r:id="rId6" p14:bwMode="auto">
            <p14:nvContentPartPr>
              <p14:cNvPr id="33" name="墨迹 32"/>
              <p14:cNvContentPartPr/>
              <p14:nvPr/>
            </p14:nvContentPartPr>
            <p14:xfrm>
              <a:off x="6158410" y="5186953"/>
              <a:ext cx="1286640" cy="690480"/>
            </p14:xfrm>
          </p:contentPart>
        </mc:Choice>
        <mc:Fallback xmlns="">
          <p:pic>
            <p:nvPicPr>
              <p:cNvPr id="33" name="墨迹 32"/>
            </p:nvPicPr>
            <p:blipFill>
              <a:blip r:embed="rId7"/>
            </p:blipFill>
            <p:spPr>
              <a:xfrm>
                <a:off x="6158410" y="5186953"/>
                <a:ext cx="1286640" cy="690480"/>
              </a:xfrm>
              <a:prstGeom prst="rect"/>
            </p:spPr>
          </p:pic>
        </mc:Fallback>
      </mc:AlternateContent>
      <p:sp>
        <p:nvSpPr>
          <p:cNvPr id="287" name="文本框 286"/>
          <p:cNvSpPr txBox="1"/>
          <p:nvPr/>
        </p:nvSpPr>
        <p:spPr bwMode="auto">
          <a:xfrm>
            <a:off x="10095708" y="1609119"/>
            <a:ext cx="523782" cy="450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8" name="文本框 287"/>
          <p:cNvSpPr txBox="1"/>
          <p:nvPr/>
        </p:nvSpPr>
        <p:spPr bwMode="auto">
          <a:xfrm>
            <a:off x="10639404" y="3351479"/>
            <a:ext cx="523782" cy="5562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9" name="文本框 288"/>
          <p:cNvSpPr txBox="1"/>
          <p:nvPr/>
        </p:nvSpPr>
        <p:spPr bwMode="auto">
          <a:xfrm>
            <a:off x="10639404" y="3907706"/>
            <a:ext cx="523782" cy="5562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0" name="文本框 289"/>
          <p:cNvSpPr txBox="1"/>
          <p:nvPr/>
        </p:nvSpPr>
        <p:spPr bwMode="auto">
          <a:xfrm>
            <a:off x="10639404" y="4460751"/>
            <a:ext cx="523782" cy="5562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2" name="直接连接符 291"/>
          <p:cNvCxnSpPr/>
          <p:nvPr/>
        </p:nvCxnSpPr>
        <p:spPr>
          <a:xfrm>
            <a:off x="10021078" y="4396592"/>
            <a:ext cx="114210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3" name="组合 292"/>
          <p:cNvGrpSpPr/>
          <p:nvPr/>
        </p:nvGrpSpPr>
        <p:grpSpPr>
          <a:xfrm>
            <a:off x="10457993" y="5040365"/>
            <a:ext cx="527760" cy="686160"/>
            <a:chOff x="4621570" y="5365513"/>
            <a:chExt cx="527760" cy="68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r:id="rId8" p14:bwMode="auto">
              <p14:nvContentPartPr>
                <p14:cNvPr id="294" name="墨迹 293"/>
                <p14:cNvContentPartPr/>
                <p14:nvPr/>
              </p14:nvContentPartPr>
              <p14:xfrm>
                <a:off x="4621570" y="5441833"/>
                <a:ext cx="527760" cy="484560"/>
              </p14:xfrm>
            </p:contentPart>
          </mc:Choice>
          <mc:Fallback xmlns="">
            <p:pic>
              <p:nvPicPr>
                <p:cNvPr id="294" name="墨迹 293"/>
              </p:nvPicPr>
              <p:blipFill>
                <a:blip r:embed="rId3"/>
              </p:blipFill>
              <p:spPr>
                <a:xfrm>
                  <a:off x="4621570" y="5441833"/>
                  <a:ext cx="527760" cy="48456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9" p14:bwMode="auto">
              <p14:nvContentPartPr>
                <p14:cNvPr id="295" name="墨迹 294"/>
                <p14:cNvContentPartPr/>
                <p14:nvPr/>
              </p14:nvContentPartPr>
              <p14:xfrm>
                <a:off x="4804090" y="5365513"/>
                <a:ext cx="232560" cy="686160"/>
              </p14:xfrm>
            </p:contentPart>
          </mc:Choice>
          <mc:Fallback xmlns="">
            <p:pic>
              <p:nvPicPr>
                <p:cNvPr id="295" name="墨迹 294"/>
              </p:nvPicPr>
              <p:blipFill>
                <a:blip r:embed="rId5"/>
              </p:blipFill>
              <p:spPr>
                <a:xfrm>
                  <a:off x="4804090" y="5365513"/>
                  <a:ext cx="232560" cy="686160"/>
                </a:xfrm>
                <a:prstGeom prst="rect"/>
              </p:spPr>
            </p:pic>
          </mc:Fallback>
        </mc:AlternateContent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64868" y="2748426"/>
            <a:ext cx="460714" cy="40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287" grpId="0" animBg="1"/>
      <p:bldP spid="288" grpId="0" animBg="1"/>
      <p:bldP spid="289" grpId="0" animBg="1"/>
      <p:bldP spid="29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 bwMode="auto">
          <a:xfrm>
            <a:off x="702119" y="1233488"/>
            <a:ext cx="11416729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一根丝带长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）对折一次后沿折痕剪开，每段长多少厘米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）再将每段丝带剪成同样长的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小段，每小段长多少厘米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887222" y="3602292"/>
            <a:ext cx="5605018" cy="73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90÷2= 45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096000" y="3602292"/>
            <a:ext cx="5297424" cy="73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答：每段长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911416" y="4419854"/>
            <a:ext cx="5367274" cy="73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45÷3=15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096000" y="4417684"/>
            <a:ext cx="5297424" cy="73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答：每小段长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7321502" y="6277288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P19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25603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7719" y="3931415"/>
            <a:ext cx="3078834" cy="250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6" name="图片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608" name="文本框 9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38" name="图片 2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 bwMode="auto">
          <a:xfrm>
            <a:off x="605971" y="1174750"/>
            <a:ext cx="2686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958396" y="2032000"/>
            <a:ext cx="2686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9÷3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4663621" y="2032000"/>
            <a:ext cx="2686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12÷4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8368846" y="2032000"/>
            <a:ext cx="2686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600÷2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891721" y="2862368"/>
            <a:ext cx="2686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150÷5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4663621" y="2895025"/>
            <a:ext cx="2686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10÷2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8368846" y="2895025"/>
            <a:ext cx="2686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2400÷6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 bwMode="auto">
          <a:xfrm>
            <a:off x="2364695" y="2048328"/>
            <a:ext cx="14097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 bwMode="auto">
          <a:xfrm>
            <a:off x="6228783" y="2030850"/>
            <a:ext cx="14097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 bwMode="auto">
          <a:xfrm>
            <a:off x="10092871" y="2032000"/>
            <a:ext cx="14097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 bwMode="auto">
          <a:xfrm>
            <a:off x="2587171" y="2856593"/>
            <a:ext cx="14097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 bwMode="auto">
          <a:xfrm>
            <a:off x="6238082" y="2895025"/>
            <a:ext cx="14097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 bwMode="auto">
          <a:xfrm>
            <a:off x="10245271" y="2895024"/>
            <a:ext cx="14097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856002" y="3789588"/>
            <a:ext cx="2686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240÷8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 bwMode="auto">
          <a:xfrm>
            <a:off x="4627902" y="3822245"/>
            <a:ext cx="2686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300÷5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8399802" y="3822244"/>
            <a:ext cx="26860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210÷7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2551452" y="3783813"/>
            <a:ext cx="14097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6379369" y="3822244"/>
            <a:ext cx="14097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10131424" y="3816919"/>
            <a:ext cx="14097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5" name="图片 8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247" name="文本框 10"/>
          <p:cNvSpPr txBox="1">
            <a:spLocks noChangeArrowheads="1"/>
          </p:cNvSpPr>
          <p:nvPr/>
        </p:nvSpPr>
        <p:spPr bwMode="auto">
          <a:xfrm>
            <a:off x="4861719" y="228268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 bwMode="auto">
          <a:xfrm>
            <a:off x="1133475" y="1174750"/>
            <a:ext cx="10399713" cy="1217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学校派出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名志愿者去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个社区为居民普及垃圾分类知识，平均每个社区派了多少名志愿者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5554" y="1174750"/>
            <a:ext cx="540771" cy="738664"/>
            <a:chOff x="245169" y="833418"/>
            <a:chExt cx="405578" cy="553997"/>
          </a:xfrm>
        </p:grpSpPr>
        <p:sp>
          <p:nvSpPr>
            <p:cNvPr id="9" name="椭圆 8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258844" y="833418"/>
              <a:ext cx="378228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5980907" y="3670006"/>
            <a:ext cx="5452403" cy="1374775"/>
          </a:xfrm>
          <a:prstGeom prst="wedgeRoundRectCallout">
            <a:avLst>
              <a:gd name="adj1" fmla="val -36151"/>
              <a:gd name="adj2" fmla="val -7010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你知道了哪些信息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需要解决什么问题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怎样列式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634707" y="2541882"/>
            <a:ext cx="26924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36÷2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___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5925" y="3176436"/>
            <a:ext cx="5085312" cy="3019433"/>
            <a:chOff x="535925" y="3176436"/>
            <a:chExt cx="5085312" cy="301943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20875">
              <a:off x="535925" y="3176436"/>
              <a:ext cx="5085312" cy="3019433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 bwMode="auto">
            <a:xfrm>
              <a:off x="758690" y="3591331"/>
              <a:ext cx="4451350" cy="21657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小组合作：</a:t>
              </a:r>
              <a:endPara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拿出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36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根小棒分一分；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你是怎么分的，结合分的过程尝试用竖式计算。</a:t>
              </a:r>
              <a:endParaRPr 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61820" y="991623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06444" y="991623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84132" y="991623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28756" y="991623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51068" y="991623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图片 4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73378" y="991623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AutoShape 36"/>
          <p:cNvSpPr>
            <a:spLocks noChangeArrowheads="1"/>
          </p:cNvSpPr>
          <p:nvPr/>
        </p:nvSpPr>
        <p:spPr bwMode="auto">
          <a:xfrm>
            <a:off x="1420416" y="836613"/>
            <a:ext cx="1727200" cy="8159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3399FF"/>
            </a:solidFill>
            <a:prstDash val="sysDot"/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5363" name="Text Box 21"/>
          <p:cNvSpPr txBox="1">
            <a:spLocks noChangeArrowheads="1"/>
          </p:cNvSpPr>
          <p:nvPr/>
        </p:nvSpPr>
        <p:spPr bwMode="auto">
          <a:xfrm>
            <a:off x="4717654" y="296863"/>
            <a:ext cx="276225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Arial Unicode MS" panose="020B0604020202020204" pitchFamily="34" charset="-122"/>
              </a:rPr>
              <a:t>36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÷</a:t>
            </a:r>
            <a:r>
              <a:rPr lang="en-US" altLang="zh-CN" sz="3600" b="1">
                <a:latin typeface="Times New Roman" panose="02020603050405020304" pitchFamily="18" charset="0"/>
                <a:ea typeface="Arial Unicode MS" panose="020B0604020202020204" pitchFamily="34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＝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____</a:t>
            </a:r>
            <a:endParaRPr lang="zh-CN" altLang="en-US" sz="3600" b="1">
              <a:latin typeface="Times New Roman" panose="02020603050405020304" pitchFamily="18" charset="0"/>
              <a:ea typeface="Arial Unicode MS" panose="020B0604020202020204" pitchFamily="34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60676" y="988685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05300" y="988685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82988" y="988685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27612" y="988685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6708379" y="1511300"/>
            <a:ext cx="412590" cy="701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Text Box 25"/>
          <p:cNvSpPr txBox="1">
            <a:spLocks noChangeArrowheads="1"/>
          </p:cNvSpPr>
          <p:nvPr/>
        </p:nvSpPr>
        <p:spPr bwMode="auto">
          <a:xfrm>
            <a:off x="6238479" y="1511300"/>
            <a:ext cx="4127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6700282" y="1501775"/>
            <a:ext cx="4286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66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3600" b="1">
              <a:solidFill>
                <a:srgbClr val="FF66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Line 30"/>
          <p:cNvSpPr>
            <a:spLocks noChangeShapeType="1"/>
          </p:cNvSpPr>
          <p:nvPr/>
        </p:nvSpPr>
        <p:spPr bwMode="auto">
          <a:xfrm>
            <a:off x="6651229" y="2606675"/>
            <a:ext cx="106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5" name="Line 45"/>
          <p:cNvSpPr>
            <a:spLocks noChangeShapeType="1"/>
          </p:cNvSpPr>
          <p:nvPr/>
        </p:nvSpPr>
        <p:spPr bwMode="auto">
          <a:xfrm>
            <a:off x="6651229" y="3814763"/>
            <a:ext cx="106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7260829" y="3835400"/>
            <a:ext cx="4508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78"/>
          <p:cNvSpPr txBox="1">
            <a:spLocks noChangeArrowheads="1"/>
          </p:cNvSpPr>
          <p:nvPr/>
        </p:nvSpPr>
        <p:spPr bwMode="auto">
          <a:xfrm>
            <a:off x="6540104" y="242888"/>
            <a:ext cx="817562" cy="715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18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Arial Unicode MS" panose="020B0604020202020204" pitchFamily="34" charset="-122"/>
            </a:endParaRP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auto">
          <a:xfrm>
            <a:off x="6706791" y="938213"/>
            <a:ext cx="412590" cy="701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66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en-US" altLang="zh-CN" sz="3600" b="1">
              <a:solidFill>
                <a:srgbClr val="FF66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Text Box 43"/>
          <p:cNvSpPr txBox="1">
            <a:spLocks noChangeArrowheads="1"/>
          </p:cNvSpPr>
          <p:nvPr/>
        </p:nvSpPr>
        <p:spPr bwMode="auto">
          <a:xfrm>
            <a:off x="7260829" y="938213"/>
            <a:ext cx="412590" cy="701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8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en-US" altLang="zh-CN" sz="3600" b="1">
              <a:solidFill>
                <a:srgbClr val="008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Text Box 29"/>
          <p:cNvSpPr txBox="1">
            <a:spLocks noChangeArrowheads="1"/>
          </p:cNvSpPr>
          <p:nvPr/>
        </p:nvSpPr>
        <p:spPr bwMode="auto">
          <a:xfrm>
            <a:off x="6708379" y="2016125"/>
            <a:ext cx="5238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66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3600" b="1">
              <a:solidFill>
                <a:srgbClr val="FF66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Text Box 41"/>
          <p:cNvSpPr txBox="1">
            <a:spLocks noChangeArrowheads="1"/>
          </p:cNvSpPr>
          <p:nvPr/>
        </p:nvSpPr>
        <p:spPr bwMode="auto">
          <a:xfrm>
            <a:off x="7255267" y="1506939"/>
            <a:ext cx="5238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6708379" y="2677441"/>
            <a:ext cx="523875" cy="648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66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en-US" altLang="zh-CN" sz="3600" b="1">
              <a:solidFill>
                <a:srgbClr val="FF66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" name="Text Box 44"/>
          <p:cNvSpPr txBox="1">
            <a:spLocks noChangeArrowheads="1"/>
          </p:cNvSpPr>
          <p:nvPr/>
        </p:nvSpPr>
        <p:spPr bwMode="auto">
          <a:xfrm>
            <a:off x="6708379" y="3167063"/>
            <a:ext cx="11715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8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1   6</a:t>
            </a:r>
            <a:endParaRPr lang="en-US" altLang="zh-CN" sz="3600" b="1" dirty="0">
              <a:solidFill>
                <a:srgbClr val="008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" name="Text Box 41"/>
          <p:cNvSpPr txBox="1">
            <a:spLocks noChangeArrowheads="1"/>
          </p:cNvSpPr>
          <p:nvPr/>
        </p:nvSpPr>
        <p:spPr bwMode="auto">
          <a:xfrm>
            <a:off x="7250781" y="1504951"/>
            <a:ext cx="5238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8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3600" b="1">
              <a:solidFill>
                <a:srgbClr val="008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" name="Text Box 78"/>
          <p:cNvSpPr txBox="1">
            <a:spLocks noChangeArrowheads="1"/>
          </p:cNvSpPr>
          <p:nvPr/>
        </p:nvSpPr>
        <p:spPr bwMode="auto">
          <a:xfrm>
            <a:off x="8092680" y="1331119"/>
            <a:ext cx="3328987" cy="69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×2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）个十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6" name="Line 60"/>
          <p:cNvSpPr>
            <a:spLocks noChangeShapeType="1"/>
          </p:cNvSpPr>
          <p:nvPr/>
        </p:nvSpPr>
        <p:spPr bwMode="auto">
          <a:xfrm>
            <a:off x="6930629" y="2590800"/>
            <a:ext cx="0" cy="7143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Line 61"/>
          <p:cNvSpPr>
            <a:spLocks noChangeShapeType="1"/>
          </p:cNvSpPr>
          <p:nvPr/>
        </p:nvSpPr>
        <p:spPr bwMode="auto">
          <a:xfrm flipV="1">
            <a:off x="6930629" y="2481263"/>
            <a:ext cx="1403350" cy="1143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Text Box 78"/>
          <p:cNvSpPr txBox="1">
            <a:spLocks noChangeArrowheads="1"/>
          </p:cNvSpPr>
          <p:nvPr/>
        </p:nvSpPr>
        <p:spPr bwMode="auto">
          <a:xfrm>
            <a:off x="8311754" y="2008188"/>
            <a:ext cx="2978150" cy="69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</a:rPr>
              <a:t>个十减</a:t>
            </a: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</a:rPr>
              <a:t>个十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" name="Text Box 41"/>
          <p:cNvSpPr txBox="1">
            <a:spLocks noChangeArrowheads="1"/>
          </p:cNvSpPr>
          <p:nvPr/>
        </p:nvSpPr>
        <p:spPr bwMode="auto">
          <a:xfrm>
            <a:off x="7255906" y="1501383"/>
            <a:ext cx="53090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8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3600" b="1">
              <a:solidFill>
                <a:srgbClr val="008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Oval 77"/>
          <p:cNvSpPr>
            <a:spLocks noChangeArrowheads="1"/>
          </p:cNvSpPr>
          <p:nvPr/>
        </p:nvSpPr>
        <p:spPr bwMode="auto">
          <a:xfrm>
            <a:off x="6654404" y="2727325"/>
            <a:ext cx="1079500" cy="503238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" name="Line 61"/>
          <p:cNvSpPr>
            <a:spLocks noChangeShapeType="1"/>
          </p:cNvSpPr>
          <p:nvPr/>
        </p:nvSpPr>
        <p:spPr bwMode="auto">
          <a:xfrm>
            <a:off x="7733904" y="2941638"/>
            <a:ext cx="5048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Text Box 78"/>
          <p:cNvSpPr txBox="1">
            <a:spLocks noChangeArrowheads="1"/>
          </p:cNvSpPr>
          <p:nvPr/>
        </p:nvSpPr>
        <p:spPr bwMode="auto">
          <a:xfrm>
            <a:off x="8311754" y="2643188"/>
            <a:ext cx="3141662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剩下的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个十和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个一合起来是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16</a:t>
            </a:r>
            <a:endParaRPr lang="en-US" altLang="zh-CN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3" name="Text Box 78"/>
          <p:cNvSpPr txBox="1">
            <a:spLocks noChangeArrowheads="1"/>
          </p:cNvSpPr>
          <p:nvPr/>
        </p:nvSpPr>
        <p:spPr bwMode="auto">
          <a:xfrm>
            <a:off x="8173766" y="3722688"/>
            <a:ext cx="3368308" cy="6957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 2×8 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）个一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4" name="组合 3"/>
          <p:cNvGrpSpPr/>
          <p:nvPr/>
        </p:nvGrpSpPr>
        <p:grpSpPr bwMode="auto">
          <a:xfrm>
            <a:off x="1134666" y="1652588"/>
            <a:ext cx="2032000" cy="1008062"/>
            <a:chOff x="551233" y="3623777"/>
            <a:chExt cx="1868487" cy="709835"/>
          </a:xfrm>
        </p:grpSpPr>
        <p:sp>
          <p:nvSpPr>
            <p:cNvPr id="15459" name="Line 55"/>
            <p:cNvSpPr>
              <a:spLocks noChangeShapeType="1"/>
            </p:cNvSpPr>
            <p:nvPr/>
          </p:nvSpPr>
          <p:spPr bwMode="auto">
            <a:xfrm flipH="1">
              <a:off x="984564" y="3623777"/>
              <a:ext cx="233052" cy="147780"/>
            </a:xfrm>
            <a:prstGeom prst="line">
              <a:avLst/>
            </a:prstGeom>
            <a:noFill/>
            <a:ln w="38100">
              <a:solidFill>
                <a:srgbClr val="3399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0" name="Line 56"/>
            <p:cNvSpPr>
              <a:spLocks noChangeShapeType="1"/>
            </p:cNvSpPr>
            <p:nvPr/>
          </p:nvSpPr>
          <p:spPr bwMode="auto">
            <a:xfrm>
              <a:off x="1845394" y="3623778"/>
              <a:ext cx="198040" cy="144949"/>
            </a:xfrm>
            <a:prstGeom prst="line">
              <a:avLst/>
            </a:prstGeom>
            <a:noFill/>
            <a:ln w="38100">
              <a:solidFill>
                <a:srgbClr val="3399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1" name="AutoShape 58"/>
            <p:cNvSpPr>
              <a:spLocks noChangeArrowheads="1"/>
            </p:cNvSpPr>
            <p:nvPr/>
          </p:nvSpPr>
          <p:spPr bwMode="auto">
            <a:xfrm>
              <a:off x="551233" y="3757612"/>
              <a:ext cx="863600" cy="576000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3399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5462" name="AutoShape 58"/>
            <p:cNvSpPr>
              <a:spLocks noChangeArrowheads="1"/>
            </p:cNvSpPr>
            <p:nvPr/>
          </p:nvSpPr>
          <p:spPr bwMode="auto">
            <a:xfrm>
              <a:off x="1556120" y="3757612"/>
              <a:ext cx="863600" cy="576000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3399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40" name="AutoShape 58"/>
          <p:cNvSpPr>
            <a:spLocks noChangeArrowheads="1"/>
          </p:cNvSpPr>
          <p:nvPr/>
        </p:nvSpPr>
        <p:spPr bwMode="auto">
          <a:xfrm>
            <a:off x="3361928" y="1836738"/>
            <a:ext cx="1691595" cy="817562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3399FF"/>
            </a:solidFill>
            <a:prstDash val="sysDot"/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1" name="AutoShape 58"/>
          <p:cNvSpPr>
            <a:spLocks noChangeArrowheads="1"/>
          </p:cNvSpPr>
          <p:nvPr/>
        </p:nvSpPr>
        <p:spPr bwMode="auto">
          <a:xfrm>
            <a:off x="1983979" y="4160838"/>
            <a:ext cx="1254125" cy="609600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3399FF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42" name="AutoShape 58"/>
          <p:cNvSpPr>
            <a:spLocks noChangeArrowheads="1"/>
          </p:cNvSpPr>
          <p:nvPr/>
        </p:nvSpPr>
        <p:spPr bwMode="auto">
          <a:xfrm>
            <a:off x="4368404" y="4143375"/>
            <a:ext cx="1250950" cy="6127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3399FF"/>
            </a:solidFill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43" name="图片 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266" y="909638"/>
            <a:ext cx="40957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9391" y="909638"/>
            <a:ext cx="40957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8516" y="909638"/>
            <a:ext cx="40957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图片 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7541" y="1952625"/>
            <a:ext cx="4095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图片 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7191" y="1938338"/>
            <a:ext cx="40957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图片 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254" y="1927225"/>
            <a:ext cx="40957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Line 61"/>
          <p:cNvSpPr>
            <a:spLocks noChangeShapeType="1"/>
          </p:cNvSpPr>
          <p:nvPr/>
        </p:nvSpPr>
        <p:spPr bwMode="auto">
          <a:xfrm flipV="1">
            <a:off x="7043341" y="1863725"/>
            <a:ext cx="1250950" cy="4667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5" name="组合 6301"/>
          <p:cNvGrpSpPr/>
          <p:nvPr/>
        </p:nvGrpSpPr>
        <p:grpSpPr bwMode="auto">
          <a:xfrm>
            <a:off x="1141016" y="2649538"/>
            <a:ext cx="2689225" cy="1127125"/>
            <a:chOff x="614760" y="4542777"/>
            <a:chExt cx="2472500" cy="810010"/>
          </a:xfrm>
        </p:grpSpPr>
        <p:sp>
          <p:nvSpPr>
            <p:cNvPr id="15450" name="Line 56"/>
            <p:cNvSpPr>
              <a:spLocks noChangeShapeType="1"/>
            </p:cNvSpPr>
            <p:nvPr/>
          </p:nvSpPr>
          <p:spPr bwMode="auto">
            <a:xfrm>
              <a:off x="3078390" y="4542777"/>
              <a:ext cx="8870" cy="231935"/>
            </a:xfrm>
            <a:prstGeom prst="line">
              <a:avLst/>
            </a:prstGeom>
            <a:noFill/>
            <a:ln w="38100">
              <a:solidFill>
                <a:srgbClr val="3399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451" name="组合 6300"/>
            <p:cNvGrpSpPr/>
            <p:nvPr/>
          </p:nvGrpSpPr>
          <p:grpSpPr bwMode="auto">
            <a:xfrm>
              <a:off x="614760" y="4776787"/>
              <a:ext cx="1868487" cy="576000"/>
              <a:chOff x="614760" y="4776787"/>
              <a:chExt cx="1868487" cy="576000"/>
            </a:xfrm>
          </p:grpSpPr>
          <p:grpSp>
            <p:nvGrpSpPr>
              <p:cNvPr id="15452" name="组合 119"/>
              <p:cNvGrpSpPr/>
              <p:nvPr/>
            </p:nvGrpSpPr>
            <p:grpSpPr bwMode="auto">
              <a:xfrm>
                <a:off x="614760" y="4776787"/>
                <a:ext cx="1868487" cy="576000"/>
                <a:chOff x="551233" y="3757612"/>
                <a:chExt cx="1868487" cy="576000"/>
              </a:xfrm>
            </p:grpSpPr>
            <p:sp>
              <p:nvSpPr>
                <p:cNvPr id="15457" name="AutoShape 58"/>
                <p:cNvSpPr>
                  <a:spLocks noChangeArrowheads="1"/>
                </p:cNvSpPr>
                <p:nvPr/>
              </p:nvSpPr>
              <p:spPr bwMode="auto">
                <a:xfrm>
                  <a:off x="551233" y="3757612"/>
                  <a:ext cx="863600" cy="576000"/>
                </a:xfrm>
                <a:prstGeom prst="roundRect">
                  <a:avLst>
                    <a:gd name="adj" fmla="val 16667"/>
                  </a:avLst>
                </a:prstGeom>
                <a:noFill/>
                <a:ln w="19050">
                  <a:solidFill>
                    <a:srgbClr val="3399FF"/>
                  </a:solidFill>
                  <a:round/>
                </a:ln>
              </p:spPr>
              <p:txBody>
                <a:bodyPr wrap="none" lIns="90000" tIns="46800" rIns="90000" bIns="46800" anchor="ctr"/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</a:pPr>
                  <a:endParaRPr lang="zh-CN" altLang="en-US">
                    <a:latin typeface="Calibri" panose="020F0502020204030204" pitchFamily="34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54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556120" y="3757612"/>
                  <a:ext cx="863600" cy="576000"/>
                </a:xfrm>
                <a:prstGeom prst="roundRect">
                  <a:avLst>
                    <a:gd name="adj" fmla="val 16667"/>
                  </a:avLst>
                </a:prstGeom>
                <a:noFill/>
                <a:ln w="19050">
                  <a:solidFill>
                    <a:srgbClr val="3399FF"/>
                  </a:solidFill>
                  <a:round/>
                </a:ln>
              </p:spPr>
              <p:txBody>
                <a:bodyPr wrap="none" lIns="90000" tIns="46800" rIns="90000" bIns="46800" anchor="ctr"/>
                <a:lstStyle/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</a:pPr>
                  <a:endParaRPr lang="zh-CN" altLang="en-US">
                    <a:latin typeface="Calibri" panose="020F0502020204030204" pitchFamily="34" charset="0"/>
                    <a:ea typeface="楷体_GB2312" panose="02010609030101010101" pitchFamily="49" charset="-122"/>
                  </a:endParaRPr>
                </a:p>
              </p:txBody>
            </p:sp>
          </p:grpSp>
          <p:pic>
            <p:nvPicPr>
              <p:cNvPr id="15453" name="图片 12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57266" y="4849164"/>
                <a:ext cx="287188" cy="4348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55" name="图片 126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766916" y="4849164"/>
                <a:ext cx="287188" cy="4348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65" name="图片 6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0543" y="3131057"/>
            <a:ext cx="252413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图片 6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45559" y="3131057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6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82829" y="3131057"/>
            <a:ext cx="252413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图片 6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15337" y="3131057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图片 6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2607" y="3131057"/>
            <a:ext cx="252413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图片 6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85115" y="3131057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图片 7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22385" y="3131057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图片 7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59655" y="3131057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图片 7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4195" y="3131057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图片 7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71465" y="3131057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图片 7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08735" y="3131057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图片 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46005" y="3131057"/>
            <a:ext cx="252413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AutoShape 58"/>
          <p:cNvSpPr>
            <a:spLocks noChangeArrowheads="1"/>
          </p:cNvSpPr>
          <p:nvPr/>
        </p:nvSpPr>
        <p:spPr bwMode="auto">
          <a:xfrm>
            <a:off x="3366691" y="2978150"/>
            <a:ext cx="2427288" cy="8159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3399FF"/>
            </a:solidFill>
            <a:prstDash val="sysDot"/>
            <a:round/>
          </a:ln>
        </p:spPr>
        <p:txBody>
          <a:bodyPr wrap="none" lIns="90000" tIns="46800" rIns="90000" bIns="46800" anchor="ctr"/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5448" name="Line 55"/>
          <p:cNvSpPr>
            <a:spLocks noChangeShapeType="1"/>
          </p:cNvSpPr>
          <p:nvPr/>
        </p:nvSpPr>
        <p:spPr bwMode="auto">
          <a:xfrm flipH="1">
            <a:off x="3022246" y="3812495"/>
            <a:ext cx="647413" cy="328784"/>
          </a:xfrm>
          <a:prstGeom prst="line">
            <a:avLst/>
          </a:prstGeom>
          <a:noFill/>
          <a:ln w="38100">
            <a:solidFill>
              <a:srgbClr val="3399FF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49" name="Line 56"/>
          <p:cNvSpPr>
            <a:spLocks noChangeShapeType="1"/>
          </p:cNvSpPr>
          <p:nvPr/>
        </p:nvSpPr>
        <p:spPr bwMode="auto">
          <a:xfrm flipH="1">
            <a:off x="4584059" y="3809999"/>
            <a:ext cx="7799" cy="328613"/>
          </a:xfrm>
          <a:prstGeom prst="line">
            <a:avLst/>
          </a:prstGeom>
          <a:noFill/>
          <a:ln w="38100">
            <a:solidFill>
              <a:srgbClr val="3399FF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1141016" y="4051806"/>
            <a:ext cx="4556125" cy="817057"/>
            <a:chOff x="1141016" y="4051806"/>
            <a:chExt cx="4556125" cy="817057"/>
          </a:xfrm>
        </p:grpSpPr>
        <p:sp>
          <p:nvSpPr>
            <p:cNvPr id="15446" name="AutoShape 58"/>
            <p:cNvSpPr>
              <a:spLocks noChangeArrowheads="1"/>
            </p:cNvSpPr>
            <p:nvPr/>
          </p:nvSpPr>
          <p:spPr bwMode="auto">
            <a:xfrm>
              <a:off x="1141016" y="4051807"/>
              <a:ext cx="2190943" cy="817056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3399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  <a:ea typeface="楷体_GB2312" panose="02010609030101010101" pitchFamily="49" charset="-122"/>
              </a:endParaRPr>
            </a:p>
          </p:txBody>
        </p:sp>
        <p:sp>
          <p:nvSpPr>
            <p:cNvPr id="15447" name="AutoShape 58"/>
            <p:cNvSpPr>
              <a:spLocks noChangeArrowheads="1"/>
            </p:cNvSpPr>
            <p:nvPr/>
          </p:nvSpPr>
          <p:spPr bwMode="auto">
            <a:xfrm>
              <a:off x="3506198" y="4051806"/>
              <a:ext cx="2190943" cy="817056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3399FF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>
                <a:latin typeface="Calibri" panose="020F050202020403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5442" name="图片 15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90245" y="4141279"/>
              <a:ext cx="312090" cy="6168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44" name="图片 15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50253" y="4141279"/>
              <a:ext cx="312090" cy="6168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8" name="图片 8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41129" y="4208463"/>
            <a:ext cx="25241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图片 8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66371" y="4208463"/>
            <a:ext cx="25717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图片 8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6381" y="4208463"/>
            <a:ext cx="25717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图片 9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6386" y="4208463"/>
            <a:ext cx="25241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" name="图片 9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81628" y="4208463"/>
            <a:ext cx="25717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9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1633" y="4208463"/>
            <a:ext cx="252412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9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54129" y="4183063"/>
            <a:ext cx="252412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9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65027" y="4183063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图片 9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0688" y="4183063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图片 9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12010" y="4183063"/>
            <a:ext cx="252412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图片 9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22908" y="4183063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" name="图片 9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4229" y="4183063"/>
            <a:ext cx="252412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Line 61"/>
          <p:cNvSpPr>
            <a:spLocks noChangeShapeType="1"/>
          </p:cNvSpPr>
          <p:nvPr/>
        </p:nvSpPr>
        <p:spPr bwMode="auto">
          <a:xfrm>
            <a:off x="7679929" y="3733800"/>
            <a:ext cx="631825" cy="3048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1" name="文本框 100"/>
          <p:cNvSpPr txBox="1"/>
          <p:nvPr>
            <p:custDataLst>
              <p:tags r:id="rId5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438" name="图片 10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1295063" y="6435725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49924" y="988685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72234" y="988685"/>
            <a:ext cx="2555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8035" y="3131057"/>
            <a:ext cx="252413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8507" y="3131057"/>
            <a:ext cx="252413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图片 3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3051" y="3131057"/>
            <a:ext cx="252413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96925" y="3131057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5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36876" y="4208463"/>
            <a:ext cx="25717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5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6376" y="4208463"/>
            <a:ext cx="25717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5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96349" y="4196015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5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38569" y="4196015"/>
            <a:ext cx="257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图片 4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27404" y="1514475"/>
            <a:ext cx="112395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AutoShape 27"/>
          <p:cNvSpPr>
            <a:spLocks noChangeArrowheads="1"/>
          </p:cNvSpPr>
          <p:nvPr/>
        </p:nvSpPr>
        <p:spPr bwMode="auto">
          <a:xfrm>
            <a:off x="5803492" y="4921629"/>
            <a:ext cx="5826826" cy="663384"/>
          </a:xfrm>
          <a:prstGeom prst="wedgeRoundRectCallout">
            <a:avLst>
              <a:gd name="adj1" fmla="val -35653"/>
              <a:gd name="adj2" fmla="val -9261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如果从个位算起，方便吗？</a:t>
            </a:r>
            <a:endParaRPr lang="en-US" altLang="zh-CN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2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3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5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6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"/>
                            </p:stCondLst>
                            <p:childTnLst>
                              <p:par>
                                <p:cTn id="91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2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3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00"/>
                            </p:stCondLst>
                            <p:childTnLst>
                              <p:par>
                                <p:cTn id="1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7" dur="indefinit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8" dur="indefinite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9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0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1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2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3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5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9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0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2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3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5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6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1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2" dur="indefinite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7037E-7 L 0.04609 0.15347 " pathEditMode="relative" rAng="0" ptsTypes="AA">
                                      <p:cBhvr>
                                        <p:cTn id="2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7662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7 L 0.0461 0.15347 " pathEditMode="relative" rAng="0" ptsTypes="AA">
                                      <p:cBhvr>
                                        <p:cTn id="2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7662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7 L 0.0461 0.15347 " pathEditMode="relative" rAng="0" ptsTypes="AA">
                                      <p:cBhvr>
                                        <p:cTn id="2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7662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04609 0.15347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7662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7 L 0.0461 0.15347 " pathEditMode="relative" rAng="0" ptsTypes="AA">
                                      <p:cBhvr>
                                        <p:cTn id="2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7662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0.04609 0.15347 " pathEditMode="relative" rAng="0" ptsTypes="AA">
                                      <p:cBhvr>
                                        <p:cTn id="2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7" presetClass="emph" presetSubtype="0" fill="remove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4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5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-0.00013 0.1618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9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0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1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2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4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5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6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7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500"/>
                            </p:stCondLst>
                            <p:childTnLst>
                              <p:par>
                                <p:cTn id="25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0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1" dur="indefinite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3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4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5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6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9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500"/>
                            </p:stCondLst>
                            <p:childTnLst>
                              <p:par>
                                <p:cTn id="3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000"/>
                            </p:stCondLst>
                            <p:childTnLst>
                              <p:par>
                                <p:cTn id="3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9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0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1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2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2" dur="500"/>
                                        <p:tgtEl>
                                          <p:spTgt spid="1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5" dur="500"/>
                                        <p:tgtEl>
                                          <p:spTgt spid="1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500"/>
                            </p:stCondLst>
                            <p:childTnLst>
                              <p:par>
                                <p:cTn id="3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0" dur="indefinite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1" dur="indefinite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5" dur="indefinite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6" dur="indefinite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0" dur="indefinite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1" dur="indefinite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85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6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0" dur="indefinite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91" dur="indefinite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5" dur="indefinit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96" dur="indefinit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0" dur="indefinite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1" dur="indefinite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05" dur="indefinite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6" dur="indefinite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0" dur="indefinite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1" dur="indefinite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5" dur="indefinite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6" dur="indefinite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0" dur="indefinite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1" dur="indefinite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3" dur="indefinit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4" dur="indefinite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6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7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9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0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2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3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5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6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500"/>
                            </p:stCondLst>
                            <p:childTnLst>
                              <p:par>
                                <p:cTn id="448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2" fill="hold">
                      <p:stCondLst>
                        <p:cond delay="indefinite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6" fill="hold">
                      <p:stCondLst>
                        <p:cond delay="indefinite"/>
                      </p:stCondLst>
                      <p:childTnLst>
                        <p:par>
                          <p:cTn id="457" fill="hold">
                            <p:stCondLst>
                              <p:cond delay="0"/>
                            </p:stCondLst>
                            <p:childTnLst>
                              <p:par>
                                <p:cTn id="4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500"/>
                            </p:stCondLst>
                            <p:childTnLst>
                              <p:par>
                                <p:cTn id="4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8" fill="hold">
                      <p:stCondLst>
                        <p:cond delay="indefinite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3" fill="hold">
                      <p:stCondLst>
                        <p:cond delay="indefinite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7" fill="hold">
                      <p:stCondLst>
                        <p:cond delay="indefinite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3" fill="hold">
                      <p:stCondLst>
                        <p:cond delay="indefinite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11" grpId="0"/>
      <p:bldP spid="11" grpId="1"/>
      <p:bldP spid="12" grpId="0" build="allAtOnce"/>
      <p:bldP spid="13" grpId="0"/>
      <p:bldP spid="13" grpId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2" grpId="1"/>
      <p:bldP spid="22" grpId="2"/>
      <p:bldP spid="23" grpId="0"/>
      <p:bldP spid="24" grpId="0"/>
      <p:bldP spid="24" grpId="1"/>
      <p:bldP spid="25" grpId="0" bldLvl="0"/>
      <p:bldP spid="26" grpId="0" animBg="1"/>
      <p:bldP spid="27" grpId="0" animBg="1"/>
      <p:bldP spid="28" grpId="0" bldLvl="0"/>
      <p:bldP spid="29" grpId="0"/>
      <p:bldP spid="29" grpId="1"/>
      <p:bldP spid="29" grpId="2"/>
      <p:bldP spid="29" grpId="3"/>
      <p:bldP spid="30" grpId="0" bldLvl="0" animBg="1"/>
      <p:bldP spid="30" grpId="1" bldLvl="0" animBg="1"/>
      <p:bldP spid="31" grpId="0" animBg="1"/>
      <p:bldP spid="32" grpId="0" bldLvl="0"/>
      <p:bldP spid="33" grpId="0" bldLvl="0"/>
      <p:bldP spid="40" grpId="0" bldLvl="0" animBg="1"/>
      <p:bldP spid="41" grpId="0" bldLvl="0" animBg="1"/>
      <p:bldP spid="42" grpId="0" bldLvl="0" animBg="1"/>
      <p:bldP spid="54" grpId="0" animBg="1"/>
      <p:bldP spid="77" grpId="0" bldLvl="0" animBg="1"/>
      <p:bldP spid="15448" grpId="0" animBg="1"/>
      <p:bldP spid="15449" grpId="0" animBg="1"/>
      <p:bldP spid="100" grpId="0" animBg="1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7"/>
          <p:cNvSpPr txBox="1">
            <a:spLocks noChangeArrowheads="1"/>
          </p:cNvSpPr>
          <p:nvPr/>
        </p:nvSpPr>
        <p:spPr bwMode="auto">
          <a:xfrm>
            <a:off x="1158875" y="642938"/>
            <a:ext cx="24765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回顾检验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5"/>
          <p:cNvGrpSpPr/>
          <p:nvPr/>
        </p:nvGrpSpPr>
        <p:grpSpPr bwMode="auto">
          <a:xfrm>
            <a:off x="2584450" y="3317875"/>
            <a:ext cx="2449513" cy="2006600"/>
            <a:chOff x="2483037" y="4509120"/>
            <a:chExt cx="2448272" cy="2006535"/>
          </a:xfrm>
        </p:grpSpPr>
        <p:sp>
          <p:nvSpPr>
            <p:cNvPr id="16399" name="TextBox 18"/>
            <p:cNvSpPr txBox="1">
              <a:spLocks noChangeArrowheads="1"/>
            </p:cNvSpPr>
            <p:nvPr/>
          </p:nvSpPr>
          <p:spPr bwMode="auto">
            <a:xfrm>
              <a:off x="2483037" y="4509120"/>
              <a:ext cx="2448272" cy="13747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514350" indent="-514350" eaLnBrk="1" hangingPunct="1">
                <a:lnSpc>
                  <a:spcPct val="120000"/>
                </a:lnSpc>
              </a:pPr>
              <a:r>
                <a:rPr lang="zh-CN" altLang="zh-CN" sz="3600" b="1" noProof="1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rPr>
                <a:t>      </a:t>
              </a:r>
              <a:r>
                <a:rPr lang="en-US" altLang="zh-CN" sz="3600" b="1" noProof="1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zh-CN" sz="3600" b="1" noProof="1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en-US" altLang="zh-CN" sz="3600" b="1" noProof="1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zh-CN" sz="3600" b="1" noProof="1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endParaRPr>
            </a:p>
            <a:p>
              <a:pPr marL="514350" indent="-514350" eaLnBrk="1" hangingPunct="1">
                <a:lnSpc>
                  <a:spcPct val="120000"/>
                </a:lnSpc>
              </a:pPr>
              <a:r>
                <a:rPr lang="zh-CN" altLang="zh-CN" sz="3600" b="1" noProof="1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rPr>
                <a:t> ×       2</a:t>
              </a:r>
              <a:endParaRPr lang="zh-CN" altLang="en-US" sz="3600" b="1" noProof="1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6400" name="直接连接符 20"/>
            <p:cNvCxnSpPr>
              <a:cxnSpLocks noChangeShapeType="1"/>
            </p:cNvCxnSpPr>
            <p:nvPr/>
          </p:nvCxnSpPr>
          <p:spPr bwMode="auto">
            <a:xfrm>
              <a:off x="2730538" y="5803461"/>
              <a:ext cx="158987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16401" name="TextBox 21"/>
            <p:cNvSpPr txBox="1">
              <a:spLocks noChangeArrowheads="1"/>
            </p:cNvSpPr>
            <p:nvPr/>
          </p:nvSpPr>
          <p:spPr bwMode="auto">
            <a:xfrm>
              <a:off x="3102065" y="5975987"/>
              <a:ext cx="539727" cy="53966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endParaRPr lang="zh-CN" altLang="en-US" sz="36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6402" name="TextBox 22"/>
            <p:cNvSpPr txBox="1">
              <a:spLocks noChangeArrowheads="1"/>
            </p:cNvSpPr>
            <p:nvPr/>
          </p:nvSpPr>
          <p:spPr bwMode="auto">
            <a:xfrm>
              <a:off x="3736463" y="5975987"/>
              <a:ext cx="539727" cy="53966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endParaRPr lang="zh-CN" altLang="en-US" sz="36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8" name="组合 30"/>
          <p:cNvGrpSpPr/>
          <p:nvPr/>
        </p:nvGrpSpPr>
        <p:grpSpPr bwMode="auto">
          <a:xfrm>
            <a:off x="3201988" y="4692650"/>
            <a:ext cx="1169987" cy="700088"/>
            <a:chOff x="4341617" y="5545374"/>
            <a:chExt cx="1168154" cy="698913"/>
          </a:xfrm>
        </p:grpSpPr>
        <p:sp>
          <p:nvSpPr>
            <p:cNvPr id="16397" name="TextBox 24"/>
            <p:cNvSpPr txBox="1">
              <a:spLocks noChangeArrowheads="1"/>
            </p:cNvSpPr>
            <p:nvPr/>
          </p:nvSpPr>
          <p:spPr bwMode="auto">
            <a:xfrm>
              <a:off x="4341617" y="5545374"/>
              <a:ext cx="499506" cy="698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6398" name="TextBox 29"/>
            <p:cNvSpPr txBox="1">
              <a:spLocks noChangeArrowheads="1"/>
            </p:cNvSpPr>
            <p:nvPr/>
          </p:nvSpPr>
          <p:spPr bwMode="auto">
            <a:xfrm>
              <a:off x="5010265" y="5545374"/>
              <a:ext cx="499506" cy="698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20000"/>
                </a:lnSpc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pic>
        <p:nvPicPr>
          <p:cNvPr id="12" name="Picture 2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86913" y="1042431"/>
            <a:ext cx="1791625" cy="218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5811838" y="652463"/>
            <a:ext cx="3997325" cy="1316037"/>
          </a:xfrm>
          <a:prstGeom prst="wedgeRoundRectCallout">
            <a:avLst>
              <a:gd name="adj1" fmla="val 60356"/>
              <a:gd name="adj2" fmla="val 3257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我们的计算正确吗？怎么检验呢？</a:t>
            </a:r>
            <a:endParaRPr lang="en-US" altLang="zh-CN" sz="3200" b="1">
              <a:solidFill>
                <a:srgbClr val="1C1C1C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90138" y="3895941"/>
            <a:ext cx="1887537" cy="201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5562600" y="2946400"/>
            <a:ext cx="4495800" cy="1374775"/>
          </a:xfrm>
          <a:prstGeom prst="wedgeRoundRectCallout">
            <a:avLst>
              <a:gd name="adj1" fmla="val 57764"/>
              <a:gd name="adj2" fmla="val 3938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当没有余数时，可以用商和除数相乘来验算。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393" name="Text Box 21"/>
          <p:cNvSpPr txBox="1">
            <a:spLocks noChangeArrowheads="1"/>
          </p:cNvSpPr>
          <p:nvPr/>
        </p:nvSpPr>
        <p:spPr bwMode="auto">
          <a:xfrm>
            <a:off x="2271713" y="1614488"/>
            <a:ext cx="276225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36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÷</a:t>
            </a:r>
            <a:r>
              <a:rPr lang="en-US" altLang="zh-CN" sz="3600" b="1">
                <a:latin typeface="Times New Roman" panose="02020603050405020304" pitchFamily="18" charset="0"/>
                <a:ea typeface="Arial Unicode MS" panose="020B0604020202020204" pitchFamily="34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＝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____</a:t>
            </a:r>
            <a:endParaRPr lang="zh-CN" altLang="en-US" sz="3600" b="1">
              <a:latin typeface="Times New Roman" panose="02020603050405020304" pitchFamily="18" charset="0"/>
              <a:ea typeface="Arial Unicode MS" panose="020B0604020202020204" pitchFamily="34" charset="-122"/>
            </a:endParaRPr>
          </a:p>
        </p:txBody>
      </p:sp>
      <p:sp>
        <p:nvSpPr>
          <p:cNvPr id="16394" name="Text Box 78"/>
          <p:cNvSpPr txBox="1">
            <a:spLocks noChangeArrowheads="1"/>
          </p:cNvSpPr>
          <p:nvPr/>
        </p:nvSpPr>
        <p:spPr bwMode="auto">
          <a:xfrm>
            <a:off x="3984435" y="1560513"/>
            <a:ext cx="817562" cy="71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18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6" name="图片 1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78"/>
          <p:cNvSpPr txBox="1">
            <a:spLocks noChangeArrowheads="1"/>
          </p:cNvSpPr>
          <p:nvPr/>
        </p:nvSpPr>
        <p:spPr bwMode="auto">
          <a:xfrm>
            <a:off x="3599103" y="4188451"/>
            <a:ext cx="817562" cy="499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782" y="1511420"/>
            <a:ext cx="11083636" cy="5232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 bwMode="auto">
          <a:xfrm>
            <a:off x="655782" y="698620"/>
            <a:ext cx="2276104" cy="631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计算。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b="70081"/>
          <a:stretch>
            <a:fillRect/>
          </a:stretch>
        </p:blipFill>
        <p:spPr>
          <a:xfrm>
            <a:off x="3805015" y="-346639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99"/>
          <p:cNvSpPr txBox="1">
            <a:spLocks noChangeArrowheads="1"/>
          </p:cNvSpPr>
          <p:nvPr/>
        </p:nvSpPr>
        <p:spPr bwMode="auto">
          <a:xfrm>
            <a:off x="5306790" y="132786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57"/>
          <p:cNvSpPr txBox="1">
            <a:spLocks noChangeArrowheads="1"/>
          </p:cNvSpPr>
          <p:nvPr/>
        </p:nvSpPr>
        <p:spPr bwMode="auto">
          <a:xfrm>
            <a:off x="1575236" y="164494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Box 58"/>
          <p:cNvSpPr txBox="1">
            <a:spLocks noChangeArrowheads="1"/>
          </p:cNvSpPr>
          <p:nvPr/>
        </p:nvSpPr>
        <p:spPr bwMode="auto">
          <a:xfrm>
            <a:off x="1560437" y="326380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Box 60"/>
          <p:cNvSpPr txBox="1">
            <a:spLocks noChangeArrowheads="1"/>
          </p:cNvSpPr>
          <p:nvPr/>
        </p:nvSpPr>
        <p:spPr bwMode="auto">
          <a:xfrm>
            <a:off x="2361211" y="408395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Box 61"/>
          <p:cNvSpPr txBox="1">
            <a:spLocks noChangeArrowheads="1"/>
          </p:cNvSpPr>
          <p:nvPr/>
        </p:nvSpPr>
        <p:spPr bwMode="auto">
          <a:xfrm>
            <a:off x="2359397" y="1605545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62"/>
          <p:cNvSpPr txBox="1">
            <a:spLocks noChangeArrowheads="1"/>
          </p:cNvSpPr>
          <p:nvPr/>
        </p:nvSpPr>
        <p:spPr bwMode="auto">
          <a:xfrm>
            <a:off x="2359397" y="492565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TextBox 64"/>
          <p:cNvSpPr txBox="1">
            <a:spLocks noChangeArrowheads="1"/>
          </p:cNvSpPr>
          <p:nvPr/>
        </p:nvSpPr>
        <p:spPr bwMode="auto">
          <a:xfrm>
            <a:off x="2333584" y="577859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57"/>
          <p:cNvSpPr txBox="1">
            <a:spLocks noChangeArrowheads="1"/>
          </p:cNvSpPr>
          <p:nvPr/>
        </p:nvSpPr>
        <p:spPr bwMode="auto">
          <a:xfrm>
            <a:off x="4518792" y="164494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TextBox 58"/>
          <p:cNvSpPr txBox="1">
            <a:spLocks noChangeArrowheads="1"/>
          </p:cNvSpPr>
          <p:nvPr/>
        </p:nvSpPr>
        <p:spPr bwMode="auto">
          <a:xfrm>
            <a:off x="4503993" y="326380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Box 60"/>
          <p:cNvSpPr txBox="1">
            <a:spLocks noChangeArrowheads="1"/>
          </p:cNvSpPr>
          <p:nvPr/>
        </p:nvSpPr>
        <p:spPr bwMode="auto">
          <a:xfrm>
            <a:off x="5304767" y="408395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61"/>
          <p:cNvSpPr txBox="1">
            <a:spLocks noChangeArrowheads="1"/>
          </p:cNvSpPr>
          <p:nvPr/>
        </p:nvSpPr>
        <p:spPr bwMode="auto">
          <a:xfrm>
            <a:off x="5302953" y="1605545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Box 64"/>
          <p:cNvSpPr txBox="1">
            <a:spLocks noChangeArrowheads="1"/>
          </p:cNvSpPr>
          <p:nvPr/>
        </p:nvSpPr>
        <p:spPr bwMode="auto">
          <a:xfrm>
            <a:off x="5277140" y="577859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TextBox 57"/>
          <p:cNvSpPr txBox="1">
            <a:spLocks noChangeArrowheads="1"/>
          </p:cNvSpPr>
          <p:nvPr/>
        </p:nvSpPr>
        <p:spPr bwMode="auto">
          <a:xfrm>
            <a:off x="4503993" y="4077820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Box 60"/>
          <p:cNvSpPr txBox="1">
            <a:spLocks noChangeArrowheads="1"/>
          </p:cNvSpPr>
          <p:nvPr/>
        </p:nvSpPr>
        <p:spPr bwMode="auto">
          <a:xfrm>
            <a:off x="5312343" y="496834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TextBox 57"/>
          <p:cNvSpPr txBox="1">
            <a:spLocks noChangeArrowheads="1"/>
          </p:cNvSpPr>
          <p:nvPr/>
        </p:nvSpPr>
        <p:spPr bwMode="auto">
          <a:xfrm>
            <a:off x="4511569" y="4962210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4" name="组合 8262"/>
          <p:cNvGrpSpPr/>
          <p:nvPr/>
        </p:nvGrpSpPr>
        <p:grpSpPr bwMode="auto">
          <a:xfrm>
            <a:off x="6997246" y="3287396"/>
            <a:ext cx="4602163" cy="3349628"/>
            <a:chOff x="921" y="987"/>
            <a:chExt cx="2899" cy="2110"/>
          </a:xfrm>
        </p:grpSpPr>
        <p:pic>
          <p:nvPicPr>
            <p:cNvPr id="25" name="Picture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3096" y="1985"/>
              <a:ext cx="724" cy="1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AutoShape 27"/>
            <p:cNvSpPr>
              <a:spLocks noChangeArrowheads="1"/>
            </p:cNvSpPr>
            <p:nvPr/>
          </p:nvSpPr>
          <p:spPr bwMode="auto">
            <a:xfrm>
              <a:off x="921" y="987"/>
              <a:ext cx="2819" cy="920"/>
            </a:xfrm>
            <a:prstGeom prst="wedgeRoundRectCallout">
              <a:avLst>
                <a:gd name="adj1" fmla="val 34615"/>
                <a:gd name="adj2" fmla="val 6678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对比两个竖式有什么不一样？</a:t>
              </a:r>
              <a:endParaRPr lang="en-US" alt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AutoShape 27"/>
          <p:cNvSpPr>
            <a:spLocks noChangeArrowheads="1"/>
          </p:cNvSpPr>
          <p:nvPr/>
        </p:nvSpPr>
        <p:spPr bwMode="auto">
          <a:xfrm>
            <a:off x="231882" y="223342"/>
            <a:ext cx="4139871" cy="1234938"/>
          </a:xfrm>
          <a:prstGeom prst="wedgeRoundRectCallout">
            <a:avLst>
              <a:gd name="adj1" fmla="val -5792"/>
              <a:gd name="adj2" fmla="val 56826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被除数最高位上的数除以除数，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没有余数。</a:t>
            </a:r>
            <a:endParaRPr lang="zh-CN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6344794" y="1120211"/>
            <a:ext cx="3844235" cy="1195583"/>
          </a:xfrm>
          <a:prstGeom prst="wedgeRoundRectCallout">
            <a:avLst>
              <a:gd name="adj1" fmla="val -56736"/>
              <a:gd name="adj2" fmla="val 3154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被除数最高位的数除以除数，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有余数。</a:t>
            </a:r>
            <a:endParaRPr lang="zh-CN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492841" y="5140832"/>
            <a:ext cx="3844235" cy="1132859"/>
            <a:chOff x="6492841" y="5140832"/>
            <a:chExt cx="3844235" cy="113285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100000" contras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492841" y="5140832"/>
              <a:ext cx="3844235" cy="1132859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 bwMode="auto">
            <a:xfrm>
              <a:off x="6927002" y="5310379"/>
              <a:ext cx="2757486" cy="7603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4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验算下吧！</a:t>
              </a:r>
              <a:endParaRPr 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 bwMode="auto">
          <a:xfrm>
            <a:off x="6505019" y="625509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P16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0" name="图片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79094" y="319314"/>
            <a:ext cx="12033813" cy="844530"/>
          </a:xfrm>
          <a:prstGeom prst="wedgeRoundRectCallout">
            <a:avLst>
              <a:gd name="adj1" fmla="val -49929"/>
              <a:gd name="adj2" fmla="val -975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一位数除两位数（商是两位数）该怎么计算？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34816" y="1267995"/>
            <a:ext cx="6708715" cy="526995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 eaLnBrk="1" fontAlgn="auto" hangingPunct="1">
              <a:lnSpc>
                <a:spcPct val="120000"/>
              </a:lnSpc>
              <a:defRPr/>
            </a:pPr>
            <a:r>
              <a:rPr lang="zh-CN" altLang="en-US" sz="3200" b="1" spc="-2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笔算一位数除两位数时，先用一位数去除十位上的数，商写在十位上，然后将余数和个位上的数合并，再用一位数去除，商写在个位上。为了简洁，末位前面的余数如果是</a:t>
            </a:r>
            <a:r>
              <a:rPr lang="en-US" altLang="zh-CN" sz="3200" b="1" spc="-2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spc="-2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，可以省略不写。</a:t>
            </a:r>
            <a:endParaRPr lang="en-US" altLang="zh-CN" sz="3200" b="1" spc="-200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lnSpc>
                <a:spcPct val="120000"/>
              </a:lnSpc>
              <a:defRPr/>
            </a:pPr>
            <a:r>
              <a:rPr lang="zh-CN" altLang="en-US" sz="3200" b="1" spc="-2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当没有余数时可以用“</a:t>
            </a:r>
            <a:r>
              <a:rPr lang="zh-CN" altLang="en-US" sz="3200" b="1" spc="-2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商</a:t>
            </a:r>
            <a:r>
              <a:rPr lang="en-US" altLang="zh-CN" sz="3200" b="1" spc="-2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200" b="1" spc="-2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除数＝被除数</a:t>
            </a:r>
            <a:r>
              <a:rPr lang="zh-CN" altLang="en-US" sz="3200" b="1" spc="-2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”来验算。</a:t>
            </a:r>
            <a:endParaRPr lang="zh-CN" altLang="en-US" sz="3200" b="1" spc="-200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244" y="1506317"/>
            <a:ext cx="4677533" cy="4103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782" y="1511420"/>
            <a:ext cx="11083636" cy="5232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 bwMode="auto">
          <a:xfrm>
            <a:off x="655782" y="698620"/>
            <a:ext cx="2276104" cy="631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计算。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b="70081"/>
          <a:stretch>
            <a:fillRect/>
          </a:stretch>
        </p:blipFill>
        <p:spPr>
          <a:xfrm>
            <a:off x="3805015" y="-346639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99"/>
          <p:cNvSpPr txBox="1">
            <a:spLocks noChangeArrowheads="1"/>
          </p:cNvSpPr>
          <p:nvPr/>
        </p:nvSpPr>
        <p:spPr bwMode="auto">
          <a:xfrm>
            <a:off x="5306790" y="132786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57"/>
          <p:cNvSpPr txBox="1">
            <a:spLocks noChangeArrowheads="1"/>
          </p:cNvSpPr>
          <p:nvPr/>
        </p:nvSpPr>
        <p:spPr bwMode="auto">
          <a:xfrm>
            <a:off x="1575236" y="164494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Box 58"/>
          <p:cNvSpPr txBox="1">
            <a:spLocks noChangeArrowheads="1"/>
          </p:cNvSpPr>
          <p:nvPr/>
        </p:nvSpPr>
        <p:spPr bwMode="auto">
          <a:xfrm>
            <a:off x="1560437" y="326380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Box 60"/>
          <p:cNvSpPr txBox="1">
            <a:spLocks noChangeArrowheads="1"/>
          </p:cNvSpPr>
          <p:nvPr/>
        </p:nvSpPr>
        <p:spPr bwMode="auto">
          <a:xfrm>
            <a:off x="2361211" y="408395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Box 61"/>
          <p:cNvSpPr txBox="1">
            <a:spLocks noChangeArrowheads="1"/>
          </p:cNvSpPr>
          <p:nvPr/>
        </p:nvSpPr>
        <p:spPr bwMode="auto">
          <a:xfrm>
            <a:off x="2359397" y="1605545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62"/>
          <p:cNvSpPr txBox="1">
            <a:spLocks noChangeArrowheads="1"/>
          </p:cNvSpPr>
          <p:nvPr/>
        </p:nvSpPr>
        <p:spPr bwMode="auto">
          <a:xfrm>
            <a:off x="2359397" y="492565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TextBox 64"/>
          <p:cNvSpPr txBox="1">
            <a:spLocks noChangeArrowheads="1"/>
          </p:cNvSpPr>
          <p:nvPr/>
        </p:nvSpPr>
        <p:spPr bwMode="auto">
          <a:xfrm>
            <a:off x="2333584" y="577859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57"/>
          <p:cNvSpPr txBox="1">
            <a:spLocks noChangeArrowheads="1"/>
          </p:cNvSpPr>
          <p:nvPr/>
        </p:nvSpPr>
        <p:spPr bwMode="auto">
          <a:xfrm>
            <a:off x="4518792" y="164494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TextBox 58"/>
          <p:cNvSpPr txBox="1">
            <a:spLocks noChangeArrowheads="1"/>
          </p:cNvSpPr>
          <p:nvPr/>
        </p:nvSpPr>
        <p:spPr bwMode="auto">
          <a:xfrm>
            <a:off x="4503993" y="326380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Box 60"/>
          <p:cNvSpPr txBox="1">
            <a:spLocks noChangeArrowheads="1"/>
          </p:cNvSpPr>
          <p:nvPr/>
        </p:nvSpPr>
        <p:spPr bwMode="auto">
          <a:xfrm>
            <a:off x="5304767" y="408395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61"/>
          <p:cNvSpPr txBox="1">
            <a:spLocks noChangeArrowheads="1"/>
          </p:cNvSpPr>
          <p:nvPr/>
        </p:nvSpPr>
        <p:spPr bwMode="auto">
          <a:xfrm>
            <a:off x="5302953" y="1605545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Box 64"/>
          <p:cNvSpPr txBox="1">
            <a:spLocks noChangeArrowheads="1"/>
          </p:cNvSpPr>
          <p:nvPr/>
        </p:nvSpPr>
        <p:spPr bwMode="auto">
          <a:xfrm>
            <a:off x="5277140" y="577859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TextBox 57"/>
          <p:cNvSpPr txBox="1">
            <a:spLocks noChangeArrowheads="1"/>
          </p:cNvSpPr>
          <p:nvPr/>
        </p:nvSpPr>
        <p:spPr bwMode="auto">
          <a:xfrm>
            <a:off x="4503993" y="4077820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Box 60"/>
          <p:cNvSpPr txBox="1">
            <a:spLocks noChangeArrowheads="1"/>
          </p:cNvSpPr>
          <p:nvPr/>
        </p:nvSpPr>
        <p:spPr bwMode="auto">
          <a:xfrm>
            <a:off x="5312343" y="496834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TextBox 57"/>
          <p:cNvSpPr txBox="1">
            <a:spLocks noChangeArrowheads="1"/>
          </p:cNvSpPr>
          <p:nvPr/>
        </p:nvSpPr>
        <p:spPr bwMode="auto">
          <a:xfrm>
            <a:off x="4511569" y="4962210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Box 57"/>
          <p:cNvSpPr txBox="1">
            <a:spLocks noChangeArrowheads="1"/>
          </p:cNvSpPr>
          <p:nvPr/>
        </p:nvSpPr>
        <p:spPr bwMode="auto">
          <a:xfrm>
            <a:off x="7775270" y="1675280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Box 61"/>
          <p:cNvSpPr txBox="1">
            <a:spLocks noChangeArrowheads="1"/>
          </p:cNvSpPr>
          <p:nvPr/>
        </p:nvSpPr>
        <p:spPr bwMode="auto">
          <a:xfrm>
            <a:off x="8287788" y="167527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Box 57"/>
          <p:cNvSpPr txBox="1">
            <a:spLocks noChangeArrowheads="1"/>
          </p:cNvSpPr>
          <p:nvPr/>
        </p:nvSpPr>
        <p:spPr bwMode="auto">
          <a:xfrm>
            <a:off x="7772178" y="2912130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244179" y="3648529"/>
            <a:ext cx="177553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57"/>
          <p:cNvSpPr txBox="1">
            <a:spLocks noChangeArrowheads="1"/>
          </p:cNvSpPr>
          <p:nvPr/>
        </p:nvSpPr>
        <p:spPr bwMode="auto">
          <a:xfrm>
            <a:off x="7772178" y="3635925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" name="TextBox 57"/>
          <p:cNvSpPr txBox="1">
            <a:spLocks noChangeArrowheads="1"/>
          </p:cNvSpPr>
          <p:nvPr/>
        </p:nvSpPr>
        <p:spPr bwMode="auto">
          <a:xfrm>
            <a:off x="8287788" y="3640174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" name="TextBox 57"/>
          <p:cNvSpPr txBox="1">
            <a:spLocks noChangeArrowheads="1"/>
          </p:cNvSpPr>
          <p:nvPr/>
        </p:nvSpPr>
        <p:spPr bwMode="auto">
          <a:xfrm>
            <a:off x="7763760" y="4301242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" name="TextBox 57"/>
          <p:cNvSpPr txBox="1">
            <a:spLocks noChangeArrowheads="1"/>
          </p:cNvSpPr>
          <p:nvPr/>
        </p:nvSpPr>
        <p:spPr bwMode="auto">
          <a:xfrm>
            <a:off x="8279370" y="4307069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235539" y="5005570"/>
            <a:ext cx="177553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57"/>
          <p:cNvSpPr txBox="1">
            <a:spLocks noChangeArrowheads="1"/>
          </p:cNvSpPr>
          <p:nvPr/>
        </p:nvSpPr>
        <p:spPr bwMode="auto">
          <a:xfrm>
            <a:off x="8279370" y="4980885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" name="TextBox 57"/>
          <p:cNvSpPr txBox="1">
            <a:spLocks noChangeArrowheads="1"/>
          </p:cNvSpPr>
          <p:nvPr/>
        </p:nvSpPr>
        <p:spPr bwMode="auto">
          <a:xfrm>
            <a:off x="10635571" y="1703553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" name="TextBox 61"/>
          <p:cNvSpPr txBox="1">
            <a:spLocks noChangeArrowheads="1"/>
          </p:cNvSpPr>
          <p:nvPr/>
        </p:nvSpPr>
        <p:spPr bwMode="auto">
          <a:xfrm>
            <a:off x="11148089" y="1703552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" name="TextBox 57"/>
          <p:cNvSpPr txBox="1">
            <a:spLocks noChangeArrowheads="1"/>
          </p:cNvSpPr>
          <p:nvPr/>
        </p:nvSpPr>
        <p:spPr bwMode="auto">
          <a:xfrm>
            <a:off x="10632479" y="2940403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0104480" y="3676802"/>
            <a:ext cx="177553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57"/>
          <p:cNvSpPr txBox="1">
            <a:spLocks noChangeArrowheads="1"/>
          </p:cNvSpPr>
          <p:nvPr/>
        </p:nvSpPr>
        <p:spPr bwMode="auto">
          <a:xfrm>
            <a:off x="10632479" y="366419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" name="TextBox 57"/>
          <p:cNvSpPr txBox="1">
            <a:spLocks noChangeArrowheads="1"/>
          </p:cNvSpPr>
          <p:nvPr/>
        </p:nvSpPr>
        <p:spPr bwMode="auto">
          <a:xfrm>
            <a:off x="11148089" y="3668447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" name="TextBox 57"/>
          <p:cNvSpPr txBox="1">
            <a:spLocks noChangeArrowheads="1"/>
          </p:cNvSpPr>
          <p:nvPr/>
        </p:nvSpPr>
        <p:spPr bwMode="auto">
          <a:xfrm>
            <a:off x="10624061" y="4329515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" name="TextBox 57"/>
          <p:cNvSpPr txBox="1">
            <a:spLocks noChangeArrowheads="1"/>
          </p:cNvSpPr>
          <p:nvPr/>
        </p:nvSpPr>
        <p:spPr bwMode="auto">
          <a:xfrm>
            <a:off x="11139671" y="4335342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10095840" y="5033843"/>
            <a:ext cx="177553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57"/>
          <p:cNvSpPr txBox="1">
            <a:spLocks noChangeArrowheads="1"/>
          </p:cNvSpPr>
          <p:nvPr/>
        </p:nvSpPr>
        <p:spPr bwMode="auto">
          <a:xfrm>
            <a:off x="11139671" y="5009158"/>
            <a:ext cx="46679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6505019" y="625509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P16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30" grpId="0"/>
      <p:bldP spid="31" grpId="0"/>
      <p:bldP spid="32" grpId="0"/>
      <p:bldP spid="36" grpId="0"/>
      <p:bldP spid="38" grpId="0"/>
      <p:bldP spid="39" grpId="0"/>
      <p:bldP spid="40" grpId="0"/>
      <p:bldP spid="41" grpId="0"/>
      <p:bldP spid="43" grpId="0"/>
      <p:bldP spid="44" grpId="0"/>
      <p:bldP spid="45" grpId="0"/>
      <p:bldP spid="46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4"/>
          <p:cNvGrpSpPr/>
          <p:nvPr/>
        </p:nvGrpSpPr>
        <p:grpSpPr bwMode="auto">
          <a:xfrm>
            <a:off x="1319373" y="1475292"/>
            <a:ext cx="1109662" cy="3221037"/>
            <a:chOff x="1224631" y="988692"/>
            <a:chExt cx="626269" cy="2617856"/>
          </a:xfrm>
        </p:grpSpPr>
        <p:sp>
          <p:nvSpPr>
            <p:cNvPr id="21550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1  4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230240" y="2219562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552" name="文本框 5"/>
            <p:cNvSpPr txBox="1">
              <a:spLocks noChangeArrowheads="1"/>
            </p:cNvSpPr>
            <p:nvPr/>
          </p:nvSpPr>
          <p:spPr bwMode="auto">
            <a:xfrm>
              <a:off x="1236599" y="1748631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1553" name="文本框 6"/>
            <p:cNvSpPr txBox="1">
              <a:spLocks noChangeArrowheads="1"/>
            </p:cNvSpPr>
            <p:nvPr/>
          </p:nvSpPr>
          <p:spPr bwMode="auto">
            <a:xfrm>
              <a:off x="1435287" y="215067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230240" y="2960148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556" name="文本框 9"/>
            <p:cNvSpPr txBox="1">
              <a:spLocks noChangeArrowheads="1"/>
            </p:cNvSpPr>
            <p:nvPr/>
          </p:nvSpPr>
          <p:spPr bwMode="auto">
            <a:xfrm>
              <a:off x="1420982" y="2960254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1229673" y="2150504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1434763" y="2496945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1229149" y="2496773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5"/>
          <p:cNvGrpSpPr/>
          <p:nvPr/>
        </p:nvGrpSpPr>
        <p:grpSpPr bwMode="auto">
          <a:xfrm>
            <a:off x="3933272" y="1478190"/>
            <a:ext cx="1167676" cy="3218139"/>
            <a:chOff x="1176250" y="990506"/>
            <a:chExt cx="659216" cy="2616121"/>
          </a:xfrm>
        </p:grpSpPr>
        <p:sp>
          <p:nvSpPr>
            <p:cNvPr id="21543" name="文本框 11"/>
            <p:cNvSpPr txBox="1">
              <a:spLocks noChangeArrowheads="1"/>
            </p:cNvSpPr>
            <p:nvPr/>
          </p:nvSpPr>
          <p:spPr bwMode="auto">
            <a:xfrm>
              <a:off x="1208106" y="990506"/>
              <a:ext cx="627360" cy="5254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2 5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236846" y="2227054"/>
              <a:ext cx="544010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545" name="文本框 13"/>
            <p:cNvSpPr txBox="1">
              <a:spLocks noChangeArrowheads="1"/>
            </p:cNvSpPr>
            <p:nvPr/>
          </p:nvSpPr>
          <p:spPr bwMode="auto">
            <a:xfrm>
              <a:off x="1236460" y="1757754"/>
              <a:ext cx="346239" cy="5254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1546" name="文本框 14"/>
            <p:cNvSpPr txBox="1">
              <a:spLocks noChangeArrowheads="1"/>
            </p:cNvSpPr>
            <p:nvPr/>
          </p:nvSpPr>
          <p:spPr bwMode="auto">
            <a:xfrm>
              <a:off x="1207314" y="2151721"/>
              <a:ext cx="553869" cy="5254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1 5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1547" name="文本框 15"/>
            <p:cNvSpPr txBox="1">
              <a:spLocks noChangeArrowheads="1"/>
            </p:cNvSpPr>
            <p:nvPr/>
          </p:nvSpPr>
          <p:spPr bwMode="auto">
            <a:xfrm>
              <a:off x="1176250" y="2499512"/>
              <a:ext cx="625273" cy="5254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1 5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236846" y="2961364"/>
              <a:ext cx="553869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549" name="文本框 17"/>
            <p:cNvSpPr txBox="1">
              <a:spLocks noChangeArrowheads="1"/>
            </p:cNvSpPr>
            <p:nvPr/>
          </p:nvSpPr>
          <p:spPr bwMode="auto">
            <a:xfrm>
              <a:off x="1400649" y="2960057"/>
              <a:ext cx="346239" cy="6465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24"/>
          <p:cNvGrpSpPr/>
          <p:nvPr/>
        </p:nvGrpSpPr>
        <p:grpSpPr bwMode="auto">
          <a:xfrm>
            <a:off x="6307875" y="1486403"/>
            <a:ext cx="1952461" cy="3209926"/>
            <a:chOff x="926930" y="997183"/>
            <a:chExt cx="1102269" cy="2609445"/>
          </a:xfrm>
        </p:grpSpPr>
        <p:sp>
          <p:nvSpPr>
            <p:cNvPr id="21536" name="文本框 19"/>
            <p:cNvSpPr txBox="1">
              <a:spLocks noChangeArrowheads="1"/>
            </p:cNvSpPr>
            <p:nvPr/>
          </p:nvSpPr>
          <p:spPr bwMode="auto">
            <a:xfrm>
              <a:off x="1177695" y="997183"/>
              <a:ext cx="627360" cy="5254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1 9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236846" y="2212859"/>
              <a:ext cx="544010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538" name="文本框 21"/>
            <p:cNvSpPr txBox="1">
              <a:spLocks noChangeArrowheads="1"/>
            </p:cNvSpPr>
            <p:nvPr/>
          </p:nvSpPr>
          <p:spPr bwMode="auto">
            <a:xfrm>
              <a:off x="1236460" y="1766878"/>
              <a:ext cx="346239" cy="5254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1539" name="文本框 22"/>
            <p:cNvSpPr txBox="1">
              <a:spLocks noChangeArrowheads="1"/>
            </p:cNvSpPr>
            <p:nvPr/>
          </p:nvSpPr>
          <p:spPr bwMode="auto">
            <a:xfrm>
              <a:off x="926930" y="2151721"/>
              <a:ext cx="1102269" cy="5254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4 5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1540" name="文本框 23"/>
            <p:cNvSpPr txBox="1">
              <a:spLocks noChangeArrowheads="1"/>
            </p:cNvSpPr>
            <p:nvPr/>
          </p:nvSpPr>
          <p:spPr bwMode="auto">
            <a:xfrm>
              <a:off x="1105225" y="2492669"/>
              <a:ext cx="749723" cy="5254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4 5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215337" y="2961364"/>
              <a:ext cx="58971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542" name="文本框 25"/>
            <p:cNvSpPr txBox="1">
              <a:spLocks noChangeArrowheads="1"/>
            </p:cNvSpPr>
            <p:nvPr/>
          </p:nvSpPr>
          <p:spPr bwMode="auto">
            <a:xfrm>
              <a:off x="1403847" y="2960058"/>
              <a:ext cx="346239" cy="6465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32"/>
          <p:cNvGrpSpPr/>
          <p:nvPr/>
        </p:nvGrpSpPr>
        <p:grpSpPr bwMode="auto">
          <a:xfrm>
            <a:off x="9672375" y="1450939"/>
            <a:ext cx="1172015" cy="3211442"/>
            <a:chOff x="1177694" y="997183"/>
            <a:chExt cx="661019" cy="2609265"/>
          </a:xfrm>
        </p:grpSpPr>
        <p:sp>
          <p:nvSpPr>
            <p:cNvPr id="21529" name="文本框 27"/>
            <p:cNvSpPr txBox="1">
              <a:spLocks noChangeArrowheads="1"/>
            </p:cNvSpPr>
            <p:nvPr/>
          </p:nvSpPr>
          <p:spPr bwMode="auto">
            <a:xfrm>
              <a:off x="1177694" y="997183"/>
              <a:ext cx="627361" cy="5251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1 9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299462" y="2203173"/>
              <a:ext cx="5076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531" name="文本框 29"/>
            <p:cNvSpPr txBox="1">
              <a:spLocks noChangeArrowheads="1"/>
            </p:cNvSpPr>
            <p:nvPr/>
          </p:nvSpPr>
          <p:spPr bwMode="auto">
            <a:xfrm>
              <a:off x="1236460" y="1767872"/>
              <a:ext cx="346239" cy="5251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1532" name="文本框 30"/>
            <p:cNvSpPr txBox="1">
              <a:spLocks noChangeArrowheads="1"/>
            </p:cNvSpPr>
            <p:nvPr/>
          </p:nvSpPr>
          <p:spPr bwMode="auto">
            <a:xfrm>
              <a:off x="1188804" y="2145861"/>
              <a:ext cx="649909" cy="5251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3 6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1533" name="文本框 31"/>
            <p:cNvSpPr txBox="1">
              <a:spLocks noChangeArrowheads="1"/>
            </p:cNvSpPr>
            <p:nvPr/>
          </p:nvSpPr>
          <p:spPr bwMode="auto">
            <a:xfrm>
              <a:off x="1263796" y="2498529"/>
              <a:ext cx="507664" cy="5251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3 6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309311" y="2960302"/>
              <a:ext cx="5076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535" name="文本框 33"/>
            <p:cNvSpPr txBox="1">
              <a:spLocks noChangeArrowheads="1"/>
            </p:cNvSpPr>
            <p:nvPr/>
          </p:nvSpPr>
          <p:spPr bwMode="auto">
            <a:xfrm>
              <a:off x="1452342" y="2960302"/>
              <a:ext cx="346239" cy="646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1510" name="组合 19"/>
          <p:cNvGrpSpPr/>
          <p:nvPr/>
        </p:nvGrpSpPr>
        <p:grpSpPr bwMode="auto">
          <a:xfrm>
            <a:off x="837186" y="1999167"/>
            <a:ext cx="1501775" cy="646331"/>
            <a:chOff x="769873" y="1520382"/>
            <a:chExt cx="1502188" cy="644443"/>
          </a:xfrm>
        </p:grpSpPr>
        <p:pic>
          <p:nvPicPr>
            <p:cNvPr id="21526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7" name="TextBox 21"/>
            <p:cNvSpPr txBox="1">
              <a:spLocks noChangeArrowheads="1"/>
            </p:cNvSpPr>
            <p:nvPr/>
          </p:nvSpPr>
          <p:spPr bwMode="auto">
            <a:xfrm>
              <a:off x="1363761" y="1520382"/>
              <a:ext cx="877404" cy="644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8  4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8" name="TextBox 22"/>
            <p:cNvSpPr txBox="1">
              <a:spLocks noChangeArrowheads="1"/>
            </p:cNvSpPr>
            <p:nvPr/>
          </p:nvSpPr>
          <p:spPr bwMode="auto">
            <a:xfrm>
              <a:off x="769873" y="1520382"/>
              <a:ext cx="415612" cy="644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1511" name="组合 19"/>
          <p:cNvGrpSpPr/>
          <p:nvPr/>
        </p:nvGrpSpPr>
        <p:grpSpPr bwMode="auto">
          <a:xfrm>
            <a:off x="3543720" y="1994403"/>
            <a:ext cx="1501775" cy="647700"/>
            <a:chOff x="769873" y="1520382"/>
            <a:chExt cx="1502188" cy="645808"/>
          </a:xfrm>
        </p:grpSpPr>
        <p:pic>
          <p:nvPicPr>
            <p:cNvPr id="21523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4" name="TextBox 21"/>
            <p:cNvSpPr txBox="1">
              <a:spLocks noChangeArrowheads="1"/>
            </p:cNvSpPr>
            <p:nvPr/>
          </p:nvSpPr>
          <p:spPr bwMode="auto">
            <a:xfrm>
              <a:off x="1363761" y="1520382"/>
              <a:ext cx="761956" cy="644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7 5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5" name="TextBox 22"/>
            <p:cNvSpPr txBox="1">
              <a:spLocks noChangeArrowheads="1"/>
            </p:cNvSpPr>
            <p:nvPr/>
          </p:nvSpPr>
          <p:spPr bwMode="auto">
            <a:xfrm>
              <a:off x="769873" y="1520382"/>
              <a:ext cx="415612" cy="6458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1512" name="组合 19"/>
          <p:cNvGrpSpPr/>
          <p:nvPr/>
        </p:nvGrpSpPr>
        <p:grpSpPr bwMode="auto">
          <a:xfrm>
            <a:off x="6337720" y="1994403"/>
            <a:ext cx="1501775" cy="646331"/>
            <a:chOff x="769873" y="1520382"/>
            <a:chExt cx="1502188" cy="644443"/>
          </a:xfrm>
        </p:grpSpPr>
        <p:pic>
          <p:nvPicPr>
            <p:cNvPr id="21520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1" name="TextBox 21"/>
            <p:cNvSpPr txBox="1">
              <a:spLocks noChangeArrowheads="1"/>
            </p:cNvSpPr>
            <p:nvPr/>
          </p:nvSpPr>
          <p:spPr bwMode="auto">
            <a:xfrm>
              <a:off x="1363761" y="1520382"/>
              <a:ext cx="761956" cy="644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9 5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2" name="TextBox 22"/>
            <p:cNvSpPr txBox="1">
              <a:spLocks noChangeArrowheads="1"/>
            </p:cNvSpPr>
            <p:nvPr/>
          </p:nvSpPr>
          <p:spPr bwMode="auto">
            <a:xfrm>
              <a:off x="769873" y="1520382"/>
              <a:ext cx="415612" cy="644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1513" name="组合 19"/>
          <p:cNvGrpSpPr/>
          <p:nvPr/>
        </p:nvGrpSpPr>
        <p:grpSpPr bwMode="auto">
          <a:xfrm>
            <a:off x="9283440" y="1966877"/>
            <a:ext cx="1501775" cy="646331"/>
            <a:chOff x="769873" y="1520382"/>
            <a:chExt cx="1502188" cy="644443"/>
          </a:xfrm>
        </p:grpSpPr>
        <p:pic>
          <p:nvPicPr>
            <p:cNvPr id="21517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8" name="TextBox 21"/>
            <p:cNvSpPr txBox="1">
              <a:spLocks noChangeArrowheads="1"/>
            </p:cNvSpPr>
            <p:nvPr/>
          </p:nvSpPr>
          <p:spPr bwMode="auto">
            <a:xfrm>
              <a:off x="1363761" y="1520382"/>
              <a:ext cx="761956" cy="644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7 6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19" name="TextBox 22"/>
            <p:cNvSpPr txBox="1">
              <a:spLocks noChangeArrowheads="1"/>
            </p:cNvSpPr>
            <p:nvPr/>
          </p:nvSpPr>
          <p:spPr bwMode="auto">
            <a:xfrm>
              <a:off x="769873" y="1520382"/>
              <a:ext cx="415612" cy="644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526760" y="164594"/>
            <a:ext cx="9351924" cy="735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lnSpc>
                <a:spcPct val="130000"/>
              </a:lnSpc>
              <a:defRPr/>
            </a:pPr>
            <a:r>
              <a:rPr lang="en-US" altLang="zh-CN" sz="3600" b="1" spc="-2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b="1" spc="-2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列竖式计算下面各题，并验算。</a:t>
            </a:r>
            <a:endParaRPr lang="zh-CN" altLang="en-US" sz="3600" b="1" spc="-200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>
            <p:custDataLst>
              <p:tags r:id="rId2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6" name="图片 5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文本框 52"/>
          <p:cNvSpPr txBox="1"/>
          <p:nvPr/>
        </p:nvSpPr>
        <p:spPr bwMode="auto">
          <a:xfrm>
            <a:off x="5690131" y="432230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P16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837186" y="887736"/>
            <a:ext cx="19524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84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÷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6</a:t>
            </a:r>
            <a:endParaRPr lang="zh-CN" altLang="en-US" sz="3600" b="1">
              <a:latin typeface="Times New Roman" panose="02020603050405020304" pitchFamily="18" charset="0"/>
              <a:ea typeface="Arial Unicode MS" panose="020B0604020202020204" pitchFamily="34" charset="-122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3613294" y="887736"/>
            <a:ext cx="19524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75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÷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3</a:t>
            </a:r>
            <a:endParaRPr lang="zh-CN" altLang="en-US" sz="3600" b="1">
              <a:latin typeface="Times New Roman" panose="02020603050405020304" pitchFamily="18" charset="0"/>
              <a:ea typeface="Arial Unicode MS" panose="020B0604020202020204" pitchFamily="34" charset="-122"/>
            </a:endParaRPr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6353890" y="887736"/>
            <a:ext cx="19524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95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÷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5</a:t>
            </a:r>
            <a:endParaRPr lang="zh-CN" altLang="en-US" sz="3600" b="1">
              <a:latin typeface="Times New Roman" panose="02020603050405020304" pitchFamily="18" charset="0"/>
              <a:ea typeface="Arial Unicode MS" panose="020B0604020202020204" pitchFamily="34" charset="-122"/>
            </a:endParaRP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9112243" y="887736"/>
            <a:ext cx="19524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76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÷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2"/>
              </a:rPr>
              <a:t>4</a:t>
            </a:r>
            <a:endParaRPr lang="zh-CN" altLang="en-US" sz="3600" b="1">
              <a:latin typeface="Times New Roman" panose="02020603050405020304" pitchFamily="18" charset="0"/>
              <a:ea typeface="Arial Unicode MS" panose="020B0604020202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2024853" y="887218"/>
            <a:ext cx="1111250" cy="631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=14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370930" y="4579778"/>
            <a:ext cx="1048840" cy="626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96083" y="4619543"/>
            <a:ext cx="2326919" cy="1542450"/>
            <a:chOff x="1292423" y="4674837"/>
            <a:chExt cx="2326919" cy="1542450"/>
          </a:xfrm>
        </p:grpSpPr>
        <p:sp>
          <p:nvSpPr>
            <p:cNvPr id="2" name="文本框 1"/>
            <p:cNvSpPr txBox="1"/>
            <p:nvPr/>
          </p:nvSpPr>
          <p:spPr bwMode="auto">
            <a:xfrm>
              <a:off x="1905056" y="4674837"/>
              <a:ext cx="1111250" cy="6317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1  4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1292423" y="5110168"/>
              <a:ext cx="2326919" cy="6267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×      6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1381728" y="5590577"/>
              <a:ext cx="1734960" cy="6267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8  4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351120" y="5674351"/>
              <a:ext cx="15385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 bwMode="auto">
          <a:xfrm>
            <a:off x="4822491" y="961080"/>
            <a:ext cx="1111250" cy="631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=25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7525996" y="925892"/>
            <a:ext cx="1111250" cy="631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=19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10317002" y="949382"/>
            <a:ext cx="1111250" cy="631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=19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3136103" y="4561662"/>
            <a:ext cx="1048840" cy="626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729719" y="4680896"/>
            <a:ext cx="2326919" cy="1554084"/>
            <a:chOff x="1292423" y="4674837"/>
            <a:chExt cx="2326919" cy="1554084"/>
          </a:xfrm>
        </p:grpSpPr>
        <p:sp>
          <p:nvSpPr>
            <p:cNvPr id="34" name="文本框 33"/>
            <p:cNvSpPr txBox="1"/>
            <p:nvPr/>
          </p:nvSpPr>
          <p:spPr bwMode="auto">
            <a:xfrm>
              <a:off x="1905056" y="4674837"/>
              <a:ext cx="1111250" cy="6317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2  5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1292423" y="5110168"/>
              <a:ext cx="2326919" cy="6267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×      3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 bwMode="auto">
            <a:xfrm>
              <a:off x="1402137" y="5602211"/>
              <a:ext cx="1734960" cy="6267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7  5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351120" y="5674351"/>
              <a:ext cx="15385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 bwMode="auto">
          <a:xfrm>
            <a:off x="6066235" y="4562913"/>
            <a:ext cx="1048840" cy="626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691388" y="4602678"/>
            <a:ext cx="2326919" cy="1555335"/>
            <a:chOff x="1292423" y="4674837"/>
            <a:chExt cx="2326919" cy="1555335"/>
          </a:xfrm>
        </p:grpSpPr>
        <p:sp>
          <p:nvSpPr>
            <p:cNvPr id="40" name="文本框 39"/>
            <p:cNvSpPr txBox="1"/>
            <p:nvPr/>
          </p:nvSpPr>
          <p:spPr bwMode="auto">
            <a:xfrm>
              <a:off x="1905056" y="4674837"/>
              <a:ext cx="1111250" cy="6317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1  9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 bwMode="auto">
            <a:xfrm>
              <a:off x="1292423" y="5110168"/>
              <a:ext cx="2326919" cy="6267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×      5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 bwMode="auto">
            <a:xfrm>
              <a:off x="1419768" y="5603462"/>
              <a:ext cx="1734960" cy="6267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9  5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351120" y="5674351"/>
              <a:ext cx="15385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 bwMode="auto">
          <a:xfrm>
            <a:off x="9065736" y="4619543"/>
            <a:ext cx="1048840" cy="626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690889" y="4659308"/>
            <a:ext cx="2326919" cy="1555335"/>
            <a:chOff x="1292423" y="4674837"/>
            <a:chExt cx="2326919" cy="1555335"/>
          </a:xfrm>
        </p:grpSpPr>
        <p:sp>
          <p:nvSpPr>
            <p:cNvPr id="46" name="文本框 45"/>
            <p:cNvSpPr txBox="1"/>
            <p:nvPr/>
          </p:nvSpPr>
          <p:spPr bwMode="auto">
            <a:xfrm>
              <a:off x="1905056" y="4674837"/>
              <a:ext cx="1111250" cy="6317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1  9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 bwMode="auto">
            <a:xfrm>
              <a:off x="1292423" y="5110168"/>
              <a:ext cx="2326919" cy="6267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l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×      4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 bwMode="auto">
            <a:xfrm>
              <a:off x="1419768" y="5603462"/>
              <a:ext cx="1734960" cy="6267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rtlCol="0">
              <a:spAutoFit/>
            </a:bodyPr>
            <a:lstStyle/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7  6</a:t>
              </a:r>
              <a:endPara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351120" y="5674351"/>
              <a:ext cx="153857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4" grpId="0"/>
      <p:bldP spid="28" grpId="0"/>
      <p:bldP spid="30" grpId="0"/>
      <p:bldP spid="31" grpId="0"/>
      <p:bldP spid="38" grpId="0"/>
      <p:bldP spid="44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10.xml><?xml version="1.0" encoding="utf-8"?>
<p:tagLst xmlns:p="http://schemas.openxmlformats.org/presentationml/2006/main">
  <p:tag name="ISLIDE.ADDREMOVEWATERMARK" val="ycIKGxYcie"/>
</p:tagLst>
</file>

<file path=ppt/tags/tag11.xml><?xml version="1.0" encoding="utf-8"?>
<p:tagLst xmlns:p="http://schemas.openxmlformats.org/presentationml/2006/main">
  <p:tag name="ISLIDE.ADDREMOVEWATERMARK" val="4FDej8i1H9"/>
</p:tagLst>
</file>

<file path=ppt/tags/tag12.xml><?xml version="1.0" encoding="utf-8"?>
<p:tagLst xmlns:p="http://schemas.openxmlformats.org/presentationml/2006/main">
  <p:tag name="ISLIDE.ADDREMOVEWATERMARK" val="ycIKGxYcie"/>
</p:tagLst>
</file>

<file path=ppt/tags/tag13.xml><?xml version="1.0" encoding="utf-8"?>
<p:tagLst xmlns:p="http://schemas.openxmlformats.org/presentationml/2006/main">
  <p:tag name="ISLIDE.ADDREMOVEWATERMARK" val="4FDej8i1H9"/>
</p:tagLst>
</file>

<file path=ppt/tags/tag14.xml><?xml version="1.0" encoding="utf-8"?>
<p:tagLst xmlns:p="http://schemas.openxmlformats.org/presentationml/2006/main">
  <p:tag name="ISLIDE.ADDREMOVEWATERMARK" val="ycIKGxYcie"/>
</p:tagLst>
</file>

<file path=ppt/tags/tag15.xml><?xml version="1.0" encoding="utf-8"?>
<p:tagLst xmlns:p="http://schemas.openxmlformats.org/presentationml/2006/main">
  <p:tag name="ISLIDE.ADDREMOVEWATERMARK" val="4FDej8i1H9"/>
</p:tagLst>
</file>

<file path=ppt/tags/tag16.xml><?xml version="1.0" encoding="utf-8"?>
<p:tagLst xmlns:p="http://schemas.openxmlformats.org/presentationml/2006/main">
  <p:tag name="ISLIDE.ADDREMOVEWATERMARK" val="ycIKGxYcie"/>
</p:tagLst>
</file>

<file path=ppt/tags/tag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ags/tag5.xml><?xml version="1.0" encoding="utf-8"?>
<p:tagLst xmlns:p="http://schemas.openxmlformats.org/presentationml/2006/main">
  <p:tag name="ISLIDE.ADDREMOVEWATERMARK" val="4FDej8i1H9"/>
</p:tagLst>
</file>

<file path=ppt/tags/tag6.xml><?xml version="1.0" encoding="utf-8"?>
<p:tagLst xmlns:p="http://schemas.openxmlformats.org/presentationml/2006/main">
  <p:tag name="ISLIDE.ADDREMOVEWATERMARK" val="ycIKGxYcie"/>
</p:tagLst>
</file>

<file path=ppt/tags/tag7.xml><?xml version="1.0" encoding="utf-8"?>
<p:tagLst xmlns:p="http://schemas.openxmlformats.org/presentationml/2006/main">
  <p:tag name="ISLIDE.ADDREMOVEWATERMARK" val="4FDej8i1H9"/>
</p:tagLst>
</file>

<file path=ppt/tags/tag8.xml><?xml version="1.0" encoding="utf-8"?>
<p:tagLst xmlns:p="http://schemas.openxmlformats.org/presentationml/2006/main">
  <p:tag name="ISLIDE.ADDREMOVEWATERMARK" val="ycIKGxYcie"/>
</p:tagLst>
</file>

<file path=ppt/tags/tag9.xml><?xml version="1.0" encoding="utf-8"?>
<p:tagLst xmlns:p="http://schemas.openxmlformats.org/presentationml/2006/main">
  <p:tag name="ISLIDE.ADDREMOVEWATERMARK" val="4FDej8i1H9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noFill/>
          <a:miter lim="800000"/>
        </a:ln>
      </a:spPr>
      <a:bodyPr wrap="square" rtlCol="0">
        <a:spAutoFit/>
      </a:bodyPr>
      <a:lstStyle>
        <a:defPPr algn="l" eaLnBrk="1" hangingPunct="1">
          <a:lnSpc>
            <a:spcPct val="120000"/>
          </a:lnSpc>
          <a:buFont typeface="Arial" panose="020B0604020202020204" pitchFamily="34" charset="0"/>
          <a:buNone/>
          <a:defRPr sz="32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1429</Words>
  <Application>WPS 演示</Application>
  <PresentationFormat>宽屏</PresentationFormat>
  <Paragraphs>552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Calibri</vt:lpstr>
      <vt:lpstr>楷体_GB2312</vt:lpstr>
      <vt:lpstr>Arial Unicode MS</vt:lpstr>
      <vt:lpstr>微软雅黑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232</cp:revision>
  <dcterms:created xsi:type="dcterms:W3CDTF">2018-08-15T05:40:00Z</dcterms:created>
  <dcterms:modified xsi:type="dcterms:W3CDTF">2026-02-28T06:54:49Z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3FC33A9A96E543CCB01D4C52B79A84E2</vt:lpwstr>
  </property>
</Properties>
</file>