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mp4" ContentType="video/mp4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3" r:id="rId3"/>
    <p:sldId id="264" r:id="rId5"/>
    <p:sldId id="365" r:id="rId6"/>
    <p:sldId id="355" r:id="rId7"/>
    <p:sldId id="347" r:id="rId8"/>
    <p:sldId id="366" r:id="rId9"/>
    <p:sldId id="352" r:id="rId10"/>
    <p:sldId id="359" r:id="rId11"/>
    <p:sldId id="364" r:id="rId12"/>
    <p:sldId id="357" r:id="rId13"/>
    <p:sldId id="363" r:id="rId14"/>
    <p:sldId id="358" r:id="rId15"/>
    <p:sldId id="367" r:id="rId16"/>
    <p:sldId id="353" r:id="rId17"/>
    <p:sldId id="329" r:id="rId18"/>
    <p:sldId id="354" r:id="rId19"/>
  </p:sldIdLst>
  <p:sldSz cx="9144000" cy="5143500" type="screen16x9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6" userDrawn="1">
          <p15:clr>
            <a:srgbClr val="A4A3A4"/>
          </p15:clr>
        </p15:guide>
        <p15:guide id="2" orient="horz" pos="713" userDrawn="1">
          <p15:clr>
            <a:srgbClr val="A4A3A4"/>
          </p15:clr>
        </p15:guide>
        <p15:guide id="3" orient="horz" pos="3001" userDrawn="1">
          <p15:clr>
            <a:srgbClr val="A4A3A4"/>
          </p15:clr>
        </p15:guide>
        <p15:guide id="4" pos="184" userDrawn="1">
          <p15:clr>
            <a:srgbClr val="A4A3A4"/>
          </p15:clr>
        </p15:guide>
        <p15:guide id="5" pos="356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FF"/>
    <a:srgbClr val="21B8BB"/>
    <a:srgbClr val="22C0C4"/>
    <a:srgbClr val="25D1D5"/>
    <a:srgbClr val="F00C08"/>
    <a:srgbClr val="E84235"/>
    <a:srgbClr val="F49800"/>
    <a:srgbClr val="FDA343"/>
    <a:srgbClr val="6B513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458" autoAdjust="0"/>
    <p:restoredTop sz="96208" autoAdjust="0"/>
  </p:normalViewPr>
  <p:slideViewPr>
    <p:cSldViewPr showGuides="1">
      <p:cViewPr varScale="1">
        <p:scale>
          <a:sx n="80" d="100"/>
          <a:sy n="80" d="100"/>
        </p:scale>
        <p:origin x="102" y="1146"/>
      </p:cViewPr>
      <p:guideLst>
        <p:guide orient="horz" pos="1626"/>
        <p:guide orient="horz" pos="713"/>
        <p:guide orient="horz" pos="3001"/>
        <p:guide pos="184"/>
        <p:guide pos="356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50" d="100"/>
        <a:sy n="150" d="100"/>
      </p:scale>
      <p:origin x="0" y="-282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BB226B30-5361-474C-9155-D24F393E1EB4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defRPr sz="1200"/>
            </a:lvl1pPr>
          </a:lstStyle>
          <a:p>
            <a:fld id="{7617C6C8-CCCC-4E09-AFEF-4DB11166DC2F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8195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10243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/>
        <p:txBody>
          <a:bodyPr/>
          <a:lstStyle>
            <a:lvl1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fld id="{A179BC6D-C5D8-4A6D-9608-F3D5866C0BED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4" Type="http://schemas.openxmlformats.org/officeDocument/2006/relationships/image" Target="../media/image5.png"/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5" Type="http://schemas.openxmlformats.org/officeDocument/2006/relationships/image" Target="../media/image9.png"/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-3175"/>
            <a:ext cx="9144000" cy="5143500"/>
          </a:xfrm>
          <a:prstGeom prst="rect">
            <a:avLst/>
          </a:prstGeom>
          <a:solidFill>
            <a:srgbClr val="22C0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3" name="图片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200" b="24400"/>
          <a:stretch>
            <a:fillRect/>
          </a:stretch>
        </p:blipFill>
        <p:spPr bwMode="auto">
          <a:xfrm>
            <a:off x="611188" y="842963"/>
            <a:ext cx="7921625" cy="3992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图片 4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814502" y="3175"/>
            <a:ext cx="1276284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4" cstate="print"/>
          <a:srcRect l="-18964" t="-37852"/>
          <a:stretch>
            <a:fillRect/>
          </a:stretch>
        </p:blipFill>
        <p:spPr>
          <a:xfrm>
            <a:off x="1331640" y="2499742"/>
            <a:ext cx="1486816" cy="1722880"/>
          </a:xfrm>
          <a:custGeom>
            <a:avLst/>
            <a:gdLst>
              <a:gd name="connsiteX0" fmla="*/ 1530865 w 1584176"/>
              <a:gd name="connsiteY0" fmla="*/ 504056 h 1835698"/>
              <a:gd name="connsiteX1" fmla="*/ 1584176 w 1584176"/>
              <a:gd name="connsiteY1" fmla="*/ 504056 h 1835698"/>
              <a:gd name="connsiteX2" fmla="*/ 1584176 w 1584176"/>
              <a:gd name="connsiteY2" fmla="*/ 509734 h 1835698"/>
              <a:gd name="connsiteX3" fmla="*/ 1360684 w 1584176"/>
              <a:gd name="connsiteY3" fmla="*/ 558643 h 1835698"/>
              <a:gd name="connsiteX4" fmla="*/ 1368152 w 1584176"/>
              <a:gd name="connsiteY4" fmla="*/ 504056 h 1835698"/>
              <a:gd name="connsiteX5" fmla="*/ 1530865 w 1584176"/>
              <a:gd name="connsiteY5" fmla="*/ 504056 h 1835698"/>
              <a:gd name="connsiteX6" fmla="*/ 1411472 w 1584176"/>
              <a:gd name="connsiteY6" fmla="*/ 529520 h 1835698"/>
              <a:gd name="connsiteX7" fmla="*/ 252534 w 1584176"/>
              <a:gd name="connsiteY7" fmla="*/ 1835698 h 1835698"/>
              <a:gd name="connsiteX8" fmla="*/ 252534 w 1584176"/>
              <a:gd name="connsiteY8" fmla="*/ 892196 h 1835698"/>
              <a:gd name="connsiteX9" fmla="*/ 301603 w 1584176"/>
              <a:gd name="connsiteY9" fmla="*/ 922027 h 1835698"/>
              <a:gd name="connsiteX10" fmla="*/ 684076 w 1584176"/>
              <a:gd name="connsiteY10" fmla="*/ 1008112 h 1835698"/>
              <a:gd name="connsiteX11" fmla="*/ 1167791 w 1584176"/>
              <a:gd name="connsiteY11" fmla="*/ 860477 h 1835698"/>
              <a:gd name="connsiteX12" fmla="*/ 1226007 w 1584176"/>
              <a:gd name="connsiteY12" fmla="*/ 808487 h 1835698"/>
              <a:gd name="connsiteX13" fmla="*/ 1224136 w 1584176"/>
              <a:gd name="connsiteY13" fmla="*/ 828092 h 1835698"/>
              <a:gd name="connsiteX14" fmla="*/ 1530865 w 1584176"/>
              <a:gd name="connsiteY14" fmla="*/ 1152128 h 1835698"/>
              <a:gd name="connsiteX15" fmla="*/ 1584176 w 1584176"/>
              <a:gd name="connsiteY15" fmla="*/ 1146451 h 1835698"/>
              <a:gd name="connsiteX16" fmla="*/ 1584176 w 1584176"/>
              <a:gd name="connsiteY16" fmla="*/ 1835698 h 1835698"/>
              <a:gd name="connsiteX17" fmla="*/ 0 w 1584176"/>
              <a:gd name="connsiteY17" fmla="*/ 504056 h 1835698"/>
              <a:gd name="connsiteX18" fmla="*/ 684076 w 1584176"/>
              <a:gd name="connsiteY18" fmla="*/ 0 h 1835698"/>
              <a:gd name="connsiteX19" fmla="*/ 1368152 w 1584176"/>
              <a:gd name="connsiteY19" fmla="*/ 504056 h 1835698"/>
              <a:gd name="connsiteX20" fmla="*/ 252534 w 1584176"/>
              <a:gd name="connsiteY20" fmla="*/ 504056 h 1835698"/>
              <a:gd name="connsiteX21" fmla="*/ 252534 w 1584176"/>
              <a:gd name="connsiteY21" fmla="*/ 892196 h 1835698"/>
              <a:gd name="connsiteX22" fmla="*/ 200361 w 1584176"/>
              <a:gd name="connsiteY22" fmla="*/ 860477 h 1835698"/>
              <a:gd name="connsiteX23" fmla="*/ 0 w 1584176"/>
              <a:gd name="connsiteY23" fmla="*/ 504056 h 18356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1584176" h="1835698">
                <a:moveTo>
                  <a:pt x="1530865" y="504056"/>
                </a:moveTo>
                <a:lnTo>
                  <a:pt x="1584176" y="504056"/>
                </a:lnTo>
                <a:lnTo>
                  <a:pt x="1584176" y="509734"/>
                </a:lnTo>
                <a:close/>
                <a:moveTo>
                  <a:pt x="1360684" y="558643"/>
                </a:moveTo>
                <a:lnTo>
                  <a:pt x="1368152" y="504056"/>
                </a:lnTo>
                <a:lnTo>
                  <a:pt x="1530865" y="504056"/>
                </a:lnTo>
                <a:cubicBezTo>
                  <a:pt x="1488515" y="504056"/>
                  <a:pt x="1448169" y="513123"/>
                  <a:pt x="1411472" y="529520"/>
                </a:cubicBezTo>
                <a:close/>
                <a:moveTo>
                  <a:pt x="252534" y="1835698"/>
                </a:moveTo>
                <a:lnTo>
                  <a:pt x="252534" y="892196"/>
                </a:lnTo>
                <a:lnTo>
                  <a:pt x="301603" y="922027"/>
                </a:lnTo>
                <a:cubicBezTo>
                  <a:pt x="410782" y="976377"/>
                  <a:pt x="542399" y="1008112"/>
                  <a:pt x="684076" y="1008112"/>
                </a:cubicBezTo>
                <a:cubicBezTo>
                  <a:pt x="872978" y="1008112"/>
                  <a:pt x="1043997" y="951694"/>
                  <a:pt x="1167791" y="860477"/>
                </a:cubicBezTo>
                <a:lnTo>
                  <a:pt x="1226007" y="808487"/>
                </a:lnTo>
                <a:lnTo>
                  <a:pt x="1224136" y="828092"/>
                </a:lnTo>
                <a:cubicBezTo>
                  <a:pt x="1224136" y="1007052"/>
                  <a:pt x="1361463" y="1152128"/>
                  <a:pt x="1530865" y="1152128"/>
                </a:cubicBezTo>
                <a:lnTo>
                  <a:pt x="1584176" y="1146451"/>
                </a:lnTo>
                <a:lnTo>
                  <a:pt x="1584176" y="1835698"/>
                </a:lnTo>
                <a:close/>
                <a:moveTo>
                  <a:pt x="0" y="504056"/>
                </a:moveTo>
                <a:cubicBezTo>
                  <a:pt x="0" y="225674"/>
                  <a:pt x="306271" y="0"/>
                  <a:pt x="684076" y="0"/>
                </a:cubicBezTo>
                <a:cubicBezTo>
                  <a:pt x="1061881" y="0"/>
                  <a:pt x="1368152" y="225674"/>
                  <a:pt x="1368152" y="504056"/>
                </a:cubicBezTo>
                <a:lnTo>
                  <a:pt x="252534" y="504056"/>
                </a:lnTo>
                <a:lnTo>
                  <a:pt x="252534" y="892196"/>
                </a:lnTo>
                <a:lnTo>
                  <a:pt x="200361" y="860477"/>
                </a:lnTo>
                <a:cubicBezTo>
                  <a:pt x="76568" y="769261"/>
                  <a:pt x="0" y="643247"/>
                  <a:pt x="0" y="504056"/>
                </a:cubicBezTo>
                <a:close/>
              </a:path>
            </a:pathLst>
          </a:cu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3175"/>
            <a:ext cx="9144000" cy="5143500"/>
          </a:xfrm>
          <a:prstGeom prst="rect">
            <a:avLst/>
          </a:prstGeom>
          <a:solidFill>
            <a:srgbClr val="22C0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3" name="图片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38" y="-122238"/>
            <a:ext cx="9242425" cy="5413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图片 4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563677" y="195263"/>
            <a:ext cx="1276284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3175"/>
            <a:ext cx="9144000" cy="5143500"/>
          </a:xfrm>
          <a:prstGeom prst="rect">
            <a:avLst/>
          </a:prstGeom>
          <a:solidFill>
            <a:srgbClr val="22C0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3" name="图片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38" y="-122238"/>
            <a:ext cx="9242425" cy="5413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图片 4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563677" y="195263"/>
            <a:ext cx="1276284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/>
          <a:srcRect l="-18964" t="-37852"/>
          <a:stretch>
            <a:fillRect/>
          </a:stretch>
        </p:blipFill>
        <p:spPr>
          <a:xfrm rot="5400000">
            <a:off x="91229" y="-327792"/>
            <a:ext cx="1149183" cy="1331642"/>
          </a:xfrm>
          <a:custGeom>
            <a:avLst/>
            <a:gdLst>
              <a:gd name="connsiteX0" fmla="*/ 1530865 w 1584176"/>
              <a:gd name="connsiteY0" fmla="*/ 504056 h 1835698"/>
              <a:gd name="connsiteX1" fmla="*/ 1584176 w 1584176"/>
              <a:gd name="connsiteY1" fmla="*/ 504056 h 1835698"/>
              <a:gd name="connsiteX2" fmla="*/ 1584176 w 1584176"/>
              <a:gd name="connsiteY2" fmla="*/ 509734 h 1835698"/>
              <a:gd name="connsiteX3" fmla="*/ 1360684 w 1584176"/>
              <a:gd name="connsiteY3" fmla="*/ 558643 h 1835698"/>
              <a:gd name="connsiteX4" fmla="*/ 1368152 w 1584176"/>
              <a:gd name="connsiteY4" fmla="*/ 504056 h 1835698"/>
              <a:gd name="connsiteX5" fmla="*/ 1530865 w 1584176"/>
              <a:gd name="connsiteY5" fmla="*/ 504056 h 1835698"/>
              <a:gd name="connsiteX6" fmla="*/ 1411472 w 1584176"/>
              <a:gd name="connsiteY6" fmla="*/ 529520 h 1835698"/>
              <a:gd name="connsiteX7" fmla="*/ 252534 w 1584176"/>
              <a:gd name="connsiteY7" fmla="*/ 1835698 h 1835698"/>
              <a:gd name="connsiteX8" fmla="*/ 252534 w 1584176"/>
              <a:gd name="connsiteY8" fmla="*/ 892196 h 1835698"/>
              <a:gd name="connsiteX9" fmla="*/ 301603 w 1584176"/>
              <a:gd name="connsiteY9" fmla="*/ 922027 h 1835698"/>
              <a:gd name="connsiteX10" fmla="*/ 684076 w 1584176"/>
              <a:gd name="connsiteY10" fmla="*/ 1008112 h 1835698"/>
              <a:gd name="connsiteX11" fmla="*/ 1167791 w 1584176"/>
              <a:gd name="connsiteY11" fmla="*/ 860477 h 1835698"/>
              <a:gd name="connsiteX12" fmla="*/ 1226007 w 1584176"/>
              <a:gd name="connsiteY12" fmla="*/ 808487 h 1835698"/>
              <a:gd name="connsiteX13" fmla="*/ 1224136 w 1584176"/>
              <a:gd name="connsiteY13" fmla="*/ 828092 h 1835698"/>
              <a:gd name="connsiteX14" fmla="*/ 1530865 w 1584176"/>
              <a:gd name="connsiteY14" fmla="*/ 1152128 h 1835698"/>
              <a:gd name="connsiteX15" fmla="*/ 1584176 w 1584176"/>
              <a:gd name="connsiteY15" fmla="*/ 1146451 h 1835698"/>
              <a:gd name="connsiteX16" fmla="*/ 1584176 w 1584176"/>
              <a:gd name="connsiteY16" fmla="*/ 1835698 h 1835698"/>
              <a:gd name="connsiteX17" fmla="*/ 0 w 1584176"/>
              <a:gd name="connsiteY17" fmla="*/ 504056 h 1835698"/>
              <a:gd name="connsiteX18" fmla="*/ 684076 w 1584176"/>
              <a:gd name="connsiteY18" fmla="*/ 0 h 1835698"/>
              <a:gd name="connsiteX19" fmla="*/ 1368152 w 1584176"/>
              <a:gd name="connsiteY19" fmla="*/ 504056 h 1835698"/>
              <a:gd name="connsiteX20" fmla="*/ 252534 w 1584176"/>
              <a:gd name="connsiteY20" fmla="*/ 504056 h 1835698"/>
              <a:gd name="connsiteX21" fmla="*/ 252534 w 1584176"/>
              <a:gd name="connsiteY21" fmla="*/ 892196 h 1835698"/>
              <a:gd name="connsiteX22" fmla="*/ 200361 w 1584176"/>
              <a:gd name="connsiteY22" fmla="*/ 860477 h 1835698"/>
              <a:gd name="connsiteX23" fmla="*/ 0 w 1584176"/>
              <a:gd name="connsiteY23" fmla="*/ 504056 h 18356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1584176" h="1835698">
                <a:moveTo>
                  <a:pt x="1530865" y="504056"/>
                </a:moveTo>
                <a:lnTo>
                  <a:pt x="1584176" y="504056"/>
                </a:lnTo>
                <a:lnTo>
                  <a:pt x="1584176" y="509734"/>
                </a:lnTo>
                <a:close/>
                <a:moveTo>
                  <a:pt x="1360684" y="558643"/>
                </a:moveTo>
                <a:lnTo>
                  <a:pt x="1368152" y="504056"/>
                </a:lnTo>
                <a:lnTo>
                  <a:pt x="1530865" y="504056"/>
                </a:lnTo>
                <a:cubicBezTo>
                  <a:pt x="1488515" y="504056"/>
                  <a:pt x="1448169" y="513123"/>
                  <a:pt x="1411472" y="529520"/>
                </a:cubicBezTo>
                <a:close/>
                <a:moveTo>
                  <a:pt x="252534" y="1835698"/>
                </a:moveTo>
                <a:lnTo>
                  <a:pt x="252534" y="892196"/>
                </a:lnTo>
                <a:lnTo>
                  <a:pt x="301603" y="922027"/>
                </a:lnTo>
                <a:cubicBezTo>
                  <a:pt x="410782" y="976377"/>
                  <a:pt x="542399" y="1008112"/>
                  <a:pt x="684076" y="1008112"/>
                </a:cubicBezTo>
                <a:cubicBezTo>
                  <a:pt x="872978" y="1008112"/>
                  <a:pt x="1043997" y="951694"/>
                  <a:pt x="1167791" y="860477"/>
                </a:cubicBezTo>
                <a:lnTo>
                  <a:pt x="1226007" y="808487"/>
                </a:lnTo>
                <a:lnTo>
                  <a:pt x="1224136" y="828092"/>
                </a:lnTo>
                <a:cubicBezTo>
                  <a:pt x="1224136" y="1007052"/>
                  <a:pt x="1361463" y="1152128"/>
                  <a:pt x="1530865" y="1152128"/>
                </a:cubicBezTo>
                <a:lnTo>
                  <a:pt x="1584176" y="1146451"/>
                </a:lnTo>
                <a:lnTo>
                  <a:pt x="1584176" y="1835698"/>
                </a:lnTo>
                <a:close/>
                <a:moveTo>
                  <a:pt x="0" y="504056"/>
                </a:moveTo>
                <a:cubicBezTo>
                  <a:pt x="0" y="225674"/>
                  <a:pt x="306271" y="0"/>
                  <a:pt x="684076" y="0"/>
                </a:cubicBezTo>
                <a:cubicBezTo>
                  <a:pt x="1061881" y="0"/>
                  <a:pt x="1368152" y="225674"/>
                  <a:pt x="1368152" y="504056"/>
                </a:cubicBezTo>
                <a:lnTo>
                  <a:pt x="252534" y="504056"/>
                </a:lnTo>
                <a:lnTo>
                  <a:pt x="252534" y="892196"/>
                </a:lnTo>
                <a:lnTo>
                  <a:pt x="200361" y="860477"/>
                </a:lnTo>
                <a:cubicBezTo>
                  <a:pt x="76568" y="769261"/>
                  <a:pt x="0" y="643247"/>
                  <a:pt x="0" y="504056"/>
                </a:cubicBezTo>
                <a:close/>
              </a:path>
            </a:pathLst>
          </a:cu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 bwMode="auto">
          <a:xfrm>
            <a:off x="-15875" y="207963"/>
            <a:ext cx="9159875" cy="4935537"/>
            <a:chOff x="-15864" y="207562"/>
            <a:chExt cx="9159865" cy="4935938"/>
          </a:xfrm>
        </p:grpSpPr>
        <p:sp>
          <p:nvSpPr>
            <p:cNvPr id="3" name="任意多边形 43"/>
            <p:cNvSpPr/>
            <p:nvPr/>
          </p:nvSpPr>
          <p:spPr>
            <a:xfrm>
              <a:off x="-15864" y="3065294"/>
              <a:ext cx="9159865" cy="2078206"/>
            </a:xfrm>
            <a:custGeom>
              <a:avLst/>
              <a:gdLst>
                <a:gd name="connsiteX0" fmla="*/ 0 w 12213154"/>
                <a:gd name="connsiteY0" fmla="*/ 2586699 h 2770197"/>
                <a:gd name="connsiteX1" fmla="*/ 60560 w 12213154"/>
                <a:gd name="connsiteY1" fmla="*/ 2594946 h 2770197"/>
                <a:gd name="connsiteX2" fmla="*/ 2940804 w 12213154"/>
                <a:gd name="connsiteY2" fmla="*/ 2770197 h 2770197"/>
                <a:gd name="connsiteX3" fmla="*/ 0 w 12213154"/>
                <a:gd name="connsiteY3" fmla="*/ 2770197 h 2770197"/>
                <a:gd name="connsiteX4" fmla="*/ 12213154 w 12213154"/>
                <a:gd name="connsiteY4" fmla="*/ 0 h 2770197"/>
                <a:gd name="connsiteX5" fmla="*/ 12213154 w 12213154"/>
                <a:gd name="connsiteY5" fmla="*/ 2770197 h 2770197"/>
                <a:gd name="connsiteX6" fmla="*/ 2940804 w 12213154"/>
                <a:gd name="connsiteY6" fmla="*/ 2770197 h 2770197"/>
                <a:gd name="connsiteX7" fmla="*/ 12191096 w 12213154"/>
                <a:gd name="connsiteY7" fmla="*/ 31262 h 27701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213154" h="2770197">
                  <a:moveTo>
                    <a:pt x="0" y="2586699"/>
                  </a:moveTo>
                  <a:lnTo>
                    <a:pt x="60560" y="2594946"/>
                  </a:lnTo>
                  <a:cubicBezTo>
                    <a:pt x="970428" y="2708841"/>
                    <a:pt x="1937812" y="2770197"/>
                    <a:pt x="2940804" y="2770197"/>
                  </a:cubicBezTo>
                  <a:lnTo>
                    <a:pt x="0" y="2770197"/>
                  </a:lnTo>
                  <a:close/>
                  <a:moveTo>
                    <a:pt x="12213154" y="0"/>
                  </a:moveTo>
                  <a:lnTo>
                    <a:pt x="12213154" y="2770197"/>
                  </a:lnTo>
                  <a:lnTo>
                    <a:pt x="2940804" y="2770197"/>
                  </a:lnTo>
                  <a:cubicBezTo>
                    <a:pt x="7287102" y="2770197"/>
                    <a:pt x="10964770" y="1618062"/>
                    <a:pt x="12191096" y="31262"/>
                  </a:cubicBezTo>
                  <a:close/>
                </a:path>
              </a:pathLst>
            </a:custGeom>
            <a:solidFill>
              <a:srgbClr val="21B8B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/>
            </a:p>
          </p:txBody>
        </p:sp>
        <p:grpSp>
          <p:nvGrpSpPr>
            <p:cNvPr id="4" name="组合 3"/>
            <p:cNvGrpSpPr/>
            <p:nvPr/>
          </p:nvGrpSpPr>
          <p:grpSpPr bwMode="auto">
            <a:xfrm rot="-1291772">
              <a:off x="4773844" y="2066086"/>
              <a:ext cx="921544" cy="1913811"/>
              <a:chOff x="10922634" y="3936050"/>
              <a:chExt cx="1228725" cy="2551748"/>
            </a:xfrm>
          </p:grpSpPr>
          <p:grpSp>
            <p:nvGrpSpPr>
              <p:cNvPr id="36" name="组合 35"/>
              <p:cNvGrpSpPr/>
              <p:nvPr/>
            </p:nvGrpSpPr>
            <p:grpSpPr bwMode="auto">
              <a:xfrm>
                <a:off x="11029950" y="4058923"/>
                <a:ext cx="1033462" cy="2428875"/>
                <a:chOff x="10836275" y="9112251"/>
                <a:chExt cx="1033462" cy="2428875"/>
              </a:xfrm>
            </p:grpSpPr>
            <p:sp>
              <p:nvSpPr>
                <p:cNvPr id="38" name="Freeform 138"/>
                <p:cNvSpPr/>
                <p:nvPr/>
              </p:nvSpPr>
              <p:spPr bwMode="auto">
                <a:xfrm>
                  <a:off x="11348584" y="10092818"/>
                  <a:ext cx="188382" cy="141827"/>
                </a:xfrm>
                <a:custGeom>
                  <a:avLst/>
                  <a:gdLst>
                    <a:gd name="T0" fmla="*/ 0 w 123"/>
                    <a:gd name="T1" fmla="*/ 19 h 91"/>
                    <a:gd name="T2" fmla="*/ 13 w 123"/>
                    <a:gd name="T3" fmla="*/ 91 h 91"/>
                    <a:gd name="T4" fmla="*/ 123 w 123"/>
                    <a:gd name="T5" fmla="*/ 72 h 91"/>
                    <a:gd name="T6" fmla="*/ 109 w 123"/>
                    <a:gd name="T7" fmla="*/ 0 h 91"/>
                    <a:gd name="T8" fmla="*/ 0 w 123"/>
                    <a:gd name="T9" fmla="*/ 19 h 9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3" h="91">
                      <a:moveTo>
                        <a:pt x="0" y="19"/>
                      </a:moveTo>
                      <a:lnTo>
                        <a:pt x="13" y="91"/>
                      </a:lnTo>
                      <a:lnTo>
                        <a:pt x="123" y="72"/>
                      </a:lnTo>
                      <a:lnTo>
                        <a:pt x="109" y="0"/>
                      </a:lnTo>
                      <a:lnTo>
                        <a:pt x="0" y="19"/>
                      </a:lnTo>
                      <a:close/>
                    </a:path>
                  </a:pathLst>
                </a:custGeom>
                <a:solidFill>
                  <a:srgbClr val="4D4D4D"/>
                </a:solidFill>
                <a:ln>
                  <a:noFill/>
                </a:ln>
              </p:spPr>
              <p:txBody>
                <a:bodyPr lIns="68580" tIns="34290" rIns="68580" bIns="34290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39" name="Freeform 139"/>
                <p:cNvSpPr>
                  <a:spLocks noEditPoints="1"/>
                </p:cNvSpPr>
                <p:nvPr/>
              </p:nvSpPr>
              <p:spPr bwMode="auto">
                <a:xfrm>
                  <a:off x="10818723" y="9094788"/>
                  <a:ext cx="768349" cy="931409"/>
                </a:xfrm>
                <a:custGeom>
                  <a:avLst/>
                  <a:gdLst>
                    <a:gd name="T0" fmla="*/ 97 w 182"/>
                    <a:gd name="T1" fmla="*/ 218 h 220"/>
                    <a:gd name="T2" fmla="*/ 119 w 182"/>
                    <a:gd name="T3" fmla="*/ 220 h 220"/>
                    <a:gd name="T4" fmla="*/ 127 w 182"/>
                    <a:gd name="T5" fmla="*/ 220 h 220"/>
                    <a:gd name="T6" fmla="*/ 119 w 182"/>
                    <a:gd name="T7" fmla="*/ 220 h 220"/>
                    <a:gd name="T8" fmla="*/ 97 w 182"/>
                    <a:gd name="T9" fmla="*/ 218 h 220"/>
                    <a:gd name="T10" fmla="*/ 119 w 182"/>
                    <a:gd name="T11" fmla="*/ 0 h 220"/>
                    <a:gd name="T12" fmla="*/ 99 w 182"/>
                    <a:gd name="T13" fmla="*/ 2 h 220"/>
                    <a:gd name="T14" fmla="*/ 11 w 182"/>
                    <a:gd name="T15" fmla="*/ 130 h 220"/>
                    <a:gd name="T16" fmla="*/ 64 w 182"/>
                    <a:gd name="T17" fmla="*/ 205 h 220"/>
                    <a:gd name="T18" fmla="*/ 56 w 182"/>
                    <a:gd name="T19" fmla="*/ 200 h 220"/>
                    <a:gd name="T20" fmla="*/ 182 w 182"/>
                    <a:gd name="T21" fmla="*/ 20 h 220"/>
                    <a:gd name="T22" fmla="*/ 119 w 182"/>
                    <a:gd name="T23" fmla="*/ 0 h 2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182" h="220">
                      <a:moveTo>
                        <a:pt x="97" y="218"/>
                      </a:moveTo>
                      <a:cubicBezTo>
                        <a:pt x="104" y="219"/>
                        <a:pt x="111" y="220"/>
                        <a:pt x="119" y="220"/>
                      </a:cubicBezTo>
                      <a:cubicBezTo>
                        <a:pt x="121" y="220"/>
                        <a:pt x="124" y="220"/>
                        <a:pt x="127" y="220"/>
                      </a:cubicBezTo>
                      <a:cubicBezTo>
                        <a:pt x="124" y="220"/>
                        <a:pt x="122" y="220"/>
                        <a:pt x="119" y="220"/>
                      </a:cubicBezTo>
                      <a:cubicBezTo>
                        <a:pt x="112" y="220"/>
                        <a:pt x="104" y="219"/>
                        <a:pt x="97" y="218"/>
                      </a:cubicBezTo>
                      <a:moveTo>
                        <a:pt x="119" y="0"/>
                      </a:moveTo>
                      <a:cubicBezTo>
                        <a:pt x="113" y="0"/>
                        <a:pt x="106" y="1"/>
                        <a:pt x="99" y="2"/>
                      </a:cubicBezTo>
                      <a:cubicBezTo>
                        <a:pt x="40" y="13"/>
                        <a:pt x="0" y="70"/>
                        <a:pt x="11" y="130"/>
                      </a:cubicBezTo>
                      <a:cubicBezTo>
                        <a:pt x="17" y="163"/>
                        <a:pt x="37" y="189"/>
                        <a:pt x="64" y="205"/>
                      </a:cubicBezTo>
                      <a:cubicBezTo>
                        <a:pt x="61" y="204"/>
                        <a:pt x="59" y="202"/>
                        <a:pt x="56" y="200"/>
                      </a:cubicBezTo>
                      <a:cubicBezTo>
                        <a:pt x="182" y="20"/>
                        <a:pt x="182" y="20"/>
                        <a:pt x="182" y="20"/>
                      </a:cubicBezTo>
                      <a:cubicBezTo>
                        <a:pt x="164" y="7"/>
                        <a:pt x="142" y="0"/>
                        <a:pt x="119" y="0"/>
                      </a:cubicBezTo>
                    </a:path>
                  </a:pathLst>
                </a:custGeom>
                <a:solidFill>
                  <a:srgbClr val="C3BBBB"/>
                </a:solidFill>
                <a:ln>
                  <a:noFill/>
                </a:ln>
              </p:spPr>
              <p:txBody>
                <a:bodyPr lIns="68580" tIns="34290" rIns="68580" bIns="34290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40" name="Freeform 140"/>
                <p:cNvSpPr>
                  <a:spLocks noEditPoints="1"/>
                </p:cNvSpPr>
                <p:nvPr/>
              </p:nvSpPr>
              <p:spPr bwMode="auto">
                <a:xfrm>
                  <a:off x="11091882" y="9189475"/>
                  <a:ext cx="753532" cy="842501"/>
                </a:xfrm>
                <a:custGeom>
                  <a:avLst/>
                  <a:gdLst>
                    <a:gd name="T0" fmla="*/ 0 w 180"/>
                    <a:gd name="T1" fmla="*/ 185 h 200"/>
                    <a:gd name="T2" fmla="*/ 33 w 180"/>
                    <a:gd name="T3" fmla="*/ 198 h 200"/>
                    <a:gd name="T4" fmla="*/ 0 w 180"/>
                    <a:gd name="T5" fmla="*/ 185 h 200"/>
                    <a:gd name="T6" fmla="*/ 118 w 180"/>
                    <a:gd name="T7" fmla="*/ 0 h 200"/>
                    <a:gd name="T8" fmla="*/ 118 w 180"/>
                    <a:gd name="T9" fmla="*/ 0 h 200"/>
                    <a:gd name="T10" fmla="*/ 163 w 180"/>
                    <a:gd name="T11" fmla="*/ 70 h 200"/>
                    <a:gd name="T12" fmla="*/ 75 w 180"/>
                    <a:gd name="T13" fmla="*/ 198 h 200"/>
                    <a:gd name="T14" fmla="*/ 63 w 180"/>
                    <a:gd name="T15" fmla="*/ 200 h 200"/>
                    <a:gd name="T16" fmla="*/ 145 w 180"/>
                    <a:gd name="T17" fmla="*/ 153 h 200"/>
                    <a:gd name="T18" fmla="*/ 118 w 180"/>
                    <a:gd name="T19" fmla="*/ 0 h 2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80" h="200">
                      <a:moveTo>
                        <a:pt x="0" y="185"/>
                      </a:moveTo>
                      <a:cubicBezTo>
                        <a:pt x="10" y="191"/>
                        <a:pt x="22" y="195"/>
                        <a:pt x="33" y="198"/>
                      </a:cubicBezTo>
                      <a:cubicBezTo>
                        <a:pt x="21" y="195"/>
                        <a:pt x="10" y="191"/>
                        <a:pt x="0" y="185"/>
                      </a:cubicBezTo>
                      <a:moveTo>
                        <a:pt x="118" y="0"/>
                      </a:moveTo>
                      <a:cubicBezTo>
                        <a:pt x="118" y="0"/>
                        <a:pt x="118" y="0"/>
                        <a:pt x="118" y="0"/>
                      </a:cubicBezTo>
                      <a:cubicBezTo>
                        <a:pt x="141" y="16"/>
                        <a:pt x="158" y="40"/>
                        <a:pt x="163" y="70"/>
                      </a:cubicBezTo>
                      <a:cubicBezTo>
                        <a:pt x="174" y="130"/>
                        <a:pt x="134" y="187"/>
                        <a:pt x="75" y="198"/>
                      </a:cubicBezTo>
                      <a:cubicBezTo>
                        <a:pt x="71" y="199"/>
                        <a:pt x="67" y="199"/>
                        <a:pt x="63" y="200"/>
                      </a:cubicBezTo>
                      <a:cubicBezTo>
                        <a:pt x="95" y="197"/>
                        <a:pt x="126" y="181"/>
                        <a:pt x="145" y="153"/>
                      </a:cubicBezTo>
                      <a:cubicBezTo>
                        <a:pt x="180" y="103"/>
                        <a:pt x="168" y="34"/>
                        <a:pt x="118" y="0"/>
                      </a:cubicBezTo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lIns="68580" tIns="34290" rIns="68580" bIns="34290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41" name="Freeform 141"/>
                <p:cNvSpPr/>
                <p:nvPr/>
              </p:nvSpPr>
              <p:spPr bwMode="auto">
                <a:xfrm>
                  <a:off x="11052964" y="9185311"/>
                  <a:ext cx="764115" cy="842501"/>
                </a:xfrm>
                <a:custGeom>
                  <a:avLst/>
                  <a:gdLst>
                    <a:gd name="T0" fmla="*/ 126 w 182"/>
                    <a:gd name="T1" fmla="*/ 0 h 200"/>
                    <a:gd name="T2" fmla="*/ 0 w 182"/>
                    <a:gd name="T3" fmla="*/ 180 h 200"/>
                    <a:gd name="T4" fmla="*/ 8 w 182"/>
                    <a:gd name="T5" fmla="*/ 185 h 200"/>
                    <a:gd name="T6" fmla="*/ 41 w 182"/>
                    <a:gd name="T7" fmla="*/ 198 h 200"/>
                    <a:gd name="T8" fmla="*/ 63 w 182"/>
                    <a:gd name="T9" fmla="*/ 200 h 200"/>
                    <a:gd name="T10" fmla="*/ 71 w 182"/>
                    <a:gd name="T11" fmla="*/ 200 h 200"/>
                    <a:gd name="T12" fmla="*/ 83 w 182"/>
                    <a:gd name="T13" fmla="*/ 198 h 200"/>
                    <a:gd name="T14" fmla="*/ 171 w 182"/>
                    <a:gd name="T15" fmla="*/ 70 h 200"/>
                    <a:gd name="T16" fmla="*/ 126 w 182"/>
                    <a:gd name="T17" fmla="*/ 0 h 2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82" h="200">
                      <a:moveTo>
                        <a:pt x="126" y="0"/>
                      </a:moveTo>
                      <a:cubicBezTo>
                        <a:pt x="0" y="180"/>
                        <a:pt x="0" y="180"/>
                        <a:pt x="0" y="180"/>
                      </a:cubicBezTo>
                      <a:cubicBezTo>
                        <a:pt x="3" y="182"/>
                        <a:pt x="5" y="184"/>
                        <a:pt x="8" y="185"/>
                      </a:cubicBezTo>
                      <a:cubicBezTo>
                        <a:pt x="18" y="191"/>
                        <a:pt x="29" y="195"/>
                        <a:pt x="41" y="198"/>
                      </a:cubicBezTo>
                      <a:cubicBezTo>
                        <a:pt x="48" y="199"/>
                        <a:pt x="56" y="200"/>
                        <a:pt x="63" y="200"/>
                      </a:cubicBezTo>
                      <a:cubicBezTo>
                        <a:pt x="66" y="200"/>
                        <a:pt x="68" y="200"/>
                        <a:pt x="71" y="200"/>
                      </a:cubicBezTo>
                      <a:cubicBezTo>
                        <a:pt x="75" y="199"/>
                        <a:pt x="79" y="199"/>
                        <a:pt x="83" y="198"/>
                      </a:cubicBezTo>
                      <a:cubicBezTo>
                        <a:pt x="142" y="187"/>
                        <a:pt x="182" y="130"/>
                        <a:pt x="171" y="70"/>
                      </a:cubicBezTo>
                      <a:cubicBezTo>
                        <a:pt x="166" y="40"/>
                        <a:pt x="149" y="16"/>
                        <a:pt x="126" y="0"/>
                      </a:cubicBezTo>
                    </a:path>
                  </a:pathLst>
                </a:custGeom>
                <a:solidFill>
                  <a:srgbClr val="DBD6D6"/>
                </a:solidFill>
                <a:ln>
                  <a:noFill/>
                </a:ln>
              </p:spPr>
              <p:txBody>
                <a:bodyPr lIns="68580" tIns="34290" rIns="68580" bIns="34290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42" name="Freeform 142"/>
                <p:cNvSpPr/>
                <p:nvPr/>
              </p:nvSpPr>
              <p:spPr bwMode="auto">
                <a:xfrm>
                  <a:off x="11335939" y="10200212"/>
                  <a:ext cx="457199" cy="1299738"/>
                </a:xfrm>
                <a:custGeom>
                  <a:avLst/>
                  <a:gdLst>
                    <a:gd name="T0" fmla="*/ 103 w 109"/>
                    <a:gd name="T1" fmla="*/ 256 h 308"/>
                    <a:gd name="T2" fmla="*/ 53 w 109"/>
                    <a:gd name="T3" fmla="*/ 4 h 308"/>
                    <a:gd name="T4" fmla="*/ 48 w 109"/>
                    <a:gd name="T5" fmla="*/ 0 h 308"/>
                    <a:gd name="T6" fmla="*/ 4 w 109"/>
                    <a:gd name="T7" fmla="*/ 8 h 308"/>
                    <a:gd name="T8" fmla="*/ 0 w 109"/>
                    <a:gd name="T9" fmla="*/ 13 h 308"/>
                    <a:gd name="T10" fmla="*/ 42 w 109"/>
                    <a:gd name="T11" fmla="*/ 267 h 308"/>
                    <a:gd name="T12" fmla="*/ 45 w 109"/>
                    <a:gd name="T13" fmla="*/ 280 h 308"/>
                    <a:gd name="T14" fmla="*/ 81 w 109"/>
                    <a:gd name="T15" fmla="*/ 305 h 308"/>
                    <a:gd name="T16" fmla="*/ 106 w 109"/>
                    <a:gd name="T17" fmla="*/ 269 h 308"/>
                    <a:gd name="T18" fmla="*/ 103 w 109"/>
                    <a:gd name="T19" fmla="*/ 256 h 3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09" h="308">
                      <a:moveTo>
                        <a:pt x="103" y="256"/>
                      </a:moveTo>
                      <a:cubicBezTo>
                        <a:pt x="53" y="4"/>
                        <a:pt x="53" y="4"/>
                        <a:pt x="53" y="4"/>
                      </a:cubicBezTo>
                      <a:cubicBezTo>
                        <a:pt x="53" y="1"/>
                        <a:pt x="51" y="0"/>
                        <a:pt x="48" y="0"/>
                      </a:cubicBezTo>
                      <a:cubicBezTo>
                        <a:pt x="4" y="8"/>
                        <a:pt x="4" y="8"/>
                        <a:pt x="4" y="8"/>
                      </a:cubicBezTo>
                      <a:cubicBezTo>
                        <a:pt x="2" y="9"/>
                        <a:pt x="0" y="11"/>
                        <a:pt x="0" y="13"/>
                      </a:cubicBezTo>
                      <a:cubicBezTo>
                        <a:pt x="42" y="267"/>
                        <a:pt x="42" y="267"/>
                        <a:pt x="42" y="267"/>
                      </a:cubicBezTo>
                      <a:cubicBezTo>
                        <a:pt x="45" y="280"/>
                        <a:pt x="45" y="280"/>
                        <a:pt x="45" y="280"/>
                      </a:cubicBezTo>
                      <a:cubicBezTo>
                        <a:pt x="48" y="297"/>
                        <a:pt x="64" y="308"/>
                        <a:pt x="81" y="305"/>
                      </a:cubicBezTo>
                      <a:cubicBezTo>
                        <a:pt x="98" y="302"/>
                        <a:pt x="109" y="286"/>
                        <a:pt x="106" y="269"/>
                      </a:cubicBezTo>
                      <a:lnTo>
                        <a:pt x="103" y="256"/>
                      </a:lnTo>
                      <a:close/>
                    </a:path>
                  </a:pathLst>
                </a:custGeom>
                <a:solidFill>
                  <a:srgbClr val="21B8BB"/>
                </a:solidFill>
                <a:ln>
                  <a:noFill/>
                </a:ln>
              </p:spPr>
              <p:txBody>
                <a:bodyPr lIns="68580" tIns="34290" rIns="68580" bIns="34290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43" name="Freeform 143"/>
                <p:cNvSpPr/>
                <p:nvPr/>
              </p:nvSpPr>
              <p:spPr bwMode="auto">
                <a:xfrm>
                  <a:off x="10849494" y="9080809"/>
                  <a:ext cx="952498" cy="965278"/>
                </a:xfrm>
                <a:custGeom>
                  <a:avLst/>
                  <a:gdLst>
                    <a:gd name="T0" fmla="*/ 94 w 228"/>
                    <a:gd name="T1" fmla="*/ 6 h 228"/>
                    <a:gd name="T2" fmla="*/ 94 w 228"/>
                    <a:gd name="T3" fmla="*/ 1 h 228"/>
                    <a:gd name="T4" fmla="*/ 0 w 228"/>
                    <a:gd name="T5" fmla="*/ 114 h 228"/>
                    <a:gd name="T6" fmla="*/ 1 w 228"/>
                    <a:gd name="T7" fmla="*/ 134 h 228"/>
                    <a:gd name="T8" fmla="*/ 114 w 228"/>
                    <a:gd name="T9" fmla="*/ 228 h 228"/>
                    <a:gd name="T10" fmla="*/ 134 w 228"/>
                    <a:gd name="T11" fmla="*/ 226 h 228"/>
                    <a:gd name="T12" fmla="*/ 228 w 228"/>
                    <a:gd name="T13" fmla="*/ 114 h 228"/>
                    <a:gd name="T14" fmla="*/ 226 w 228"/>
                    <a:gd name="T15" fmla="*/ 94 h 228"/>
                    <a:gd name="T16" fmla="*/ 114 w 228"/>
                    <a:gd name="T17" fmla="*/ 0 h 228"/>
                    <a:gd name="T18" fmla="*/ 94 w 228"/>
                    <a:gd name="T19" fmla="*/ 1 h 228"/>
                    <a:gd name="T20" fmla="*/ 94 w 228"/>
                    <a:gd name="T21" fmla="*/ 6 h 228"/>
                    <a:gd name="T22" fmla="*/ 95 w 228"/>
                    <a:gd name="T23" fmla="*/ 10 h 228"/>
                    <a:gd name="T24" fmla="*/ 114 w 228"/>
                    <a:gd name="T25" fmla="*/ 8 h 228"/>
                    <a:gd name="T26" fmla="*/ 218 w 228"/>
                    <a:gd name="T27" fmla="*/ 95 h 228"/>
                    <a:gd name="T28" fmla="*/ 220 w 228"/>
                    <a:gd name="T29" fmla="*/ 114 h 228"/>
                    <a:gd name="T30" fmla="*/ 133 w 228"/>
                    <a:gd name="T31" fmla="*/ 218 h 228"/>
                    <a:gd name="T32" fmla="*/ 114 w 228"/>
                    <a:gd name="T33" fmla="*/ 220 h 228"/>
                    <a:gd name="T34" fmla="*/ 10 w 228"/>
                    <a:gd name="T35" fmla="*/ 133 h 228"/>
                    <a:gd name="T36" fmla="*/ 8 w 228"/>
                    <a:gd name="T37" fmla="*/ 114 h 228"/>
                    <a:gd name="T38" fmla="*/ 95 w 228"/>
                    <a:gd name="T39" fmla="*/ 10 h 228"/>
                    <a:gd name="T40" fmla="*/ 94 w 228"/>
                    <a:gd name="T41" fmla="*/ 6 h 2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228" h="228">
                      <a:moveTo>
                        <a:pt x="94" y="6"/>
                      </a:moveTo>
                      <a:cubicBezTo>
                        <a:pt x="94" y="1"/>
                        <a:pt x="94" y="1"/>
                        <a:pt x="94" y="1"/>
                      </a:cubicBezTo>
                      <a:cubicBezTo>
                        <a:pt x="38" y="12"/>
                        <a:pt x="0" y="60"/>
                        <a:pt x="0" y="114"/>
                      </a:cubicBezTo>
                      <a:cubicBezTo>
                        <a:pt x="0" y="121"/>
                        <a:pt x="0" y="127"/>
                        <a:pt x="1" y="134"/>
                      </a:cubicBezTo>
                      <a:cubicBezTo>
                        <a:pt x="12" y="190"/>
                        <a:pt x="60" y="228"/>
                        <a:pt x="114" y="228"/>
                      </a:cubicBezTo>
                      <a:cubicBezTo>
                        <a:pt x="121" y="228"/>
                        <a:pt x="127" y="228"/>
                        <a:pt x="134" y="226"/>
                      </a:cubicBezTo>
                      <a:cubicBezTo>
                        <a:pt x="190" y="216"/>
                        <a:pt x="228" y="168"/>
                        <a:pt x="228" y="114"/>
                      </a:cubicBezTo>
                      <a:cubicBezTo>
                        <a:pt x="228" y="107"/>
                        <a:pt x="228" y="100"/>
                        <a:pt x="226" y="94"/>
                      </a:cubicBezTo>
                      <a:cubicBezTo>
                        <a:pt x="216" y="38"/>
                        <a:pt x="168" y="0"/>
                        <a:pt x="114" y="0"/>
                      </a:cubicBezTo>
                      <a:cubicBezTo>
                        <a:pt x="107" y="0"/>
                        <a:pt x="100" y="0"/>
                        <a:pt x="94" y="1"/>
                      </a:cubicBezTo>
                      <a:cubicBezTo>
                        <a:pt x="94" y="6"/>
                        <a:pt x="94" y="6"/>
                        <a:pt x="94" y="6"/>
                      </a:cubicBezTo>
                      <a:cubicBezTo>
                        <a:pt x="95" y="10"/>
                        <a:pt x="95" y="10"/>
                        <a:pt x="95" y="10"/>
                      </a:cubicBezTo>
                      <a:cubicBezTo>
                        <a:pt x="101" y="9"/>
                        <a:pt x="108" y="8"/>
                        <a:pt x="114" y="8"/>
                      </a:cubicBezTo>
                      <a:cubicBezTo>
                        <a:pt x="164" y="8"/>
                        <a:pt x="209" y="44"/>
                        <a:pt x="218" y="95"/>
                      </a:cubicBezTo>
                      <a:cubicBezTo>
                        <a:pt x="219" y="101"/>
                        <a:pt x="220" y="108"/>
                        <a:pt x="220" y="114"/>
                      </a:cubicBezTo>
                      <a:cubicBezTo>
                        <a:pt x="220" y="164"/>
                        <a:pt x="184" y="209"/>
                        <a:pt x="133" y="218"/>
                      </a:cubicBezTo>
                      <a:cubicBezTo>
                        <a:pt x="126" y="219"/>
                        <a:pt x="120" y="220"/>
                        <a:pt x="114" y="220"/>
                      </a:cubicBezTo>
                      <a:cubicBezTo>
                        <a:pt x="64" y="220"/>
                        <a:pt x="19" y="184"/>
                        <a:pt x="10" y="133"/>
                      </a:cubicBezTo>
                      <a:cubicBezTo>
                        <a:pt x="9" y="126"/>
                        <a:pt x="8" y="120"/>
                        <a:pt x="8" y="114"/>
                      </a:cubicBezTo>
                      <a:cubicBezTo>
                        <a:pt x="8" y="64"/>
                        <a:pt x="44" y="19"/>
                        <a:pt x="95" y="10"/>
                      </a:cubicBezTo>
                      <a:lnTo>
                        <a:pt x="94" y="6"/>
                      </a:lnTo>
                      <a:close/>
                    </a:path>
                  </a:pathLst>
                </a:custGeom>
                <a:solidFill>
                  <a:srgbClr val="4D4D4D"/>
                </a:solidFill>
                <a:ln>
                  <a:noFill/>
                </a:ln>
              </p:spPr>
              <p:txBody>
                <a:bodyPr lIns="68580" tIns="34290" rIns="68580" bIns="34290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37" name="Freeform 144"/>
              <p:cNvSpPr>
                <a:spLocks noEditPoints="1"/>
              </p:cNvSpPr>
              <p:nvPr/>
            </p:nvSpPr>
            <p:spPr bwMode="auto">
              <a:xfrm>
                <a:off x="10901821" y="3932505"/>
                <a:ext cx="1248832" cy="1212949"/>
              </a:xfrm>
              <a:custGeom>
                <a:avLst/>
                <a:gdLst>
                  <a:gd name="T0" fmla="*/ 121 w 290"/>
                  <a:gd name="T1" fmla="*/ 14 h 290"/>
                  <a:gd name="T2" fmla="*/ 14 w 290"/>
                  <a:gd name="T3" fmla="*/ 169 h 290"/>
                  <a:gd name="T4" fmla="*/ 169 w 290"/>
                  <a:gd name="T5" fmla="*/ 276 h 290"/>
                  <a:gd name="T6" fmla="*/ 276 w 290"/>
                  <a:gd name="T7" fmla="*/ 121 h 290"/>
                  <a:gd name="T8" fmla="*/ 121 w 290"/>
                  <a:gd name="T9" fmla="*/ 14 h 290"/>
                  <a:gd name="T10" fmla="*/ 165 w 290"/>
                  <a:gd name="T11" fmla="*/ 253 h 290"/>
                  <a:gd name="T12" fmla="*/ 37 w 290"/>
                  <a:gd name="T13" fmla="*/ 165 h 290"/>
                  <a:gd name="T14" fmla="*/ 125 w 290"/>
                  <a:gd name="T15" fmla="*/ 37 h 290"/>
                  <a:gd name="T16" fmla="*/ 253 w 290"/>
                  <a:gd name="T17" fmla="*/ 125 h 290"/>
                  <a:gd name="T18" fmla="*/ 165 w 290"/>
                  <a:gd name="T19" fmla="*/ 253 h 2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90" h="290">
                    <a:moveTo>
                      <a:pt x="121" y="14"/>
                    </a:moveTo>
                    <a:cubicBezTo>
                      <a:pt x="49" y="27"/>
                      <a:pt x="0" y="96"/>
                      <a:pt x="14" y="169"/>
                    </a:cubicBezTo>
                    <a:cubicBezTo>
                      <a:pt x="27" y="241"/>
                      <a:pt x="96" y="290"/>
                      <a:pt x="169" y="276"/>
                    </a:cubicBezTo>
                    <a:cubicBezTo>
                      <a:pt x="241" y="263"/>
                      <a:pt x="290" y="194"/>
                      <a:pt x="276" y="121"/>
                    </a:cubicBezTo>
                    <a:cubicBezTo>
                      <a:pt x="263" y="49"/>
                      <a:pt x="194" y="0"/>
                      <a:pt x="121" y="14"/>
                    </a:cubicBezTo>
                    <a:close/>
                    <a:moveTo>
                      <a:pt x="165" y="253"/>
                    </a:moveTo>
                    <a:cubicBezTo>
                      <a:pt x="105" y="264"/>
                      <a:pt x="48" y="224"/>
                      <a:pt x="37" y="165"/>
                    </a:cubicBezTo>
                    <a:cubicBezTo>
                      <a:pt x="26" y="105"/>
                      <a:pt x="66" y="48"/>
                      <a:pt x="125" y="37"/>
                    </a:cubicBezTo>
                    <a:cubicBezTo>
                      <a:pt x="185" y="26"/>
                      <a:pt x="242" y="66"/>
                      <a:pt x="253" y="125"/>
                    </a:cubicBezTo>
                    <a:cubicBezTo>
                      <a:pt x="264" y="185"/>
                      <a:pt x="224" y="242"/>
                      <a:pt x="165" y="253"/>
                    </a:cubicBezTo>
                    <a:close/>
                  </a:path>
                </a:pathLst>
              </a:custGeom>
              <a:solidFill>
                <a:srgbClr val="666666"/>
              </a:solidFill>
              <a:ln>
                <a:noFill/>
              </a:ln>
            </p:spPr>
            <p:txBody>
              <a:bodyPr lIns="68580" tIns="34290" rIns="68580" bIns="3429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5" name="组合 4"/>
            <p:cNvGrpSpPr/>
            <p:nvPr userDrawn="1"/>
          </p:nvGrpSpPr>
          <p:grpSpPr bwMode="auto">
            <a:xfrm>
              <a:off x="430510" y="207562"/>
              <a:ext cx="4114201" cy="4454107"/>
              <a:chOff x="430510" y="207562"/>
              <a:chExt cx="4114201" cy="4454107"/>
            </a:xfrm>
          </p:grpSpPr>
          <p:pic>
            <p:nvPicPr>
              <p:cNvPr id="8" name="图片 7"/>
              <p:cNvPicPr>
                <a:picLocks noChangeAspect="1" noChangeArrowheads="1"/>
              </p:cNvPicPr>
              <p:nvPr userDrawn="1"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30510" y="1066209"/>
                <a:ext cx="4114201" cy="33066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9" name="图片 8" descr="12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-1920000">
                <a:off x="1563427" y="207562"/>
                <a:ext cx="1714024" cy="190642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grpSp>
            <p:nvGrpSpPr>
              <p:cNvPr id="10" name="组合 9"/>
              <p:cNvGrpSpPr/>
              <p:nvPr/>
            </p:nvGrpSpPr>
            <p:grpSpPr bwMode="auto">
              <a:xfrm rot="6000000">
                <a:off x="1331568" y="3487053"/>
                <a:ext cx="1496301" cy="852930"/>
                <a:chOff x="8510587" y="13255626"/>
                <a:chExt cx="3071813" cy="1751013"/>
              </a:xfrm>
            </p:grpSpPr>
            <p:sp>
              <p:nvSpPr>
                <p:cNvPr id="20" name="Freeform 105"/>
                <p:cNvSpPr>
                  <a:spLocks noEditPoints="1"/>
                </p:cNvSpPr>
                <p:nvPr/>
              </p:nvSpPr>
              <p:spPr bwMode="auto">
                <a:xfrm>
                  <a:off x="8568727" y="13258318"/>
                  <a:ext cx="3014856" cy="1623000"/>
                </a:xfrm>
                <a:custGeom>
                  <a:avLst/>
                  <a:gdLst>
                    <a:gd name="T0" fmla="*/ 0 w 711"/>
                    <a:gd name="T1" fmla="*/ 82 h 381"/>
                    <a:gd name="T2" fmla="*/ 675 w 711"/>
                    <a:gd name="T3" fmla="*/ 381 h 381"/>
                    <a:gd name="T4" fmla="*/ 711 w 711"/>
                    <a:gd name="T5" fmla="*/ 299 h 381"/>
                    <a:gd name="T6" fmla="*/ 36 w 711"/>
                    <a:gd name="T7" fmla="*/ 0 h 381"/>
                    <a:gd name="T8" fmla="*/ 0 w 711"/>
                    <a:gd name="T9" fmla="*/ 82 h 381"/>
                    <a:gd name="T10" fmla="*/ 641 w 711"/>
                    <a:gd name="T11" fmla="*/ 317 h 381"/>
                    <a:gd name="T12" fmla="*/ 662 w 711"/>
                    <a:gd name="T13" fmla="*/ 308 h 381"/>
                    <a:gd name="T14" fmla="*/ 671 w 711"/>
                    <a:gd name="T15" fmla="*/ 330 h 381"/>
                    <a:gd name="T16" fmla="*/ 649 w 711"/>
                    <a:gd name="T17" fmla="*/ 338 h 381"/>
                    <a:gd name="T18" fmla="*/ 641 w 711"/>
                    <a:gd name="T19" fmla="*/ 317 h 38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711" h="381">
                      <a:moveTo>
                        <a:pt x="0" y="82"/>
                      </a:moveTo>
                      <a:cubicBezTo>
                        <a:pt x="675" y="381"/>
                        <a:pt x="675" y="381"/>
                        <a:pt x="675" y="381"/>
                      </a:cubicBezTo>
                      <a:cubicBezTo>
                        <a:pt x="711" y="299"/>
                        <a:pt x="711" y="299"/>
                        <a:pt x="711" y="299"/>
                      </a:cubicBezTo>
                      <a:cubicBezTo>
                        <a:pt x="36" y="0"/>
                        <a:pt x="36" y="0"/>
                        <a:pt x="36" y="0"/>
                      </a:cubicBezTo>
                      <a:lnTo>
                        <a:pt x="0" y="82"/>
                      </a:lnTo>
                      <a:close/>
                      <a:moveTo>
                        <a:pt x="641" y="317"/>
                      </a:moveTo>
                      <a:cubicBezTo>
                        <a:pt x="644" y="308"/>
                        <a:pt x="654" y="305"/>
                        <a:pt x="662" y="308"/>
                      </a:cubicBezTo>
                      <a:cubicBezTo>
                        <a:pt x="671" y="312"/>
                        <a:pt x="674" y="322"/>
                        <a:pt x="671" y="330"/>
                      </a:cubicBezTo>
                      <a:cubicBezTo>
                        <a:pt x="667" y="338"/>
                        <a:pt x="657" y="342"/>
                        <a:pt x="649" y="338"/>
                      </a:cubicBezTo>
                      <a:cubicBezTo>
                        <a:pt x="641" y="335"/>
                        <a:pt x="637" y="325"/>
                        <a:pt x="641" y="317"/>
                      </a:cubicBezTo>
                      <a:close/>
                    </a:path>
                  </a:pathLst>
                </a:custGeom>
                <a:solidFill>
                  <a:srgbClr val="00D3D3"/>
                </a:solidFill>
                <a:ln>
                  <a:noFill/>
                </a:ln>
              </p:spPr>
              <p:txBody>
                <a:bodyPr lIns="68580" tIns="34290" rIns="68580" bIns="34290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1" name="Freeform 106"/>
                <p:cNvSpPr/>
                <p:nvPr/>
              </p:nvSpPr>
              <p:spPr bwMode="auto">
                <a:xfrm>
                  <a:off x="10104191" y="13911118"/>
                  <a:ext cx="149928" cy="228133"/>
                </a:xfrm>
                <a:custGeom>
                  <a:avLst/>
                  <a:gdLst>
                    <a:gd name="T0" fmla="*/ 0 w 94"/>
                    <a:gd name="T1" fmla="*/ 118 h 137"/>
                    <a:gd name="T2" fmla="*/ 43 w 94"/>
                    <a:gd name="T3" fmla="*/ 137 h 137"/>
                    <a:gd name="T4" fmla="*/ 94 w 94"/>
                    <a:gd name="T5" fmla="*/ 19 h 137"/>
                    <a:gd name="T6" fmla="*/ 54 w 94"/>
                    <a:gd name="T7" fmla="*/ 0 h 137"/>
                    <a:gd name="T8" fmla="*/ 0 w 94"/>
                    <a:gd name="T9" fmla="*/ 118 h 1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4" h="137">
                      <a:moveTo>
                        <a:pt x="0" y="118"/>
                      </a:moveTo>
                      <a:lnTo>
                        <a:pt x="43" y="137"/>
                      </a:lnTo>
                      <a:lnTo>
                        <a:pt x="94" y="19"/>
                      </a:lnTo>
                      <a:lnTo>
                        <a:pt x="54" y="0"/>
                      </a:lnTo>
                      <a:lnTo>
                        <a:pt x="0" y="118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lIns="68580" tIns="34290" rIns="68580" bIns="34290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2" name="Freeform 107"/>
                <p:cNvSpPr/>
                <p:nvPr/>
              </p:nvSpPr>
              <p:spPr bwMode="auto">
                <a:xfrm>
                  <a:off x="9932982" y="13828974"/>
                  <a:ext cx="146668" cy="215096"/>
                </a:xfrm>
                <a:custGeom>
                  <a:avLst/>
                  <a:gdLst>
                    <a:gd name="T0" fmla="*/ 0 w 93"/>
                    <a:gd name="T1" fmla="*/ 118 h 137"/>
                    <a:gd name="T2" fmla="*/ 42 w 93"/>
                    <a:gd name="T3" fmla="*/ 137 h 137"/>
                    <a:gd name="T4" fmla="*/ 93 w 93"/>
                    <a:gd name="T5" fmla="*/ 19 h 137"/>
                    <a:gd name="T6" fmla="*/ 50 w 93"/>
                    <a:gd name="T7" fmla="*/ 0 h 137"/>
                    <a:gd name="T8" fmla="*/ 0 w 93"/>
                    <a:gd name="T9" fmla="*/ 118 h 1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3" h="137">
                      <a:moveTo>
                        <a:pt x="0" y="118"/>
                      </a:moveTo>
                      <a:lnTo>
                        <a:pt x="42" y="137"/>
                      </a:lnTo>
                      <a:lnTo>
                        <a:pt x="93" y="19"/>
                      </a:lnTo>
                      <a:lnTo>
                        <a:pt x="50" y="0"/>
                      </a:lnTo>
                      <a:lnTo>
                        <a:pt x="0" y="118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lIns="68580" tIns="34290" rIns="68580" bIns="34290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3" name="Freeform 108"/>
                <p:cNvSpPr/>
                <p:nvPr/>
              </p:nvSpPr>
              <p:spPr bwMode="auto">
                <a:xfrm>
                  <a:off x="9756353" y="13817169"/>
                  <a:ext cx="146670" cy="224875"/>
                </a:xfrm>
                <a:custGeom>
                  <a:avLst/>
                  <a:gdLst>
                    <a:gd name="T0" fmla="*/ 0 w 93"/>
                    <a:gd name="T1" fmla="*/ 118 h 137"/>
                    <a:gd name="T2" fmla="*/ 43 w 93"/>
                    <a:gd name="T3" fmla="*/ 137 h 137"/>
                    <a:gd name="T4" fmla="*/ 93 w 93"/>
                    <a:gd name="T5" fmla="*/ 19 h 137"/>
                    <a:gd name="T6" fmla="*/ 51 w 93"/>
                    <a:gd name="T7" fmla="*/ 0 h 137"/>
                    <a:gd name="T8" fmla="*/ 0 w 93"/>
                    <a:gd name="T9" fmla="*/ 118 h 1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3" h="137">
                      <a:moveTo>
                        <a:pt x="0" y="118"/>
                      </a:moveTo>
                      <a:lnTo>
                        <a:pt x="43" y="137"/>
                      </a:lnTo>
                      <a:lnTo>
                        <a:pt x="93" y="19"/>
                      </a:lnTo>
                      <a:lnTo>
                        <a:pt x="51" y="0"/>
                      </a:lnTo>
                      <a:lnTo>
                        <a:pt x="0" y="118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lIns="68580" tIns="34290" rIns="68580" bIns="34290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4" name="Freeform 109"/>
                <p:cNvSpPr/>
                <p:nvPr/>
              </p:nvSpPr>
              <p:spPr bwMode="auto">
                <a:xfrm>
                  <a:off x="9576030" y="13736108"/>
                  <a:ext cx="149928" cy="218356"/>
                </a:xfrm>
                <a:custGeom>
                  <a:avLst/>
                  <a:gdLst>
                    <a:gd name="T0" fmla="*/ 0 w 94"/>
                    <a:gd name="T1" fmla="*/ 115 h 133"/>
                    <a:gd name="T2" fmla="*/ 40 w 94"/>
                    <a:gd name="T3" fmla="*/ 133 h 133"/>
                    <a:gd name="T4" fmla="*/ 94 w 94"/>
                    <a:gd name="T5" fmla="*/ 19 h 133"/>
                    <a:gd name="T6" fmla="*/ 51 w 94"/>
                    <a:gd name="T7" fmla="*/ 0 h 133"/>
                    <a:gd name="T8" fmla="*/ 0 w 94"/>
                    <a:gd name="T9" fmla="*/ 115 h 1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4" h="133">
                      <a:moveTo>
                        <a:pt x="0" y="115"/>
                      </a:moveTo>
                      <a:lnTo>
                        <a:pt x="40" y="133"/>
                      </a:lnTo>
                      <a:lnTo>
                        <a:pt x="94" y="19"/>
                      </a:lnTo>
                      <a:lnTo>
                        <a:pt x="51" y="0"/>
                      </a:lnTo>
                      <a:lnTo>
                        <a:pt x="0" y="115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lIns="68580" tIns="34290" rIns="68580" bIns="34290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5" name="Freeform 110"/>
                <p:cNvSpPr/>
                <p:nvPr/>
              </p:nvSpPr>
              <p:spPr bwMode="auto">
                <a:xfrm>
                  <a:off x="9404537" y="13640953"/>
                  <a:ext cx="146668" cy="228133"/>
                </a:xfrm>
                <a:custGeom>
                  <a:avLst/>
                  <a:gdLst>
                    <a:gd name="T0" fmla="*/ 0 w 93"/>
                    <a:gd name="T1" fmla="*/ 115 h 133"/>
                    <a:gd name="T2" fmla="*/ 42 w 93"/>
                    <a:gd name="T3" fmla="*/ 133 h 133"/>
                    <a:gd name="T4" fmla="*/ 93 w 93"/>
                    <a:gd name="T5" fmla="*/ 18 h 133"/>
                    <a:gd name="T6" fmla="*/ 53 w 93"/>
                    <a:gd name="T7" fmla="*/ 0 h 133"/>
                    <a:gd name="T8" fmla="*/ 0 w 93"/>
                    <a:gd name="T9" fmla="*/ 115 h 1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3" h="133">
                      <a:moveTo>
                        <a:pt x="0" y="115"/>
                      </a:moveTo>
                      <a:lnTo>
                        <a:pt x="42" y="133"/>
                      </a:lnTo>
                      <a:lnTo>
                        <a:pt x="93" y="18"/>
                      </a:lnTo>
                      <a:lnTo>
                        <a:pt x="53" y="0"/>
                      </a:lnTo>
                      <a:lnTo>
                        <a:pt x="0" y="115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lIns="68580" tIns="34290" rIns="68580" bIns="34290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6" name="Freeform 111"/>
                <p:cNvSpPr/>
                <p:nvPr/>
              </p:nvSpPr>
              <p:spPr bwMode="auto">
                <a:xfrm>
                  <a:off x="9243683" y="13576603"/>
                  <a:ext cx="146670" cy="221614"/>
                </a:xfrm>
                <a:custGeom>
                  <a:avLst/>
                  <a:gdLst>
                    <a:gd name="T0" fmla="*/ 0 w 93"/>
                    <a:gd name="T1" fmla="*/ 117 h 136"/>
                    <a:gd name="T2" fmla="*/ 43 w 93"/>
                    <a:gd name="T3" fmla="*/ 136 h 136"/>
                    <a:gd name="T4" fmla="*/ 93 w 93"/>
                    <a:gd name="T5" fmla="*/ 18 h 136"/>
                    <a:gd name="T6" fmla="*/ 53 w 93"/>
                    <a:gd name="T7" fmla="*/ 0 h 136"/>
                    <a:gd name="T8" fmla="*/ 0 w 93"/>
                    <a:gd name="T9" fmla="*/ 117 h 1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3" h="136">
                      <a:moveTo>
                        <a:pt x="0" y="117"/>
                      </a:moveTo>
                      <a:lnTo>
                        <a:pt x="43" y="136"/>
                      </a:lnTo>
                      <a:lnTo>
                        <a:pt x="93" y="18"/>
                      </a:lnTo>
                      <a:lnTo>
                        <a:pt x="53" y="0"/>
                      </a:lnTo>
                      <a:lnTo>
                        <a:pt x="0" y="117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lIns="68580" tIns="34290" rIns="68580" bIns="34290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7" name="Freeform 112"/>
                <p:cNvSpPr/>
                <p:nvPr/>
              </p:nvSpPr>
              <p:spPr bwMode="auto">
                <a:xfrm>
                  <a:off x="9061001" y="13499294"/>
                  <a:ext cx="149928" cy="218354"/>
                </a:xfrm>
                <a:custGeom>
                  <a:avLst/>
                  <a:gdLst>
                    <a:gd name="T0" fmla="*/ 0 w 94"/>
                    <a:gd name="T1" fmla="*/ 117 h 136"/>
                    <a:gd name="T2" fmla="*/ 43 w 94"/>
                    <a:gd name="T3" fmla="*/ 136 h 136"/>
                    <a:gd name="T4" fmla="*/ 94 w 94"/>
                    <a:gd name="T5" fmla="*/ 18 h 136"/>
                    <a:gd name="T6" fmla="*/ 51 w 94"/>
                    <a:gd name="T7" fmla="*/ 0 h 136"/>
                    <a:gd name="T8" fmla="*/ 0 w 94"/>
                    <a:gd name="T9" fmla="*/ 117 h 1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4" h="136">
                      <a:moveTo>
                        <a:pt x="0" y="117"/>
                      </a:moveTo>
                      <a:lnTo>
                        <a:pt x="43" y="136"/>
                      </a:lnTo>
                      <a:lnTo>
                        <a:pt x="94" y="18"/>
                      </a:lnTo>
                      <a:lnTo>
                        <a:pt x="51" y="0"/>
                      </a:lnTo>
                      <a:lnTo>
                        <a:pt x="0" y="117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lIns="68580" tIns="34290" rIns="68580" bIns="34290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8" name="Freeform 113"/>
                <p:cNvSpPr/>
                <p:nvPr/>
              </p:nvSpPr>
              <p:spPr bwMode="auto">
                <a:xfrm>
                  <a:off x="8910065" y="13376960"/>
                  <a:ext cx="149928" cy="215096"/>
                </a:xfrm>
                <a:custGeom>
                  <a:avLst/>
                  <a:gdLst>
                    <a:gd name="T0" fmla="*/ 0 w 94"/>
                    <a:gd name="T1" fmla="*/ 117 h 136"/>
                    <a:gd name="T2" fmla="*/ 43 w 94"/>
                    <a:gd name="T3" fmla="*/ 136 h 136"/>
                    <a:gd name="T4" fmla="*/ 94 w 94"/>
                    <a:gd name="T5" fmla="*/ 18 h 136"/>
                    <a:gd name="T6" fmla="*/ 51 w 94"/>
                    <a:gd name="T7" fmla="*/ 0 h 136"/>
                    <a:gd name="T8" fmla="*/ 0 w 94"/>
                    <a:gd name="T9" fmla="*/ 117 h 1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4" h="136">
                      <a:moveTo>
                        <a:pt x="0" y="117"/>
                      </a:moveTo>
                      <a:lnTo>
                        <a:pt x="43" y="136"/>
                      </a:lnTo>
                      <a:lnTo>
                        <a:pt x="94" y="18"/>
                      </a:lnTo>
                      <a:lnTo>
                        <a:pt x="51" y="0"/>
                      </a:lnTo>
                      <a:lnTo>
                        <a:pt x="0" y="117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lIns="68580" tIns="34290" rIns="68580" bIns="34290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9" name="Freeform 114"/>
                <p:cNvSpPr/>
                <p:nvPr/>
              </p:nvSpPr>
              <p:spPr bwMode="auto">
                <a:xfrm>
                  <a:off x="8744327" y="13300570"/>
                  <a:ext cx="146670" cy="215096"/>
                </a:xfrm>
                <a:custGeom>
                  <a:avLst/>
                  <a:gdLst>
                    <a:gd name="T0" fmla="*/ 0 w 93"/>
                    <a:gd name="T1" fmla="*/ 115 h 134"/>
                    <a:gd name="T2" fmla="*/ 40 w 93"/>
                    <a:gd name="T3" fmla="*/ 134 h 134"/>
                    <a:gd name="T4" fmla="*/ 93 w 93"/>
                    <a:gd name="T5" fmla="*/ 19 h 134"/>
                    <a:gd name="T6" fmla="*/ 50 w 93"/>
                    <a:gd name="T7" fmla="*/ 0 h 134"/>
                    <a:gd name="T8" fmla="*/ 0 w 93"/>
                    <a:gd name="T9" fmla="*/ 115 h 1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3" h="134">
                      <a:moveTo>
                        <a:pt x="0" y="115"/>
                      </a:moveTo>
                      <a:lnTo>
                        <a:pt x="40" y="134"/>
                      </a:lnTo>
                      <a:lnTo>
                        <a:pt x="93" y="19"/>
                      </a:lnTo>
                      <a:lnTo>
                        <a:pt x="50" y="0"/>
                      </a:lnTo>
                      <a:lnTo>
                        <a:pt x="0" y="115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lIns="68580" tIns="34290" rIns="68580" bIns="34290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30" name="Freeform 115"/>
                <p:cNvSpPr/>
                <p:nvPr/>
              </p:nvSpPr>
              <p:spPr bwMode="auto">
                <a:xfrm>
                  <a:off x="10958506" y="14333187"/>
                  <a:ext cx="146670" cy="215096"/>
                </a:xfrm>
                <a:custGeom>
                  <a:avLst/>
                  <a:gdLst>
                    <a:gd name="T0" fmla="*/ 0 w 93"/>
                    <a:gd name="T1" fmla="*/ 118 h 136"/>
                    <a:gd name="T2" fmla="*/ 43 w 93"/>
                    <a:gd name="T3" fmla="*/ 136 h 136"/>
                    <a:gd name="T4" fmla="*/ 93 w 93"/>
                    <a:gd name="T5" fmla="*/ 19 h 136"/>
                    <a:gd name="T6" fmla="*/ 53 w 93"/>
                    <a:gd name="T7" fmla="*/ 0 h 136"/>
                    <a:gd name="T8" fmla="*/ 0 w 93"/>
                    <a:gd name="T9" fmla="*/ 118 h 1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3" h="136">
                      <a:moveTo>
                        <a:pt x="0" y="118"/>
                      </a:moveTo>
                      <a:lnTo>
                        <a:pt x="43" y="136"/>
                      </a:lnTo>
                      <a:lnTo>
                        <a:pt x="93" y="19"/>
                      </a:lnTo>
                      <a:lnTo>
                        <a:pt x="53" y="0"/>
                      </a:lnTo>
                      <a:lnTo>
                        <a:pt x="0" y="118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lIns="68580" tIns="34290" rIns="68580" bIns="34290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31" name="Freeform 116"/>
                <p:cNvSpPr/>
                <p:nvPr/>
              </p:nvSpPr>
              <p:spPr bwMode="auto">
                <a:xfrm>
                  <a:off x="10783092" y="14257930"/>
                  <a:ext cx="149928" cy="215096"/>
                </a:xfrm>
                <a:custGeom>
                  <a:avLst/>
                  <a:gdLst>
                    <a:gd name="T0" fmla="*/ 0 w 93"/>
                    <a:gd name="T1" fmla="*/ 118 h 136"/>
                    <a:gd name="T2" fmla="*/ 43 w 93"/>
                    <a:gd name="T3" fmla="*/ 136 h 136"/>
                    <a:gd name="T4" fmla="*/ 93 w 93"/>
                    <a:gd name="T5" fmla="*/ 19 h 136"/>
                    <a:gd name="T6" fmla="*/ 51 w 93"/>
                    <a:gd name="T7" fmla="*/ 0 h 136"/>
                    <a:gd name="T8" fmla="*/ 0 w 93"/>
                    <a:gd name="T9" fmla="*/ 118 h 1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3" h="136">
                      <a:moveTo>
                        <a:pt x="0" y="118"/>
                      </a:moveTo>
                      <a:lnTo>
                        <a:pt x="43" y="136"/>
                      </a:lnTo>
                      <a:lnTo>
                        <a:pt x="93" y="19"/>
                      </a:lnTo>
                      <a:lnTo>
                        <a:pt x="51" y="0"/>
                      </a:lnTo>
                      <a:lnTo>
                        <a:pt x="0" y="118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lIns="68580" tIns="34290" rIns="68580" bIns="34290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32" name="Freeform 117"/>
                <p:cNvSpPr/>
                <p:nvPr/>
              </p:nvSpPr>
              <p:spPr bwMode="auto">
                <a:xfrm>
                  <a:off x="10614970" y="14175233"/>
                  <a:ext cx="149928" cy="237911"/>
                </a:xfrm>
                <a:custGeom>
                  <a:avLst/>
                  <a:gdLst>
                    <a:gd name="T0" fmla="*/ 0 w 94"/>
                    <a:gd name="T1" fmla="*/ 118 h 136"/>
                    <a:gd name="T2" fmla="*/ 43 w 94"/>
                    <a:gd name="T3" fmla="*/ 136 h 136"/>
                    <a:gd name="T4" fmla="*/ 94 w 94"/>
                    <a:gd name="T5" fmla="*/ 19 h 136"/>
                    <a:gd name="T6" fmla="*/ 51 w 94"/>
                    <a:gd name="T7" fmla="*/ 0 h 136"/>
                    <a:gd name="T8" fmla="*/ 0 w 94"/>
                    <a:gd name="T9" fmla="*/ 118 h 1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4" h="136">
                      <a:moveTo>
                        <a:pt x="0" y="118"/>
                      </a:moveTo>
                      <a:lnTo>
                        <a:pt x="43" y="136"/>
                      </a:lnTo>
                      <a:lnTo>
                        <a:pt x="94" y="19"/>
                      </a:lnTo>
                      <a:lnTo>
                        <a:pt x="51" y="0"/>
                      </a:lnTo>
                      <a:lnTo>
                        <a:pt x="0" y="118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lIns="68580" tIns="34290" rIns="68580" bIns="34290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33" name="Freeform 118"/>
                <p:cNvSpPr/>
                <p:nvPr/>
              </p:nvSpPr>
              <p:spPr bwMode="auto">
                <a:xfrm>
                  <a:off x="10452792" y="14150677"/>
                  <a:ext cx="149928" cy="211838"/>
                </a:xfrm>
                <a:custGeom>
                  <a:avLst/>
                  <a:gdLst>
                    <a:gd name="T0" fmla="*/ 0 w 93"/>
                    <a:gd name="T1" fmla="*/ 114 h 133"/>
                    <a:gd name="T2" fmla="*/ 40 w 93"/>
                    <a:gd name="T3" fmla="*/ 133 h 133"/>
                    <a:gd name="T4" fmla="*/ 93 w 93"/>
                    <a:gd name="T5" fmla="*/ 18 h 133"/>
                    <a:gd name="T6" fmla="*/ 50 w 93"/>
                    <a:gd name="T7" fmla="*/ 0 h 133"/>
                    <a:gd name="T8" fmla="*/ 0 w 93"/>
                    <a:gd name="T9" fmla="*/ 114 h 1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3" h="133">
                      <a:moveTo>
                        <a:pt x="0" y="114"/>
                      </a:moveTo>
                      <a:lnTo>
                        <a:pt x="40" y="133"/>
                      </a:lnTo>
                      <a:lnTo>
                        <a:pt x="93" y="18"/>
                      </a:lnTo>
                      <a:lnTo>
                        <a:pt x="50" y="0"/>
                      </a:lnTo>
                      <a:lnTo>
                        <a:pt x="0" y="114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lIns="68580" tIns="34290" rIns="68580" bIns="34290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34" name="Freeform 119"/>
                <p:cNvSpPr/>
                <p:nvPr/>
              </p:nvSpPr>
              <p:spPr bwMode="auto">
                <a:xfrm>
                  <a:off x="10270228" y="14053802"/>
                  <a:ext cx="149928" cy="211836"/>
                </a:xfrm>
                <a:custGeom>
                  <a:avLst/>
                  <a:gdLst>
                    <a:gd name="T0" fmla="*/ 0 w 94"/>
                    <a:gd name="T1" fmla="*/ 114 h 133"/>
                    <a:gd name="T2" fmla="*/ 43 w 94"/>
                    <a:gd name="T3" fmla="*/ 133 h 133"/>
                    <a:gd name="T4" fmla="*/ 94 w 94"/>
                    <a:gd name="T5" fmla="*/ 18 h 133"/>
                    <a:gd name="T6" fmla="*/ 53 w 94"/>
                    <a:gd name="T7" fmla="*/ 0 h 133"/>
                    <a:gd name="T8" fmla="*/ 0 w 94"/>
                    <a:gd name="T9" fmla="*/ 114 h 1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4" h="133">
                      <a:moveTo>
                        <a:pt x="0" y="114"/>
                      </a:moveTo>
                      <a:lnTo>
                        <a:pt x="43" y="133"/>
                      </a:lnTo>
                      <a:lnTo>
                        <a:pt x="94" y="18"/>
                      </a:lnTo>
                      <a:lnTo>
                        <a:pt x="53" y="0"/>
                      </a:lnTo>
                      <a:lnTo>
                        <a:pt x="0" y="114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lIns="68580" tIns="34290" rIns="68580" bIns="34290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35" name="Freeform 120"/>
                <p:cNvSpPr/>
                <p:nvPr/>
              </p:nvSpPr>
              <p:spPr bwMode="auto">
                <a:xfrm>
                  <a:off x="8484029" y="13641614"/>
                  <a:ext cx="2949672" cy="1440494"/>
                </a:xfrm>
                <a:custGeom>
                  <a:avLst/>
                  <a:gdLst>
                    <a:gd name="T0" fmla="*/ 0 w 1839"/>
                    <a:gd name="T1" fmla="*/ 85 h 884"/>
                    <a:gd name="T2" fmla="*/ 1801 w 1839"/>
                    <a:gd name="T3" fmla="*/ 884 h 884"/>
                    <a:gd name="T4" fmla="*/ 1839 w 1839"/>
                    <a:gd name="T5" fmla="*/ 799 h 884"/>
                    <a:gd name="T6" fmla="*/ 40 w 1839"/>
                    <a:gd name="T7" fmla="*/ 0 h 884"/>
                    <a:gd name="T8" fmla="*/ 0 w 1839"/>
                    <a:gd name="T9" fmla="*/ 85 h 8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839" h="884">
                      <a:moveTo>
                        <a:pt x="0" y="85"/>
                      </a:moveTo>
                      <a:lnTo>
                        <a:pt x="1801" y="884"/>
                      </a:lnTo>
                      <a:lnTo>
                        <a:pt x="1839" y="799"/>
                      </a:lnTo>
                      <a:lnTo>
                        <a:pt x="40" y="0"/>
                      </a:lnTo>
                      <a:lnTo>
                        <a:pt x="0" y="85"/>
                      </a:lnTo>
                      <a:close/>
                    </a:path>
                  </a:pathLst>
                </a:custGeom>
                <a:solidFill>
                  <a:srgbClr val="009AA0"/>
                </a:solidFill>
                <a:ln>
                  <a:noFill/>
                </a:ln>
              </p:spPr>
              <p:txBody>
                <a:bodyPr lIns="68580" tIns="34290" rIns="68580" bIns="34290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11" name="组合 10"/>
              <p:cNvGrpSpPr>
                <a:grpSpLocks noChangeAspect="1"/>
              </p:cNvGrpSpPr>
              <p:nvPr/>
            </p:nvGrpSpPr>
            <p:grpSpPr bwMode="auto">
              <a:xfrm rot="1440000">
                <a:off x="1780531" y="3987921"/>
                <a:ext cx="2023324" cy="275820"/>
                <a:chOff x="7840662" y="3743961"/>
                <a:chExt cx="3330575" cy="454025"/>
              </a:xfrm>
            </p:grpSpPr>
            <p:sp>
              <p:nvSpPr>
                <p:cNvPr id="12" name="Freeform 97"/>
                <p:cNvSpPr/>
                <p:nvPr/>
              </p:nvSpPr>
              <p:spPr bwMode="auto">
                <a:xfrm>
                  <a:off x="8484860" y="3797977"/>
                  <a:ext cx="1980780" cy="347580"/>
                </a:xfrm>
                <a:custGeom>
                  <a:avLst/>
                  <a:gdLst>
                    <a:gd name="T0" fmla="*/ 2 w 1257"/>
                    <a:gd name="T1" fmla="*/ 0 h 240"/>
                    <a:gd name="T2" fmla="*/ 0 w 1257"/>
                    <a:gd name="T3" fmla="*/ 219 h 240"/>
                    <a:gd name="T4" fmla="*/ 1254 w 1257"/>
                    <a:gd name="T5" fmla="*/ 240 h 240"/>
                    <a:gd name="T6" fmla="*/ 1257 w 1257"/>
                    <a:gd name="T7" fmla="*/ 21 h 240"/>
                    <a:gd name="T8" fmla="*/ 2 w 1257"/>
                    <a:gd name="T9" fmla="*/ 0 h 2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57" h="240">
                      <a:moveTo>
                        <a:pt x="2" y="0"/>
                      </a:moveTo>
                      <a:lnTo>
                        <a:pt x="0" y="219"/>
                      </a:lnTo>
                      <a:lnTo>
                        <a:pt x="1254" y="240"/>
                      </a:lnTo>
                      <a:lnTo>
                        <a:pt x="1257" y="21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E79C5F"/>
                </a:solidFill>
                <a:ln>
                  <a:noFill/>
                </a:ln>
              </p:spPr>
              <p:txBody>
                <a:bodyPr lIns="68580" tIns="34290" rIns="68580" bIns="34290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3" name="Freeform 98"/>
                <p:cNvSpPr/>
                <p:nvPr/>
              </p:nvSpPr>
              <p:spPr bwMode="auto">
                <a:xfrm>
                  <a:off x="8484860" y="3797977"/>
                  <a:ext cx="1980780" cy="347580"/>
                </a:xfrm>
                <a:custGeom>
                  <a:avLst/>
                  <a:gdLst>
                    <a:gd name="T0" fmla="*/ 2 w 1257"/>
                    <a:gd name="T1" fmla="*/ 0 h 240"/>
                    <a:gd name="T2" fmla="*/ 0 w 1257"/>
                    <a:gd name="T3" fmla="*/ 219 h 240"/>
                    <a:gd name="T4" fmla="*/ 1254 w 1257"/>
                    <a:gd name="T5" fmla="*/ 240 h 240"/>
                    <a:gd name="T6" fmla="*/ 1257 w 1257"/>
                    <a:gd name="T7" fmla="*/ 21 h 240"/>
                    <a:gd name="T8" fmla="*/ 2 w 1257"/>
                    <a:gd name="T9" fmla="*/ 0 h 2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57" h="240">
                      <a:moveTo>
                        <a:pt x="2" y="0"/>
                      </a:moveTo>
                      <a:lnTo>
                        <a:pt x="0" y="219"/>
                      </a:lnTo>
                      <a:lnTo>
                        <a:pt x="1254" y="240"/>
                      </a:lnTo>
                      <a:lnTo>
                        <a:pt x="1257" y="21"/>
                      </a:lnTo>
                      <a:lnTo>
                        <a:pt x="2" y="0"/>
                      </a:lnTo>
                    </a:path>
                  </a:pathLst>
                </a:custGeom>
                <a:noFill/>
                <a:ln>
                  <a:noFill/>
                </a:ln>
              </p:spPr>
              <p:txBody>
                <a:bodyPr lIns="68580" tIns="34290" rIns="68580" bIns="34290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4" name="Freeform 99"/>
                <p:cNvSpPr/>
                <p:nvPr/>
              </p:nvSpPr>
              <p:spPr bwMode="auto">
                <a:xfrm>
                  <a:off x="10843374" y="3745238"/>
                  <a:ext cx="324033" cy="452115"/>
                </a:xfrm>
                <a:custGeom>
                  <a:avLst/>
                  <a:gdLst>
                    <a:gd name="T0" fmla="*/ 1 w 77"/>
                    <a:gd name="T1" fmla="*/ 19 h 107"/>
                    <a:gd name="T2" fmla="*/ 0 w 77"/>
                    <a:gd name="T3" fmla="*/ 91 h 107"/>
                    <a:gd name="T4" fmla="*/ 74 w 77"/>
                    <a:gd name="T5" fmla="*/ 53 h 107"/>
                    <a:gd name="T6" fmla="*/ 1 w 77"/>
                    <a:gd name="T7" fmla="*/ 19 h 1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7" h="107">
                      <a:moveTo>
                        <a:pt x="1" y="19"/>
                      </a:moveTo>
                      <a:cubicBezTo>
                        <a:pt x="0" y="91"/>
                        <a:pt x="0" y="91"/>
                        <a:pt x="0" y="91"/>
                      </a:cubicBezTo>
                      <a:cubicBezTo>
                        <a:pt x="0" y="91"/>
                        <a:pt x="72" y="107"/>
                        <a:pt x="74" y="53"/>
                      </a:cubicBezTo>
                      <a:cubicBezTo>
                        <a:pt x="77" y="0"/>
                        <a:pt x="1" y="19"/>
                        <a:pt x="1" y="19"/>
                      </a:cubicBezTo>
                      <a:close/>
                    </a:path>
                  </a:pathLst>
                </a:custGeom>
                <a:solidFill>
                  <a:srgbClr val="F2798D"/>
                </a:solidFill>
                <a:ln>
                  <a:noFill/>
                </a:ln>
              </p:spPr>
              <p:txBody>
                <a:bodyPr lIns="68580" tIns="34290" rIns="68580" bIns="34290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pic>
              <p:nvPicPr>
                <p:cNvPr id="15" name="Picture 100"/>
                <p:cNvPicPr>
                  <a:picLocks noChangeAspect="1" noChangeArrowheads="1"/>
                </p:cNvPicPr>
                <p:nvPr/>
              </p:nvPicPr>
              <p:blipFill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8467725" y="3824924"/>
                  <a:ext cx="2033588" cy="22860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16" name="Freeform 101"/>
                <p:cNvSpPr/>
                <p:nvPr/>
              </p:nvSpPr>
              <p:spPr bwMode="auto">
                <a:xfrm>
                  <a:off x="10460140" y="3809471"/>
                  <a:ext cx="431173" cy="339739"/>
                </a:xfrm>
                <a:custGeom>
                  <a:avLst/>
                  <a:gdLst>
                    <a:gd name="T0" fmla="*/ 0 w 272"/>
                    <a:gd name="T1" fmla="*/ 235 h 240"/>
                    <a:gd name="T2" fmla="*/ 270 w 272"/>
                    <a:gd name="T3" fmla="*/ 240 h 240"/>
                    <a:gd name="T4" fmla="*/ 272 w 272"/>
                    <a:gd name="T5" fmla="*/ 5 h 240"/>
                    <a:gd name="T6" fmla="*/ 3 w 272"/>
                    <a:gd name="T7" fmla="*/ 0 h 240"/>
                    <a:gd name="T8" fmla="*/ 0 w 272"/>
                    <a:gd name="T9" fmla="*/ 235 h 2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72" h="240">
                      <a:moveTo>
                        <a:pt x="0" y="235"/>
                      </a:moveTo>
                      <a:lnTo>
                        <a:pt x="270" y="240"/>
                      </a:lnTo>
                      <a:lnTo>
                        <a:pt x="272" y="5"/>
                      </a:lnTo>
                      <a:lnTo>
                        <a:pt x="3" y="0"/>
                      </a:lnTo>
                      <a:lnTo>
                        <a:pt x="0" y="235"/>
                      </a:lnTo>
                      <a:close/>
                    </a:path>
                  </a:pathLst>
                </a:custGeom>
                <a:solidFill>
                  <a:srgbClr val="85937C"/>
                </a:solidFill>
                <a:ln>
                  <a:noFill/>
                </a:ln>
              </p:spPr>
              <p:txBody>
                <a:bodyPr lIns="68580" tIns="34290" rIns="68580" bIns="34290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7" name="Freeform 102"/>
                <p:cNvSpPr/>
                <p:nvPr/>
              </p:nvSpPr>
              <p:spPr bwMode="auto">
                <a:xfrm>
                  <a:off x="10471202" y="3946511"/>
                  <a:ext cx="415493" cy="182937"/>
                </a:xfrm>
                <a:custGeom>
                  <a:avLst/>
                  <a:gdLst>
                    <a:gd name="T0" fmla="*/ 0 w 262"/>
                    <a:gd name="T1" fmla="*/ 114 h 117"/>
                    <a:gd name="T2" fmla="*/ 262 w 262"/>
                    <a:gd name="T3" fmla="*/ 117 h 117"/>
                    <a:gd name="T4" fmla="*/ 262 w 262"/>
                    <a:gd name="T5" fmla="*/ 5 h 117"/>
                    <a:gd name="T6" fmla="*/ 3 w 262"/>
                    <a:gd name="T7" fmla="*/ 0 h 117"/>
                    <a:gd name="T8" fmla="*/ 0 w 262"/>
                    <a:gd name="T9" fmla="*/ 114 h 1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62" h="117">
                      <a:moveTo>
                        <a:pt x="0" y="114"/>
                      </a:moveTo>
                      <a:lnTo>
                        <a:pt x="262" y="117"/>
                      </a:lnTo>
                      <a:lnTo>
                        <a:pt x="262" y="5"/>
                      </a:lnTo>
                      <a:lnTo>
                        <a:pt x="3" y="0"/>
                      </a:lnTo>
                      <a:lnTo>
                        <a:pt x="0" y="114"/>
                      </a:lnTo>
                      <a:close/>
                    </a:path>
                  </a:pathLst>
                </a:custGeom>
                <a:solidFill>
                  <a:srgbClr val="9DA597"/>
                </a:solidFill>
                <a:ln>
                  <a:noFill/>
                </a:ln>
              </p:spPr>
              <p:txBody>
                <a:bodyPr lIns="68580" tIns="34290" rIns="68580" bIns="34290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8" name="Freeform 103"/>
                <p:cNvSpPr/>
                <p:nvPr/>
              </p:nvSpPr>
              <p:spPr bwMode="auto">
                <a:xfrm>
                  <a:off x="8090880" y="3783309"/>
                  <a:ext cx="397201" cy="305765"/>
                </a:xfrm>
                <a:custGeom>
                  <a:avLst/>
                  <a:gdLst>
                    <a:gd name="T0" fmla="*/ 0 w 250"/>
                    <a:gd name="T1" fmla="*/ 133 h 219"/>
                    <a:gd name="T2" fmla="*/ 248 w 250"/>
                    <a:gd name="T3" fmla="*/ 219 h 219"/>
                    <a:gd name="T4" fmla="*/ 250 w 250"/>
                    <a:gd name="T5" fmla="*/ 0 h 219"/>
                    <a:gd name="T6" fmla="*/ 0 w 250"/>
                    <a:gd name="T7" fmla="*/ 64 h 219"/>
                    <a:gd name="T8" fmla="*/ 0 w 250"/>
                    <a:gd name="T9" fmla="*/ 133 h 2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50" h="219">
                      <a:moveTo>
                        <a:pt x="0" y="133"/>
                      </a:moveTo>
                      <a:lnTo>
                        <a:pt x="248" y="219"/>
                      </a:lnTo>
                      <a:lnTo>
                        <a:pt x="250" y="0"/>
                      </a:lnTo>
                      <a:lnTo>
                        <a:pt x="0" y="64"/>
                      </a:lnTo>
                      <a:lnTo>
                        <a:pt x="0" y="133"/>
                      </a:lnTo>
                      <a:close/>
                    </a:path>
                  </a:pathLst>
                </a:custGeom>
                <a:solidFill>
                  <a:srgbClr val="F4B68C"/>
                </a:solidFill>
                <a:ln>
                  <a:noFill/>
                </a:ln>
              </p:spPr>
              <p:txBody>
                <a:bodyPr lIns="68580" tIns="34290" rIns="68580" bIns="34290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9" name="Freeform 104"/>
                <p:cNvSpPr/>
                <p:nvPr/>
              </p:nvSpPr>
              <p:spPr bwMode="auto">
                <a:xfrm>
                  <a:off x="7841400" y="3863345"/>
                  <a:ext cx="250864" cy="109762"/>
                </a:xfrm>
                <a:custGeom>
                  <a:avLst/>
                  <a:gdLst>
                    <a:gd name="T0" fmla="*/ 0 w 59"/>
                    <a:gd name="T1" fmla="*/ 13 h 28"/>
                    <a:gd name="T2" fmla="*/ 59 w 59"/>
                    <a:gd name="T3" fmla="*/ 28 h 28"/>
                    <a:gd name="T4" fmla="*/ 59 w 59"/>
                    <a:gd name="T5" fmla="*/ 2 h 28"/>
                    <a:gd name="T6" fmla="*/ 0 w 59"/>
                    <a:gd name="T7" fmla="*/ 13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9" h="28">
                      <a:moveTo>
                        <a:pt x="0" y="13"/>
                      </a:moveTo>
                      <a:cubicBezTo>
                        <a:pt x="0" y="26"/>
                        <a:pt x="59" y="28"/>
                        <a:pt x="59" y="28"/>
                      </a:cubicBezTo>
                      <a:cubicBezTo>
                        <a:pt x="59" y="2"/>
                        <a:pt x="59" y="2"/>
                        <a:pt x="59" y="2"/>
                      </a:cubicBezTo>
                      <a:cubicBezTo>
                        <a:pt x="59" y="2"/>
                        <a:pt x="0" y="0"/>
                        <a:pt x="0" y="13"/>
                      </a:cubicBezTo>
                      <a:close/>
                    </a:path>
                  </a:pathLst>
                </a:custGeom>
                <a:solidFill>
                  <a:srgbClr val="5D5D5D"/>
                </a:solidFill>
                <a:ln>
                  <a:noFill/>
                </a:ln>
              </p:spPr>
              <p:txBody>
                <a:bodyPr lIns="68580" tIns="34290" rIns="68580" bIns="34290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</p:grpSp>
        </p:grpSp>
        <p:sp>
          <p:nvSpPr>
            <p:cNvPr id="6" name="文本框 5"/>
            <p:cNvSpPr txBox="1">
              <a:spLocks noChangeArrowheads="1"/>
            </p:cNvSpPr>
            <p:nvPr/>
          </p:nvSpPr>
          <p:spPr bwMode="auto">
            <a:xfrm>
              <a:off x="4770444" y="2144469"/>
              <a:ext cx="3900483" cy="924000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 algn="dist" eaLnBrk="1" hangingPunct="1">
                <a:defRPr/>
              </a:pPr>
              <a:r>
                <a:rPr lang="en-US" altLang="zh-CN" sz="5400" b="1">
                  <a:solidFill>
                    <a:srgbClr val="404040"/>
                  </a:solidFill>
                  <a:latin typeface="方正粗黑繁体" panose="03000509000000000000" charset="-122"/>
                  <a:ea typeface="方正粗黑繁体" panose="03000509000000000000" charset="-122"/>
                  <a:cs typeface="Times New Roman" panose="02020603050405020304" pitchFamily="18" charset="0"/>
                </a:rPr>
                <a:t>THANKS</a:t>
              </a:r>
              <a:endParaRPr lang="zh-CN" altLang="en-US" sz="5400" b="1">
                <a:solidFill>
                  <a:srgbClr val="404040"/>
                </a:solidFill>
                <a:latin typeface="方正粗黑繁体" panose="03000509000000000000" charset="-122"/>
                <a:ea typeface="方正粗黑繁体" panose="03000509000000000000" charset="-122"/>
                <a:cs typeface="Times New Roman" panose="02020603050405020304" pitchFamily="18" charset="0"/>
              </a:endParaRPr>
            </a:p>
          </p:txBody>
        </p:sp>
        <p:pic>
          <p:nvPicPr>
            <p:cNvPr id="7" name="图片 6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518432" y="913572"/>
              <a:ext cx="2045984" cy="10889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680" y="1"/>
            <a:ext cx="9144000" cy="51435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200" b="24400"/>
          <a:stretch>
            <a:fillRect/>
          </a:stretch>
        </p:blipFill>
        <p:spPr bwMode="auto">
          <a:xfrm>
            <a:off x="611188" y="842963"/>
            <a:ext cx="7921625" cy="3992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3175"/>
            <a:ext cx="9144000" cy="5143500"/>
          </a:xfrm>
          <a:prstGeom prst="rect">
            <a:avLst/>
          </a:prstGeom>
          <a:solidFill>
            <a:srgbClr val="22C0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3" name="图片 3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38" y="-122238"/>
            <a:ext cx="9242425" cy="5413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图片 4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563677" y="195263"/>
            <a:ext cx="1276284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7" Type="http://schemas.openxmlformats.org/officeDocument/2006/relationships/image" Target="../media/image11.png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rotWithShape="0">
          <a:blip r:embed="rId7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36.png"/><Relationship Id="rId3" Type="http://schemas.openxmlformats.org/officeDocument/2006/relationships/image" Target="../media/image32.png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1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3.xml"/><Relationship Id="rId6" Type="http://schemas.openxmlformats.org/officeDocument/2006/relationships/image" Target="../media/image39.png"/><Relationship Id="rId5" Type="http://schemas.openxmlformats.org/officeDocument/2006/relationships/image" Target="../media/image38.png"/><Relationship Id="rId4" Type="http://schemas.openxmlformats.org/officeDocument/2006/relationships/image" Target="../media/image37.png"/><Relationship Id="rId3" Type="http://schemas.openxmlformats.org/officeDocument/2006/relationships/image" Target="../media/image32.png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0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41.png"/></Relationships>
</file>

<file path=ppt/slides/_rels/slide1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6.xml"/><Relationship Id="rId5" Type="http://schemas.openxmlformats.org/officeDocument/2006/relationships/image" Target="../media/image46.png"/><Relationship Id="rId4" Type="http://schemas.openxmlformats.org/officeDocument/2006/relationships/image" Target="../media/image45.png"/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image" Target="../media/image42.png"/></Relationships>
</file>

<file path=ppt/slides/_rels/slide16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30.png"/><Relationship Id="rId5" Type="http://schemas.openxmlformats.org/officeDocument/2006/relationships/image" Target="../media/image26.jpeg"/><Relationship Id="rId4" Type="http://schemas.openxmlformats.org/officeDocument/2006/relationships/image" Target="../media/image21.png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tags" Target="../tags/tag10.xml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image" Target="../media/image16.jpeg"/><Relationship Id="rId7" Type="http://schemas.openxmlformats.org/officeDocument/2006/relationships/image" Target="../media/image15.jpeg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tags" Target="../tags/tag1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7.png"/><Relationship Id="rId2" Type="http://schemas.microsoft.com/office/2007/relationships/media" Target="../media/media1.mp4"/><Relationship Id="rId1" Type="http://schemas.openxmlformats.org/officeDocument/2006/relationships/video" Target="../media/media1.mp4"/></Relationships>
</file>

<file path=ppt/slides/_rels/slide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Relationship Id="rId3" Type="http://schemas.openxmlformats.org/officeDocument/2006/relationships/tags" Target="../tags/tag6.xml"/><Relationship Id="rId2" Type="http://schemas.openxmlformats.org/officeDocument/2006/relationships/tags" Target="../tags/tag5.xml"/><Relationship Id="rId1" Type="http://schemas.openxmlformats.org/officeDocument/2006/relationships/tags" Target="../tags/tag4.xml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.xml"/><Relationship Id="rId5" Type="http://schemas.openxmlformats.org/officeDocument/2006/relationships/image" Target="../media/image20.png"/><Relationship Id="rId4" Type="http://schemas.openxmlformats.org/officeDocument/2006/relationships/image" Target="../media/image18.png"/><Relationship Id="rId3" Type="http://schemas.openxmlformats.org/officeDocument/2006/relationships/image" Target="../media/image19.png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image" Target="../media/image28.png"/><Relationship Id="rId8" Type="http://schemas.openxmlformats.org/officeDocument/2006/relationships/image" Target="../media/image27.png"/><Relationship Id="rId7" Type="http://schemas.openxmlformats.org/officeDocument/2006/relationships/image" Target="../media/image26.jpeg"/><Relationship Id="rId6" Type="http://schemas.openxmlformats.org/officeDocument/2006/relationships/image" Target="../media/image18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Relationship Id="rId3" Type="http://schemas.openxmlformats.org/officeDocument/2006/relationships/image" Target="../media/image20.png"/><Relationship Id="rId2" Type="http://schemas.openxmlformats.org/officeDocument/2006/relationships/image" Target="../media/image21.png"/><Relationship Id="rId10" Type="http://schemas.openxmlformats.org/officeDocument/2006/relationships/slideLayout" Target="../slideLayouts/slideLayout3.xml"/><Relationship Id="rId1" Type="http://schemas.openxmlformats.org/officeDocument/2006/relationships/image" Target="../media/image23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30.png"/><Relationship Id="rId3" Type="http://schemas.openxmlformats.org/officeDocument/2006/relationships/image" Target="../media/image26.jpeg"/><Relationship Id="rId2" Type="http://schemas.openxmlformats.org/officeDocument/2006/relationships/image" Target="../media/image21.png"/><Relationship Id="rId1" Type="http://schemas.openxmlformats.org/officeDocument/2006/relationships/image" Target="../media/image2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标题 5"/>
          <p:cNvSpPr txBox="1">
            <a:spLocks noChangeArrowheads="1"/>
          </p:cNvSpPr>
          <p:nvPr/>
        </p:nvSpPr>
        <p:spPr bwMode="auto">
          <a:xfrm>
            <a:off x="3419921" y="1563638"/>
            <a:ext cx="2304157" cy="1400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algn="ctr" eaLnBrk="1" hangingPunct="1">
              <a:lnSpc>
                <a:spcPct val="90000"/>
              </a:lnSpc>
            </a:pPr>
            <a:r>
              <a:rPr lang="zh-CN" altLang="en-US" sz="5400" b="1">
                <a:latin typeface="Times New Roman" panose="02020603050405020304" pitchFamily="18" charset="0"/>
                <a:ea typeface="黑体" panose="02010609060101010101" pitchFamily="49" charset="-122"/>
              </a:rPr>
              <a:t>剪纸</a:t>
            </a:r>
            <a:endParaRPr lang="zh-CN" altLang="en-US" sz="54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7171" name="副标题 6"/>
          <p:cNvSpPr txBox="1">
            <a:spLocks noChangeArrowheads="1"/>
          </p:cNvSpPr>
          <p:nvPr/>
        </p:nvSpPr>
        <p:spPr bwMode="auto">
          <a:xfrm>
            <a:off x="3695253" y="3363838"/>
            <a:ext cx="2028825" cy="665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algn="just" eaLnBrk="1" hangingPunct="1">
              <a:lnSpc>
                <a:spcPct val="90000"/>
              </a:lnSpc>
              <a:spcBef>
                <a:spcPts val="1000"/>
              </a:spcBef>
            </a:pPr>
            <a:r>
              <a:rPr lang="en-US" altLang="zh-CN" sz="2000">
                <a:latin typeface="Times New Roman" panose="02020603050405020304" pitchFamily="18" charset="0"/>
                <a:ea typeface="楷体" panose="02010609060101010101" pitchFamily="49" charset="-122"/>
              </a:rPr>
              <a:t>R</a:t>
            </a:r>
            <a:r>
              <a:rPr lang="zh-CN" altLang="en-US" sz="2000">
                <a:latin typeface="Times New Roman" panose="02020603050405020304" pitchFamily="18" charset="0"/>
                <a:ea typeface="楷体" panose="02010609060101010101" pitchFamily="49" charset="-122"/>
              </a:rPr>
              <a:t>·三年级下册</a:t>
            </a:r>
            <a:endParaRPr lang="zh-CN" altLang="en-US" sz="200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86"/>
          <p:cNvSpPr>
            <a:spLocks noChangeArrowheads="1"/>
          </p:cNvSpPr>
          <p:nvPr/>
        </p:nvSpPr>
        <p:spPr bwMode="auto">
          <a:xfrm>
            <a:off x="1853307" y="1130672"/>
            <a:ext cx="2054225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</a:rPr>
              <a:t>对折</a:t>
            </a: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</a:rPr>
              <a:t>1</a:t>
            </a: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</a:rPr>
              <a:t>次</a:t>
            </a:r>
            <a:endParaRPr lang="zh-CN" altLang="en-US" sz="3200" b="1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7" name="Rectangle 86"/>
          <p:cNvSpPr>
            <a:spLocks noChangeArrowheads="1"/>
          </p:cNvSpPr>
          <p:nvPr/>
        </p:nvSpPr>
        <p:spPr bwMode="auto">
          <a:xfrm>
            <a:off x="2893119" y="2160960"/>
            <a:ext cx="2008188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</a:rPr>
              <a:t>对折</a:t>
            </a: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</a:rPr>
              <a:t>次</a:t>
            </a:r>
            <a:endParaRPr lang="zh-CN" altLang="en-US" sz="3200" b="1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8" name="Rectangle 86"/>
          <p:cNvSpPr>
            <a:spLocks noChangeArrowheads="1"/>
          </p:cNvSpPr>
          <p:nvPr/>
        </p:nvSpPr>
        <p:spPr bwMode="auto">
          <a:xfrm>
            <a:off x="4860032" y="3219822"/>
            <a:ext cx="2005012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</a:rPr>
              <a:t>对折</a:t>
            </a: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</a:rPr>
              <a:t>3</a:t>
            </a: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</a:rPr>
              <a:t>次</a:t>
            </a:r>
            <a:endParaRPr lang="zh-CN" altLang="en-US" sz="3200" b="1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pic>
        <p:nvPicPr>
          <p:cNvPr id="13" name="Picture 34" descr="未标题-2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3116"/>
          <a:stretch>
            <a:fillRect/>
          </a:stretch>
        </p:blipFill>
        <p:spPr bwMode="auto">
          <a:xfrm>
            <a:off x="821432" y="830635"/>
            <a:ext cx="1038225" cy="1152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35" descr="未标题-2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226" b="-5072"/>
          <a:stretch>
            <a:fillRect/>
          </a:stretch>
        </p:blipFill>
        <p:spPr bwMode="auto">
          <a:xfrm>
            <a:off x="813494" y="1841872"/>
            <a:ext cx="2016125" cy="1246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37" descr="未标题-2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1432" y="2891210"/>
            <a:ext cx="4105275" cy="1225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0" name="Group 25"/>
          <p:cNvGrpSpPr/>
          <p:nvPr/>
        </p:nvGrpSpPr>
        <p:grpSpPr bwMode="auto">
          <a:xfrm>
            <a:off x="4923616" y="1040977"/>
            <a:ext cx="3436938" cy="2847977"/>
            <a:chOff x="3081" y="3236"/>
            <a:chExt cx="2165" cy="1794"/>
          </a:xfrm>
        </p:grpSpPr>
        <p:sp>
          <p:nvSpPr>
            <p:cNvPr id="19474" name="AutoShape 23"/>
            <p:cNvSpPr>
              <a:spLocks noChangeArrowheads="1"/>
            </p:cNvSpPr>
            <p:nvPr/>
          </p:nvSpPr>
          <p:spPr bwMode="auto">
            <a:xfrm>
              <a:off x="3081" y="3236"/>
              <a:ext cx="2099" cy="751"/>
            </a:xfrm>
            <a:prstGeom prst="wedgeRoundRectCallout">
              <a:avLst>
                <a:gd name="adj1" fmla="val 35167"/>
                <a:gd name="adj2" fmla="val 68814"/>
                <a:gd name="adj3" fmla="val 16667"/>
              </a:avLst>
            </a:prstGeom>
            <a:solidFill>
              <a:schemeClr val="bg1"/>
            </a:solidFill>
            <a:ln w="19050">
              <a:solidFill>
                <a:srgbClr val="21B8BB"/>
              </a:solidFill>
              <a:miter lim="800000"/>
            </a:ln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 hangingPunct="1">
                <a:buFont typeface="Arial" panose="020B0604020202020204" pitchFamily="34" charset="0"/>
                <a:buNone/>
              </a:pPr>
              <a:r>
                <a: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</a:rPr>
                <a:t>对折三次就能得到四个纸人啦！</a:t>
              </a:r>
              <a:endParaRPr lang="zh-CN" altLang="zh-CN" sz="3200" b="1" dirty="0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pic>
          <p:nvPicPr>
            <p:cNvPr id="19475" name="Picture 52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4464" y="4163"/>
              <a:ext cx="782" cy="8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86"/>
          <p:cNvSpPr>
            <a:spLocks noChangeArrowheads="1"/>
          </p:cNvSpPr>
          <p:nvPr/>
        </p:nvSpPr>
        <p:spPr bwMode="auto">
          <a:xfrm>
            <a:off x="1385888" y="676275"/>
            <a:ext cx="2054225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</a:rPr>
              <a:t>对折</a:t>
            </a: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</a:rPr>
              <a:t>1</a:t>
            </a: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</a:rPr>
              <a:t>次</a:t>
            </a:r>
            <a:endParaRPr lang="zh-CN" altLang="en-US" sz="3200" b="1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7" name="Rectangle 86"/>
          <p:cNvSpPr>
            <a:spLocks noChangeArrowheads="1"/>
          </p:cNvSpPr>
          <p:nvPr/>
        </p:nvSpPr>
        <p:spPr bwMode="auto">
          <a:xfrm>
            <a:off x="2425700" y="1706563"/>
            <a:ext cx="2008188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</a:rPr>
              <a:t>对折</a:t>
            </a: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</a:rPr>
              <a:t>次</a:t>
            </a:r>
            <a:endParaRPr lang="zh-CN" altLang="en-US" sz="3200" b="1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8" name="Rectangle 86"/>
          <p:cNvSpPr>
            <a:spLocks noChangeArrowheads="1"/>
          </p:cNvSpPr>
          <p:nvPr/>
        </p:nvSpPr>
        <p:spPr bwMode="auto">
          <a:xfrm>
            <a:off x="4392613" y="2765425"/>
            <a:ext cx="2005012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</a:rPr>
              <a:t>对折</a:t>
            </a: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</a:rPr>
              <a:t>3</a:t>
            </a: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</a:rPr>
              <a:t>次</a:t>
            </a:r>
            <a:endParaRPr lang="zh-CN" altLang="en-US" sz="3200" b="1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9" name="Rectangle 86"/>
          <p:cNvSpPr>
            <a:spLocks noChangeArrowheads="1"/>
          </p:cNvSpPr>
          <p:nvPr/>
        </p:nvSpPr>
        <p:spPr bwMode="auto">
          <a:xfrm>
            <a:off x="7058025" y="3009900"/>
            <a:ext cx="1779588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</a:rPr>
              <a:t>对折</a:t>
            </a: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</a:rPr>
              <a:t>4</a:t>
            </a: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</a:rPr>
              <a:t>次</a:t>
            </a:r>
            <a:endParaRPr lang="zh-CN" altLang="en-US" sz="3200" b="1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pic>
        <p:nvPicPr>
          <p:cNvPr id="13" name="Picture 34" descr="未标题-2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3116"/>
          <a:stretch>
            <a:fillRect/>
          </a:stretch>
        </p:blipFill>
        <p:spPr bwMode="auto">
          <a:xfrm>
            <a:off x="354013" y="376238"/>
            <a:ext cx="1038225" cy="1152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35" descr="未标题-2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226" b="-5072"/>
          <a:stretch>
            <a:fillRect/>
          </a:stretch>
        </p:blipFill>
        <p:spPr bwMode="auto">
          <a:xfrm>
            <a:off x="346075" y="1387475"/>
            <a:ext cx="2016125" cy="1246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37" descr="未标题-2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013" y="2436813"/>
            <a:ext cx="4105275" cy="1225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6" name="Group 39"/>
          <p:cNvGrpSpPr/>
          <p:nvPr/>
        </p:nvGrpSpPr>
        <p:grpSpPr bwMode="auto">
          <a:xfrm>
            <a:off x="354013" y="3519488"/>
            <a:ext cx="8137525" cy="1246187"/>
            <a:chOff x="204" y="3294"/>
            <a:chExt cx="5126" cy="785"/>
          </a:xfrm>
        </p:grpSpPr>
        <p:pic>
          <p:nvPicPr>
            <p:cNvPr id="19472" name="Picture 36" descr="未标题-22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4" y="3294"/>
              <a:ext cx="2631" cy="7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9473" name="Picture 38" descr="未标题-22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99" y="3294"/>
              <a:ext cx="2631" cy="7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0" name="Group 25"/>
          <p:cNvGrpSpPr/>
          <p:nvPr/>
        </p:nvGrpSpPr>
        <p:grpSpPr bwMode="auto">
          <a:xfrm>
            <a:off x="1392470" y="906463"/>
            <a:ext cx="6840536" cy="1665288"/>
            <a:chOff x="1137" y="3011"/>
            <a:chExt cx="4309" cy="1049"/>
          </a:xfrm>
        </p:grpSpPr>
        <p:sp>
          <p:nvSpPr>
            <p:cNvPr id="19474" name="AutoShape 23"/>
            <p:cNvSpPr>
              <a:spLocks noChangeArrowheads="1"/>
            </p:cNvSpPr>
            <p:nvPr/>
          </p:nvSpPr>
          <p:spPr bwMode="auto">
            <a:xfrm>
              <a:off x="1137" y="3212"/>
              <a:ext cx="3331" cy="751"/>
            </a:xfrm>
            <a:prstGeom prst="wedgeRoundRectCallout">
              <a:avLst>
                <a:gd name="adj1" fmla="val 55977"/>
                <a:gd name="adj2" fmla="val -8523"/>
                <a:gd name="adj3" fmla="val 16667"/>
              </a:avLst>
            </a:prstGeom>
            <a:solidFill>
              <a:schemeClr val="bg1"/>
            </a:solidFill>
            <a:ln w="19050">
              <a:solidFill>
                <a:srgbClr val="21B8BB"/>
              </a:solidFill>
              <a:miter lim="800000"/>
            </a:ln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buFont typeface="Arial" panose="020B0604020202020204" pitchFamily="34" charset="0"/>
                <a:buNone/>
              </a:pPr>
              <a:r>
                <a:rPr lang="zh-CN" altLang="en-US" sz="3200" b="1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你能</a:t>
              </a:r>
              <a:r>
                <a: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</a:rPr>
                <a:t>剪出一排手</a:t>
              </a:r>
              <a:r>
                <a:rPr lang="zh-CN" altLang="en-US" sz="3200" b="1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拉手的纸人</a:t>
              </a:r>
              <a:r>
                <a: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</a:rPr>
                <a:t>吗？</a:t>
              </a:r>
              <a:r>
                <a:rPr lang="en-US" altLang="zh-CN" sz="3200" b="1">
                  <a:latin typeface="Times New Roman" panose="02020603050405020304" pitchFamily="18" charset="0"/>
                  <a:ea typeface="黑体" panose="02010609060101010101" pitchFamily="49" charset="-122"/>
                </a:rPr>
                <a:t>8</a:t>
              </a:r>
              <a:r>
                <a: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</a:rPr>
                <a:t>个怎么剪？</a:t>
              </a:r>
              <a:r>
                <a:rPr lang="en-US" altLang="zh-CN" sz="3200" b="1">
                  <a:latin typeface="Times New Roman" panose="02020603050405020304" pitchFamily="18" charset="0"/>
                  <a:ea typeface="黑体" panose="02010609060101010101" pitchFamily="49" charset="-122"/>
                </a:rPr>
                <a:t>16</a:t>
              </a:r>
              <a:r>
                <a: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</a:rPr>
                <a:t>个呢</a:t>
              </a:r>
              <a:r>
                <a:rPr lang="zh-CN" altLang="en-US" sz="3200" b="1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？</a:t>
              </a:r>
              <a:endParaRPr lang="zh-CN" altLang="zh-CN" sz="3200" b="1" dirty="0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pic>
          <p:nvPicPr>
            <p:cNvPr id="19475" name="Picture 52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73" y="3011"/>
              <a:ext cx="1073" cy="10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3" name="Group 33"/>
          <p:cNvGrpSpPr/>
          <p:nvPr/>
        </p:nvGrpSpPr>
        <p:grpSpPr bwMode="auto">
          <a:xfrm>
            <a:off x="1294073" y="1071564"/>
            <a:ext cx="7197466" cy="1625600"/>
            <a:chOff x="2115" y="1567"/>
            <a:chExt cx="3280" cy="1024"/>
          </a:xfrm>
        </p:grpSpPr>
        <p:sp>
          <p:nvSpPr>
            <p:cNvPr id="19470" name="AutoShape 31"/>
            <p:cNvSpPr>
              <a:spLocks noChangeArrowheads="1"/>
            </p:cNvSpPr>
            <p:nvPr/>
          </p:nvSpPr>
          <p:spPr bwMode="auto">
            <a:xfrm>
              <a:off x="2115" y="1662"/>
              <a:ext cx="2503" cy="751"/>
            </a:xfrm>
            <a:prstGeom prst="wedgeRoundRectCallout">
              <a:avLst>
                <a:gd name="adj1" fmla="val 60490"/>
                <a:gd name="adj2" fmla="val 13981"/>
                <a:gd name="adj3" fmla="val 16667"/>
              </a:avLst>
            </a:prstGeom>
            <a:solidFill>
              <a:schemeClr val="bg1"/>
            </a:solidFill>
            <a:ln w="19050">
              <a:solidFill>
                <a:srgbClr val="21B8BB"/>
              </a:solidFill>
              <a:miter lim="800000"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buFont typeface="Arial" panose="020B0604020202020204" pitchFamily="34" charset="0"/>
                <a:buNone/>
              </a:pPr>
              <a:r>
                <a:rPr lang="zh-CN" altLang="en-US" sz="3200" b="1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看来要剪出</a:t>
              </a:r>
              <a:r>
                <a:rPr lang="en-US" altLang="zh-CN" sz="3200" b="1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16</a:t>
              </a:r>
              <a:r>
                <a:rPr lang="zh-CN" altLang="en-US" sz="3200" b="1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个手</a:t>
              </a:r>
              <a:r>
                <a: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</a:rPr>
                <a:t>拉手的纸人</a:t>
              </a:r>
              <a:r>
                <a:rPr lang="zh-CN" altLang="en-US" sz="3200" b="1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，我们对折</a:t>
              </a:r>
              <a:r>
                <a:rPr lang="en-US" altLang="zh-CN" sz="3200" b="1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5</a:t>
              </a:r>
              <a:r>
                <a:rPr lang="zh-CN" altLang="en-US" sz="3200" b="1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次就可以啦！</a:t>
              </a:r>
              <a:endParaRPr lang="en-US" altLang="zh-CN" sz="3200" b="1" dirty="0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pic>
          <p:nvPicPr>
            <p:cNvPr id="19471" name="Picture 52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51" y="1567"/>
              <a:ext cx="744" cy="10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482" name="组合 21"/>
          <p:cNvGrpSpPr/>
          <p:nvPr/>
        </p:nvGrpSpPr>
        <p:grpSpPr bwMode="auto">
          <a:xfrm>
            <a:off x="0" y="225425"/>
            <a:ext cx="5003800" cy="739775"/>
            <a:chOff x="1103516" y="1032382"/>
            <a:chExt cx="5004048" cy="738872"/>
          </a:xfrm>
        </p:grpSpPr>
        <p:sp>
          <p:nvSpPr>
            <p:cNvPr id="7" name="MH_SubTitle_1"/>
            <p:cNvSpPr/>
            <p:nvPr>
              <p:custDataLst>
                <p:tags r:id="rId1"/>
              </p:custDataLst>
            </p:nvPr>
          </p:nvSpPr>
          <p:spPr>
            <a:xfrm>
              <a:off x="2087815" y="1129102"/>
              <a:ext cx="4019749" cy="551776"/>
            </a:xfrm>
            <a:prstGeom prst="homePlate">
              <a:avLst/>
            </a:prstGeom>
            <a:solidFill>
              <a:srgbClr val="1CA1A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" name="MH_Other_1"/>
            <p:cNvSpPr/>
            <p:nvPr>
              <p:custDataLst>
                <p:tags r:id="rId2"/>
              </p:custDataLst>
            </p:nvPr>
          </p:nvSpPr>
          <p:spPr>
            <a:xfrm>
              <a:off x="1103516" y="1038724"/>
              <a:ext cx="819191" cy="732530"/>
            </a:xfrm>
            <a:prstGeom prst="rect">
              <a:avLst/>
            </a:prstGeom>
            <a:solidFill>
              <a:srgbClr val="1CA1A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dirty="0">
                <a:solidFill>
                  <a:srgbClr val="FFFFFF"/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9" name="MH_Other_2"/>
            <p:cNvSpPr/>
            <p:nvPr>
              <p:custDataLst>
                <p:tags r:id="rId3"/>
              </p:custDataLst>
            </p:nvPr>
          </p:nvSpPr>
          <p:spPr>
            <a:xfrm>
              <a:off x="1922707" y="1032382"/>
              <a:ext cx="165108" cy="732530"/>
            </a:xfrm>
            <a:custGeom>
              <a:avLst/>
              <a:gdLst>
                <a:gd name="connsiteX0" fmla="*/ 2382 w 461963"/>
                <a:gd name="connsiteY0" fmla="*/ 0 h 1081088"/>
                <a:gd name="connsiteX1" fmla="*/ 461963 w 461963"/>
                <a:gd name="connsiteY1" fmla="*/ 138113 h 1081088"/>
                <a:gd name="connsiteX2" fmla="*/ 461963 w 461963"/>
                <a:gd name="connsiteY2" fmla="*/ 950119 h 1081088"/>
                <a:gd name="connsiteX3" fmla="*/ 0 w 461963"/>
                <a:gd name="connsiteY3" fmla="*/ 1081088 h 1081088"/>
                <a:gd name="connsiteX4" fmla="*/ 2382 w 461963"/>
                <a:gd name="connsiteY4" fmla="*/ 0 h 1081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1963" h="1081088">
                  <a:moveTo>
                    <a:pt x="2382" y="0"/>
                  </a:moveTo>
                  <a:lnTo>
                    <a:pt x="461963" y="138113"/>
                  </a:lnTo>
                  <a:lnTo>
                    <a:pt x="461963" y="950119"/>
                  </a:lnTo>
                  <a:lnTo>
                    <a:pt x="0" y="1081088"/>
                  </a:lnTo>
                  <a:lnTo>
                    <a:pt x="2382" y="0"/>
                  </a:lnTo>
                  <a:close/>
                </a:path>
              </a:pathLst>
            </a:custGeom>
            <a:solidFill>
              <a:srgbClr val="17808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0483" name="Text Box 2"/>
          <p:cNvSpPr txBox="1">
            <a:spLocks noChangeArrowheads="1"/>
          </p:cNvSpPr>
          <p:nvPr/>
        </p:nvSpPr>
        <p:spPr bwMode="auto">
          <a:xfrm>
            <a:off x="652463" y="1059582"/>
            <a:ext cx="8753475" cy="588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10000"/>
              </a:lnSpc>
              <a:buFont typeface="Arial" panose="020B0604020202020204" pitchFamily="34" charset="0"/>
              <a:buNone/>
            </a:pP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</a:rPr>
              <a:t>1.</a:t>
            </a: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</a:rPr>
              <a:t>你能剪出</a:t>
            </a: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</a:rPr>
              <a:t>3</a:t>
            </a: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</a:rPr>
              <a:t>个手拉手的纸人吗？</a:t>
            </a: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</a:rPr>
              <a:t>6</a:t>
            </a: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</a:rPr>
              <a:t>个呢？</a:t>
            </a:r>
            <a:endParaRPr lang="zh-CN" altLang="en-US" sz="32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0484" name="文本框 8"/>
          <p:cNvSpPr txBox="1">
            <a:spLocks noChangeArrowheads="1"/>
          </p:cNvSpPr>
          <p:nvPr/>
        </p:nvSpPr>
        <p:spPr bwMode="auto">
          <a:xfrm>
            <a:off x="996950" y="1563638"/>
            <a:ext cx="51276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翻折和对折有什么区别吗？</a:t>
            </a:r>
            <a:endParaRPr lang="zh-CN" altLang="en-US" sz="32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文本框 9"/>
          <p:cNvSpPr txBox="1">
            <a:spLocks noChangeArrowheads="1"/>
          </p:cNvSpPr>
          <p:nvPr/>
        </p:nvSpPr>
        <p:spPr bwMode="auto">
          <a:xfrm>
            <a:off x="652463" y="2211710"/>
            <a:ext cx="7664450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r>
              <a:rPr lang="zh-CN" altLang="en-US" sz="3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剪</a:t>
            </a:r>
            <a:r>
              <a:rPr lang="en-US" altLang="zh-CN" sz="3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3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个手拉手的纸人和</a:t>
            </a:r>
            <a:r>
              <a:rPr lang="en-US" altLang="zh-CN" sz="3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en-US" sz="3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个手拉手的纸人都需要翻折。</a:t>
            </a:r>
            <a:endParaRPr lang="zh-CN" altLang="en-US" sz="30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461" name="文本框 7"/>
          <p:cNvSpPr txBox="1">
            <a:spLocks noChangeArrowheads="1"/>
          </p:cNvSpPr>
          <p:nvPr/>
        </p:nvSpPr>
        <p:spPr bwMode="auto">
          <a:xfrm>
            <a:off x="82550" y="278961"/>
            <a:ext cx="4716463" cy="584200"/>
          </a:xfrm>
          <a:prstGeom prst="rect">
            <a:avLst/>
          </a:prstGeom>
          <a:noFill/>
          <a:effectLst/>
        </p:spPr>
        <p:txBody>
          <a:bodyPr wrap="none">
            <a:spAutoFit/>
          </a:bodyPr>
          <a:lstStyle>
            <a:defPPr>
              <a:defRPr lang="zh-CN"/>
            </a:defPPr>
            <a:lvl1pPr eaLnBrk="1" fontAlgn="auto" hangingPunct="1">
              <a:spcBef>
                <a:spcPts val="0"/>
              </a:spcBef>
              <a:spcAft>
                <a:spcPts val="0"/>
              </a:spcAft>
              <a:defRPr sz="3200" b="1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</a:defRPr>
            </a:lvl1pPr>
          </a:lstStyle>
          <a:p>
            <a:pPr>
              <a:defRPr/>
            </a:pPr>
            <a:r>
              <a:rPr lang="zh-CN" altLang="en-US" dirty="0"/>
              <a:t>三、巩固应用，强化提高</a:t>
            </a:r>
            <a:endParaRPr lang="zh-CN" altLang="en-US" dirty="0"/>
          </a:p>
        </p:txBody>
      </p: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537369" y="3282319"/>
            <a:ext cx="7779544" cy="1477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r>
              <a:rPr lang="zh-CN" altLang="en-US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对折需要折的次数少，但厚度增加，后期不好折，而且得不到</a:t>
            </a:r>
            <a:r>
              <a:rPr lang="en-US" altLang="zh-CN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en-US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个、</a:t>
            </a:r>
            <a:r>
              <a:rPr lang="en-US" altLang="zh-CN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r>
              <a:rPr lang="zh-CN" altLang="en-US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个等。翻折的次数多，但可以根据需要得到相应的个数。</a:t>
            </a:r>
            <a:endParaRPr lang="zh-CN" altLang="en-US" sz="3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55576" y="195486"/>
            <a:ext cx="770485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拿两张正方形的纸，按下面的方式折一折、剪一剪。指出不同剪法展开后分别得到的图案。</a:t>
            </a:r>
            <a:endParaRPr lang="en-US" sz="32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25052"/>
          <a:stretch>
            <a:fillRect/>
          </a:stretch>
        </p:blipFill>
        <p:spPr>
          <a:xfrm>
            <a:off x="251520" y="1900479"/>
            <a:ext cx="8312727" cy="2955752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2944728" y="1347508"/>
            <a:ext cx="32111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>
                <a:solidFill>
                  <a:srgbClr val="1CA1A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【</a:t>
            </a:r>
            <a:r>
              <a:rPr lang="zh-CN" altLang="en-US" b="1" dirty="0">
                <a:solidFill>
                  <a:srgbClr val="1CA1A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选自</a:t>
            </a:r>
            <a:r>
              <a:rPr lang="zh-CN" altLang="en-US" b="1">
                <a:solidFill>
                  <a:srgbClr val="1CA1A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教材</a:t>
            </a:r>
            <a:r>
              <a:rPr lang="en-US" altLang="zh-CN" b="1">
                <a:solidFill>
                  <a:srgbClr val="1CA1A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P9 </a:t>
            </a:r>
            <a:r>
              <a:rPr lang="zh-CN" altLang="en-US" b="1">
                <a:solidFill>
                  <a:srgbClr val="1CA1A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练习一 第</a:t>
            </a:r>
            <a:r>
              <a:rPr lang="en-US" altLang="zh-CN" b="1" dirty="0">
                <a:solidFill>
                  <a:srgbClr val="1CA1A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zh-CN" altLang="en-US" b="1">
                <a:solidFill>
                  <a:srgbClr val="1CA1A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题</a:t>
            </a:r>
            <a:r>
              <a:rPr lang="en-US" altLang="zh-CN" b="1" dirty="0">
                <a:solidFill>
                  <a:srgbClr val="1CA1A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】</a:t>
            </a:r>
            <a:endParaRPr lang="zh-CN" altLang="en-US" b="1" dirty="0">
              <a:solidFill>
                <a:srgbClr val="1CA1A4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3" descr="未标题-26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21" r="4375"/>
          <a:stretch>
            <a:fillRect/>
          </a:stretch>
        </p:blipFill>
        <p:spPr bwMode="auto">
          <a:xfrm>
            <a:off x="3095625" y="1563688"/>
            <a:ext cx="2952750" cy="298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555" name="Text Box 2"/>
          <p:cNvSpPr txBox="1">
            <a:spLocks noChangeArrowheads="1"/>
          </p:cNvSpPr>
          <p:nvPr/>
        </p:nvSpPr>
        <p:spPr bwMode="auto">
          <a:xfrm>
            <a:off x="674688" y="700088"/>
            <a:ext cx="6777037" cy="588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10000"/>
              </a:lnSpc>
            </a:pP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</a:rPr>
              <a:t>3.</a:t>
            </a:r>
            <a:r>
              <a:rPr lang="zh-CN" altLang="en-US" sz="3200" b="1">
                <a:latin typeface="Arial" panose="020B0604020202020204" pitchFamily="34" charset="0"/>
                <a:ea typeface="黑体" panose="02010609060101010101" pitchFamily="49" charset="-122"/>
              </a:rPr>
              <a:t> 你能剪出下面这样的图案吗？</a:t>
            </a:r>
            <a:endParaRPr lang="zh-CN" altLang="zh-CN" sz="3200" b="1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图片 1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53"/>
          <a:stretch>
            <a:fillRect/>
          </a:stretch>
        </p:blipFill>
        <p:spPr bwMode="auto">
          <a:xfrm>
            <a:off x="683568" y="337989"/>
            <a:ext cx="7232646" cy="33577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07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69391" y="3783806"/>
            <a:ext cx="2730500" cy="1098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08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4675" y="3697288"/>
            <a:ext cx="2528888" cy="1271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文本框 4"/>
          <p:cNvSpPr txBox="1"/>
          <p:nvPr/>
        </p:nvSpPr>
        <p:spPr>
          <a:xfrm>
            <a:off x="4178300" y="-327025"/>
            <a:ext cx="896938" cy="2603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100" dirty="0">
                <a:solidFill>
                  <a:schemeClr val="bg1">
                    <a:lumMod val="9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状元成才路</a:t>
            </a:r>
            <a:endParaRPr lang="zh-CN" altLang="en-US" sz="1100" dirty="0">
              <a:solidFill>
                <a:schemeClr val="bg1">
                  <a:lumMod val="9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-306388" y="1927225"/>
            <a:ext cx="306388" cy="9398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100" dirty="0">
                <a:solidFill>
                  <a:schemeClr val="bg1">
                    <a:lumMod val="9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状元成才路</a:t>
            </a:r>
            <a:endParaRPr lang="zh-CN" altLang="en-US" sz="1100" dirty="0">
              <a:solidFill>
                <a:schemeClr val="bg1">
                  <a:lumMod val="9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1511" name="图片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06850" y="5143500"/>
            <a:ext cx="9017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12" name="图片 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0" y="1643063"/>
            <a:ext cx="317500" cy="974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13" name="图片 8"/>
          <p:cNvPicPr>
            <a:picLocks noChangeAspect="1" noChangeArrowheads="1"/>
          </p:cNvPicPr>
          <p:nvPr/>
        </p:nvPicPr>
        <p:blipFill>
          <a:blip r:embed="rId4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89950" y="4922838"/>
            <a:ext cx="654050" cy="220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578" name="组合 21"/>
          <p:cNvGrpSpPr/>
          <p:nvPr/>
        </p:nvGrpSpPr>
        <p:grpSpPr bwMode="auto">
          <a:xfrm>
            <a:off x="0" y="225425"/>
            <a:ext cx="3059113" cy="739775"/>
            <a:chOff x="1103516" y="1032382"/>
            <a:chExt cx="3059984" cy="738872"/>
          </a:xfrm>
        </p:grpSpPr>
        <p:sp>
          <p:nvSpPr>
            <p:cNvPr id="12" name="MH_SubTitle_1"/>
            <p:cNvSpPr/>
            <p:nvPr>
              <p:custDataLst>
                <p:tags r:id="rId1"/>
              </p:custDataLst>
            </p:nvPr>
          </p:nvSpPr>
          <p:spPr>
            <a:xfrm>
              <a:off x="2088046" y="1129102"/>
              <a:ext cx="2075454" cy="551776"/>
            </a:xfrm>
            <a:prstGeom prst="homePlate">
              <a:avLst/>
            </a:prstGeom>
            <a:solidFill>
              <a:srgbClr val="1CA1A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MH_Other_1"/>
            <p:cNvSpPr/>
            <p:nvPr>
              <p:custDataLst>
                <p:tags r:id="rId2"/>
              </p:custDataLst>
            </p:nvPr>
          </p:nvSpPr>
          <p:spPr>
            <a:xfrm>
              <a:off x="1103516" y="1038724"/>
              <a:ext cx="819383" cy="732530"/>
            </a:xfrm>
            <a:prstGeom prst="rect">
              <a:avLst/>
            </a:prstGeom>
            <a:solidFill>
              <a:srgbClr val="1CA1A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dirty="0">
                <a:solidFill>
                  <a:srgbClr val="FFFFFF"/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4" name="MH_Other_2"/>
            <p:cNvSpPr/>
            <p:nvPr>
              <p:custDataLst>
                <p:tags r:id="rId3"/>
              </p:custDataLst>
            </p:nvPr>
          </p:nvSpPr>
          <p:spPr>
            <a:xfrm>
              <a:off x="1922899" y="1032382"/>
              <a:ext cx="165147" cy="732530"/>
            </a:xfrm>
            <a:custGeom>
              <a:avLst/>
              <a:gdLst>
                <a:gd name="connsiteX0" fmla="*/ 2382 w 461963"/>
                <a:gd name="connsiteY0" fmla="*/ 0 h 1081088"/>
                <a:gd name="connsiteX1" fmla="*/ 461963 w 461963"/>
                <a:gd name="connsiteY1" fmla="*/ 138113 h 1081088"/>
                <a:gd name="connsiteX2" fmla="*/ 461963 w 461963"/>
                <a:gd name="connsiteY2" fmla="*/ 950119 h 1081088"/>
                <a:gd name="connsiteX3" fmla="*/ 0 w 461963"/>
                <a:gd name="connsiteY3" fmla="*/ 1081088 h 1081088"/>
                <a:gd name="connsiteX4" fmla="*/ 2382 w 461963"/>
                <a:gd name="connsiteY4" fmla="*/ 0 h 1081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1963" h="1081088">
                  <a:moveTo>
                    <a:pt x="2382" y="0"/>
                  </a:moveTo>
                  <a:lnTo>
                    <a:pt x="461963" y="138113"/>
                  </a:lnTo>
                  <a:lnTo>
                    <a:pt x="461963" y="950119"/>
                  </a:lnTo>
                  <a:lnTo>
                    <a:pt x="0" y="1081088"/>
                  </a:lnTo>
                  <a:lnTo>
                    <a:pt x="2382" y="0"/>
                  </a:lnTo>
                  <a:close/>
                </a:path>
              </a:pathLst>
            </a:custGeom>
            <a:solidFill>
              <a:srgbClr val="17808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" name="矩形 19"/>
          <p:cNvSpPr>
            <a:spLocks noChangeArrowheads="1"/>
          </p:cNvSpPr>
          <p:nvPr/>
        </p:nvSpPr>
        <p:spPr bwMode="auto">
          <a:xfrm>
            <a:off x="3304927" y="3089305"/>
            <a:ext cx="6192837" cy="1717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790575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10000"/>
              </a:lnSpc>
              <a:buFont typeface="Arial" panose="020B0604020202020204" pitchFamily="34" charset="0"/>
              <a:buNone/>
            </a:pP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</a:rPr>
              <a:t>1.</a:t>
            </a: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</a:rPr>
              <a:t>对折。</a:t>
            </a:r>
            <a:endParaRPr lang="zh-CN" altLang="en-US" sz="3200" b="1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>
              <a:lnSpc>
                <a:spcPct val="110000"/>
              </a:lnSpc>
              <a:buFont typeface="Arial" panose="020B0604020202020204" pitchFamily="34" charset="0"/>
              <a:buNone/>
            </a:pP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</a:rPr>
              <a:t>2.</a:t>
            </a: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</a:rPr>
              <a:t>从闭口处画图案。</a:t>
            </a:r>
            <a:endParaRPr lang="zh-CN" altLang="en-US" sz="3200" b="1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>
              <a:lnSpc>
                <a:spcPct val="110000"/>
              </a:lnSpc>
              <a:buFont typeface="Arial" panose="020B0604020202020204" pitchFamily="34" charset="0"/>
              <a:buNone/>
            </a:pP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</a:rPr>
              <a:t>3.</a:t>
            </a: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</a:rPr>
              <a:t>连接处不能剪断。</a:t>
            </a:r>
            <a:endParaRPr lang="zh-CN" altLang="en-US" sz="3200" b="1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pic>
        <p:nvPicPr>
          <p:cNvPr id="8" name="Picture 43" descr="未标题-22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039"/>
          <a:stretch>
            <a:fillRect/>
          </a:stretch>
        </p:blipFill>
        <p:spPr bwMode="auto">
          <a:xfrm>
            <a:off x="5868144" y="1187728"/>
            <a:ext cx="2783755" cy="163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矩形 19"/>
          <p:cNvSpPr>
            <a:spLocks noChangeArrowheads="1"/>
          </p:cNvSpPr>
          <p:nvPr/>
        </p:nvSpPr>
        <p:spPr bwMode="auto">
          <a:xfrm>
            <a:off x="819150" y="3089305"/>
            <a:ext cx="3140820" cy="589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hangingPunct="1">
              <a:lnSpc>
                <a:spcPct val="110000"/>
              </a:lnSpc>
              <a:buFont typeface="Arial" panose="020B0604020202020204" pitchFamily="34" charset="0"/>
              <a:buNone/>
            </a:pP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</a:rPr>
              <a:t>剪纸人注意事项：</a:t>
            </a:r>
            <a:endParaRPr lang="zh-CN" altLang="en-US" sz="3200" b="1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3562" name="文本框 12"/>
          <p:cNvSpPr txBox="1">
            <a:spLocks noChangeArrowheads="1"/>
          </p:cNvSpPr>
          <p:nvPr/>
        </p:nvSpPr>
        <p:spPr bwMode="auto">
          <a:xfrm>
            <a:off x="117474" y="300037"/>
            <a:ext cx="2655888" cy="584200"/>
          </a:xfrm>
          <a:prstGeom prst="rect">
            <a:avLst/>
          </a:prstGeom>
          <a:noFill/>
          <a:effectLst/>
        </p:spPr>
        <p:txBody>
          <a:bodyPr wrap="none">
            <a:spAutoFit/>
          </a:bodyPr>
          <a:lstStyle>
            <a:defPPr>
              <a:defRPr lang="zh-CN"/>
            </a:defPPr>
            <a:lvl1pPr eaLnBrk="1" fontAlgn="auto" hangingPunct="1">
              <a:spcBef>
                <a:spcPts val="0"/>
              </a:spcBef>
              <a:spcAft>
                <a:spcPts val="0"/>
              </a:spcAft>
              <a:defRPr sz="3200" b="1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</a:defRPr>
            </a:lvl1pPr>
          </a:lstStyle>
          <a:p>
            <a:pPr>
              <a:defRPr/>
            </a:pPr>
            <a:r>
              <a:rPr lang="zh-CN" altLang="en-US" dirty="0"/>
              <a:t>四、课堂小结</a:t>
            </a:r>
            <a:endParaRPr lang="zh-CN" altLang="en-US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5210" y="1079908"/>
            <a:ext cx="2055097" cy="1846003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665082" y="1039812"/>
            <a:ext cx="1813836" cy="1926197"/>
          </a:xfrm>
          <a:prstGeom prst="rect">
            <a:avLst/>
          </a:prstGeom>
        </p:spPr>
      </p:pic>
      <p:sp>
        <p:nvSpPr>
          <p:cNvPr id="15" name="Text Box 3"/>
          <p:cNvSpPr txBox="1">
            <a:spLocks noChangeArrowheads="1"/>
          </p:cNvSpPr>
          <p:nvPr/>
        </p:nvSpPr>
        <p:spPr bwMode="auto">
          <a:xfrm>
            <a:off x="3378321" y="285839"/>
            <a:ext cx="4201194" cy="646331"/>
          </a:xfrm>
          <a:prstGeom prst="rect">
            <a:avLst/>
          </a:prstGeom>
          <a:solidFill>
            <a:srgbClr val="FFC000"/>
          </a:solidFill>
          <a:ln w="38100" cap="flat" cmpd="sng" algn="ctr">
            <a:solidFill>
              <a:srgbClr val="FFFFFF"/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wrap="square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zh-CN" altLang="en-US" sz="3600" b="1">
                <a:solidFill>
                  <a:srgbClr val="0000FF"/>
                </a:solidFill>
                <a:ea typeface="楷体" panose="02010609060101010101" pitchFamily="49" charset="-122"/>
              </a:rPr>
              <a:t>一折，二画，三剪</a:t>
            </a:r>
            <a:endParaRPr lang="en-US" altLang="zh-CN" sz="3600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9" grpId="0"/>
      <p:bldP spid="1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218" name="组合 21"/>
          <p:cNvGrpSpPr/>
          <p:nvPr/>
        </p:nvGrpSpPr>
        <p:grpSpPr bwMode="auto">
          <a:xfrm>
            <a:off x="0" y="225425"/>
            <a:ext cx="5867400" cy="739775"/>
            <a:chOff x="1103516" y="1032382"/>
            <a:chExt cx="5868435" cy="738872"/>
          </a:xfrm>
        </p:grpSpPr>
        <p:sp>
          <p:nvSpPr>
            <p:cNvPr id="16" name="MH_SubTitle_1"/>
            <p:cNvSpPr/>
            <p:nvPr>
              <p:custDataLst>
                <p:tags r:id="rId1"/>
              </p:custDataLst>
            </p:nvPr>
          </p:nvSpPr>
          <p:spPr>
            <a:xfrm>
              <a:off x="2087940" y="1129102"/>
              <a:ext cx="4884011" cy="551776"/>
            </a:xfrm>
            <a:prstGeom prst="homePlate">
              <a:avLst/>
            </a:prstGeom>
            <a:solidFill>
              <a:srgbClr val="1CA1A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MH_Other_1"/>
            <p:cNvSpPr/>
            <p:nvPr>
              <p:custDataLst>
                <p:tags r:id="rId2"/>
              </p:custDataLst>
            </p:nvPr>
          </p:nvSpPr>
          <p:spPr>
            <a:xfrm>
              <a:off x="1103516" y="1038724"/>
              <a:ext cx="819294" cy="732530"/>
            </a:xfrm>
            <a:prstGeom prst="rect">
              <a:avLst/>
            </a:prstGeom>
            <a:solidFill>
              <a:srgbClr val="1CA1A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dirty="0">
                <a:solidFill>
                  <a:srgbClr val="FFFFFF"/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8" name="MH_Other_2"/>
            <p:cNvSpPr/>
            <p:nvPr>
              <p:custDataLst>
                <p:tags r:id="rId3"/>
              </p:custDataLst>
            </p:nvPr>
          </p:nvSpPr>
          <p:spPr>
            <a:xfrm>
              <a:off x="1922810" y="1032382"/>
              <a:ext cx="165129" cy="732530"/>
            </a:xfrm>
            <a:custGeom>
              <a:avLst/>
              <a:gdLst>
                <a:gd name="connsiteX0" fmla="*/ 2382 w 461963"/>
                <a:gd name="connsiteY0" fmla="*/ 0 h 1081088"/>
                <a:gd name="connsiteX1" fmla="*/ 461963 w 461963"/>
                <a:gd name="connsiteY1" fmla="*/ 138113 h 1081088"/>
                <a:gd name="connsiteX2" fmla="*/ 461963 w 461963"/>
                <a:gd name="connsiteY2" fmla="*/ 950119 h 1081088"/>
                <a:gd name="connsiteX3" fmla="*/ 0 w 461963"/>
                <a:gd name="connsiteY3" fmla="*/ 1081088 h 1081088"/>
                <a:gd name="connsiteX4" fmla="*/ 2382 w 461963"/>
                <a:gd name="connsiteY4" fmla="*/ 0 h 1081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1963" h="1081088">
                  <a:moveTo>
                    <a:pt x="2382" y="0"/>
                  </a:moveTo>
                  <a:lnTo>
                    <a:pt x="461963" y="138113"/>
                  </a:lnTo>
                  <a:lnTo>
                    <a:pt x="461963" y="950119"/>
                  </a:lnTo>
                  <a:lnTo>
                    <a:pt x="0" y="1081088"/>
                  </a:lnTo>
                  <a:lnTo>
                    <a:pt x="2382" y="0"/>
                  </a:lnTo>
                  <a:close/>
                </a:path>
              </a:pathLst>
            </a:custGeom>
            <a:solidFill>
              <a:srgbClr val="17808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9220" name="矩形 1"/>
          <p:cNvSpPr>
            <a:spLocks noChangeArrowheads="1"/>
          </p:cNvSpPr>
          <p:nvPr/>
        </p:nvSpPr>
        <p:spPr bwMode="auto">
          <a:xfrm>
            <a:off x="700463" y="928361"/>
            <a:ext cx="7803647" cy="15748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    剪纸是我国一种历史悠久的民间艺术。下面这些美丽的剪纸中，有一些图案是轴对称的。</a:t>
            </a:r>
            <a:endParaRPr lang="en-US" altLang="zh-CN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你能画出轴对称图形的对称轴吗？</a:t>
            </a:r>
            <a:endParaRPr lang="zh-CN" altLang="zh-CN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9221" name="图片 1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3049" y="2994714"/>
            <a:ext cx="1663700" cy="1257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2" name="图片 2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1550" y="2610539"/>
            <a:ext cx="1482725" cy="2025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3" name="图片 3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41092" y="2781989"/>
            <a:ext cx="1322388" cy="1682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Line 26"/>
          <p:cNvSpPr>
            <a:spLocks noChangeShapeType="1"/>
          </p:cNvSpPr>
          <p:nvPr/>
        </p:nvSpPr>
        <p:spPr bwMode="auto">
          <a:xfrm>
            <a:off x="1094339" y="2929627"/>
            <a:ext cx="0" cy="1387475"/>
          </a:xfrm>
          <a:prstGeom prst="line">
            <a:avLst/>
          </a:prstGeom>
          <a:noFill/>
          <a:ln w="25400">
            <a:solidFill>
              <a:srgbClr val="3399FF"/>
            </a:solidFill>
            <a:prstDash val="sysDot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" name="Line 27"/>
          <p:cNvSpPr>
            <a:spLocks noChangeShapeType="1"/>
          </p:cNvSpPr>
          <p:nvPr/>
        </p:nvSpPr>
        <p:spPr bwMode="auto">
          <a:xfrm>
            <a:off x="2960687" y="2593871"/>
            <a:ext cx="0" cy="2058987"/>
          </a:xfrm>
          <a:prstGeom prst="line">
            <a:avLst/>
          </a:prstGeom>
          <a:noFill/>
          <a:ln w="25400">
            <a:solidFill>
              <a:srgbClr val="3399FF"/>
            </a:solidFill>
            <a:prstDash val="sysDot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9226" name="图片 4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79" y="2868508"/>
            <a:ext cx="1630363" cy="1509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Line 28"/>
          <p:cNvSpPr>
            <a:spLocks noChangeShapeType="1"/>
          </p:cNvSpPr>
          <p:nvPr/>
        </p:nvSpPr>
        <p:spPr bwMode="auto">
          <a:xfrm flipH="1">
            <a:off x="7901904" y="2728014"/>
            <a:ext cx="0" cy="1790700"/>
          </a:xfrm>
          <a:prstGeom prst="line">
            <a:avLst/>
          </a:prstGeom>
          <a:noFill/>
          <a:ln w="25400">
            <a:solidFill>
              <a:srgbClr val="3399FF"/>
            </a:solidFill>
            <a:prstDash val="sysDot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204" name="文本框 14"/>
          <p:cNvSpPr txBox="1">
            <a:spLocks noChangeArrowheads="1"/>
          </p:cNvSpPr>
          <p:nvPr/>
        </p:nvSpPr>
        <p:spPr bwMode="auto">
          <a:xfrm>
            <a:off x="111125" y="275036"/>
            <a:ext cx="5540375" cy="584200"/>
          </a:xfrm>
          <a:prstGeom prst="rect">
            <a:avLst/>
          </a:prstGeom>
          <a:noFill/>
          <a:effectLst/>
        </p:spPr>
        <p:txBody>
          <a:bodyPr wrap="none">
            <a:spAutoFit/>
          </a:bodyPr>
          <a:lstStyle>
            <a:defPPr>
              <a:defRPr lang="zh-CN"/>
            </a:defPPr>
            <a:lvl1pPr eaLnBrk="1" fontAlgn="auto" hangingPunct="1">
              <a:spcBef>
                <a:spcPts val="0"/>
              </a:spcBef>
              <a:spcAft>
                <a:spcPts val="0"/>
              </a:spcAft>
              <a:defRPr sz="3200" b="1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</a:defRPr>
            </a:lvl1pPr>
          </a:lstStyle>
          <a:p>
            <a:pPr>
              <a:defRPr/>
            </a:pPr>
            <a:r>
              <a:rPr lang="zh-CN" altLang="en-US" dirty="0"/>
              <a:t>一、欣赏剪纸图片，激趣导入</a:t>
            </a:r>
            <a:endParaRPr lang="zh-CN" altLang="en-US" dirty="0"/>
          </a:p>
        </p:txBody>
      </p:sp>
      <p:pic>
        <p:nvPicPr>
          <p:cNvPr id="19" name="图片 4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46737" y="2703408"/>
            <a:ext cx="1228725" cy="1839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2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92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0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剪纸_batch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467545" y="951570"/>
            <a:ext cx="5760640" cy="3240360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sp>
        <p:nvSpPr>
          <p:cNvPr id="2" name="对话气泡: 圆角矩形 1"/>
          <p:cNvSpPr/>
          <p:nvPr/>
        </p:nvSpPr>
        <p:spPr>
          <a:xfrm>
            <a:off x="6372200" y="1491630"/>
            <a:ext cx="2421012" cy="1584176"/>
          </a:xfrm>
          <a:prstGeom prst="wedgeRoundRectCallout">
            <a:avLst>
              <a:gd name="adj1" fmla="val -54681"/>
              <a:gd name="adj2" fmla="val 35601"/>
              <a:gd name="adj3" fmla="val 16667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zh-CN" altLang="en-US" sz="2600" b="1" i="0" u="none" strike="noStrike" baseline="0">
                <a:latin typeface="楷体" panose="02010609060101010101" pitchFamily="49" charset="-122"/>
                <a:ea typeface="楷体" panose="02010609060101010101" pitchFamily="49" charset="-122"/>
              </a:rPr>
              <a:t>折叠剪纸就运用了轴对称图形的原理。</a:t>
            </a:r>
            <a:endParaRPr lang="en-US" sz="2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430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7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266" name="组合 21"/>
          <p:cNvGrpSpPr/>
          <p:nvPr/>
        </p:nvGrpSpPr>
        <p:grpSpPr bwMode="auto">
          <a:xfrm>
            <a:off x="0" y="225425"/>
            <a:ext cx="5003800" cy="739775"/>
            <a:chOff x="1103516" y="1032382"/>
            <a:chExt cx="5004048" cy="738872"/>
          </a:xfrm>
        </p:grpSpPr>
        <p:sp>
          <p:nvSpPr>
            <p:cNvPr id="10" name="MH_SubTitle_1"/>
            <p:cNvSpPr/>
            <p:nvPr>
              <p:custDataLst>
                <p:tags r:id="rId1"/>
              </p:custDataLst>
            </p:nvPr>
          </p:nvSpPr>
          <p:spPr>
            <a:xfrm>
              <a:off x="2087815" y="1129102"/>
              <a:ext cx="4019749" cy="551776"/>
            </a:xfrm>
            <a:prstGeom prst="homePlate">
              <a:avLst/>
            </a:prstGeom>
            <a:solidFill>
              <a:srgbClr val="1CA1A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MH_Other_1"/>
            <p:cNvSpPr/>
            <p:nvPr>
              <p:custDataLst>
                <p:tags r:id="rId2"/>
              </p:custDataLst>
            </p:nvPr>
          </p:nvSpPr>
          <p:spPr>
            <a:xfrm>
              <a:off x="1103516" y="1038724"/>
              <a:ext cx="819191" cy="732530"/>
            </a:xfrm>
            <a:prstGeom prst="rect">
              <a:avLst/>
            </a:prstGeom>
            <a:solidFill>
              <a:srgbClr val="1CA1A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dirty="0">
                <a:solidFill>
                  <a:srgbClr val="FFFFFF"/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2" name="MH_Other_2"/>
            <p:cNvSpPr/>
            <p:nvPr>
              <p:custDataLst>
                <p:tags r:id="rId3"/>
              </p:custDataLst>
            </p:nvPr>
          </p:nvSpPr>
          <p:spPr>
            <a:xfrm>
              <a:off x="1922707" y="1032382"/>
              <a:ext cx="165108" cy="732530"/>
            </a:xfrm>
            <a:custGeom>
              <a:avLst/>
              <a:gdLst>
                <a:gd name="connsiteX0" fmla="*/ 2382 w 461963"/>
                <a:gd name="connsiteY0" fmla="*/ 0 h 1081088"/>
                <a:gd name="connsiteX1" fmla="*/ 461963 w 461963"/>
                <a:gd name="connsiteY1" fmla="*/ 138113 h 1081088"/>
                <a:gd name="connsiteX2" fmla="*/ 461963 w 461963"/>
                <a:gd name="connsiteY2" fmla="*/ 950119 h 1081088"/>
                <a:gd name="connsiteX3" fmla="*/ 0 w 461963"/>
                <a:gd name="connsiteY3" fmla="*/ 1081088 h 1081088"/>
                <a:gd name="connsiteX4" fmla="*/ 2382 w 461963"/>
                <a:gd name="connsiteY4" fmla="*/ 0 h 1081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1963" h="1081088">
                  <a:moveTo>
                    <a:pt x="2382" y="0"/>
                  </a:moveTo>
                  <a:lnTo>
                    <a:pt x="461963" y="138113"/>
                  </a:lnTo>
                  <a:lnTo>
                    <a:pt x="461963" y="950119"/>
                  </a:lnTo>
                  <a:lnTo>
                    <a:pt x="0" y="1081088"/>
                  </a:lnTo>
                  <a:lnTo>
                    <a:pt x="2382" y="0"/>
                  </a:lnTo>
                  <a:close/>
                </a:path>
              </a:pathLst>
            </a:custGeom>
            <a:solidFill>
              <a:srgbClr val="17808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1267" name="Rectangle 21"/>
          <p:cNvSpPr>
            <a:spLocks noChangeArrowheads="1"/>
          </p:cNvSpPr>
          <p:nvPr/>
        </p:nvSpPr>
        <p:spPr bwMode="auto">
          <a:xfrm>
            <a:off x="690563" y="1078261"/>
            <a:ext cx="7632700" cy="11991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10000"/>
              </a:lnSpc>
              <a:buFont typeface="Arial" panose="020B0604020202020204" pitchFamily="34" charset="0"/>
              <a:buNone/>
            </a:pPr>
            <a:r>
              <a:rPr lang="zh-CN" altLang="en-US" sz="3600" b="1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试一试：</a:t>
            </a: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</a:rPr>
              <a:t>你</a:t>
            </a: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能剪出一个像</a:t>
            </a: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</a:rPr>
              <a:t>这样             的纸人</a:t>
            </a: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吗？</a:t>
            </a:r>
            <a:endParaRPr lang="zh-CN" altLang="en-US" sz="32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pic>
        <p:nvPicPr>
          <p:cNvPr id="11268" name="Picture 4" descr="对折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9710" y="676838"/>
            <a:ext cx="1057275" cy="1211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5" name="文本框 8"/>
          <p:cNvSpPr txBox="1">
            <a:spLocks noChangeArrowheads="1"/>
          </p:cNvSpPr>
          <p:nvPr/>
        </p:nvSpPr>
        <p:spPr bwMode="auto">
          <a:xfrm>
            <a:off x="107504" y="270669"/>
            <a:ext cx="4716463" cy="584200"/>
          </a:xfrm>
          <a:prstGeom prst="rect">
            <a:avLst/>
          </a:prstGeom>
          <a:noFill/>
          <a:effectLst/>
        </p:spPr>
        <p:txBody>
          <a:bodyPr wrap="none">
            <a:spAutoFit/>
          </a:bodyPr>
          <a:lstStyle>
            <a:defPPr>
              <a:defRPr lang="zh-CN"/>
            </a:defPPr>
            <a:lvl1pPr eaLnBrk="1" fontAlgn="auto" hangingPunct="1">
              <a:spcBef>
                <a:spcPts val="0"/>
              </a:spcBef>
              <a:spcAft>
                <a:spcPts val="0"/>
              </a:spcAft>
              <a:defRPr sz="3200" b="1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</a:defRPr>
            </a:lvl1pPr>
          </a:lstStyle>
          <a:p>
            <a:pPr>
              <a:defRPr/>
            </a:pPr>
            <a:r>
              <a:rPr lang="zh-CN" altLang="en-US" dirty="0"/>
              <a:t>二、动手操作，解决问题</a:t>
            </a:r>
            <a:endParaRPr lang="zh-CN" altLang="en-US" dirty="0"/>
          </a:p>
        </p:txBody>
      </p:sp>
      <p:grpSp>
        <p:nvGrpSpPr>
          <p:cNvPr id="6" name="组合 5"/>
          <p:cNvGrpSpPr/>
          <p:nvPr/>
        </p:nvGrpSpPr>
        <p:grpSpPr>
          <a:xfrm>
            <a:off x="447053" y="2471511"/>
            <a:ext cx="3922267" cy="2106977"/>
            <a:chOff x="901699" y="2553005"/>
            <a:chExt cx="3922267" cy="210697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901699" y="2553005"/>
              <a:ext cx="3720059" cy="2106977"/>
            </a:xfrm>
            <a:prstGeom prst="rect">
              <a:avLst/>
            </a:prstGeom>
          </p:spPr>
        </p:pic>
        <p:sp>
          <p:nvSpPr>
            <p:cNvPr id="3" name="文本框 2"/>
            <p:cNvSpPr txBox="1"/>
            <p:nvPr/>
          </p:nvSpPr>
          <p:spPr>
            <a:xfrm>
              <a:off x="1103907" y="2877082"/>
              <a:ext cx="3720059" cy="16101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800" b="1">
                  <a:latin typeface="黑体" panose="02010609060101010101" pitchFamily="49" charset="-122"/>
                  <a:ea typeface="黑体" panose="02010609060101010101" pitchFamily="49" charset="-122"/>
                </a:rPr>
                <a:t>想一想：</a:t>
              </a:r>
              <a:endParaRPr lang="en-US" altLang="zh-CN" sz="28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  <a:p>
              <a:pPr>
                <a:lnSpc>
                  <a:spcPct val="120000"/>
                </a:lnSpc>
              </a:pPr>
              <a:r>
                <a:rPr lang="zh-CN" altLang="en-US" sz="2800" b="1">
                  <a:latin typeface="楷体" panose="02010609060101010101" pitchFamily="49" charset="-122"/>
                  <a:ea typeface="楷体" panose="02010609060101010101" pitchFamily="49" charset="-122"/>
                </a:rPr>
                <a:t>折叠几次？</a:t>
              </a:r>
              <a:endParaRPr lang="en-US" altLang="zh-CN" sz="28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>
                <a:lnSpc>
                  <a:spcPct val="120000"/>
                </a:lnSpc>
              </a:pPr>
              <a:r>
                <a:rPr lang="zh-CN" altLang="en-US" sz="2800" b="1">
                  <a:latin typeface="楷体" panose="02010609060101010101" pitchFamily="49" charset="-122"/>
                  <a:ea typeface="楷体" panose="02010609060101010101" pitchFamily="49" charset="-122"/>
                </a:rPr>
                <a:t>画一半是什么样的？</a:t>
              </a:r>
              <a:endParaRPr lang="en-US" altLang="zh-CN" sz="28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7" name="Picture 50" descr="未标题-2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423"/>
          <a:stretch>
            <a:fillRect/>
          </a:stretch>
        </p:blipFill>
        <p:spPr bwMode="auto">
          <a:xfrm>
            <a:off x="4369320" y="1934835"/>
            <a:ext cx="3846513" cy="1890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ectangle 21"/>
          <p:cNvSpPr>
            <a:spLocks noChangeArrowheads="1"/>
          </p:cNvSpPr>
          <p:nvPr/>
        </p:nvSpPr>
        <p:spPr bwMode="auto">
          <a:xfrm>
            <a:off x="4494088" y="3825548"/>
            <a:ext cx="2160239" cy="8552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10000"/>
              </a:lnSpc>
              <a:buFont typeface="Arial" panose="020B0604020202020204" pitchFamily="34" charset="0"/>
              <a:buNone/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先对折，再画出半个图案。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Rectangle 21"/>
          <p:cNvSpPr>
            <a:spLocks noChangeArrowheads="1"/>
          </p:cNvSpPr>
          <p:nvPr/>
        </p:nvSpPr>
        <p:spPr bwMode="auto">
          <a:xfrm>
            <a:off x="6654327" y="3827535"/>
            <a:ext cx="2160239" cy="8552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hangingPunct="1">
              <a:lnSpc>
                <a:spcPct val="110000"/>
              </a:lnSpc>
              <a:buFont typeface="Arial" panose="020B0604020202020204" pitchFamily="34" charset="0"/>
              <a:buNone/>
            </a:pP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纸人从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折痕处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画起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 Box 3"/>
          <p:cNvSpPr txBox="1">
            <a:spLocks noChangeArrowheads="1"/>
          </p:cNvSpPr>
          <p:nvPr/>
        </p:nvSpPr>
        <p:spPr bwMode="auto">
          <a:xfrm>
            <a:off x="559279" y="2248584"/>
            <a:ext cx="4201194" cy="646331"/>
          </a:xfrm>
          <a:prstGeom prst="rect">
            <a:avLst/>
          </a:prstGeom>
          <a:solidFill>
            <a:srgbClr val="FFC000"/>
          </a:solidFill>
          <a:ln w="38100" cap="flat" cmpd="sng" algn="ctr">
            <a:solidFill>
              <a:srgbClr val="FFFFFF"/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wrap="square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zh-CN" altLang="en-US" sz="3600" b="1">
                <a:solidFill>
                  <a:srgbClr val="0000FF"/>
                </a:solidFill>
                <a:ea typeface="楷体" panose="02010609060101010101" pitchFamily="49" charset="-122"/>
              </a:rPr>
              <a:t>一折，二画，三剪</a:t>
            </a:r>
            <a:endParaRPr lang="en-US" altLang="zh-CN" sz="3600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文本框 22"/>
          <p:cNvSpPr txBox="1">
            <a:spLocks noChangeArrowheads="1"/>
          </p:cNvSpPr>
          <p:nvPr/>
        </p:nvSpPr>
        <p:spPr bwMode="auto">
          <a:xfrm>
            <a:off x="1338263" y="485775"/>
            <a:ext cx="18351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r>
              <a:rPr lang="zh-CN" altLang="en-US" sz="32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探究新知</a:t>
            </a:r>
            <a:endParaRPr lang="zh-CN" altLang="en-US" sz="3200" b="1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291" name="Rectangle 21"/>
          <p:cNvSpPr>
            <a:spLocks noChangeArrowheads="1"/>
          </p:cNvSpPr>
          <p:nvPr/>
        </p:nvSpPr>
        <p:spPr bwMode="auto">
          <a:xfrm>
            <a:off x="899592" y="324802"/>
            <a:ext cx="8027987" cy="587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10000"/>
              </a:lnSpc>
              <a:buFont typeface="Arial" panose="020B0604020202020204" pitchFamily="34" charset="0"/>
              <a:buNone/>
            </a:pP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你能剪出下面这样手拉手的 </a:t>
            </a:r>
            <a:r>
              <a:rPr lang="en-US" altLang="zh-CN" sz="32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个纸人吗？</a:t>
            </a:r>
            <a:endParaRPr lang="zh-CN" altLang="en-US" sz="32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pic>
        <p:nvPicPr>
          <p:cNvPr id="12292" name="Picture 39" descr="未标题-22"/>
          <p:cNvPicPr>
            <a:picLocks noChangeAspect="1" noChangeArrowheads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006"/>
          <a:stretch>
            <a:fillRect/>
          </a:stretch>
        </p:blipFill>
        <p:spPr bwMode="auto">
          <a:xfrm>
            <a:off x="539552" y="922971"/>
            <a:ext cx="2460178" cy="1439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7" name="Group 27"/>
          <p:cNvGrpSpPr/>
          <p:nvPr/>
        </p:nvGrpSpPr>
        <p:grpSpPr bwMode="auto">
          <a:xfrm>
            <a:off x="4868863" y="2662531"/>
            <a:ext cx="4275138" cy="2151063"/>
            <a:chOff x="2654" y="1539"/>
            <a:chExt cx="2693" cy="1355"/>
          </a:xfrm>
        </p:grpSpPr>
        <p:sp>
          <p:nvSpPr>
            <p:cNvPr id="12300" name="AutoShape 25"/>
            <p:cNvSpPr>
              <a:spLocks noChangeArrowheads="1"/>
            </p:cNvSpPr>
            <p:nvPr/>
          </p:nvSpPr>
          <p:spPr bwMode="auto">
            <a:xfrm>
              <a:off x="2654" y="1539"/>
              <a:ext cx="1905" cy="1266"/>
            </a:xfrm>
            <a:prstGeom prst="wedgeRoundRectCallout">
              <a:avLst>
                <a:gd name="adj1" fmla="val 56929"/>
                <a:gd name="adj2" fmla="val 22881"/>
                <a:gd name="adj3" fmla="val 16667"/>
              </a:avLst>
            </a:prstGeom>
            <a:solidFill>
              <a:schemeClr val="bg1"/>
            </a:solidFill>
            <a:ln w="19050">
              <a:solidFill>
                <a:srgbClr val="21B8BB"/>
              </a:solidFill>
              <a:miter lim="800000"/>
            </a:ln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buFont typeface="Arial" panose="020B0604020202020204" pitchFamily="34" charset="0"/>
                <a:buNone/>
              </a:pPr>
              <a:r>
                <a:rPr lang="zh-CN" altLang="en-US" sz="2800" b="1">
                  <a:latin typeface="黑体" panose="02010609060101010101" pitchFamily="49" charset="-122"/>
                  <a:ea typeface="黑体" panose="02010609060101010101" pitchFamily="49" charset="-122"/>
                </a:rPr>
                <a:t>试一试吧！如果剪的展开不对，多次尝试并思考总结下原因。</a:t>
              </a:r>
              <a:endParaRPr lang="zh-CN" altLang="zh-CN" sz="28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12301" name="Picture 5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72" y="1941"/>
              <a:ext cx="975" cy="9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" name="组合 1"/>
          <p:cNvGrpSpPr/>
          <p:nvPr/>
        </p:nvGrpSpPr>
        <p:grpSpPr>
          <a:xfrm>
            <a:off x="455240" y="2550748"/>
            <a:ext cx="4544825" cy="2106977"/>
            <a:chOff x="901699" y="2553005"/>
            <a:chExt cx="4544825" cy="2106977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01699" y="2553005"/>
              <a:ext cx="4313485" cy="2106977"/>
            </a:xfrm>
            <a:prstGeom prst="rect">
              <a:avLst/>
            </a:prstGeom>
          </p:spPr>
        </p:pic>
        <p:sp>
          <p:nvSpPr>
            <p:cNvPr id="4" name="文本框 3"/>
            <p:cNvSpPr txBox="1"/>
            <p:nvPr/>
          </p:nvSpPr>
          <p:spPr>
            <a:xfrm>
              <a:off x="975207" y="2882546"/>
              <a:ext cx="4471317" cy="15748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800" b="1">
                  <a:latin typeface="黑体" panose="02010609060101010101" pitchFamily="49" charset="-122"/>
                  <a:ea typeface="黑体" panose="02010609060101010101" pitchFamily="49" charset="-122"/>
                </a:rPr>
                <a:t>想一想：</a:t>
              </a:r>
              <a:endParaRPr lang="en-US" altLang="zh-CN" sz="28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  <a:p>
              <a:pPr>
                <a:lnSpc>
                  <a:spcPct val="120000"/>
                </a:lnSpc>
              </a:pPr>
              <a:r>
                <a:rPr lang="zh-CN" altLang="en-US" sz="2800" b="1">
                  <a:latin typeface="楷体" panose="02010609060101010101" pitchFamily="49" charset="-122"/>
                  <a:ea typeface="楷体" panose="02010609060101010101" pitchFamily="49" charset="-122"/>
                </a:rPr>
                <a:t>折叠几次？</a:t>
              </a:r>
              <a:endParaRPr lang="en-US" altLang="zh-CN" sz="28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>
                <a:lnSpc>
                  <a:spcPct val="120000"/>
                </a:lnSpc>
              </a:pPr>
              <a:r>
                <a:rPr lang="zh-CN" altLang="en-US" sz="2800" b="1">
                  <a:latin typeface="楷体" panose="02010609060101010101" pitchFamily="49" charset="-122"/>
                  <a:ea typeface="楷体" panose="02010609060101010101" pitchFamily="49" charset="-122"/>
                </a:rPr>
                <a:t>每次对折后是什么样的？</a:t>
              </a:r>
              <a:endParaRPr lang="en-US" altLang="zh-CN" sz="28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cxnSp>
        <p:nvCxnSpPr>
          <p:cNvPr id="6" name="直接箭头连接符 5"/>
          <p:cNvCxnSpPr/>
          <p:nvPr/>
        </p:nvCxnSpPr>
        <p:spPr>
          <a:xfrm>
            <a:off x="3302767" y="1707654"/>
            <a:ext cx="1080120" cy="0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/>
          <p:cNvSpPr txBox="1"/>
          <p:nvPr/>
        </p:nvSpPr>
        <p:spPr>
          <a:xfrm>
            <a:off x="3251968" y="1209520"/>
            <a:ext cx="123371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对折</a:t>
            </a:r>
            <a:endParaRPr lang="en-US" altLang="zh-CN" sz="2800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2800" b="1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次</a:t>
            </a:r>
            <a:endParaRPr lang="en-US" sz="28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0" name="Picture 4" descr="对折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27671" y="1000956"/>
            <a:ext cx="1233711" cy="14133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50" descr="未标题-2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002"/>
          <a:stretch>
            <a:fillRect/>
          </a:stretch>
        </p:blipFill>
        <p:spPr bwMode="auto">
          <a:xfrm>
            <a:off x="7133179" y="923605"/>
            <a:ext cx="1570861" cy="18545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4" name="直接箭头连接符 13"/>
          <p:cNvCxnSpPr/>
          <p:nvPr/>
        </p:nvCxnSpPr>
        <p:spPr>
          <a:xfrm>
            <a:off x="6053059" y="1685629"/>
            <a:ext cx="1080120" cy="0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文本框 14"/>
          <p:cNvSpPr txBox="1"/>
          <p:nvPr/>
        </p:nvSpPr>
        <p:spPr>
          <a:xfrm>
            <a:off x="5976860" y="1200195"/>
            <a:ext cx="123371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对折</a:t>
            </a:r>
            <a:endParaRPr lang="en-US" altLang="zh-CN" sz="2800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2800" b="1"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次</a:t>
            </a:r>
            <a:endParaRPr lang="en-US" sz="28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55"/>
          <p:cNvGrpSpPr/>
          <p:nvPr/>
        </p:nvGrpSpPr>
        <p:grpSpPr bwMode="auto">
          <a:xfrm>
            <a:off x="1008254" y="2643758"/>
            <a:ext cx="4135438" cy="1992313"/>
            <a:chOff x="2935" y="3067"/>
            <a:chExt cx="2350" cy="1065"/>
          </a:xfrm>
        </p:grpSpPr>
        <p:pic>
          <p:nvPicPr>
            <p:cNvPr id="3" name="Picture 51" descr="未标题-24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35" y="3089"/>
              <a:ext cx="560" cy="10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4" name="Group 54"/>
            <p:cNvGrpSpPr/>
            <p:nvPr/>
          </p:nvGrpSpPr>
          <p:grpSpPr bwMode="auto">
            <a:xfrm>
              <a:off x="3470" y="3067"/>
              <a:ext cx="1815" cy="944"/>
              <a:chOff x="2653" y="3022"/>
              <a:chExt cx="1815" cy="944"/>
            </a:xfrm>
          </p:grpSpPr>
          <p:pic>
            <p:nvPicPr>
              <p:cNvPr id="5" name="Picture 52" descr="未标题-22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8550" r="14117"/>
              <a:stretch>
                <a:fillRect/>
              </a:stretch>
            </p:blipFill>
            <p:spPr bwMode="auto">
              <a:xfrm>
                <a:off x="2971" y="3022"/>
                <a:ext cx="1497" cy="9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6" name="Picture 53" descr="未标题-23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42213" t="32039" r="44466" b="43954"/>
              <a:stretch>
                <a:fillRect/>
              </a:stretch>
            </p:blipFill>
            <p:spPr bwMode="auto">
              <a:xfrm>
                <a:off x="2653" y="3430"/>
                <a:ext cx="272" cy="27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  <p:grpSp>
        <p:nvGrpSpPr>
          <p:cNvPr id="7" name="Group 44"/>
          <p:cNvGrpSpPr/>
          <p:nvPr/>
        </p:nvGrpSpPr>
        <p:grpSpPr bwMode="auto">
          <a:xfrm flipH="1">
            <a:off x="5448938" y="750887"/>
            <a:ext cx="3041650" cy="1820863"/>
            <a:chOff x="2706" y="2797"/>
            <a:chExt cx="1916" cy="1147"/>
          </a:xfrm>
        </p:grpSpPr>
        <p:sp>
          <p:nvSpPr>
            <p:cNvPr id="8" name="AutoShape 27"/>
            <p:cNvSpPr>
              <a:spLocks noChangeArrowheads="1"/>
            </p:cNvSpPr>
            <p:nvPr/>
          </p:nvSpPr>
          <p:spPr bwMode="auto">
            <a:xfrm>
              <a:off x="3250" y="2876"/>
              <a:ext cx="1372" cy="751"/>
            </a:xfrm>
            <a:prstGeom prst="wedgeRoundRectCallout">
              <a:avLst>
                <a:gd name="adj1" fmla="val -55932"/>
                <a:gd name="adj2" fmla="val -2767"/>
                <a:gd name="adj3" fmla="val 16667"/>
              </a:avLst>
            </a:prstGeom>
            <a:solidFill>
              <a:srgbClr val="FFFFFF"/>
            </a:solidFill>
            <a:ln w="19050">
              <a:solidFill>
                <a:srgbClr val="21B8BB"/>
              </a:solidFill>
              <a:miter lim="800000"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 hangingPunct="1">
                <a:buFont typeface="Arial" panose="020B0604020202020204" pitchFamily="34" charset="0"/>
                <a:buNone/>
              </a:pPr>
              <a:r>
                <a:rPr lang="en-US" altLang="zh-CN" sz="3200" b="1">
                  <a:latin typeface="Times New Roman" panose="02020603050405020304" pitchFamily="18" charset="0"/>
                  <a:ea typeface="黑体" panose="02010609060101010101" pitchFamily="49" charset="-122"/>
                </a:rPr>
                <a:t>2 </a:t>
              </a:r>
              <a:r>
                <a: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</a:rPr>
                <a:t>个纸人剪断了。</a:t>
              </a:r>
              <a:endParaRPr lang="zh-CN" altLang="en-US" sz="3200" b="1" dirty="0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pic>
          <p:nvPicPr>
            <p:cNvPr id="9" name="Picture 31"/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05" b="37406"/>
            <a:stretch>
              <a:fillRect/>
            </a:stretch>
          </p:blipFill>
          <p:spPr bwMode="auto">
            <a:xfrm>
              <a:off x="2706" y="2797"/>
              <a:ext cx="544" cy="11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0" name="Group 44"/>
          <p:cNvGrpSpPr/>
          <p:nvPr/>
        </p:nvGrpSpPr>
        <p:grpSpPr bwMode="auto">
          <a:xfrm flipH="1">
            <a:off x="5448938" y="2699821"/>
            <a:ext cx="3311642" cy="1652589"/>
            <a:chOff x="1038" y="2950"/>
            <a:chExt cx="1932" cy="1041"/>
          </a:xfrm>
        </p:grpSpPr>
        <p:pic>
          <p:nvPicPr>
            <p:cNvPr id="12" name="Picture 31"/>
            <p:cNvPicPr>
              <a:picLocks noChangeAspect="1" noChangeArrowheads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7828" b="39134"/>
            <a:stretch>
              <a:fillRect/>
            </a:stretch>
          </p:blipFill>
          <p:spPr bwMode="auto">
            <a:xfrm>
              <a:off x="1038" y="2971"/>
              <a:ext cx="661" cy="10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" name="AutoShape 27"/>
            <p:cNvSpPr>
              <a:spLocks noChangeArrowheads="1"/>
            </p:cNvSpPr>
            <p:nvPr/>
          </p:nvSpPr>
          <p:spPr bwMode="auto">
            <a:xfrm>
              <a:off x="1584" y="2950"/>
              <a:ext cx="1386" cy="751"/>
            </a:xfrm>
            <a:prstGeom prst="wedgeRoundRectCallout">
              <a:avLst>
                <a:gd name="adj1" fmla="val -58301"/>
                <a:gd name="adj2" fmla="val 23898"/>
                <a:gd name="adj3" fmla="val 16667"/>
              </a:avLst>
            </a:prstGeom>
            <a:solidFill>
              <a:srgbClr val="FFFFFF"/>
            </a:solidFill>
            <a:ln w="19050">
              <a:solidFill>
                <a:srgbClr val="21B8BB"/>
              </a:solidFill>
              <a:miter lim="800000"/>
            </a:ln>
          </p:spPr>
          <p:txBody>
            <a:bodyPr wrap="square"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buFont typeface="Arial" panose="020B0604020202020204" pitchFamily="34" charset="0"/>
                <a:buNone/>
              </a:pPr>
              <a:r>
                <a: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</a:rPr>
                <a:t>怎么</a:t>
              </a:r>
              <a:r>
                <a:rPr lang="zh-CN" altLang="en-US" sz="3200" b="1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出现半个纸人了？</a:t>
              </a:r>
              <a:endParaRPr lang="zh-CN" altLang="en-US" sz="3200" b="1" dirty="0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  <p:pic>
        <p:nvPicPr>
          <p:cNvPr id="14" name="Picture 4" descr="对折1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59365" y="740521"/>
            <a:ext cx="1384491" cy="1586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4" descr="对折1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90658" y="710480"/>
            <a:ext cx="1384491" cy="1586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" name="文本框 20"/>
          <p:cNvSpPr txBox="1"/>
          <p:nvPr/>
        </p:nvSpPr>
        <p:spPr>
          <a:xfrm>
            <a:off x="399436" y="2967994"/>
            <a:ext cx="60881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/>
              <a:t>错误</a:t>
            </a:r>
            <a:r>
              <a:rPr lang="en-US" altLang="zh-CN" sz="2800" b="1"/>
              <a:t>2</a:t>
            </a:r>
            <a:endParaRPr lang="en-US" sz="2800" b="1"/>
          </a:p>
        </p:txBody>
      </p:sp>
      <p:sp>
        <p:nvSpPr>
          <p:cNvPr id="22" name="文本框 21"/>
          <p:cNvSpPr txBox="1"/>
          <p:nvPr/>
        </p:nvSpPr>
        <p:spPr>
          <a:xfrm>
            <a:off x="437704" y="940245"/>
            <a:ext cx="570177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/>
              <a:t>错误</a:t>
            </a:r>
            <a:r>
              <a:rPr lang="en-US" altLang="zh-CN" sz="2800" b="1"/>
              <a:t>1</a:t>
            </a:r>
            <a:endParaRPr lang="en-US" sz="2800" b="1"/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652"/>
          <a:stretch>
            <a:fillRect/>
          </a:stretch>
        </p:blipFill>
        <p:spPr>
          <a:xfrm>
            <a:off x="1031427" y="468082"/>
            <a:ext cx="1065002" cy="2020467"/>
          </a:xfrm>
          <a:prstGeom prst="rect">
            <a:avLst/>
          </a:prstGeom>
        </p:spPr>
      </p:pic>
      <p:cxnSp>
        <p:nvCxnSpPr>
          <p:cNvPr id="17" name="直接连接符 16"/>
          <p:cNvCxnSpPr/>
          <p:nvPr/>
        </p:nvCxnSpPr>
        <p:spPr>
          <a:xfrm flipH="1">
            <a:off x="1200093" y="2024284"/>
            <a:ext cx="7200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>
            <a:off x="1800908" y="1471965"/>
            <a:ext cx="0" cy="160778"/>
          </a:xfrm>
          <a:prstGeom prst="line">
            <a:avLst/>
          </a:prstGeom>
          <a:ln w="12700">
            <a:solidFill>
              <a:srgbClr val="00B0F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3" name="图片 2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814126" y="1367180"/>
            <a:ext cx="124055" cy="180975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811316" y="1548155"/>
            <a:ext cx="124055" cy="180975"/>
          </a:xfrm>
          <a:prstGeom prst="rect">
            <a:avLst/>
          </a:prstGeom>
        </p:spPr>
      </p:pic>
      <p:sp>
        <p:nvSpPr>
          <p:cNvPr id="26" name="对话气泡: 圆角矩形 25"/>
          <p:cNvSpPr/>
          <p:nvPr/>
        </p:nvSpPr>
        <p:spPr>
          <a:xfrm>
            <a:off x="2063904" y="297714"/>
            <a:ext cx="4668335" cy="412766"/>
          </a:xfrm>
          <a:prstGeom prst="wedgeRoundRectCallout">
            <a:avLst>
              <a:gd name="adj1" fmla="val -52269"/>
              <a:gd name="adj2" fmla="val 26457"/>
              <a:gd name="adj3" fmla="val 16667"/>
            </a:avLst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把“手”画到边，剪到边</a:t>
            </a:r>
            <a:endParaRPr lang="en-US" sz="2800">
              <a:solidFill>
                <a:schemeClr val="tx1"/>
              </a:solidFill>
            </a:endParaRPr>
          </a:p>
        </p:txBody>
      </p:sp>
      <p:sp>
        <p:nvSpPr>
          <p:cNvPr id="27" name="对话气泡: 圆角矩形 26"/>
          <p:cNvSpPr/>
          <p:nvPr/>
        </p:nvSpPr>
        <p:spPr>
          <a:xfrm>
            <a:off x="2016240" y="4437799"/>
            <a:ext cx="5508088" cy="412766"/>
          </a:xfrm>
          <a:prstGeom prst="wedgeRoundRectCallout">
            <a:avLst>
              <a:gd name="adj1" fmla="val -51407"/>
              <a:gd name="adj2" fmla="val -47387"/>
              <a:gd name="adj3" fmla="val 16667"/>
            </a:avLst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纸人的身体必须画在纸的折痕处</a:t>
            </a:r>
            <a:endParaRPr lang="en-US" sz="2800">
              <a:solidFill>
                <a:schemeClr val="tx1"/>
              </a:solidFill>
            </a:endParaRPr>
          </a:p>
        </p:txBody>
      </p:sp>
      <p:sp>
        <p:nvSpPr>
          <p:cNvPr id="28" name="椭圆 27"/>
          <p:cNvSpPr/>
          <p:nvPr/>
        </p:nvSpPr>
        <p:spPr>
          <a:xfrm>
            <a:off x="1619672" y="1059582"/>
            <a:ext cx="523748" cy="1063192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266618" y="2996993"/>
            <a:ext cx="663989" cy="144220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7" grpId="0" animBg="1"/>
      <p:bldP spid="2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圆角矩形 3"/>
          <p:cNvSpPr>
            <a:spLocks noChangeArrowheads="1"/>
          </p:cNvSpPr>
          <p:nvPr/>
        </p:nvSpPr>
        <p:spPr bwMode="auto">
          <a:xfrm>
            <a:off x="690562" y="342602"/>
            <a:ext cx="4673525" cy="604837"/>
          </a:xfrm>
          <a:prstGeom prst="roundRect">
            <a:avLst>
              <a:gd name="adj" fmla="val 44500"/>
            </a:avLst>
          </a:prstGeom>
          <a:solidFill>
            <a:srgbClr val="21B8B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多种方法都试一试吧！</a:t>
            </a:r>
            <a:endParaRPr lang="zh-CN" altLang="en-US" sz="3200" b="1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6" name="Group 47"/>
          <p:cNvGrpSpPr/>
          <p:nvPr/>
        </p:nvGrpSpPr>
        <p:grpSpPr bwMode="auto">
          <a:xfrm flipH="1">
            <a:off x="467257" y="1347911"/>
            <a:ext cx="2293938" cy="3046415"/>
            <a:chOff x="3694" y="2612"/>
            <a:chExt cx="1445" cy="1919"/>
          </a:xfrm>
        </p:grpSpPr>
        <p:sp>
          <p:nvSpPr>
            <p:cNvPr id="17418" name="AutoShape 27"/>
            <p:cNvSpPr>
              <a:spLocks noChangeArrowheads="1"/>
            </p:cNvSpPr>
            <p:nvPr/>
          </p:nvSpPr>
          <p:spPr bwMode="auto">
            <a:xfrm>
              <a:off x="3694" y="2612"/>
              <a:ext cx="1297" cy="665"/>
            </a:xfrm>
            <a:prstGeom prst="wedgeRoundRectCallout">
              <a:avLst>
                <a:gd name="adj1" fmla="val 37879"/>
                <a:gd name="adj2" fmla="val 56749"/>
                <a:gd name="adj3" fmla="val 16667"/>
              </a:avLst>
            </a:prstGeom>
            <a:solidFill>
              <a:schemeClr val="bg1"/>
            </a:solidFill>
            <a:ln w="19050">
              <a:solidFill>
                <a:srgbClr val="21B8BB"/>
              </a:solidFill>
              <a:miter lim="800000"/>
            </a:ln>
          </p:spPr>
          <p:txBody>
            <a:bodyPr wrap="square"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 hangingPunct="1">
                <a:buFont typeface="Arial" panose="020B0604020202020204" pitchFamily="34" charset="0"/>
                <a:buNone/>
              </a:pPr>
              <a:r>
                <a:rPr lang="zh-CN" altLang="en-US" sz="2800" b="1" dirty="0">
                  <a:latin typeface="Arial" panose="020B0604020202020204" pitchFamily="34" charset="0"/>
                  <a:ea typeface="黑体" panose="02010609060101010101" pitchFamily="49" charset="-122"/>
                </a:rPr>
                <a:t>折纸的方法不止</a:t>
              </a:r>
              <a:r>
                <a:rPr lang="en-US" altLang="zh-CN" sz="2800" b="1" dirty="0">
                  <a:latin typeface="Arial" panose="020B0604020202020204" pitchFamily="34" charset="0"/>
                  <a:ea typeface="黑体" panose="02010609060101010101" pitchFamily="49" charset="-122"/>
                </a:rPr>
                <a:t>1</a:t>
              </a:r>
              <a:r>
                <a:rPr lang="zh-CN" altLang="en-US" sz="2800" b="1" dirty="0">
                  <a:latin typeface="Arial" panose="020B0604020202020204" pitchFamily="34" charset="0"/>
                  <a:ea typeface="黑体" panose="02010609060101010101" pitchFamily="49" charset="-122"/>
                </a:rPr>
                <a:t>种。</a:t>
              </a:r>
              <a:endParaRPr lang="zh-CN" altLang="en-US" sz="2800" b="1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  <p:pic>
          <p:nvPicPr>
            <p:cNvPr id="17419" name="Picture 31"/>
            <p:cNvPicPr>
              <a:picLocks noChangeAspect="1" noChangeArrowheads="1"/>
            </p:cNvPicPr>
            <p:nvPr/>
          </p:nvPicPr>
          <p:blipFill rotWithShape="1"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-527" b="33724"/>
            <a:stretch>
              <a:fillRect/>
            </a:stretch>
          </p:blipFill>
          <p:spPr bwMode="auto">
            <a:xfrm flipH="1">
              <a:off x="4412" y="3383"/>
              <a:ext cx="727" cy="11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1" name="Picture 43" descr="未标题-2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77" r="48823"/>
          <a:stretch>
            <a:fillRect/>
          </a:stretch>
        </p:blipFill>
        <p:spPr bwMode="auto">
          <a:xfrm>
            <a:off x="5328140" y="320008"/>
            <a:ext cx="2795589" cy="15557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75792" y="1844873"/>
            <a:ext cx="3167435" cy="2845167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719292" y="1844873"/>
            <a:ext cx="2795589" cy="296876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900113" y="1492250"/>
            <a:ext cx="7556500" cy="2582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en-US" altLang="zh-CN" sz="3200" b="1">
                <a:latin typeface="Times New Roman" panose="02020603050405020304" pitchFamily="18" charset="0"/>
                <a:ea typeface="楷体" panose="02010609060101010101" pitchFamily="49" charset="-122"/>
              </a:rPr>
              <a:t>1.</a:t>
            </a:r>
            <a:r>
              <a:rPr lang="zh-CN" altLang="en-US" sz="3200" b="1">
                <a:latin typeface="Times New Roman" panose="02020603050405020304" pitchFamily="18" charset="0"/>
                <a:ea typeface="楷体" panose="02010609060101010101" pitchFamily="49" charset="-122"/>
              </a:rPr>
              <a:t>手拉手纸人的剪法：一折，二画，三剪。</a:t>
            </a:r>
            <a:endParaRPr lang="en-US" altLang="zh-CN" sz="3200" b="1"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en-US" altLang="zh-CN" sz="3200" b="1">
                <a:latin typeface="Times New Roman" panose="02020603050405020304" pitchFamily="18" charset="0"/>
                <a:ea typeface="楷体" panose="02010609060101010101" pitchFamily="49" charset="-122"/>
              </a:rPr>
              <a:t>2.</a:t>
            </a:r>
            <a:r>
              <a:rPr lang="zh-CN" altLang="en-US" sz="3200" b="1">
                <a:latin typeface="Times New Roman" panose="02020603050405020304" pitchFamily="18" charset="0"/>
                <a:ea typeface="楷体" panose="02010609060101010101" pitchFamily="49" charset="-122"/>
              </a:rPr>
              <a:t>纸人的身体必须画在纸的折痕处。</a:t>
            </a:r>
            <a:endParaRPr lang="en-US" altLang="zh-CN" sz="3200" b="1"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en-US" altLang="zh-CN" sz="3200" b="1">
                <a:latin typeface="Times New Roman" panose="02020603050405020304" pitchFamily="18" charset="0"/>
                <a:ea typeface="楷体" panose="02010609060101010101" pitchFamily="49" charset="-122"/>
              </a:rPr>
              <a:t>3.</a:t>
            </a:r>
            <a:r>
              <a:rPr lang="zh-CN" altLang="en-US" sz="3200" b="1">
                <a:latin typeface="Times New Roman" panose="02020603050405020304" pitchFamily="18" charset="0"/>
                <a:ea typeface="楷体" panose="02010609060101010101" pitchFamily="49" charset="-122"/>
              </a:rPr>
              <a:t>纸人是手拉手的必须要把“手”画到边，剪的时候也要一直剪到边。</a:t>
            </a:r>
            <a:endParaRPr lang="zh-CN" altLang="en-US" sz="3200" b="1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pic>
        <p:nvPicPr>
          <p:cNvPr id="18435" name="图片 2" descr="图片1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0113" y="627063"/>
            <a:ext cx="2060575" cy="58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37" descr="未标题-22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2384213"/>
            <a:ext cx="4105275" cy="1225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0" name="Group 25"/>
          <p:cNvGrpSpPr/>
          <p:nvPr/>
        </p:nvGrpSpPr>
        <p:grpSpPr bwMode="auto">
          <a:xfrm>
            <a:off x="1043608" y="1007850"/>
            <a:ext cx="7492998" cy="1376363"/>
            <a:chOff x="632" y="3102"/>
            <a:chExt cx="4720" cy="867"/>
          </a:xfrm>
        </p:grpSpPr>
        <p:sp>
          <p:nvSpPr>
            <p:cNvPr id="19474" name="AutoShape 23"/>
            <p:cNvSpPr>
              <a:spLocks noChangeArrowheads="1"/>
            </p:cNvSpPr>
            <p:nvPr/>
          </p:nvSpPr>
          <p:spPr bwMode="auto">
            <a:xfrm>
              <a:off x="632" y="3331"/>
              <a:ext cx="3732" cy="408"/>
            </a:xfrm>
            <a:prstGeom prst="wedgeRoundRectCallout">
              <a:avLst>
                <a:gd name="adj1" fmla="val 55977"/>
                <a:gd name="adj2" fmla="val -8523"/>
                <a:gd name="adj3" fmla="val 16667"/>
              </a:avLst>
            </a:prstGeom>
            <a:solidFill>
              <a:schemeClr val="bg1"/>
            </a:solidFill>
            <a:ln w="19050">
              <a:solidFill>
                <a:srgbClr val="21B8BB"/>
              </a:solidFill>
              <a:miter lim="800000"/>
            </a:ln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 hangingPunct="1">
                <a:buFont typeface="Arial" panose="020B0604020202020204" pitchFamily="34" charset="0"/>
                <a:buNone/>
              </a:pPr>
              <a:r>
                <a:rPr lang="zh-CN" altLang="en-US" sz="3200" b="1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你能剪出</a:t>
              </a:r>
              <a:r>
                <a:rPr lang="en-US" altLang="zh-CN" sz="3200" b="1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4</a:t>
              </a:r>
              <a:r>
                <a:rPr lang="zh-CN" altLang="en-US" sz="3200" b="1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个手拉手的纸人</a:t>
              </a:r>
              <a:r>
                <a: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</a:rPr>
                <a:t>吗？</a:t>
              </a:r>
              <a:endParaRPr lang="zh-CN" altLang="zh-CN" sz="3200" b="1" dirty="0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pic>
          <p:nvPicPr>
            <p:cNvPr id="19475" name="Picture 5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66" y="3102"/>
              <a:ext cx="886" cy="8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MH" val="20191120163326"/>
  <p:tag name="MH_LIBRARY" val="GRAPHIC"/>
  <p:tag name="MH_TYPE" val="SubTitle"/>
  <p:tag name="MH_ORDER" val="1"/>
</p:tagLst>
</file>

<file path=ppt/tags/tag10.xml><?xml version="1.0" encoding="utf-8"?>
<p:tagLst xmlns:p="http://schemas.openxmlformats.org/presentationml/2006/main">
  <p:tag name="MH" val="20191120163326"/>
  <p:tag name="MH_LIBRARY" val="GRAPHIC"/>
  <p:tag name="MH_TYPE" val="SubTitle"/>
  <p:tag name="MH_ORDER" val="1"/>
</p:tagLst>
</file>

<file path=ppt/tags/tag11.xml><?xml version="1.0" encoding="utf-8"?>
<p:tagLst xmlns:p="http://schemas.openxmlformats.org/presentationml/2006/main">
  <p:tag name="MH" val="20191120163326"/>
  <p:tag name="MH_LIBRARY" val="GRAPHIC"/>
  <p:tag name="MH_TYPE" val="Other"/>
  <p:tag name="MH_ORDER" val="1"/>
</p:tagLst>
</file>

<file path=ppt/tags/tag12.xml><?xml version="1.0" encoding="utf-8"?>
<p:tagLst xmlns:p="http://schemas.openxmlformats.org/presentationml/2006/main">
  <p:tag name="MH" val="20191120163326"/>
  <p:tag name="MH_LIBRARY" val="GRAPHIC"/>
  <p:tag name="MH_TYPE" val="Other"/>
  <p:tag name="MH_ORDER" val="2"/>
</p:tagLst>
</file>

<file path=ppt/tags/tag2.xml><?xml version="1.0" encoding="utf-8"?>
<p:tagLst xmlns:p="http://schemas.openxmlformats.org/presentationml/2006/main">
  <p:tag name="MH" val="20191120163326"/>
  <p:tag name="MH_LIBRARY" val="GRAPHIC"/>
  <p:tag name="MH_TYPE" val="Other"/>
  <p:tag name="MH_ORDER" val="1"/>
</p:tagLst>
</file>

<file path=ppt/tags/tag3.xml><?xml version="1.0" encoding="utf-8"?>
<p:tagLst xmlns:p="http://schemas.openxmlformats.org/presentationml/2006/main">
  <p:tag name="MH" val="20191120163326"/>
  <p:tag name="MH_LIBRARY" val="GRAPHIC"/>
  <p:tag name="MH_TYPE" val="Other"/>
  <p:tag name="MH_ORDER" val="2"/>
</p:tagLst>
</file>

<file path=ppt/tags/tag4.xml><?xml version="1.0" encoding="utf-8"?>
<p:tagLst xmlns:p="http://schemas.openxmlformats.org/presentationml/2006/main">
  <p:tag name="MH" val="20191120163326"/>
  <p:tag name="MH_LIBRARY" val="GRAPHIC"/>
  <p:tag name="MH_TYPE" val="SubTitle"/>
  <p:tag name="MH_ORDER" val="1"/>
</p:tagLst>
</file>

<file path=ppt/tags/tag5.xml><?xml version="1.0" encoding="utf-8"?>
<p:tagLst xmlns:p="http://schemas.openxmlformats.org/presentationml/2006/main">
  <p:tag name="MH" val="20191120163326"/>
  <p:tag name="MH_LIBRARY" val="GRAPHIC"/>
  <p:tag name="MH_TYPE" val="Other"/>
  <p:tag name="MH_ORDER" val="1"/>
</p:tagLst>
</file>

<file path=ppt/tags/tag6.xml><?xml version="1.0" encoding="utf-8"?>
<p:tagLst xmlns:p="http://schemas.openxmlformats.org/presentationml/2006/main">
  <p:tag name="MH" val="20191120163326"/>
  <p:tag name="MH_LIBRARY" val="GRAPHIC"/>
  <p:tag name="MH_TYPE" val="Other"/>
  <p:tag name="MH_ORDER" val="2"/>
</p:tagLst>
</file>

<file path=ppt/tags/tag7.xml><?xml version="1.0" encoding="utf-8"?>
<p:tagLst xmlns:p="http://schemas.openxmlformats.org/presentationml/2006/main">
  <p:tag name="MH" val="20191120163326"/>
  <p:tag name="MH_LIBRARY" val="GRAPHIC"/>
  <p:tag name="MH_TYPE" val="SubTitle"/>
  <p:tag name="MH_ORDER" val="1"/>
</p:tagLst>
</file>

<file path=ppt/tags/tag8.xml><?xml version="1.0" encoding="utf-8"?>
<p:tagLst xmlns:p="http://schemas.openxmlformats.org/presentationml/2006/main">
  <p:tag name="MH" val="20191120163326"/>
  <p:tag name="MH_LIBRARY" val="GRAPHIC"/>
  <p:tag name="MH_TYPE" val="Other"/>
  <p:tag name="MH_ORDER" val="1"/>
</p:tagLst>
</file>

<file path=ppt/tags/tag9.xml><?xml version="1.0" encoding="utf-8"?>
<p:tagLst xmlns:p="http://schemas.openxmlformats.org/presentationml/2006/main">
  <p:tag name="MH" val="20191120163326"/>
  <p:tag name="MH_LIBRARY" val="GRAPHIC"/>
  <p:tag name="MH_TYPE" val="Other"/>
  <p:tag name="MH_ORDER" val="2"/>
</p:tagLst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778</Words>
  <Application>WPS 演示</Application>
  <PresentationFormat>全屏显示(16:9)</PresentationFormat>
  <Paragraphs>113</Paragraphs>
  <Slides>16</Slides>
  <Notes>2</Notes>
  <HiddenSlides>0</HiddenSlides>
  <MMClips>1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9" baseType="lpstr">
      <vt:lpstr>Arial</vt:lpstr>
      <vt:lpstr>宋体</vt:lpstr>
      <vt:lpstr>Wingdings</vt:lpstr>
      <vt:lpstr>等线</vt:lpstr>
      <vt:lpstr>等线 Light</vt:lpstr>
      <vt:lpstr>方正粗黑繁体</vt:lpstr>
      <vt:lpstr>Times New Roman</vt:lpstr>
      <vt:lpstr>黑体</vt:lpstr>
      <vt:lpstr>楷体</vt:lpstr>
      <vt:lpstr>微软雅黑</vt:lpstr>
      <vt:lpstr>Impact</vt:lpstr>
      <vt:lpstr>Arial Unicode MS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状元成才路</Company>
  <LinksUpToDate>false</LinksUpToDate>
  <SharedDoc>false</SharedDoc>
  <HyperlinksChanged>false</HyperlinksChanged>
  <AppVersion>14.0000</AppVersion>
  <Manager>状元成才路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状元成才路</dc:title>
  <dc:creator>状元成才路;Administrator</dc:creator>
  <cp:keywords>状元成才路</cp:keywords>
  <dc:description>www.wookey.cn</dc:description>
  <dc:subject>状元成才路</dc:subject>
  <cp:category>状元成才路</cp:category>
  <cp:lastModifiedBy>唐唐唐小糖1</cp:lastModifiedBy>
  <cp:revision>60</cp:revision>
  <dcterms:created xsi:type="dcterms:W3CDTF">2015-08-27T07:30:00Z</dcterms:created>
  <dcterms:modified xsi:type="dcterms:W3CDTF">2026-02-28T07:05:46Z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2052-12.1.0.25225</vt:lpwstr>
  </property>
  <property fmtid="{D5CDD505-2E9C-101B-9397-08002B2CF9AE}" pid="3" name="ICV">
    <vt:lpwstr>7E1C169BAEAA45538E0A037B7A6F9F7A_12</vt:lpwstr>
  </property>
</Properties>
</file>