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96" r:id="rId5"/>
    <p:sldId id="350" r:id="rId6"/>
    <p:sldId id="298" r:id="rId7"/>
    <p:sldId id="355" r:id="rId8"/>
    <p:sldId id="300" r:id="rId9"/>
    <p:sldId id="366" r:id="rId10"/>
    <p:sldId id="301" r:id="rId11"/>
    <p:sldId id="351" r:id="rId12"/>
    <p:sldId id="302" r:id="rId13"/>
    <p:sldId id="364" r:id="rId14"/>
    <p:sldId id="367" r:id="rId15"/>
    <p:sldId id="368" r:id="rId16"/>
    <p:sldId id="353" r:id="rId17"/>
    <p:sldId id="352" r:id="rId18"/>
    <p:sldId id="348" r:id="rId19"/>
    <p:sldId id="365" r:id="rId20"/>
    <p:sldId id="369" r:id="rId21"/>
    <p:sldId id="312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205" userDrawn="1">
          <p15:clr>
            <a:srgbClr val="A4A3A4"/>
          </p15:clr>
        </p15:guide>
        <p15:guide id="3" orient="horz" pos="777" userDrawn="1">
          <p15:clr>
            <a:srgbClr val="A4A3A4"/>
          </p15:clr>
        </p15:guide>
        <p15:guide id="4" pos="3817" userDrawn="1">
          <p15:clr>
            <a:srgbClr val="A4A3A4"/>
          </p15:clr>
        </p15:guide>
        <p15:guide id="5" pos="688" userDrawn="1">
          <p15:clr>
            <a:srgbClr val="A4A3A4"/>
          </p15:clr>
        </p15:guide>
        <p15:guide id="6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FF3399"/>
    <a:srgbClr val="F9EFC1"/>
    <a:srgbClr val="F9EBE1"/>
    <a:srgbClr val="FACFC4"/>
    <a:srgbClr val="CDEAFA"/>
    <a:srgbClr val="D7EEF9"/>
    <a:srgbClr val="DEF3F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4660" autoAdjust="0"/>
  </p:normalViewPr>
  <p:slideViewPr>
    <p:cSldViewPr snapToGrid="0" showGuides="1">
      <p:cViewPr varScale="1">
        <p:scale>
          <a:sx n="74" d="100"/>
          <a:sy n="74" d="100"/>
        </p:scale>
        <p:origin x="84" y="924"/>
      </p:cViewPr>
      <p:guideLst>
        <p:guide orient="horz" pos="2205"/>
        <p:guide orient="horz" pos="777"/>
        <p:guide pos="3817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7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3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1.000 818.000 15719,'61.000'1035.000'5862,"-58.000"-1013.000"-5796,0.000 10.000-22,1.000-1.000 1,1.000 1.000-1,2.000 0.000 0,16.000 44.000 0,-20.000-69.000-44,0.000 0.000 0,0.000 0.000 0,1.000 0.000 0,0.000 0.000-1,0.000-1.000 1,0.000 0.000 0,1.000 0.000 0,0.000 0.000 0,0.000 0.000-1,1.000-1.000 1,0.000 0.000 0,-1.000 0.000 0,2.000 0.000 0,-1.000-1.000-1,0.000 0.000 1,1.000 0.000 0,0.000-1.000 0,0.000 0.000 0,0.000 0.000-1,0.000 0.000 1,0.000-1.000 0,1.000 0.000 0,-1.000 0.000 0,12.000 0.000-1,-7.000-1.000 27,0.000-1.000-1,1.000 0.000 0,-1.000-1.000 0,0.000 0.000 0,-1.000-1.000 1,1.000 0.000-1,21.000-8.000 0,-3.000-1.000 125,-1.000-2.000 0,29.000-18.000-1,152.000-98.000 1065,222.000-179.000 0,-399.000 282.000-1217,658.000-514.000 231,444.000-318.000-4583,-735.000 595.000-1074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1.000 11797,'0.000'4.000'6643,"12.000"0.000"-6210,19.000 2.000-145,11.000 3.000 1072,12.000-1.000-671,3.000 1.000-545,6.000 1.000-144,-6.000-1.000 0,-3.000-3.000-16,-7.000 0.000-769,-10.000-1.000-1007,-6.000-3.000-2754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94.000 17400,'15.000'-11.000'267,"0.000"1.000"0,1.000 0.000 0,0.000 1.000 0,1.000 1.000 0,0.000 1.000 0,0.000 0.000 0,0.000 1.000 0,1.000 1.000 0,0.000 0.000 0,20.000-2.000 0,11.000 2.000-154,-1.000 1.000 0,77.000 5.000 0,-122.000 0.000-112,-1.000-1.000 0,0.000 0.000-1,1.000 1.000 1,-1.000 0.000 0,0.000-1.000 0,1.000 1.000-1,-1.000 0.000 1,0.000 0.000 0,0.000 0.000-1,0.000 1.000 1,0.000-1.000 0,0.000 0.000 0,0.000 1.000-1,0.000-1.000 1,-1.000 1.000 0,1.000 0.000 0,0.000 0.000-1,-1.000-1.000 1,1.000 1.000 0,-1.000 0.000 0,0.000 0.000-1,0.000 0.000 1,0.000 1.000 0,0.000-1.000 0,0.000 0.000-1,0.000 0.000 1,0.000 1.000 0,-1.000-1.000-1,1.000 0.000 1,-1.000 1.000 0,1.000-1.000 0,-1.000 0.000-1,0.000 1.000 1,0.000 2.000 0,0.000 2.000 63,0.000 1.000 0,0.000-1.000 0,-1.000 0.000 0,0.000 0.000 0,0.000 0.000 1,-1.000 0.000-1,0.000 0.000 0,0.000 0.000 0,0.000 0.000 0,-6.000 11.000 0,-5.000 0.000 57,-1.000 1.000-1,-1.000-2.000 1,0.000 0.000-1,-1.000-1.000 1,-1.000 0.000-1,-20.000 14.000 1,-42.000 27.000-1535,1.000-6.000-5083,64.000-42.000 4379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3.000 1.000 18552,'-2.000'0.000'1137,"2.000"2.000"-1217,0.000 4.000 64,0.000 5.000 0,9.000 4.000-2529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5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2188.000 36.000 7796,'-5.000'-35.000'14988,"-6.000"40.000"-14893,0.000 1.000 0,0.000 1.000-1,1.000 0.000 1,0.000 0.000 0,-15.000 14.000 0,-4.000 3.000-53,-277.000 228.000 183,-221.000 178.000 57,88.000-91.000-329,48.000-38.000-1770,138.000-99.000-3152,94.000-70.000-6914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5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29.000 28.000 592,'-23.000'-27.000'20049,"22.000"27.000"-19910,-3.000 22.000 416,3.000 159.000-378,5.000 435.000 1202,32.000 2.000-835,19.000-181.000-1056,-21.000-190.000-2693,-14.000-72.000-858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3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0.000 309.000 21274,'30.000'812.000'2190,"-25.000"-757.000"-2135,1.000 0.000 0,3.000 0.000 0,3.000-1.000 0,2.000 0.000 0,37.000 93.000 0,-43.000-130.000-50,0.000 0.000 0,1.000-1.000 0,1.000 0.000-1,0.000-1.000 1,1.000 0.000 0,1.000-1.000 0,0.000 0.000 0,1.000 0.000 0,1.000-2.000 0,0.000 0.000 0,0.000 0.000 0,1.000-1.000 0,1.000-1.000-1,-1.000 0.000 1,2.000-2.000 0,-1.000 1.000 0,1.000-2.000 0,1.000 0.000 0,-1.000-2.000 0,1.000 0.000 0,26.000 4.000 0,-2.000-4.000 20,1.000-1.000 1,74.000-5.000 0,-42.000-4.000 46,133.000-28.000 0,182.000-79.000 120,114.000-69.000 126,106.000-57.000 10,1512.000-675.000-2145,-1551.000 627.000-2649,-501.000 250.000 3812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448.000 36.000 3025,'72.000'-36.000'12740,"-120.000"83.000"-5348,-22.000 30.000-5724,-23.000 23.000-1692,5.000-18.000 291,54.000-53.000-615,1.000 1.000 0,2.000 1.000 1,1.000 2.000-1,1.000 1.000 0,-35.000 55.000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437.000 1.000 15687,'-7.000'0.000'1857,"2.000"0.000"-1776,0.000 1.000-1,0.000 0.000 1,0.000 0.000-1,0.000 1.000 1,0.000-1.000-1,1.000 1.000 1,-1.000 0.000 0,1.000 0.000-1,-1.000 0.000 1,-6.000 6.000-1,-47.000 36.000 129,28.000-19.000-61,-6.000 1.000 61,-87.000 70.000 1093,105.000-79.000-1104,0.000 0.000 0,1.000 0.000-1,1.000 2.000 1,-17.000 23.000 0,30.000-37.000-201,1.000-1.000 1,-1.000 0.000-1,1.000 1.000 0,0.000-1.000 0,0.000 1.000 1,0.000 0.000-1,1.000 0.000 0,0.000-1.000 0,0.000 1.000 1,0.000 0.000-1,0.000 0.000 0,1.000 0.000 0,0.000 0.000 1,0.000 0.000-1,1.000 6.000 0,-1.000-8.000-4,1.000 0.000 0,0.000 0.000 0,0.000 0.000 0,0.000 0.000-1,1.000 0.000 1,-1.000 0.000 0,1.000 0.000 0,-1.000 0.000 0,1.000-1.000-1,0.000 1.000 1,0.000-1.000 0,0.000 1.000 0,0.000-1.000 0,1.000 0.000 0,-1.000 1.000-1,0.000-1.000 1,1.000 0.000 0,0.000-1.000 0,0.000 1.000 0,-1.000 0.000-1,1.000-1.000 1,0.000 0.000 0,4.000 2.000 0,16.000 4.000 33,-1.000-1.000 0,2.000-1.000 0,-1.000-1.000 0,37.000 2.000 0,101.000-6.000-56,-75.000-2.000-254,-55.000 3.000-127,44.000-3.000-488,-70.000 2.000 440,-1.000-1.000 1,1.000 0.000 0,-1.000 0.000-1,1.000 0.000 1,-1.000-1.000 0,0.000 0.000 0,1.000 0.000-1,-1.000 0.000 1,0.000 0.000 0,0.000 0.000 0,-1.000-1.000-1,1.000 0.000 1,5.000-4.000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480.000 1.000 14599,'-23.000'10.000'400,"-8.000"22.000"-128,-7.000 15.000 800,-4.000 10.000 353,-3.000 6.000-897,-4.000 3.000-127,0.000 0.000-65,-1.000-7.000-16,8.000-11.000-176,4.000-3.000-144,8.000-9.000-48,4.000-6.000-1089,9.000-11.000-2208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634.000 1.000 13798,'-8.000'0.000'8135,"-8.000"2.000"-8039,0.000 1.000 0,0.000 1.000 1,0.000 0.000-1,1.000 1.000 1,-1.000 0.000-1,-27.000 16.000 0,-3.000-1.000 83,-89.000 38.000 39,-48.000 18.000-292,60.000-36.000-4602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97.000 0.000 14215,'0.000'3.000'1539,"0.000"35.000"-664,1.000 21.000 297,-3.000 1.000 0,-16.000 106.000 0,-9.000-46.000-258,-20.000 113.000-1014,45.000-227.000-358,1.000 3.000-580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316.000 8.000 17432,'2.000'-1.000'98,"-1.000"0.000"1,1.000 0.000 0,0.000 0.000-1,-1.000 1.000 1,1.000-1.000-1,0.000 0.000 1,-1.000 1.000-1,1.000 0.000 1,0.000-1.000-1,0.000 1.000 1,0.000 0.000-1,-1.000 0.000 1,1.000 0.000-1,0.000 0.000 1,0.000 0.000-1,0.000 0.000 1,-1.000 0.000-1,1.000 1.000 1,0.000-1.000-1,0.000 0.000 1,-1.000 1.000-1,1.000 0.000 1,0.000-1.000-1,-1.000 1.000 1,1.000 0.000-1,0.000 0.000 1,-1.000 0.000-1,1.000 0.000 1,-1.000 0.000-1,0.000 1.000 1,1.000-1.000-1,-1.000 0.000 1,0.000 0.000-1,0.000 1.000 1,0.000-1.000-1,1.000 3.000 1,4.000 2.000-47,-1.000 0.000 0,-1.000 0.000 1,1.000 1.000-1,-1.000 0.000 0,0.000 0.000 1,-1.000 0.000-1,4.000 8.000 0,-5.000-6.000 26,1.000-1.000 0,-2.000 1.000 1,1.000 0.000-1,-1.000 0.000 0,-1.000 0.000 0,1.000 0.000 0,-2.000 0.000 0,1.000 0.000 0,-1.000 0.000 1,0.000 0.000-1,-1.000 0.000 0,0.000 0.000 0,-1.000 0.000 0,0.000-1.000 0,0.000 1.000 1,-1.000-1.000-1,1.000 0.000 0,-2.000 0.000 0,1.000 0.000 0,-1.000-1.000 0,-1.000 0.000 0,1.000 1.000 1,-14.000 11.000-1,-16.000 12.000 34,-2.000-1.000 1,-1.000-1.000-1,-2.000-2.000 1,-55.000 28.000-1,2.000-1.000-21,92.000-53.000-97,0.000-1.000 0,0.000 1.000 1,-1.000-1.000-1,1.000 1.000 0,0.000 0.000 0,0.000 0.000 0,0.000 0.000 0,0.000 0.000 0,0.000-1.000 0,0.000 1.000 0,0.000 0.000 0,0.000 1.000 0,1.000-1.000 0,-1.000 0.000 1,0.000 0.000-1,1.000 0.000 0,-1.000 0.000 0,1.000 1.000 0,-2.000 1.000 0,3.000-2.000 1,-1.000-1.000 1,0.000 1.000-1,0.000 0.000 0,1.000 0.000 0,-1.000-1.000 1,0.000 1.000-1,1.000 0.000 0,-1.000-1.000 1,1.000 1.000-1,-1.000 0.000 0,1.000-1.000 0,-1.000 1.000 1,1.000 0.000-1,0.000-1.000 0,-1.000 1.000 1,1.000-1.000-1,-1.000 0.000 0,1.000 1.000 0,0.000-1.000 1,0.000 1.000-1,-1.000-1.000 0,1.000 0.000 1,1.000 1.000-1,57.000 12.000 41,-53.000-12.000 10,117.000 10.000-356,165.000-5.000 0,-209.000-6.000-1965,-78.000 0.000 2238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8:48:4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3.000 3.000 7684,'-2.000'-2.000'14518,"13.000"2.000"-14374,25.000 0.000 80,8.000 6.000 32,6.000 7.000-143,4.000 4.000-81,-2.000-3.000 64,-1.000 1.000-96,-4.000-2.000-80,-7.000 0.000-529,-14.000-5.000-671,-7.000 1.000-849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606D42D1-0921-4E46-B385-9394B5B99076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A6B92183-0CA0-4C6C-A823-648A58F4E18E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72A8C6C-1700-44A4-BC6A-54A1A072963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FEF85B3-677B-4918-ADF6-4095C08B5AD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57B1C41-F60B-49BE-9EC5-22A754AF84C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54977"/>
            <a:ext cx="12192000" cy="63656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6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customXml" Target="../ink/ink4.xml"/><Relationship Id="rId7" Type="http://schemas.openxmlformats.org/officeDocument/2006/relationships/image" Target="../media/image17.png"/><Relationship Id="rId6" Type="http://schemas.openxmlformats.org/officeDocument/2006/relationships/customXml" Target="../ink/ink3.xml"/><Relationship Id="rId5" Type="http://schemas.openxmlformats.org/officeDocument/2006/relationships/image" Target="../media/image16.png"/><Relationship Id="rId4" Type="http://schemas.openxmlformats.org/officeDocument/2006/relationships/customXml" Target="../ink/ink2.xml"/><Relationship Id="rId30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9" Type="http://schemas.openxmlformats.org/officeDocument/2006/relationships/image" Target="../media/image28.png"/><Relationship Id="rId28" Type="http://schemas.openxmlformats.org/officeDocument/2006/relationships/customXml" Target="../ink/ink14.xml"/><Relationship Id="rId27" Type="http://schemas.openxmlformats.org/officeDocument/2006/relationships/image" Target="../media/image27.png"/><Relationship Id="rId26" Type="http://schemas.openxmlformats.org/officeDocument/2006/relationships/customXml" Target="../ink/ink13.xml"/><Relationship Id="rId25" Type="http://schemas.openxmlformats.org/officeDocument/2006/relationships/image" Target="../media/image26.png"/><Relationship Id="rId24" Type="http://schemas.openxmlformats.org/officeDocument/2006/relationships/customXml" Target="../ink/ink12.xml"/><Relationship Id="rId23" Type="http://schemas.openxmlformats.org/officeDocument/2006/relationships/image" Target="../media/image25.png"/><Relationship Id="rId22" Type="http://schemas.openxmlformats.org/officeDocument/2006/relationships/customXml" Target="../ink/ink11.xml"/><Relationship Id="rId21" Type="http://schemas.openxmlformats.org/officeDocument/2006/relationships/image" Target="../media/image24.png"/><Relationship Id="rId20" Type="http://schemas.openxmlformats.org/officeDocument/2006/relationships/customXml" Target="../ink/ink10.xml"/><Relationship Id="rId2" Type="http://schemas.openxmlformats.org/officeDocument/2006/relationships/customXml" Target="../ink/ink1.xml"/><Relationship Id="rId19" Type="http://schemas.openxmlformats.org/officeDocument/2006/relationships/image" Target="../media/image23.png"/><Relationship Id="rId18" Type="http://schemas.openxmlformats.org/officeDocument/2006/relationships/customXml" Target="../ink/ink9.xml"/><Relationship Id="rId17" Type="http://schemas.openxmlformats.org/officeDocument/2006/relationships/image" Target="../media/image22.png"/><Relationship Id="rId16" Type="http://schemas.openxmlformats.org/officeDocument/2006/relationships/customXml" Target="../ink/ink8.xml"/><Relationship Id="rId15" Type="http://schemas.openxmlformats.org/officeDocument/2006/relationships/image" Target="../media/image21.png"/><Relationship Id="rId14" Type="http://schemas.openxmlformats.org/officeDocument/2006/relationships/customXml" Target="../ink/ink7.xml"/><Relationship Id="rId13" Type="http://schemas.openxmlformats.org/officeDocument/2006/relationships/image" Target="../media/image20.png"/><Relationship Id="rId12" Type="http://schemas.openxmlformats.org/officeDocument/2006/relationships/customXml" Target="../ink/ink6.xml"/><Relationship Id="rId11" Type="http://schemas.openxmlformats.org/officeDocument/2006/relationships/image" Target="../media/image19.png"/><Relationship Id="rId10" Type="http://schemas.openxmlformats.org/officeDocument/2006/relationships/customXml" Target="../ink/ink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878"/>
          <p:cNvSpPr txBox="1">
            <a:spLocks noChangeArrowheads="1"/>
          </p:cNvSpPr>
          <p:nvPr/>
        </p:nvSpPr>
        <p:spPr bwMode="auto">
          <a:xfrm>
            <a:off x="6184900" y="1382713"/>
            <a:ext cx="444658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文本框 5"/>
          <p:cNvSpPr txBox="1">
            <a:spLocks noChangeArrowheads="1"/>
          </p:cNvSpPr>
          <p:nvPr/>
        </p:nvSpPr>
        <p:spPr bwMode="auto">
          <a:xfrm>
            <a:off x="3627438" y="2914135"/>
            <a:ext cx="492283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商中间有</a:t>
            </a:r>
            <a:r>
              <a:rPr lang="en-US" altLang="zh-CN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的除法</a:t>
            </a:r>
            <a:endParaRPr lang="en-US" altLang="zh-CN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2" name="组合 10"/>
          <p:cNvGrpSpPr/>
          <p:nvPr/>
        </p:nvGrpSpPr>
        <p:grpSpPr bwMode="auto">
          <a:xfrm>
            <a:off x="4800600" y="4219060"/>
            <a:ext cx="2574925" cy="420688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1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2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7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173" name="文本框 2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688" y="65595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D9D9D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D9D9D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31488" y="50514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4847648" y="827088"/>
            <a:ext cx="3298825" cy="584200"/>
            <a:chOff x="1438281" y="2075706"/>
            <a:chExt cx="3298514" cy="584520"/>
          </a:xfrm>
        </p:grpSpPr>
        <p:sp>
          <p:nvSpPr>
            <p:cNvPr id="18485" name="TextBox 29"/>
            <p:cNvSpPr txBox="1">
              <a:spLocks noChangeArrowheads="1"/>
            </p:cNvSpPr>
            <p:nvPr/>
          </p:nvSpPr>
          <p:spPr bwMode="auto">
            <a:xfrm>
              <a:off x="1438281" y="2075706"/>
              <a:ext cx="3298514" cy="5845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216÷2=</a:t>
              </a:r>
              <a:endPara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8486" name="直接连接符 31"/>
            <p:cNvCxnSpPr>
              <a:cxnSpLocks noChangeShapeType="1"/>
            </p:cNvCxnSpPr>
            <p:nvPr/>
          </p:nvCxnSpPr>
          <p:spPr bwMode="auto">
            <a:xfrm>
              <a:off x="3131687" y="2610042"/>
              <a:ext cx="10081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</p:grpSp>
      <p:grpSp>
        <p:nvGrpSpPr>
          <p:cNvPr id="7" name="组合 6"/>
          <p:cNvGrpSpPr/>
          <p:nvPr/>
        </p:nvGrpSpPr>
        <p:grpSpPr bwMode="auto">
          <a:xfrm>
            <a:off x="3810868" y="2490787"/>
            <a:ext cx="1747838" cy="593725"/>
            <a:chOff x="2029070" y="1449388"/>
            <a:chExt cx="1745405" cy="594529"/>
          </a:xfrm>
        </p:grpSpPr>
        <p:pic>
          <p:nvPicPr>
            <p:cNvPr id="18482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20130" y="1500188"/>
              <a:ext cx="1454345" cy="50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83" name="Text Box 3"/>
            <p:cNvSpPr txBox="1">
              <a:spLocks noChangeArrowheads="1"/>
            </p:cNvSpPr>
            <p:nvPr/>
          </p:nvSpPr>
          <p:spPr bwMode="auto">
            <a:xfrm>
              <a:off x="2567541" y="1457320"/>
              <a:ext cx="1206594" cy="5865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2  1  6</a:t>
              </a:r>
              <a:endParaRPr lang="en-US" altLang="zh-CN" sz="32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8484" name="Text Box 7"/>
            <p:cNvSpPr txBox="1">
              <a:spLocks noChangeArrowheads="1"/>
            </p:cNvSpPr>
            <p:nvPr/>
          </p:nvSpPr>
          <p:spPr bwMode="auto">
            <a:xfrm>
              <a:off x="2029070" y="1449388"/>
              <a:ext cx="386594" cy="5865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4345856" y="2003424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4355381" y="2935287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33877" y="3519487"/>
            <a:ext cx="12391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42"/>
          <p:cNvSpPr txBox="1">
            <a:spLocks noChangeArrowheads="1"/>
          </p:cNvSpPr>
          <p:nvPr/>
        </p:nvSpPr>
        <p:spPr bwMode="auto">
          <a:xfrm>
            <a:off x="4755431" y="3897312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367215" y="4462462"/>
            <a:ext cx="12121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4757018" y="4435474"/>
            <a:ext cx="388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45"/>
          <p:cNvSpPr txBox="1">
            <a:spLocks noChangeArrowheads="1"/>
          </p:cNvSpPr>
          <p:nvPr/>
        </p:nvSpPr>
        <p:spPr bwMode="auto">
          <a:xfrm>
            <a:off x="4763368" y="4873624"/>
            <a:ext cx="800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1  6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363318" y="5472112"/>
            <a:ext cx="1206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7"/>
          <p:cNvSpPr txBox="1">
            <a:spLocks noChangeArrowheads="1"/>
          </p:cNvSpPr>
          <p:nvPr/>
        </p:nvSpPr>
        <p:spPr bwMode="auto">
          <a:xfrm>
            <a:off x="5182468" y="5446712"/>
            <a:ext cx="388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48"/>
          <p:cNvSpPr txBox="1">
            <a:spLocks noChangeArrowheads="1"/>
          </p:cNvSpPr>
          <p:nvPr/>
        </p:nvSpPr>
        <p:spPr bwMode="auto">
          <a:xfrm>
            <a:off x="4746915" y="2001837"/>
            <a:ext cx="388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49"/>
          <p:cNvSpPr txBox="1">
            <a:spLocks noChangeArrowheads="1"/>
          </p:cNvSpPr>
          <p:nvPr/>
        </p:nvSpPr>
        <p:spPr bwMode="auto">
          <a:xfrm>
            <a:off x="4752256" y="3463924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圆角矩形 50"/>
          <p:cNvSpPr>
            <a:spLocks noChangeArrowheads="1"/>
          </p:cNvSpPr>
          <p:nvPr/>
        </p:nvSpPr>
        <p:spPr bwMode="auto">
          <a:xfrm>
            <a:off x="4255368" y="3581399"/>
            <a:ext cx="1369291" cy="949325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00FF"/>
            </a:solidFill>
            <a:prstDash val="sysDash"/>
            <a:miter lim="800000"/>
          </a:ln>
        </p:spPr>
        <p:txBody>
          <a:bodyPr anchor="ctr"/>
          <a:lstStyle/>
          <a:p>
            <a:pPr algn="ctr" eaLnBrk="1" hangingPunct="1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51"/>
          <p:cNvSpPr txBox="1">
            <a:spLocks noChangeArrowheads="1"/>
          </p:cNvSpPr>
          <p:nvPr/>
        </p:nvSpPr>
        <p:spPr bwMode="auto">
          <a:xfrm>
            <a:off x="5169768" y="1995487"/>
            <a:ext cx="3889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55"/>
          <p:cNvSpPr txBox="1">
            <a:spLocks noChangeArrowheads="1"/>
          </p:cNvSpPr>
          <p:nvPr/>
        </p:nvSpPr>
        <p:spPr bwMode="auto">
          <a:xfrm>
            <a:off x="5168181" y="4443412"/>
            <a:ext cx="3889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TextBox 18"/>
          <p:cNvSpPr txBox="1">
            <a:spLocks noChangeArrowheads="1"/>
          </p:cNvSpPr>
          <p:nvPr/>
        </p:nvSpPr>
        <p:spPr bwMode="auto">
          <a:xfrm>
            <a:off x="6441788" y="808615"/>
            <a:ext cx="113203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108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 bwMode="auto">
          <a:xfrm>
            <a:off x="4363316" y="4433887"/>
            <a:ext cx="1200150" cy="1595437"/>
            <a:chOff x="7487747" y="3366855"/>
            <a:chExt cx="1200963" cy="1595960"/>
          </a:xfrm>
        </p:grpSpPr>
        <p:sp>
          <p:nvSpPr>
            <p:cNvPr id="18459" name="TextBox 78"/>
            <p:cNvSpPr txBox="1">
              <a:spLocks noChangeArrowheads="1"/>
            </p:cNvSpPr>
            <p:nvPr/>
          </p:nvSpPr>
          <p:spPr bwMode="auto">
            <a:xfrm>
              <a:off x="7868757" y="3366855"/>
              <a:ext cx="390114" cy="584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0" name="TextBox 79"/>
            <p:cNvSpPr txBox="1">
              <a:spLocks noChangeArrowheads="1"/>
            </p:cNvSpPr>
            <p:nvPr/>
          </p:nvSpPr>
          <p:spPr bwMode="auto">
            <a:xfrm>
              <a:off x="7875108" y="3805051"/>
              <a:ext cx="800761" cy="584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487747" y="4403832"/>
              <a:ext cx="12009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62" name="TextBox 81"/>
            <p:cNvSpPr txBox="1">
              <a:spLocks noChangeArrowheads="1"/>
            </p:cNvSpPr>
            <p:nvPr/>
          </p:nvSpPr>
          <p:spPr bwMode="auto">
            <a:xfrm>
              <a:off x="8294305" y="4378198"/>
              <a:ext cx="390114" cy="584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463" name="TextBox 82"/>
            <p:cNvSpPr txBox="1">
              <a:spLocks noChangeArrowheads="1"/>
            </p:cNvSpPr>
            <p:nvPr/>
          </p:nvSpPr>
          <p:spPr bwMode="auto">
            <a:xfrm>
              <a:off x="8280015" y="3374793"/>
              <a:ext cx="390114" cy="584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457" name="文本框 5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364288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58" name="图片 5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303963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4941168" y="2741602"/>
            <a:ext cx="3517136" cy="1306521"/>
            <a:chOff x="6096000" y="2743191"/>
            <a:chExt cx="3517136" cy="1306521"/>
          </a:xfrm>
        </p:grpSpPr>
        <p:sp>
          <p:nvSpPr>
            <p:cNvPr id="5" name="矩形 4"/>
            <p:cNvSpPr/>
            <p:nvPr/>
          </p:nvSpPr>
          <p:spPr>
            <a:xfrm>
              <a:off x="7236877" y="2819676"/>
              <a:ext cx="23071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十位上的</a:t>
              </a:r>
              <a:r>
                <a:rPr lang="en-US" altLang="zh-CN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除以</a:t>
              </a:r>
              <a:r>
                <a:rPr lang="en-US" altLang="zh-CN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，不够商</a:t>
              </a:r>
              <a:r>
                <a:rPr lang="en-US" altLang="zh-CN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，怎么办？</a:t>
              </a:r>
              <a:endPara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6096000" y="2992582"/>
              <a:ext cx="1219200" cy="230909"/>
            </a:xfrm>
            <a:custGeom>
              <a:avLst/>
              <a:gdLst>
                <a:gd name="connsiteX0" fmla="*/ 0 w 1126836"/>
                <a:gd name="connsiteY0" fmla="*/ 0 h 230909"/>
                <a:gd name="connsiteX1" fmla="*/ 0 w 1126836"/>
                <a:gd name="connsiteY1" fmla="*/ 230909 h 230909"/>
                <a:gd name="connsiteX2" fmla="*/ 1126836 w 1126836"/>
                <a:gd name="connsiteY2" fmla="*/ 230909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6836" h="230909">
                  <a:moveTo>
                    <a:pt x="0" y="0"/>
                  </a:moveTo>
                  <a:lnTo>
                    <a:pt x="0" y="230909"/>
                  </a:lnTo>
                  <a:lnTo>
                    <a:pt x="1126836" y="230909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305963" y="2743191"/>
              <a:ext cx="2307173" cy="1306521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 flipH="1">
            <a:off x="950190" y="1462366"/>
            <a:ext cx="3954034" cy="1219236"/>
            <a:chOff x="5735782" y="1473196"/>
            <a:chExt cx="3954034" cy="1219236"/>
          </a:xfrm>
        </p:grpSpPr>
        <p:grpSp>
          <p:nvGrpSpPr>
            <p:cNvPr id="61" name="组合 60"/>
            <p:cNvGrpSpPr/>
            <p:nvPr/>
          </p:nvGrpSpPr>
          <p:grpSpPr>
            <a:xfrm>
              <a:off x="7160697" y="1473196"/>
              <a:ext cx="2529119" cy="1219236"/>
              <a:chOff x="7188405" y="1611745"/>
              <a:chExt cx="2529119" cy="1219236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7188405" y="1630652"/>
                <a:ext cx="2529117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十位上的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除以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不够商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，要在十位上商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占位。</a:t>
                </a:r>
                <a:endParaRPr lang="zh-CN" altLang="en-US" sz="2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208983" y="1611745"/>
                <a:ext cx="2508541" cy="1219235"/>
              </a:xfrm>
              <a:prstGeom prst="rect">
                <a:avLst/>
              </a:prstGeom>
              <a:noFill/>
              <a:ln w="19050">
                <a:solidFill>
                  <a:srgbClr val="FF339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2" name="任意多边形: 形状 61"/>
            <p:cNvSpPr/>
            <p:nvPr/>
          </p:nvSpPr>
          <p:spPr>
            <a:xfrm>
              <a:off x="5735782" y="1893450"/>
              <a:ext cx="1431636" cy="258618"/>
            </a:xfrm>
            <a:custGeom>
              <a:avLst/>
              <a:gdLst>
                <a:gd name="connsiteX0" fmla="*/ 0 w 1431636"/>
                <a:gd name="connsiteY0" fmla="*/ 258618 h 258618"/>
                <a:gd name="connsiteX1" fmla="*/ 0 w 1431636"/>
                <a:gd name="connsiteY1" fmla="*/ 0 h 258618"/>
                <a:gd name="connsiteX2" fmla="*/ 1431636 w 1431636"/>
                <a:gd name="connsiteY2" fmla="*/ 0 h 25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36" h="258618">
                  <a:moveTo>
                    <a:pt x="0" y="258618"/>
                  </a:moveTo>
                  <a:lnTo>
                    <a:pt x="0" y="0"/>
                  </a:lnTo>
                  <a:lnTo>
                    <a:pt x="1431636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82650" y="3427411"/>
            <a:ext cx="3048700" cy="1676398"/>
            <a:chOff x="7819447" y="3477491"/>
            <a:chExt cx="3048700" cy="1676398"/>
          </a:xfrm>
        </p:grpSpPr>
        <p:grpSp>
          <p:nvGrpSpPr>
            <p:cNvPr id="67" name="组合 66"/>
            <p:cNvGrpSpPr/>
            <p:nvPr/>
          </p:nvGrpSpPr>
          <p:grpSpPr>
            <a:xfrm>
              <a:off x="7819447" y="3477491"/>
              <a:ext cx="2617645" cy="1676398"/>
              <a:chOff x="7819447" y="3429000"/>
              <a:chExt cx="2617645" cy="1676398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7886988" y="3429000"/>
                <a:ext cx="2550104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乘任何数都得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，任何数减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仍得原数，所以这一步可以省略不写。</a:t>
                </a:r>
                <a:endPara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7819447" y="3429000"/>
                <a:ext cx="2571463" cy="1676398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 flipH="1">
              <a:off x="10400147" y="4100946"/>
              <a:ext cx="468000" cy="0"/>
            </a:xfrm>
            <a:prstGeom prst="line">
              <a:avLst/>
            </a:prstGeom>
            <a:ln w="19050">
              <a:solidFill>
                <a:srgbClr val="0000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 Box 11"/>
          <p:cNvSpPr txBox="1">
            <a:spLocks noChangeArrowheads="1"/>
          </p:cNvSpPr>
          <p:nvPr/>
        </p:nvSpPr>
        <p:spPr bwMode="auto">
          <a:xfrm>
            <a:off x="4757018" y="2491500"/>
            <a:ext cx="3873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17589" y="1817530"/>
            <a:ext cx="3278489" cy="32862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在笔算除法时，除到被除数的十位不够商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，就直接在十位上商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08333E-7 2.96296E-6 L 2.08333E-7 -0.07223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0.0026 -0.13588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4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1" grpId="0"/>
      <p:bldP spid="21" grpId="1"/>
      <p:bldP spid="22" grpId="0" animBg="1"/>
      <p:bldP spid="22" grpId="1" animBg="1"/>
      <p:bldP spid="23" grpId="0"/>
      <p:bldP spid="29" grpId="0"/>
      <p:bldP spid="29" grpId="1"/>
      <p:bldP spid="47" grpId="0"/>
      <p:bldP spid="79" grpId="0"/>
      <p:bldP spid="79" grpId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98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96"/>
          <p:cNvSpPr txBox="1">
            <a:spLocks noChangeArrowheads="1"/>
          </p:cNvSpPr>
          <p:nvPr/>
        </p:nvSpPr>
        <p:spPr bwMode="auto">
          <a:xfrm>
            <a:off x="1055688" y="1513707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1092200" y="2976044"/>
            <a:ext cx="2587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0÷3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Box 29"/>
          <p:cNvSpPr txBox="1">
            <a:spLocks noChangeArrowheads="1"/>
          </p:cNvSpPr>
          <p:nvPr/>
        </p:nvSpPr>
        <p:spPr bwMode="auto">
          <a:xfrm>
            <a:off x="3686629" y="2976044"/>
            <a:ext cx="2587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0÷9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6281058" y="2976044"/>
            <a:ext cx="2587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0×7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Box 29"/>
          <p:cNvSpPr txBox="1">
            <a:spLocks noChangeArrowheads="1"/>
          </p:cNvSpPr>
          <p:nvPr/>
        </p:nvSpPr>
        <p:spPr bwMode="auto">
          <a:xfrm>
            <a:off x="2601686" y="2976044"/>
            <a:ext cx="10849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5196116" y="2976044"/>
            <a:ext cx="98685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29"/>
          <p:cNvSpPr txBox="1">
            <a:spLocks noChangeArrowheads="1"/>
          </p:cNvSpPr>
          <p:nvPr/>
        </p:nvSpPr>
        <p:spPr bwMode="auto">
          <a:xfrm>
            <a:off x="7783741" y="2976044"/>
            <a:ext cx="14733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96"/>
          <p:cNvSpPr txBox="1">
            <a:spLocks noChangeArrowheads="1"/>
          </p:cNvSpPr>
          <p:nvPr/>
        </p:nvSpPr>
        <p:spPr bwMode="auto">
          <a:xfrm>
            <a:off x="1468644" y="1661190"/>
            <a:ext cx="62005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P23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做一做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9"/>
          <p:cNvSpPr txBox="1">
            <a:spLocks noChangeArrowheads="1"/>
          </p:cNvSpPr>
          <p:nvPr/>
        </p:nvSpPr>
        <p:spPr bwMode="auto">
          <a:xfrm>
            <a:off x="8749938" y="2986539"/>
            <a:ext cx="2587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0 + 6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29"/>
          <p:cNvSpPr txBox="1">
            <a:spLocks noChangeArrowheads="1"/>
          </p:cNvSpPr>
          <p:nvPr/>
        </p:nvSpPr>
        <p:spPr bwMode="auto">
          <a:xfrm>
            <a:off x="10252621" y="2986539"/>
            <a:ext cx="14733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1"/>
          <p:cNvGrpSpPr/>
          <p:nvPr/>
        </p:nvGrpSpPr>
        <p:grpSpPr bwMode="auto">
          <a:xfrm>
            <a:off x="649657" y="1838963"/>
            <a:ext cx="2320330" cy="646114"/>
            <a:chOff x="1645" y="2117"/>
            <a:chExt cx="1072" cy="407"/>
          </a:xfrm>
        </p:grpSpPr>
        <p:grpSp>
          <p:nvGrpSpPr>
            <p:cNvPr id="20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22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8  0  4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67071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59120" y="134271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8303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09534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Group 31"/>
          <p:cNvGrpSpPr/>
          <p:nvPr/>
        </p:nvGrpSpPr>
        <p:grpSpPr bwMode="auto">
          <a:xfrm>
            <a:off x="3484297" y="1865951"/>
            <a:ext cx="2320330" cy="646114"/>
            <a:chOff x="1645" y="2117"/>
            <a:chExt cx="1072" cy="407"/>
          </a:xfrm>
        </p:grpSpPr>
        <p:grpSp>
          <p:nvGrpSpPr>
            <p:cNvPr id="28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30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4  0  2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 bwMode="auto">
          <a:xfrm>
            <a:off x="6288457" y="1838963"/>
            <a:ext cx="2320330" cy="646114"/>
            <a:chOff x="1645" y="2117"/>
            <a:chExt cx="1072" cy="407"/>
          </a:xfrm>
        </p:grpSpPr>
        <p:grpSp>
          <p:nvGrpSpPr>
            <p:cNvPr id="33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35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6  0  9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Group 31"/>
          <p:cNvGrpSpPr/>
          <p:nvPr/>
        </p:nvGrpSpPr>
        <p:grpSpPr bwMode="auto">
          <a:xfrm>
            <a:off x="9068066" y="1838963"/>
            <a:ext cx="2320330" cy="646114"/>
            <a:chOff x="1645" y="2117"/>
            <a:chExt cx="1072" cy="407"/>
          </a:xfrm>
        </p:grpSpPr>
        <p:grpSp>
          <p:nvGrpSpPr>
            <p:cNvPr id="38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40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6  0  6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45943" y="2458089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976147" y="3035300"/>
            <a:ext cx="1708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194194" y="3177218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94193" y="3718236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94192" y="4401171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034400" y="4254500"/>
            <a:ext cx="1708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271719" y="235236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8406" y="1377042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197907" y="3065526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197907" y="1362039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197907" y="3625398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94192" y="428472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96"/>
          <p:cNvSpPr txBox="1">
            <a:spLocks noChangeArrowheads="1"/>
          </p:cNvSpPr>
          <p:nvPr/>
        </p:nvSpPr>
        <p:spPr bwMode="auto">
          <a:xfrm>
            <a:off x="649657" y="468736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文本框 96"/>
          <p:cNvSpPr txBox="1">
            <a:spLocks noChangeArrowheads="1"/>
          </p:cNvSpPr>
          <p:nvPr/>
        </p:nvSpPr>
        <p:spPr bwMode="auto">
          <a:xfrm>
            <a:off x="1062613" y="601471"/>
            <a:ext cx="62005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P23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做一做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4030079" y="1287462"/>
            <a:ext cx="1488836" cy="3524661"/>
            <a:chOff x="1761397" y="1967696"/>
            <a:chExt cx="1489106" cy="3523454"/>
          </a:xfrm>
        </p:grpSpPr>
        <p:sp>
          <p:nvSpPr>
            <p:cNvPr id="58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2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" name="文本框 72"/>
            <p:cNvSpPr txBox="1">
              <a:spLocks noChangeArrowheads="1"/>
            </p:cNvSpPr>
            <p:nvPr/>
          </p:nvSpPr>
          <p:spPr bwMode="auto">
            <a:xfrm>
              <a:off x="2731500" y="41840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74"/>
            <p:cNvSpPr txBox="1">
              <a:spLocks noChangeArrowheads="1"/>
            </p:cNvSpPr>
            <p:nvPr/>
          </p:nvSpPr>
          <p:spPr bwMode="auto">
            <a:xfrm>
              <a:off x="2712141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6833378" y="1256707"/>
            <a:ext cx="1488836" cy="3524661"/>
            <a:chOff x="1761397" y="1967696"/>
            <a:chExt cx="1489106" cy="3523454"/>
          </a:xfrm>
        </p:grpSpPr>
        <p:sp>
          <p:nvSpPr>
            <p:cNvPr id="70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6" name="文本框 72"/>
            <p:cNvSpPr txBox="1">
              <a:spLocks noChangeArrowheads="1"/>
            </p:cNvSpPr>
            <p:nvPr/>
          </p:nvSpPr>
          <p:spPr bwMode="auto">
            <a:xfrm>
              <a:off x="2731500" y="41840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4"/>
            <p:cNvSpPr txBox="1">
              <a:spLocks noChangeArrowheads="1"/>
            </p:cNvSpPr>
            <p:nvPr/>
          </p:nvSpPr>
          <p:spPr bwMode="auto">
            <a:xfrm>
              <a:off x="2721668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 bwMode="auto">
          <a:xfrm>
            <a:off x="9626510" y="1275611"/>
            <a:ext cx="1488836" cy="3524661"/>
            <a:chOff x="1761397" y="1967696"/>
            <a:chExt cx="1489106" cy="3523454"/>
          </a:xfrm>
        </p:grpSpPr>
        <p:sp>
          <p:nvSpPr>
            <p:cNvPr id="80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1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4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5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6" name="文本框 72"/>
            <p:cNvSpPr txBox="1">
              <a:spLocks noChangeArrowheads="1"/>
            </p:cNvSpPr>
            <p:nvPr/>
          </p:nvSpPr>
          <p:spPr bwMode="auto">
            <a:xfrm>
              <a:off x="2731500" y="41840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74"/>
            <p:cNvSpPr txBox="1">
              <a:spLocks noChangeArrowheads="1"/>
            </p:cNvSpPr>
            <p:nvPr/>
          </p:nvSpPr>
          <p:spPr bwMode="auto">
            <a:xfrm>
              <a:off x="2740722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1"/>
          <p:cNvGrpSpPr/>
          <p:nvPr/>
        </p:nvGrpSpPr>
        <p:grpSpPr bwMode="auto">
          <a:xfrm>
            <a:off x="649657" y="1838963"/>
            <a:ext cx="2320330" cy="646114"/>
            <a:chOff x="1645" y="2117"/>
            <a:chExt cx="1072" cy="407"/>
          </a:xfrm>
        </p:grpSpPr>
        <p:grpSp>
          <p:nvGrpSpPr>
            <p:cNvPr id="20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22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3  1  2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67071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59120" y="134271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38303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09534" y="1466850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Group 31"/>
          <p:cNvGrpSpPr/>
          <p:nvPr/>
        </p:nvGrpSpPr>
        <p:grpSpPr bwMode="auto">
          <a:xfrm>
            <a:off x="3484297" y="1865951"/>
            <a:ext cx="2320330" cy="646114"/>
            <a:chOff x="1645" y="2117"/>
            <a:chExt cx="1072" cy="407"/>
          </a:xfrm>
        </p:grpSpPr>
        <p:grpSp>
          <p:nvGrpSpPr>
            <p:cNvPr id="28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30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3  1  6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 bwMode="auto">
          <a:xfrm>
            <a:off x="6288457" y="1838963"/>
            <a:ext cx="2320330" cy="646114"/>
            <a:chOff x="1645" y="2117"/>
            <a:chExt cx="1072" cy="407"/>
          </a:xfrm>
        </p:grpSpPr>
        <p:grpSp>
          <p:nvGrpSpPr>
            <p:cNvPr id="33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35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5  4  5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Group 31"/>
          <p:cNvGrpSpPr/>
          <p:nvPr/>
        </p:nvGrpSpPr>
        <p:grpSpPr bwMode="auto">
          <a:xfrm>
            <a:off x="9068066" y="1838963"/>
            <a:ext cx="2320330" cy="646114"/>
            <a:chOff x="1645" y="2117"/>
            <a:chExt cx="1072" cy="407"/>
          </a:xfrm>
        </p:grpSpPr>
        <p:grpSp>
          <p:nvGrpSpPr>
            <p:cNvPr id="38" name="Group 30"/>
            <p:cNvGrpSpPr/>
            <p:nvPr/>
          </p:nvGrpSpPr>
          <p:grpSpPr bwMode="auto">
            <a:xfrm>
              <a:off x="1645" y="2117"/>
              <a:ext cx="940" cy="407"/>
              <a:chOff x="1645" y="2122"/>
              <a:chExt cx="941" cy="407"/>
            </a:xfrm>
          </p:grpSpPr>
          <p:pic>
            <p:nvPicPr>
              <p:cNvPr id="40" name="图片 13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65" y="2156"/>
                <a:ext cx="821" cy="3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Text Box 27"/>
              <p:cNvSpPr txBox="1">
                <a:spLocks noChangeArrowheads="1"/>
              </p:cNvSpPr>
              <p:nvPr/>
            </p:nvSpPr>
            <p:spPr bwMode="auto">
              <a:xfrm>
                <a:off x="1645" y="2122"/>
                <a:ext cx="302" cy="40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Text Box 26"/>
            <p:cNvSpPr txBox="1">
              <a:spLocks noChangeArrowheads="1"/>
            </p:cNvSpPr>
            <p:nvPr/>
          </p:nvSpPr>
          <p:spPr bwMode="auto">
            <a:xfrm>
              <a:off x="1939" y="2117"/>
              <a:ext cx="778" cy="4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1200"/>
                </a:spcAft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6  2  4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245943" y="2458089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976147" y="3035300"/>
            <a:ext cx="1708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194194" y="3177218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94193" y="3718236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94192" y="4401171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034400" y="4254500"/>
            <a:ext cx="1708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271719" y="235236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28406" y="1377042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219544" y="3071344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197907" y="1362039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94192" y="4284725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96"/>
          <p:cNvSpPr txBox="1">
            <a:spLocks noChangeArrowheads="1"/>
          </p:cNvSpPr>
          <p:nvPr/>
        </p:nvSpPr>
        <p:spPr bwMode="auto">
          <a:xfrm>
            <a:off x="649657" y="468736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文本框 96"/>
          <p:cNvSpPr txBox="1">
            <a:spLocks noChangeArrowheads="1"/>
          </p:cNvSpPr>
          <p:nvPr/>
        </p:nvSpPr>
        <p:spPr bwMode="auto">
          <a:xfrm>
            <a:off x="1062613" y="601471"/>
            <a:ext cx="62005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P23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做一做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 bwMode="auto">
          <a:xfrm>
            <a:off x="4030079" y="1287462"/>
            <a:ext cx="1488836" cy="3524661"/>
            <a:chOff x="1761397" y="1967696"/>
            <a:chExt cx="1489106" cy="3523454"/>
          </a:xfrm>
        </p:grpSpPr>
        <p:sp>
          <p:nvSpPr>
            <p:cNvPr id="58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2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" name="文本框 72"/>
            <p:cNvSpPr txBox="1">
              <a:spLocks noChangeArrowheads="1"/>
            </p:cNvSpPr>
            <p:nvPr/>
          </p:nvSpPr>
          <p:spPr bwMode="auto">
            <a:xfrm>
              <a:off x="2731500" y="41840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74"/>
            <p:cNvSpPr txBox="1">
              <a:spLocks noChangeArrowheads="1"/>
            </p:cNvSpPr>
            <p:nvPr/>
          </p:nvSpPr>
          <p:spPr bwMode="auto">
            <a:xfrm>
              <a:off x="2712141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文本框 69"/>
            <p:cNvSpPr txBox="1">
              <a:spLocks noChangeArrowheads="1"/>
            </p:cNvSpPr>
            <p:nvPr/>
          </p:nvSpPr>
          <p:spPr bwMode="auto">
            <a:xfrm>
              <a:off x="2309337" y="3664212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文本框 69"/>
            <p:cNvSpPr txBox="1">
              <a:spLocks noChangeArrowheads="1"/>
            </p:cNvSpPr>
            <p:nvPr/>
          </p:nvSpPr>
          <p:spPr bwMode="auto">
            <a:xfrm>
              <a:off x="2306362" y="41984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6833378" y="1256707"/>
            <a:ext cx="1488836" cy="3524661"/>
            <a:chOff x="1761397" y="1967696"/>
            <a:chExt cx="1489106" cy="3523454"/>
          </a:xfrm>
        </p:grpSpPr>
        <p:sp>
          <p:nvSpPr>
            <p:cNvPr id="70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6" name="文本框 72"/>
            <p:cNvSpPr txBox="1">
              <a:spLocks noChangeArrowheads="1"/>
            </p:cNvSpPr>
            <p:nvPr/>
          </p:nvSpPr>
          <p:spPr bwMode="auto">
            <a:xfrm>
              <a:off x="2731500" y="41840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4"/>
            <p:cNvSpPr txBox="1">
              <a:spLocks noChangeArrowheads="1"/>
            </p:cNvSpPr>
            <p:nvPr/>
          </p:nvSpPr>
          <p:spPr bwMode="auto">
            <a:xfrm>
              <a:off x="2721668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69"/>
            <p:cNvSpPr txBox="1">
              <a:spLocks noChangeArrowheads="1"/>
            </p:cNvSpPr>
            <p:nvPr/>
          </p:nvSpPr>
          <p:spPr bwMode="auto">
            <a:xfrm>
              <a:off x="2303734" y="3647554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" name="文本框 72"/>
            <p:cNvSpPr txBox="1">
              <a:spLocks noChangeArrowheads="1"/>
            </p:cNvSpPr>
            <p:nvPr/>
          </p:nvSpPr>
          <p:spPr bwMode="auto">
            <a:xfrm>
              <a:off x="2321238" y="4184960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 bwMode="auto">
          <a:xfrm>
            <a:off x="9626510" y="1275611"/>
            <a:ext cx="1488836" cy="3524661"/>
            <a:chOff x="1761397" y="1967696"/>
            <a:chExt cx="1489106" cy="3523454"/>
          </a:xfrm>
        </p:grpSpPr>
        <p:sp>
          <p:nvSpPr>
            <p:cNvPr id="80" name="文本框 66"/>
            <p:cNvSpPr txBox="1">
              <a:spLocks noChangeArrowheads="1"/>
            </p:cNvSpPr>
            <p:nvPr/>
          </p:nvSpPr>
          <p:spPr bwMode="auto">
            <a:xfrm>
              <a:off x="186861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1" name="文本框 67"/>
            <p:cNvSpPr txBox="1">
              <a:spLocks noChangeArrowheads="1"/>
            </p:cNvSpPr>
            <p:nvPr/>
          </p:nvSpPr>
          <p:spPr bwMode="auto">
            <a:xfrm>
              <a:off x="1846872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761397" y="3692717"/>
              <a:ext cx="1418477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69"/>
            <p:cNvSpPr txBox="1">
              <a:spLocks noChangeArrowheads="1"/>
            </p:cNvSpPr>
            <p:nvPr/>
          </p:nvSpPr>
          <p:spPr bwMode="auto">
            <a:xfrm>
              <a:off x="2741332" y="365850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4" name="文本框 70"/>
            <p:cNvSpPr txBox="1">
              <a:spLocks noChangeArrowheads="1"/>
            </p:cNvSpPr>
            <p:nvPr/>
          </p:nvSpPr>
          <p:spPr bwMode="auto">
            <a:xfrm>
              <a:off x="2318854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5" name="文本框 71"/>
            <p:cNvSpPr txBox="1">
              <a:spLocks noChangeArrowheads="1"/>
            </p:cNvSpPr>
            <p:nvPr/>
          </p:nvSpPr>
          <p:spPr bwMode="auto">
            <a:xfrm>
              <a:off x="2769160" y="197718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1761397" y="4844819"/>
              <a:ext cx="1489106" cy="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74"/>
            <p:cNvSpPr txBox="1">
              <a:spLocks noChangeArrowheads="1"/>
            </p:cNvSpPr>
            <p:nvPr/>
          </p:nvSpPr>
          <p:spPr bwMode="auto">
            <a:xfrm>
              <a:off x="2769302" y="48448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文本框 69"/>
            <p:cNvSpPr txBox="1">
              <a:spLocks noChangeArrowheads="1"/>
            </p:cNvSpPr>
            <p:nvPr/>
          </p:nvSpPr>
          <p:spPr bwMode="auto">
            <a:xfrm>
              <a:off x="2321520" y="366082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" name="文本框 69"/>
            <p:cNvSpPr txBox="1">
              <a:spLocks noChangeArrowheads="1"/>
            </p:cNvSpPr>
            <p:nvPr/>
          </p:nvSpPr>
          <p:spPr bwMode="auto">
            <a:xfrm>
              <a:off x="2764156" y="421033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文本框 69"/>
            <p:cNvSpPr txBox="1">
              <a:spLocks noChangeArrowheads="1"/>
            </p:cNvSpPr>
            <p:nvPr/>
          </p:nvSpPr>
          <p:spPr bwMode="auto">
            <a:xfrm>
              <a:off x="2344344" y="4212661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38302" y="3181016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0244" y="3713482"/>
            <a:ext cx="399101" cy="3991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0827" y="3097648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9534" y="3604389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0817" y="3630693"/>
            <a:ext cx="46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9" grpId="0"/>
      <p:bldP spid="50" grpId="0"/>
      <p:bldP spid="51" grpId="0"/>
      <p:bldP spid="52" grpId="0"/>
      <p:bldP spid="5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1055688" y="668338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2535" name="组合 28"/>
          <p:cNvGrpSpPr/>
          <p:nvPr/>
        </p:nvGrpSpPr>
        <p:grpSpPr bwMode="auto">
          <a:xfrm>
            <a:off x="1177925" y="2117725"/>
            <a:ext cx="1679575" cy="619125"/>
            <a:chOff x="1177164" y="2683725"/>
            <a:chExt cx="1679681" cy="618147"/>
          </a:xfrm>
        </p:grpSpPr>
        <p:pic>
          <p:nvPicPr>
            <p:cNvPr id="22597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8" name="Text Box 7"/>
            <p:cNvSpPr txBox="1">
              <a:spLocks noChangeArrowheads="1"/>
            </p:cNvSpPr>
            <p:nvPr/>
          </p:nvSpPr>
          <p:spPr bwMode="auto">
            <a:xfrm>
              <a:off x="1177164" y="2683725"/>
              <a:ext cx="386942" cy="5869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9" name="文本框 27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6 0 4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6" name="组合 29"/>
          <p:cNvGrpSpPr/>
          <p:nvPr/>
        </p:nvGrpSpPr>
        <p:grpSpPr bwMode="auto">
          <a:xfrm>
            <a:off x="6332535" y="2155561"/>
            <a:ext cx="1679588" cy="619125"/>
            <a:chOff x="1177150" y="2683725"/>
            <a:chExt cx="1679695" cy="618147"/>
          </a:xfrm>
        </p:grpSpPr>
        <p:pic>
          <p:nvPicPr>
            <p:cNvPr id="22594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5" name="Text Box 7"/>
            <p:cNvSpPr txBox="1">
              <a:spLocks noChangeArrowheads="1"/>
            </p:cNvSpPr>
            <p:nvPr/>
          </p:nvSpPr>
          <p:spPr bwMode="auto">
            <a:xfrm>
              <a:off x="1177150" y="2683725"/>
              <a:ext cx="386968" cy="586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6" name="文本框 32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4 1 6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7" name="组合 33"/>
          <p:cNvGrpSpPr/>
          <p:nvPr/>
        </p:nvGrpSpPr>
        <p:grpSpPr bwMode="auto">
          <a:xfrm>
            <a:off x="3610561" y="2115610"/>
            <a:ext cx="1679575" cy="619125"/>
            <a:chOff x="1177164" y="2683725"/>
            <a:chExt cx="1679681" cy="618147"/>
          </a:xfrm>
        </p:grpSpPr>
        <p:pic>
          <p:nvPicPr>
            <p:cNvPr id="22591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2" name="Text Box 7"/>
            <p:cNvSpPr txBox="1">
              <a:spLocks noChangeArrowheads="1"/>
            </p:cNvSpPr>
            <p:nvPr/>
          </p:nvSpPr>
          <p:spPr bwMode="auto">
            <a:xfrm>
              <a:off x="1177164" y="2683725"/>
              <a:ext cx="386942" cy="5869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3" name="文本框 36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5 0 4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8" name="组合 37"/>
          <p:cNvGrpSpPr/>
          <p:nvPr/>
        </p:nvGrpSpPr>
        <p:grpSpPr bwMode="auto">
          <a:xfrm>
            <a:off x="9289415" y="2161846"/>
            <a:ext cx="1679588" cy="619125"/>
            <a:chOff x="1177150" y="2683725"/>
            <a:chExt cx="1679695" cy="618147"/>
          </a:xfrm>
        </p:grpSpPr>
        <p:pic>
          <p:nvPicPr>
            <p:cNvPr id="22588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9" name="Text Box 7"/>
            <p:cNvSpPr txBox="1">
              <a:spLocks noChangeArrowheads="1"/>
            </p:cNvSpPr>
            <p:nvPr/>
          </p:nvSpPr>
          <p:spPr bwMode="auto">
            <a:xfrm>
              <a:off x="1177150" y="2683725"/>
              <a:ext cx="386968" cy="586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4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0" name="文本框 40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8 3 6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1571625" y="1563688"/>
            <a:ext cx="1179513" cy="3495675"/>
            <a:chOff x="1745865" y="1967696"/>
            <a:chExt cx="1179989" cy="3494478"/>
          </a:xfrm>
        </p:grpSpPr>
        <p:sp>
          <p:nvSpPr>
            <p:cNvPr id="22579" name="文本框 4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0" name="文本框 4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782393" y="3692717"/>
              <a:ext cx="114346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82" name="文本框 4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3" name="文本框 4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4" name="文本框 4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5" name="文本框 48"/>
            <p:cNvSpPr txBox="1">
              <a:spLocks noChangeArrowheads="1"/>
            </p:cNvSpPr>
            <p:nvPr/>
          </p:nvSpPr>
          <p:spPr bwMode="auto">
            <a:xfrm>
              <a:off x="2347246" y="41984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745865" y="4844847"/>
              <a:ext cx="11799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87" name="文本框 5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6724663" y="1601524"/>
            <a:ext cx="1182687" cy="3495675"/>
            <a:chOff x="1745865" y="1967696"/>
            <a:chExt cx="1182315" cy="3494478"/>
          </a:xfrm>
        </p:grpSpPr>
        <p:sp>
          <p:nvSpPr>
            <p:cNvPr id="22570" name="文本框 5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1" name="文本框 5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777605" y="3692717"/>
              <a:ext cx="115057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3" name="文本框 5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4" name="文本框 5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5" name="文本框 5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777605" y="4844847"/>
              <a:ext cx="115057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8" name="文本框 6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" name="文本框 55"/>
            <p:cNvSpPr txBox="1">
              <a:spLocks noChangeArrowheads="1"/>
            </p:cNvSpPr>
            <p:nvPr/>
          </p:nvSpPr>
          <p:spPr bwMode="auto">
            <a:xfrm>
              <a:off x="2047221" y="375164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" name="文本框 55"/>
            <p:cNvSpPr txBox="1">
              <a:spLocks noChangeArrowheads="1"/>
            </p:cNvSpPr>
            <p:nvPr/>
          </p:nvSpPr>
          <p:spPr bwMode="auto">
            <a:xfrm>
              <a:off x="2331516" y="424497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文本框 55"/>
            <p:cNvSpPr txBox="1">
              <a:spLocks noChangeArrowheads="1"/>
            </p:cNvSpPr>
            <p:nvPr/>
          </p:nvSpPr>
          <p:spPr bwMode="auto">
            <a:xfrm>
              <a:off x="2031491" y="424479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4029661" y="1561573"/>
            <a:ext cx="1295400" cy="4545012"/>
            <a:chOff x="1745865" y="1967696"/>
            <a:chExt cx="1295724" cy="4544471"/>
          </a:xfrm>
        </p:grpSpPr>
        <p:sp>
          <p:nvSpPr>
            <p:cNvPr id="22554" name="文本框 6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5" name="文本框 6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782386" y="3691516"/>
              <a:ext cx="122426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7" name="文本框 65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8" name="文本框 66"/>
            <p:cNvSpPr txBox="1">
              <a:spLocks noChangeArrowheads="1"/>
            </p:cNvSpPr>
            <p:nvPr/>
          </p:nvSpPr>
          <p:spPr bwMode="auto">
            <a:xfrm>
              <a:off x="2080591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9" name="文本框 6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0" name="文本框 68"/>
            <p:cNvSpPr txBox="1">
              <a:spLocks noChangeArrowheads="1"/>
            </p:cNvSpPr>
            <p:nvPr/>
          </p:nvSpPr>
          <p:spPr bwMode="auto">
            <a:xfrm>
              <a:off x="2347246" y="526250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1782386" y="4845490"/>
              <a:ext cx="125920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2" name="文本框 70"/>
            <p:cNvSpPr txBox="1">
              <a:spLocks noChangeArrowheads="1"/>
            </p:cNvSpPr>
            <p:nvPr/>
          </p:nvSpPr>
          <p:spPr bwMode="auto">
            <a:xfrm>
              <a:off x="2347246" y="586583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3" name="文本框 81"/>
            <p:cNvSpPr txBox="1">
              <a:spLocks noChangeArrowheads="1"/>
            </p:cNvSpPr>
            <p:nvPr/>
          </p:nvSpPr>
          <p:spPr bwMode="auto">
            <a:xfrm>
              <a:off x="1745865" y="371366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4" name="文本框 82"/>
            <p:cNvSpPr txBox="1">
              <a:spLocks noChangeArrowheads="1"/>
            </p:cNvSpPr>
            <p:nvPr/>
          </p:nvSpPr>
          <p:spPr bwMode="auto">
            <a:xfrm>
              <a:off x="2050815" y="371366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5" name="文本框 83"/>
            <p:cNvSpPr txBox="1">
              <a:spLocks noChangeArrowheads="1"/>
            </p:cNvSpPr>
            <p:nvPr/>
          </p:nvSpPr>
          <p:spPr bwMode="auto">
            <a:xfrm>
              <a:off x="1745865" y="41770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6" name="文本框 84"/>
            <p:cNvSpPr txBox="1">
              <a:spLocks noChangeArrowheads="1"/>
            </p:cNvSpPr>
            <p:nvPr/>
          </p:nvSpPr>
          <p:spPr bwMode="auto">
            <a:xfrm>
              <a:off x="2050815" y="41770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782386" y="5870893"/>
              <a:ext cx="125920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8" name="文本框 86"/>
            <p:cNvSpPr txBox="1">
              <a:spLocks noChangeArrowheads="1"/>
            </p:cNvSpPr>
            <p:nvPr/>
          </p:nvSpPr>
          <p:spPr bwMode="auto">
            <a:xfrm>
              <a:off x="2050815" y="4827652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9" name="文本框 87"/>
            <p:cNvSpPr txBox="1">
              <a:spLocks noChangeArrowheads="1"/>
            </p:cNvSpPr>
            <p:nvPr/>
          </p:nvSpPr>
          <p:spPr bwMode="auto">
            <a:xfrm>
              <a:off x="2050815" y="524848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9670430" y="1594925"/>
            <a:ext cx="1295400" cy="3508558"/>
            <a:chOff x="1745865" y="1954817"/>
            <a:chExt cx="1295724" cy="3507357"/>
          </a:xfrm>
        </p:grpSpPr>
        <p:sp>
          <p:nvSpPr>
            <p:cNvPr id="22546" name="文本框 7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788739" y="3692717"/>
              <a:ext cx="125285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48" name="文本框 7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9" name="文本框 7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0" name="文本框 7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788739" y="4844847"/>
              <a:ext cx="125285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3" name="文本框 8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文本框 76"/>
            <p:cNvSpPr txBox="1">
              <a:spLocks noChangeArrowheads="1"/>
            </p:cNvSpPr>
            <p:nvPr/>
          </p:nvSpPr>
          <p:spPr bwMode="auto">
            <a:xfrm>
              <a:off x="1766317" y="195481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" name="文本框 75"/>
            <p:cNvSpPr txBox="1">
              <a:spLocks noChangeArrowheads="1"/>
            </p:cNvSpPr>
            <p:nvPr/>
          </p:nvSpPr>
          <p:spPr bwMode="auto">
            <a:xfrm>
              <a:off x="2039136" y="373957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文本框 75"/>
            <p:cNvSpPr txBox="1">
              <a:spLocks noChangeArrowheads="1"/>
            </p:cNvSpPr>
            <p:nvPr/>
          </p:nvSpPr>
          <p:spPr bwMode="auto">
            <a:xfrm>
              <a:off x="2321917" y="4233475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文本框 75"/>
            <p:cNvSpPr txBox="1">
              <a:spLocks noChangeArrowheads="1"/>
            </p:cNvSpPr>
            <p:nvPr/>
          </p:nvSpPr>
          <p:spPr bwMode="auto">
            <a:xfrm>
              <a:off x="2013807" y="42212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43" name="文本框 8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4" name="图片 8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文本框 96"/>
          <p:cNvSpPr txBox="1">
            <a:spLocks noChangeArrowheads="1"/>
          </p:cNvSpPr>
          <p:nvPr/>
        </p:nvSpPr>
        <p:spPr bwMode="auto">
          <a:xfrm>
            <a:off x="1468644" y="833378"/>
            <a:ext cx="62005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3001963" y="718037"/>
            <a:ext cx="61150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回顾反思，发现规律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1092200" y="1314240"/>
            <a:ext cx="8528664" cy="1360211"/>
            <a:chOff x="183208" y="5128322"/>
            <a:chExt cx="8528028" cy="1360058"/>
          </a:xfrm>
        </p:grpSpPr>
        <p:sp>
          <p:nvSpPr>
            <p:cNvPr id="42" name="对话气泡: 圆角矩形 41"/>
            <p:cNvSpPr/>
            <p:nvPr/>
          </p:nvSpPr>
          <p:spPr>
            <a:xfrm>
              <a:off x="1687074" y="5569884"/>
              <a:ext cx="7024162" cy="644453"/>
            </a:xfrm>
            <a:prstGeom prst="wedgeRoundRectCallout">
              <a:avLst>
                <a:gd name="adj1" fmla="val -54779"/>
                <a:gd name="adj2" fmla="val -1571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E6B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r>
                <a:rPr lang="zh-CN" altLang="en-US" sz="3200" b="1" spc="-250" noProof="1">
                  <a:solidFill>
                    <a:srgbClr val="3E6BB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计算商中间有</a:t>
              </a:r>
              <a:r>
                <a:rPr lang="en-US" altLang="zh-CN" sz="3200" b="1" spc="-250" noProof="1">
                  <a:solidFill>
                    <a:srgbClr val="3E6BB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3200" b="1" spc="-250" noProof="1">
                  <a:solidFill>
                    <a:srgbClr val="3E6BB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的除法时，应注意什么？</a:t>
              </a: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69" name="图片 4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183208" y="5128322"/>
              <a:ext cx="1142694" cy="13600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092200" y="2874833"/>
            <a:ext cx="1000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一位数除三位数，如果被除数的首位没有余数，中间一位不够商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。应在这一位上商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占位，并且把这一位上的数落下来与下一位上的数合起来继续除。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92200" y="4423413"/>
            <a:ext cx="1000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笔算除法时，要用除数去除被除数每一位上的数，即使某一位上是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也不例外。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92200" y="5588535"/>
            <a:ext cx="1000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计算时，如果除到被除数的某一位不够商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，就商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占位。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8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46634" y="1952563"/>
            <a:ext cx="5862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206÷2=103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621539" y="1061218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1092200" y="1020939"/>
            <a:ext cx="1022939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某车次的火车票每张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元。儿童票半价，每张多少钱？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128169" y="5797959"/>
            <a:ext cx="5862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答：半价票每张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24015" y="2625568"/>
            <a:ext cx="1679575" cy="3067978"/>
            <a:chOff x="4924015" y="2625568"/>
            <a:chExt cx="1679575" cy="3067978"/>
          </a:xfrm>
        </p:grpSpPr>
        <p:grpSp>
          <p:nvGrpSpPr>
            <p:cNvPr id="12" name="组合 29"/>
            <p:cNvGrpSpPr/>
            <p:nvPr/>
          </p:nvGrpSpPr>
          <p:grpSpPr bwMode="auto">
            <a:xfrm>
              <a:off x="4924015" y="3017377"/>
              <a:ext cx="1679575" cy="619125"/>
              <a:chOff x="1177164" y="2683725"/>
              <a:chExt cx="1679681" cy="618147"/>
            </a:xfrm>
          </p:grpSpPr>
          <p:pic>
            <p:nvPicPr>
              <p:cNvPr id="13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400574" y="2759547"/>
                <a:ext cx="1351271" cy="4998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" name="Text Box 7"/>
              <p:cNvSpPr txBox="1">
                <a:spLocks noChangeArrowheads="1"/>
              </p:cNvSpPr>
              <p:nvPr/>
            </p:nvSpPr>
            <p:spPr bwMode="auto">
              <a:xfrm>
                <a:off x="1177164" y="2683725"/>
                <a:ext cx="386942" cy="5869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5" name="文本框 32"/>
              <p:cNvSpPr txBox="1">
                <a:spLocks noChangeArrowheads="1"/>
              </p:cNvSpPr>
              <p:nvPr/>
            </p:nvSpPr>
            <p:spPr bwMode="auto">
              <a:xfrm>
                <a:off x="1600560" y="2717097"/>
                <a:ext cx="1256285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2 0 6</a:t>
                </a:r>
                <a:endPara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 bwMode="auto">
            <a:xfrm>
              <a:off x="5316128" y="2625568"/>
              <a:ext cx="1182687" cy="3067978"/>
              <a:chOff x="1745865" y="2129869"/>
              <a:chExt cx="1182315" cy="3066926"/>
            </a:xfrm>
          </p:grpSpPr>
          <p:sp>
            <p:nvSpPr>
              <p:cNvPr id="17" name="文本框 52"/>
              <p:cNvSpPr txBox="1">
                <a:spLocks noChangeArrowheads="1"/>
              </p:cNvSpPr>
              <p:nvPr/>
            </p:nvSpPr>
            <p:spPr bwMode="auto">
              <a:xfrm>
                <a:off x="1767727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文本框 53"/>
              <p:cNvSpPr txBox="1">
                <a:spLocks noChangeArrowheads="1"/>
              </p:cNvSpPr>
              <p:nvPr/>
            </p:nvSpPr>
            <p:spPr bwMode="auto">
              <a:xfrm>
                <a:off x="1745865" y="3074888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1777605" y="3692717"/>
                <a:ext cx="115057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55"/>
              <p:cNvSpPr txBox="1">
                <a:spLocks noChangeArrowheads="1"/>
              </p:cNvSpPr>
              <p:nvPr/>
            </p:nvSpPr>
            <p:spPr bwMode="auto">
              <a:xfrm>
                <a:off x="2347246" y="3604397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文本框 56"/>
              <p:cNvSpPr txBox="1">
                <a:spLocks noChangeArrowheads="1"/>
              </p:cNvSpPr>
              <p:nvPr/>
            </p:nvSpPr>
            <p:spPr bwMode="auto">
              <a:xfrm>
                <a:off x="2098947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文本框 57"/>
              <p:cNvSpPr txBox="1">
                <a:spLocks noChangeArrowheads="1"/>
              </p:cNvSpPr>
              <p:nvPr/>
            </p:nvSpPr>
            <p:spPr bwMode="auto">
              <a:xfrm>
                <a:off x="2401096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58"/>
              <p:cNvSpPr txBox="1">
                <a:spLocks noChangeArrowheads="1"/>
              </p:cNvSpPr>
              <p:nvPr/>
            </p:nvSpPr>
            <p:spPr bwMode="auto">
              <a:xfrm>
                <a:off x="2347246" y="4051057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777605" y="4623694"/>
                <a:ext cx="115057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60"/>
              <p:cNvSpPr txBox="1">
                <a:spLocks noChangeArrowheads="1"/>
              </p:cNvSpPr>
              <p:nvPr/>
            </p:nvSpPr>
            <p:spPr bwMode="auto">
              <a:xfrm>
                <a:off x="2347246" y="4550464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7" name="文本框 96"/>
          <p:cNvSpPr txBox="1">
            <a:spLocks noChangeArrowheads="1"/>
          </p:cNvSpPr>
          <p:nvPr/>
        </p:nvSpPr>
        <p:spPr bwMode="auto">
          <a:xfrm>
            <a:off x="7999541" y="1708975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66650" y="911275"/>
            <a:ext cx="10133150" cy="145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一对藤椅共404元，4把餐椅共424元。每把藤椅比每把餐椅贵多少钱?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74675" y="974899"/>
            <a:ext cx="10350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78587" y="4068511"/>
            <a:ext cx="8361802" cy="221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404÷2=202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424÷4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答：每把藤椅比每把餐椅贵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96"/>
          <p:cNvSpPr txBox="1">
            <a:spLocks noChangeArrowheads="1"/>
          </p:cNvSpPr>
          <p:nvPr/>
        </p:nvSpPr>
        <p:spPr bwMode="auto">
          <a:xfrm>
            <a:off x="7586586" y="1757996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637" y="2403983"/>
            <a:ext cx="2951237" cy="1751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868" y="2248910"/>
            <a:ext cx="4026526" cy="20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4628" y="347888"/>
            <a:ext cx="11807372" cy="384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pt-BR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里填上“&gt;</a:t>
            </a:r>
            <a:r>
              <a:rPr lang="pt-BR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pt-BR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“&lt;”或“=</a:t>
            </a:r>
            <a:r>
              <a:rPr lang="pt-BR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504÷6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504÷7     736÷8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816÷8     304÷8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342÷9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204÷4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204÷3     405÷5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315÷5     708÷6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891÷9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96"/>
          <p:cNvSpPr txBox="1">
            <a:spLocks noChangeArrowheads="1"/>
          </p:cNvSpPr>
          <p:nvPr/>
        </p:nvSpPr>
        <p:spPr bwMode="auto">
          <a:xfrm>
            <a:off x="6599304" y="848498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P26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7634" y="2016979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5209" y="2016978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69934" y="2055078"/>
            <a:ext cx="6763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0959" y="329157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73309" y="329157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69934" y="327704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26628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0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632" name="文本框 9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622" y="3973487"/>
            <a:ext cx="1791605" cy="21851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55688" y="3044279"/>
            <a:ext cx="10080625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28                       208                  280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9" name="TextBox 18"/>
          <p:cNvSpPr txBox="1">
            <a:spLocks noChangeArrowheads="1"/>
          </p:cNvSpPr>
          <p:nvPr/>
        </p:nvSpPr>
        <p:spPr bwMode="auto">
          <a:xfrm>
            <a:off x="1049338" y="1276350"/>
            <a:ext cx="18097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读一读。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0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1" name="图片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3" name="文本框 7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8"/>
          <p:cNvSpPr txBox="1">
            <a:spLocks noChangeArrowheads="1"/>
          </p:cNvSpPr>
          <p:nvPr/>
        </p:nvSpPr>
        <p:spPr bwMode="auto">
          <a:xfrm>
            <a:off x="1049338" y="1276350"/>
            <a:ext cx="2362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口算。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757238" y="2852738"/>
            <a:ext cx="19970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4×0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383213" y="2852738"/>
            <a:ext cx="25431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500×0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 Box 55"/>
          <p:cNvSpPr txBox="1">
            <a:spLocks noChangeArrowheads="1"/>
          </p:cNvSpPr>
          <p:nvPr/>
        </p:nvSpPr>
        <p:spPr bwMode="auto">
          <a:xfrm>
            <a:off x="2197100" y="2852738"/>
            <a:ext cx="466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2838450" y="2852738"/>
            <a:ext cx="25352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209×0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1" name="Text Box 4"/>
          <p:cNvSpPr txBox="1">
            <a:spLocks noChangeArrowheads="1"/>
          </p:cNvSpPr>
          <p:nvPr/>
        </p:nvSpPr>
        <p:spPr bwMode="auto">
          <a:xfrm>
            <a:off x="7926388" y="2852738"/>
            <a:ext cx="20605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0×0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2" name="Text Box 4"/>
          <p:cNvSpPr txBox="1">
            <a:spLocks noChangeArrowheads="1"/>
          </p:cNvSpPr>
          <p:nvPr/>
        </p:nvSpPr>
        <p:spPr bwMode="auto">
          <a:xfrm>
            <a:off x="9994900" y="2852738"/>
            <a:ext cx="22320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0×1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9" name="Group 49"/>
          <p:cNvGrpSpPr/>
          <p:nvPr/>
        </p:nvGrpSpPr>
        <p:grpSpPr bwMode="auto">
          <a:xfrm>
            <a:off x="1095375" y="4427538"/>
            <a:ext cx="4003675" cy="1774825"/>
            <a:chOff x="358" y="2931"/>
            <a:chExt cx="2243" cy="1118"/>
          </a:xfrm>
        </p:grpSpPr>
        <p:sp>
          <p:nvSpPr>
            <p:cNvPr id="11286" name="AutoShape 27"/>
            <p:cNvSpPr>
              <a:spLocks noChangeArrowheads="1"/>
            </p:cNvSpPr>
            <p:nvPr/>
          </p:nvSpPr>
          <p:spPr bwMode="auto">
            <a:xfrm>
              <a:off x="1181" y="2931"/>
              <a:ext cx="1420" cy="466"/>
            </a:xfrm>
            <a:prstGeom prst="wedgeRoundRectCallout">
              <a:avLst>
                <a:gd name="adj1" fmla="val -68468"/>
                <a:gd name="adj2" fmla="val 859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3600" b="1">
                  <a:solidFill>
                    <a:srgbClr val="1C1C1C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乘积都是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3600" b="1">
                  <a:solidFill>
                    <a:srgbClr val="1C1C1C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zh-CN" altLang="zh-CN" sz="3600" b="1">
                <a:solidFill>
                  <a:srgbClr val="1C1C1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1287" name="Picture 48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8" y="3017"/>
              <a:ext cx="877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Group 51"/>
          <p:cNvGrpSpPr/>
          <p:nvPr/>
        </p:nvGrpSpPr>
        <p:grpSpPr bwMode="auto">
          <a:xfrm>
            <a:off x="5749925" y="4130675"/>
            <a:ext cx="5716588" cy="1909763"/>
            <a:chOff x="2476" y="3072"/>
            <a:chExt cx="3203" cy="1203"/>
          </a:xfrm>
        </p:grpSpPr>
        <p:sp>
          <p:nvSpPr>
            <p:cNvPr id="11284" name="AutoShape 27"/>
            <p:cNvSpPr>
              <a:spLocks noChangeArrowheads="1"/>
            </p:cNvSpPr>
            <p:nvPr/>
          </p:nvSpPr>
          <p:spPr bwMode="auto">
            <a:xfrm>
              <a:off x="2476" y="3295"/>
              <a:ext cx="2261" cy="472"/>
            </a:xfrm>
            <a:prstGeom prst="wedgeRoundRectCallout">
              <a:avLst>
                <a:gd name="adj1" fmla="val 57333"/>
                <a:gd name="adj2" fmla="val 776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/>
              <a:r>
                <a: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乘任何数都得</a:t>
              </a: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。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1285" name="Picture 50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4" y="3072"/>
              <a:ext cx="1155" cy="1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Text Box 55"/>
          <p:cNvSpPr txBox="1">
            <a:spLocks noChangeArrowheads="1"/>
          </p:cNvSpPr>
          <p:nvPr/>
        </p:nvSpPr>
        <p:spPr bwMode="auto">
          <a:xfrm>
            <a:off x="4660900" y="2852738"/>
            <a:ext cx="466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 Box 55"/>
          <p:cNvSpPr txBox="1">
            <a:spLocks noChangeArrowheads="1"/>
          </p:cNvSpPr>
          <p:nvPr/>
        </p:nvSpPr>
        <p:spPr bwMode="auto">
          <a:xfrm>
            <a:off x="7240588" y="2852738"/>
            <a:ext cx="4683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 Box 55"/>
          <p:cNvSpPr txBox="1">
            <a:spLocks noChangeArrowheads="1"/>
          </p:cNvSpPr>
          <p:nvPr/>
        </p:nvSpPr>
        <p:spPr bwMode="auto">
          <a:xfrm>
            <a:off x="9328150" y="2852738"/>
            <a:ext cx="466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 Box 55"/>
          <p:cNvSpPr txBox="1">
            <a:spLocks noChangeArrowheads="1"/>
          </p:cNvSpPr>
          <p:nvPr/>
        </p:nvSpPr>
        <p:spPr bwMode="auto">
          <a:xfrm>
            <a:off x="11376025" y="2852738"/>
            <a:ext cx="4683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9" name="Group 34"/>
          <p:cNvGrpSpPr/>
          <p:nvPr/>
        </p:nvGrpSpPr>
        <p:grpSpPr bwMode="auto">
          <a:xfrm>
            <a:off x="2997200" y="958850"/>
            <a:ext cx="8366125" cy="1927225"/>
            <a:chOff x="562" y="1672"/>
            <a:chExt cx="5270" cy="1214"/>
          </a:xfrm>
        </p:grpSpPr>
        <p:pic>
          <p:nvPicPr>
            <p:cNvPr id="11282" name="Picture 1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97" y="1672"/>
              <a:ext cx="1235" cy="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3" name="AutoShape 27"/>
            <p:cNvSpPr>
              <a:spLocks noChangeArrowheads="1"/>
            </p:cNvSpPr>
            <p:nvPr/>
          </p:nvSpPr>
          <p:spPr bwMode="auto">
            <a:xfrm>
              <a:off x="562" y="1824"/>
              <a:ext cx="3754" cy="503"/>
            </a:xfrm>
            <a:prstGeom prst="wedgeRoundRectCallout">
              <a:avLst>
                <a:gd name="adj1" fmla="val 58634"/>
                <a:gd name="adj2" fmla="val -160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3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这些题有什么共同的特点？</a:t>
              </a:r>
              <a:endParaRPr lang="zh-CN" alt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280" name="文本框 3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81" name="图片 3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89438" y="4831492"/>
            <a:ext cx="8204886" cy="1087394"/>
            <a:chOff x="1989438" y="4831492"/>
            <a:chExt cx="8204886" cy="1087394"/>
          </a:xfrm>
        </p:grpSpPr>
        <p:sp>
          <p:nvSpPr>
            <p:cNvPr id="5" name="矩形: 圆角 4"/>
            <p:cNvSpPr/>
            <p:nvPr/>
          </p:nvSpPr>
          <p:spPr>
            <a:xfrm>
              <a:off x="1989438" y="4831492"/>
              <a:ext cx="8204886" cy="1087394"/>
            </a:xfrm>
            <a:prstGeom prst="roundRect">
              <a:avLst>
                <a:gd name="adj" fmla="val 0"/>
              </a:avLst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16" name="Text Box 5"/>
            <p:cNvSpPr txBox="1">
              <a:spLocks noChangeArrowheads="1"/>
            </p:cNvSpPr>
            <p:nvPr/>
          </p:nvSpPr>
          <p:spPr bwMode="auto">
            <a:xfrm>
              <a:off x="1998672" y="4887267"/>
              <a:ext cx="8194656" cy="8181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除以任何不是</a:t>
              </a:r>
              <a:r>
                <a: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的数，都得 </a:t>
              </a:r>
              <a:r>
                <a:rPr lang="en-US" altLang="zh-CN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_____</a:t>
              </a:r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。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29"/>
          <p:cNvGrpSpPr/>
          <p:nvPr/>
        </p:nvGrpSpPr>
        <p:grpSpPr bwMode="auto">
          <a:xfrm>
            <a:off x="2735263" y="2341562"/>
            <a:ext cx="2149477" cy="646113"/>
            <a:chOff x="1225827" y="2225307"/>
            <a:chExt cx="2148720" cy="644233"/>
          </a:xfrm>
        </p:grpSpPr>
        <p:sp>
          <p:nvSpPr>
            <p:cNvPr id="12314" name="矩形 6"/>
            <p:cNvSpPr>
              <a:spLocks noChangeArrowheads="1"/>
            </p:cNvSpPr>
            <p:nvPr/>
          </p:nvSpPr>
          <p:spPr bwMode="auto">
            <a:xfrm>
              <a:off x="2834791" y="2277635"/>
              <a:ext cx="539756" cy="539580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15" name="Text Box 9"/>
            <p:cNvSpPr txBox="1">
              <a:spLocks noChangeArrowheads="1"/>
            </p:cNvSpPr>
            <p:nvPr/>
          </p:nvSpPr>
          <p:spPr bwMode="auto">
            <a:xfrm>
              <a:off x="1225827" y="2225307"/>
              <a:ext cx="1772614" cy="644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0÷5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Group 33"/>
          <p:cNvGrpSpPr/>
          <p:nvPr/>
        </p:nvGrpSpPr>
        <p:grpSpPr bwMode="auto">
          <a:xfrm>
            <a:off x="3756026" y="1326738"/>
            <a:ext cx="7016751" cy="1157288"/>
            <a:chOff x="1740" y="297"/>
            <a:chExt cx="4420" cy="729"/>
          </a:xfrm>
        </p:grpSpPr>
        <p:pic>
          <p:nvPicPr>
            <p:cNvPr id="12312" name="Picture 1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65" y="391"/>
              <a:ext cx="595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3" name="AutoShape 27"/>
            <p:cNvSpPr>
              <a:spLocks noChangeArrowheads="1"/>
            </p:cNvSpPr>
            <p:nvPr/>
          </p:nvSpPr>
          <p:spPr bwMode="auto">
            <a:xfrm>
              <a:off x="1740" y="297"/>
              <a:ext cx="3747" cy="428"/>
            </a:xfrm>
            <a:prstGeom prst="wedgeRoundRectCallout">
              <a:avLst>
                <a:gd name="adj1" fmla="val 55514"/>
                <a:gd name="adj2" fmla="val 5163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想一想，哪个数和</a:t>
              </a:r>
              <a:r>
                <a:rPr lang="en-US" altLang="zh-CN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相乘得</a:t>
              </a: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？</a:t>
              </a:r>
              <a:endParaRPr lang="en-US" altLang="zh-CN" sz="32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32"/>
          <p:cNvGrpSpPr/>
          <p:nvPr/>
        </p:nvGrpSpPr>
        <p:grpSpPr bwMode="auto">
          <a:xfrm>
            <a:off x="2773363" y="3430588"/>
            <a:ext cx="2114550" cy="647700"/>
            <a:chOff x="1265796" y="3647017"/>
            <a:chExt cx="2115883" cy="647571"/>
          </a:xfrm>
        </p:grpSpPr>
        <p:sp>
          <p:nvSpPr>
            <p:cNvPr id="12307" name="矩形 13"/>
            <p:cNvSpPr>
              <a:spLocks noChangeArrowheads="1"/>
            </p:cNvSpPr>
            <p:nvPr/>
          </p:nvSpPr>
          <p:spPr bwMode="auto">
            <a:xfrm>
              <a:off x="2841792" y="3674510"/>
              <a:ext cx="539887" cy="54078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08" name="Text Box 9"/>
            <p:cNvSpPr txBox="1">
              <a:spLocks noChangeArrowheads="1"/>
            </p:cNvSpPr>
            <p:nvPr/>
          </p:nvSpPr>
          <p:spPr bwMode="auto">
            <a:xfrm>
              <a:off x="1265796" y="3647017"/>
              <a:ext cx="1778453" cy="6475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0÷2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4303713" y="3405188"/>
            <a:ext cx="6794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5" name="组合 33"/>
          <p:cNvGrpSpPr/>
          <p:nvPr/>
        </p:nvGrpSpPr>
        <p:grpSpPr bwMode="auto">
          <a:xfrm>
            <a:off x="7208838" y="3429000"/>
            <a:ext cx="2082800" cy="646113"/>
            <a:chOff x="4875932" y="3594001"/>
            <a:chExt cx="2083567" cy="647093"/>
          </a:xfrm>
        </p:grpSpPr>
        <p:sp>
          <p:nvSpPr>
            <p:cNvPr id="12305" name="矩形 15"/>
            <p:cNvSpPr>
              <a:spLocks noChangeArrowheads="1"/>
            </p:cNvSpPr>
            <p:nvPr/>
          </p:nvSpPr>
          <p:spPr bwMode="auto">
            <a:xfrm>
              <a:off x="6419613" y="3665403"/>
              <a:ext cx="539886" cy="540386"/>
            </a:xfrm>
            <a:prstGeom prst="rect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06" name="Text Box 9"/>
            <p:cNvSpPr txBox="1">
              <a:spLocks noChangeArrowheads="1"/>
            </p:cNvSpPr>
            <p:nvPr/>
          </p:nvSpPr>
          <p:spPr bwMode="auto">
            <a:xfrm>
              <a:off x="4875932" y="3594001"/>
              <a:ext cx="1729224" cy="6470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0÷4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＝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8682038" y="3482975"/>
            <a:ext cx="6810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273550" y="2365375"/>
            <a:ext cx="6810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78598" y="5063225"/>
            <a:ext cx="7000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1" name="文本框 3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302" name="图片 3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304" name="文本框 34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自主探究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8900" y="2349500"/>
            <a:ext cx="306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← </a:t>
            </a:r>
            <a:r>
              <a:rPr lang="en-US" altLang="zh-CN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0×5</a:t>
            </a: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r>
              <a:rPr lang="en-US" altLang="zh-CN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2650" y="1106631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/>
      <p:bldP spid="30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8116434" y="1998756"/>
            <a:ext cx="20161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0÷0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335907" y="4942339"/>
            <a:ext cx="10080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总结：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作除数无意义，因此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不能作除数。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687" y="953273"/>
            <a:ext cx="10080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想一想，</a:t>
            </a: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可以作除数吗？</a:t>
            </a:r>
            <a:endParaRPr lang="zh-CN" alt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68165" y="1998756"/>
            <a:ext cx="327728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例如： 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5÷0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49103" y="3148785"/>
            <a:ext cx="4557486" cy="1422400"/>
            <a:chOff x="1538514" y="3193143"/>
            <a:chExt cx="4557486" cy="1422400"/>
          </a:xfrm>
        </p:grpSpPr>
        <p:sp>
          <p:nvSpPr>
            <p:cNvPr id="6" name="文本框 5"/>
            <p:cNvSpPr txBox="1"/>
            <p:nvPr/>
          </p:nvSpPr>
          <p:spPr>
            <a:xfrm>
              <a:off x="1582057" y="3222171"/>
              <a:ext cx="451394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根据乘除法的关系，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和任何数相乘都不可能得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，所以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5÷0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不可能得到商。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38514" y="3193143"/>
              <a:ext cx="4412343" cy="1422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16645" y="2613571"/>
            <a:ext cx="1001486" cy="493485"/>
            <a:chOff x="3541485" y="2893786"/>
            <a:chExt cx="1001486" cy="49348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541485" y="2902858"/>
              <a:ext cx="100148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4029529" y="2893786"/>
              <a:ext cx="0" cy="49348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578827" y="3148785"/>
            <a:ext cx="4489618" cy="1422400"/>
            <a:chOff x="1538514" y="3193143"/>
            <a:chExt cx="4489618" cy="1422400"/>
          </a:xfrm>
        </p:grpSpPr>
        <p:sp>
          <p:nvSpPr>
            <p:cNvPr id="26" name="文本框 25"/>
            <p:cNvSpPr txBox="1"/>
            <p:nvPr/>
          </p:nvSpPr>
          <p:spPr>
            <a:xfrm>
              <a:off x="1659332" y="3222171"/>
              <a:ext cx="43688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和任何数相乘都得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，所以</a:t>
              </a:r>
              <a:r>
                <a:rPr lang="en-US" altLang="zh-CN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0÷0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不可能得到一个确定的商。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38514" y="3193143"/>
              <a:ext cx="4412343" cy="14224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46369" y="2613571"/>
            <a:ext cx="1001486" cy="493485"/>
            <a:chOff x="3541485" y="2893786"/>
            <a:chExt cx="1001486" cy="49348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41485" y="2902858"/>
              <a:ext cx="1001486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>
              <a:off x="4029529" y="2893786"/>
              <a:ext cx="0" cy="49348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681038" y="-304800"/>
            <a:ext cx="10155237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906917" y="3498668"/>
            <a:ext cx="1022939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）小亮买了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套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中国古典名著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，每套合多少钱？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86325" y="4325938"/>
            <a:ext cx="24193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208÷2=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7" name="文本框 8"/>
          <p:cNvSpPr txBox="1">
            <a:spLocks noChangeArrowheads="1"/>
          </p:cNvSpPr>
          <p:nvPr/>
        </p:nvSpPr>
        <p:spPr bwMode="auto">
          <a:xfrm>
            <a:off x="2976563" y="225425"/>
            <a:ext cx="74056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探究被除数中间有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的除法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9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0" name="图片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2148" y="1162050"/>
            <a:ext cx="5627705" cy="225108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82650" y="1106631"/>
            <a:ext cx="540771" cy="738664"/>
            <a:chOff x="245169" y="833418"/>
            <a:chExt cx="405578" cy="553997"/>
          </a:xfrm>
        </p:grpSpPr>
        <p:sp>
          <p:nvSpPr>
            <p:cNvPr id="7" name="椭圆 6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65" y="1563252"/>
            <a:ext cx="7773590" cy="4359649"/>
          </a:xfrm>
          <a:prstGeom prst="rect">
            <a:avLst/>
          </a:prstGeom>
        </p:spPr>
      </p:pic>
      <p:sp>
        <p:nvSpPr>
          <p:cNvPr id="6" name="对话气泡: 圆角矩形 5"/>
          <p:cNvSpPr/>
          <p:nvPr/>
        </p:nvSpPr>
        <p:spPr>
          <a:xfrm>
            <a:off x="9161755" y="2201662"/>
            <a:ext cx="2805343" cy="1156317"/>
          </a:xfrm>
          <a:prstGeom prst="wedgeRoundRectCallout">
            <a:avLst>
              <a:gd name="adj1" fmla="val -55246"/>
              <a:gd name="adj2" fmla="val 31103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这三种竖式你们认为哪个是对的？</a:t>
            </a:r>
            <a:endParaRPr lang="en-US" sz="24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32"/>
          <p:cNvGrpSpPr/>
          <p:nvPr/>
        </p:nvGrpSpPr>
        <p:grpSpPr bwMode="auto">
          <a:xfrm>
            <a:off x="4389438" y="612043"/>
            <a:ext cx="3960812" cy="646112"/>
            <a:chOff x="1438281" y="2075706"/>
            <a:chExt cx="3960440" cy="646050"/>
          </a:xfrm>
        </p:grpSpPr>
        <p:sp>
          <p:nvSpPr>
            <p:cNvPr id="8" name="TextBox 29"/>
            <p:cNvSpPr txBox="1">
              <a:spLocks noChangeArrowheads="1"/>
            </p:cNvSpPr>
            <p:nvPr/>
          </p:nvSpPr>
          <p:spPr bwMode="auto">
            <a:xfrm>
              <a:off x="1438281" y="2075706"/>
              <a:ext cx="3960440" cy="646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208÷2=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9" name="直接连接符 31"/>
            <p:cNvCxnSpPr>
              <a:cxnSpLocks noChangeShapeType="1"/>
            </p:cNvCxnSpPr>
            <p:nvPr/>
          </p:nvCxnSpPr>
          <p:spPr bwMode="auto">
            <a:xfrm>
              <a:off x="3359771" y="2610042"/>
              <a:ext cx="78002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</p:grp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12" name="墨迹 11"/>
              <p14:cNvContentPartPr/>
              <p14:nvPr/>
            </p14:nvContentPartPr>
            <p14:xfrm>
              <a:off x="2147675" y="2837985"/>
              <a:ext cx="1222200" cy="790920"/>
            </p14:xfrm>
          </p:contentPart>
        </mc:Choice>
        <mc:Fallback xmlns="">
          <p:pic>
            <p:nvPicPr>
              <p:cNvPr id="12" name="墨迹 11"/>
            </p:nvPicPr>
            <p:blipFill>
              <a:blip r:embed="rId3"/>
            </p:blipFill>
            <p:spPr>
              <a:xfrm>
                <a:off x="2147675" y="2837985"/>
                <a:ext cx="1222200" cy="790920"/>
              </a:xfrm>
              <a:prstGeom prst="rect"/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13" name="墨迹 12"/>
              <p14:cNvContentPartPr/>
              <p14:nvPr/>
            </p14:nvContentPartPr>
            <p14:xfrm>
              <a:off x="4613250" y="4114335"/>
              <a:ext cx="1874880" cy="649800"/>
            </p14:xfrm>
          </p:contentPart>
        </mc:Choice>
        <mc:Fallback xmlns="">
          <p:pic>
            <p:nvPicPr>
              <p:cNvPr id="13" name="墨迹 12"/>
            </p:nvPicPr>
            <p:blipFill>
              <a:blip r:embed="rId5"/>
            </p:blipFill>
            <p:spPr>
              <a:xfrm>
                <a:off x="4613250" y="4114335"/>
                <a:ext cx="1874880" cy="649800"/>
              </a:xfrm>
              <a:prstGeom prst="rect"/>
            </p:spPr>
          </p:pic>
        </mc:Fallback>
      </mc:AlternateContent>
      <p:grpSp>
        <p:nvGrpSpPr>
          <p:cNvPr id="30" name="组合 29"/>
          <p:cNvGrpSpPr/>
          <p:nvPr/>
        </p:nvGrpSpPr>
        <p:grpSpPr>
          <a:xfrm rot="20596213">
            <a:off x="7576719" y="4538542"/>
            <a:ext cx="1904400" cy="735480"/>
            <a:chOff x="9672945" y="1262985"/>
            <a:chExt cx="1904400" cy="735480"/>
          </a:xfrm>
        </p:grpSpPr>
        <p:grpSp>
          <p:nvGrpSpPr>
            <p:cNvPr id="26" name="组合 25"/>
            <p:cNvGrpSpPr/>
            <p:nvPr/>
          </p:nvGrpSpPr>
          <p:grpSpPr>
            <a:xfrm>
              <a:off x="9672945" y="1262985"/>
              <a:ext cx="1451520" cy="578520"/>
              <a:chOff x="9672945" y="1262985"/>
              <a:chExt cx="1451520" cy="5785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r:id="rId6" p14:bwMode="auto">
                <p14:nvContentPartPr>
                  <p14:cNvPr id="14" name="墨迹 13"/>
                  <p14:cNvContentPartPr/>
                  <p14:nvPr/>
                </p14:nvContentPartPr>
                <p14:xfrm>
                  <a:off x="9672945" y="1262985"/>
                  <a:ext cx="187560" cy="199080"/>
                </p14:xfrm>
              </p:contentPart>
            </mc:Choice>
            <mc:Fallback xmlns="">
              <p:pic>
                <p:nvPicPr>
                  <p:cNvPr id="14" name="墨迹 13"/>
                </p:nvPicPr>
                <p:blipFill>
                  <a:blip r:embed="rId7"/>
                </p:blipFill>
                <p:spPr>
                  <a:xfrm>
                    <a:off x="9672945" y="1262985"/>
                    <a:ext cx="187560" cy="19908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8" p14:bwMode="auto">
                <p14:nvContentPartPr>
                  <p14:cNvPr id="15" name="墨迹 14"/>
                  <p14:cNvContentPartPr/>
                  <p14:nvPr/>
                </p14:nvContentPartPr>
                <p14:xfrm>
                  <a:off x="9864105" y="1331385"/>
                  <a:ext cx="223920" cy="177840"/>
                </p14:xfrm>
              </p:contentPart>
            </mc:Choice>
            <mc:Fallback xmlns="">
              <p:pic>
                <p:nvPicPr>
                  <p:cNvPr id="15" name="墨迹 14"/>
                </p:nvPicPr>
                <p:blipFill>
                  <a:blip r:embed="rId9"/>
                </p:blipFill>
                <p:spPr>
                  <a:xfrm>
                    <a:off x="9864105" y="1331385"/>
                    <a:ext cx="223920" cy="1778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10" p14:bwMode="auto">
                <p14:nvContentPartPr>
                  <p14:cNvPr id="16" name="墨迹 15"/>
                  <p14:cNvContentPartPr/>
                  <p14:nvPr/>
                </p14:nvContentPartPr>
                <p14:xfrm>
                  <a:off x="9906945" y="1376385"/>
                  <a:ext cx="173160" cy="208440"/>
                </p14:xfrm>
              </p:contentPart>
            </mc:Choice>
            <mc:Fallback xmlns="">
              <p:pic>
                <p:nvPicPr>
                  <p:cNvPr id="16" name="墨迹 15"/>
                </p:nvPicPr>
                <p:blipFill>
                  <a:blip r:embed="rId11"/>
                </p:blipFill>
                <p:spPr>
                  <a:xfrm>
                    <a:off x="9906945" y="1376385"/>
                    <a:ext cx="173160" cy="2084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12" p14:bwMode="auto">
                <p14:nvContentPartPr>
                  <p14:cNvPr id="17" name="墨迹 16"/>
                  <p14:cNvContentPartPr/>
                  <p14:nvPr/>
                </p14:nvContentPartPr>
                <p14:xfrm>
                  <a:off x="10187745" y="1540905"/>
                  <a:ext cx="228240" cy="86040"/>
                </p14:xfrm>
              </p:contentPart>
            </mc:Choice>
            <mc:Fallback xmlns="">
              <p:pic>
                <p:nvPicPr>
                  <p:cNvPr id="17" name="墨迹 16"/>
                </p:nvPicPr>
                <p:blipFill>
                  <a:blip r:embed="rId13"/>
                </p:blipFill>
                <p:spPr>
                  <a:xfrm>
                    <a:off x="10187745" y="1540905"/>
                    <a:ext cx="228240" cy="860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14" p14:bwMode="auto">
                <p14:nvContentPartPr>
                  <p14:cNvPr id="18" name="墨迹 17"/>
                  <p14:cNvContentPartPr/>
                  <p14:nvPr/>
                </p14:nvContentPartPr>
                <p14:xfrm>
                  <a:off x="10285305" y="1452705"/>
                  <a:ext cx="35280" cy="249840"/>
                </p14:xfrm>
              </p:contentPart>
            </mc:Choice>
            <mc:Fallback xmlns="">
              <p:pic>
                <p:nvPicPr>
                  <p:cNvPr id="18" name="墨迹 17"/>
                </p:nvPicPr>
                <p:blipFill>
                  <a:blip r:embed="rId15"/>
                </p:blipFill>
                <p:spPr>
                  <a:xfrm>
                    <a:off x="10285305" y="1452705"/>
                    <a:ext cx="35280" cy="2498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16" p14:bwMode="auto">
                <p14:nvContentPartPr>
                  <p14:cNvPr id="20" name="墨迹 19"/>
                  <p14:cNvContentPartPr/>
                  <p14:nvPr/>
                </p14:nvContentPartPr>
                <p14:xfrm>
                  <a:off x="10544145" y="1526145"/>
                  <a:ext cx="205200" cy="212760"/>
                </p14:xfrm>
              </p:contentPart>
            </mc:Choice>
            <mc:Fallback xmlns="">
              <p:pic>
                <p:nvPicPr>
                  <p:cNvPr id="20" name="墨迹 19"/>
                </p:nvPicPr>
                <p:blipFill>
                  <a:blip r:embed="rId17"/>
                </p:blipFill>
                <p:spPr>
                  <a:xfrm>
                    <a:off x="10544145" y="1526145"/>
                    <a:ext cx="205200" cy="21276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18" p14:bwMode="auto">
                <p14:nvContentPartPr>
                  <p14:cNvPr id="22" name="墨迹 21"/>
                  <p14:cNvContentPartPr/>
                  <p14:nvPr/>
                </p14:nvContentPartPr>
                <p14:xfrm>
                  <a:off x="10969305" y="1630905"/>
                  <a:ext cx="155160" cy="39240"/>
                </p14:xfrm>
              </p:contentPart>
            </mc:Choice>
            <mc:Fallback xmlns="">
              <p:pic>
                <p:nvPicPr>
                  <p:cNvPr id="22" name="墨迹 21"/>
                </p:nvPicPr>
                <p:blipFill>
                  <a:blip r:embed="rId19"/>
                </p:blipFill>
                <p:spPr>
                  <a:xfrm>
                    <a:off x="10969305" y="1630905"/>
                    <a:ext cx="155160" cy="392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20" p14:bwMode="auto">
                <p14:nvContentPartPr>
                  <p14:cNvPr id="23" name="墨迹 22"/>
                  <p14:cNvContentPartPr/>
                  <p14:nvPr/>
                </p14:nvContentPartPr>
                <p14:xfrm>
                  <a:off x="10927905" y="1813065"/>
                  <a:ext cx="174600" cy="28440"/>
                </p14:xfrm>
              </p:contentPart>
            </mc:Choice>
            <mc:Fallback xmlns="">
              <p:pic>
                <p:nvPicPr>
                  <p:cNvPr id="23" name="墨迹 22"/>
                </p:nvPicPr>
                <p:blipFill>
                  <a:blip r:embed="rId21"/>
                </p:blipFill>
                <p:spPr>
                  <a:xfrm>
                    <a:off x="10927905" y="1813065"/>
                    <a:ext cx="174600" cy="28440"/>
                  </a:xfrm>
                  <a:prstGeom prst="rect"/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r:id="rId22" p14:bwMode="auto">
              <p14:nvContentPartPr>
                <p14:cNvPr id="24" name="墨迹 23"/>
                <p14:cNvContentPartPr/>
                <p14:nvPr/>
              </p14:nvContentPartPr>
              <p14:xfrm>
                <a:off x="11405265" y="1698585"/>
                <a:ext cx="172080" cy="144360"/>
              </p14:xfrm>
            </p:contentPart>
          </mc:Choice>
          <mc:Fallback xmlns="">
            <p:pic>
              <p:nvPicPr>
                <p:cNvPr id="24" name="墨迹 23"/>
              </p:nvPicPr>
              <p:blipFill>
                <a:blip r:embed="rId23"/>
              </p:blipFill>
              <p:spPr>
                <a:xfrm>
                  <a:off x="11405265" y="1698585"/>
                  <a:ext cx="172080" cy="1443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24" p14:bwMode="auto">
              <p14:nvContentPartPr>
                <p14:cNvPr id="25" name="墨迹 24"/>
                <p14:cNvContentPartPr/>
                <p14:nvPr/>
              </p14:nvContentPartPr>
              <p14:xfrm>
                <a:off x="11380785" y="1985865"/>
                <a:ext cx="3600" cy="12600"/>
              </p14:xfrm>
            </p:contentPart>
          </mc:Choice>
          <mc:Fallback xmlns="">
            <p:pic>
              <p:nvPicPr>
                <p:cNvPr id="25" name="墨迹 24"/>
              </p:nvPicPr>
              <p:blipFill>
                <a:blip r:embed="rId25"/>
              </p:blipFill>
              <p:spPr>
                <a:xfrm>
                  <a:off x="11380785" y="1985865"/>
                  <a:ext cx="3600" cy="12600"/>
                </a:xfrm>
                <a:prstGeom prst="rect"/>
              </p:spPr>
            </p:pic>
          </mc:Fallback>
        </mc:AlternateContent>
      </p:grpSp>
      <p:grpSp>
        <p:nvGrpSpPr>
          <p:cNvPr id="29" name="组合 28"/>
          <p:cNvGrpSpPr/>
          <p:nvPr/>
        </p:nvGrpSpPr>
        <p:grpSpPr>
          <a:xfrm>
            <a:off x="7763510" y="1325445"/>
            <a:ext cx="787680" cy="826920"/>
            <a:chOff x="7624185" y="1552425"/>
            <a:chExt cx="787680" cy="82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26" p14:bwMode="auto">
              <p14:nvContentPartPr>
                <p14:cNvPr id="27" name="墨迹 26"/>
                <p14:cNvContentPartPr/>
                <p14:nvPr/>
              </p14:nvContentPartPr>
              <p14:xfrm>
                <a:off x="7624185" y="1669065"/>
                <a:ext cx="787680" cy="624240"/>
              </p14:xfrm>
            </p:contentPart>
          </mc:Choice>
          <mc:Fallback xmlns="">
            <p:pic>
              <p:nvPicPr>
                <p:cNvPr id="27" name="墨迹 26"/>
              </p:nvPicPr>
              <p:blipFill>
                <a:blip r:embed="rId27"/>
              </p:blipFill>
              <p:spPr>
                <a:xfrm>
                  <a:off x="7624185" y="1669065"/>
                  <a:ext cx="787680" cy="62424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28" p14:bwMode="auto">
              <p14:nvContentPartPr>
                <p14:cNvPr id="28" name="墨迹 27"/>
                <p14:cNvContentPartPr/>
                <p14:nvPr/>
              </p14:nvContentPartPr>
              <p14:xfrm>
                <a:off x="8059425" y="1552425"/>
                <a:ext cx="53640" cy="826920"/>
              </p14:xfrm>
            </p:contentPart>
          </mc:Choice>
          <mc:Fallback xmlns="">
            <p:pic>
              <p:nvPicPr>
                <p:cNvPr id="28" name="墨迹 27"/>
              </p:nvPicPr>
              <p:blipFill>
                <a:blip r:embed="rId29"/>
              </p:blipFill>
              <p:spPr>
                <a:xfrm>
                  <a:off x="8059425" y="1552425"/>
                  <a:ext cx="53640" cy="826920"/>
                </a:xfrm>
                <a:prstGeom prst="rect"/>
              </p:spPr>
            </p:pic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3347894" y="2393482"/>
            <a:ext cx="1700212" cy="590550"/>
            <a:chOff x="2029070" y="1449388"/>
            <a:chExt cx="1700414" cy="591939"/>
          </a:xfrm>
        </p:grpSpPr>
        <p:pic>
          <p:nvPicPr>
            <p:cNvPr id="16425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320132" y="1500188"/>
              <a:ext cx="1409352" cy="500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26" name="Text Box 3"/>
            <p:cNvSpPr txBox="1">
              <a:spLocks noChangeArrowheads="1"/>
            </p:cNvSpPr>
            <p:nvPr/>
          </p:nvSpPr>
          <p:spPr bwMode="auto">
            <a:xfrm>
              <a:off x="2475850" y="1454152"/>
              <a:ext cx="1207404" cy="587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2  0  8</a:t>
              </a:r>
              <a:endParaRPr lang="en-US" altLang="zh-CN" sz="32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16427" name="Text Box 7"/>
            <p:cNvSpPr txBox="1">
              <a:spLocks noChangeArrowheads="1"/>
            </p:cNvSpPr>
            <p:nvPr/>
          </p:nvSpPr>
          <p:spPr bwMode="auto">
            <a:xfrm>
              <a:off x="2029070" y="1449388"/>
              <a:ext cx="386854" cy="5871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198794" y="2401420"/>
            <a:ext cx="3873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B0F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0</a:t>
            </a:r>
            <a:endParaRPr lang="en-US" altLang="zh-CN" sz="3200" b="1" dirty="0">
              <a:solidFill>
                <a:srgbClr val="00B0F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3795569" y="1904532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3795569" y="2837982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817794" y="3422182"/>
            <a:ext cx="11985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4195619" y="3798420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17794" y="4365157"/>
            <a:ext cx="11985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37"/>
          <p:cNvSpPr txBox="1">
            <a:spLocks noChangeArrowheads="1"/>
          </p:cNvSpPr>
          <p:nvPr/>
        </p:nvSpPr>
        <p:spPr bwMode="auto">
          <a:xfrm>
            <a:off x="4619481" y="4328645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38"/>
          <p:cNvSpPr txBox="1">
            <a:spLocks noChangeArrowheads="1"/>
          </p:cNvSpPr>
          <p:nvPr/>
        </p:nvSpPr>
        <p:spPr bwMode="auto">
          <a:xfrm>
            <a:off x="4622656" y="4776320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17794" y="5347820"/>
            <a:ext cx="12303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40"/>
          <p:cNvSpPr txBox="1">
            <a:spLocks noChangeArrowheads="1"/>
          </p:cNvSpPr>
          <p:nvPr/>
        </p:nvSpPr>
        <p:spPr bwMode="auto">
          <a:xfrm>
            <a:off x="4622656" y="5347820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45"/>
          <p:cNvSpPr txBox="1">
            <a:spLocks noChangeArrowheads="1"/>
          </p:cNvSpPr>
          <p:nvPr/>
        </p:nvSpPr>
        <p:spPr bwMode="auto">
          <a:xfrm>
            <a:off x="4187681" y="1902945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33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 dirty="0">
              <a:solidFill>
                <a:srgbClr val="FF33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4192444" y="3366620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圆角矩形 18"/>
          <p:cNvSpPr>
            <a:spLocks noChangeArrowheads="1"/>
          </p:cNvSpPr>
          <p:nvPr/>
        </p:nvSpPr>
        <p:spPr bwMode="auto">
          <a:xfrm>
            <a:off x="3678238" y="3484095"/>
            <a:ext cx="1496291" cy="949325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000FF"/>
            </a:solidFill>
            <a:prstDash val="sysDash"/>
            <a:miter lim="800000"/>
          </a:ln>
        </p:spPr>
        <p:txBody>
          <a:bodyPr anchor="ctr"/>
          <a:lstStyle/>
          <a:p>
            <a:pPr algn="ctr" eaLnBrk="1" hangingPunct="1"/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49"/>
          <p:cNvSpPr txBox="1">
            <a:spLocks noChangeArrowheads="1"/>
          </p:cNvSpPr>
          <p:nvPr/>
        </p:nvSpPr>
        <p:spPr bwMode="auto">
          <a:xfrm>
            <a:off x="4600431" y="1917232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8" name="文本框 4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4199" y="664210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409" name="图片 4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872519" y="6603206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796492" y="2312086"/>
            <a:ext cx="3583709" cy="1246909"/>
            <a:chOff x="2142836" y="2299854"/>
            <a:chExt cx="3583709" cy="1246909"/>
          </a:xfrm>
        </p:grpSpPr>
        <p:sp>
          <p:nvSpPr>
            <p:cNvPr id="4" name="矩形 3"/>
            <p:cNvSpPr/>
            <p:nvPr/>
          </p:nvSpPr>
          <p:spPr>
            <a:xfrm>
              <a:off x="2163619" y="2339384"/>
              <a:ext cx="177107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十位上的</a:t>
              </a:r>
              <a:r>
                <a:rPr lang="en-US" altLang="zh-CN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除以</a:t>
              </a:r>
              <a:r>
                <a:rPr lang="en-US" altLang="zh-CN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B0F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，商是几？</a:t>
              </a:r>
              <a:endPara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3953164" y="2835564"/>
              <a:ext cx="1773381" cy="101600"/>
            </a:xfrm>
            <a:custGeom>
              <a:avLst/>
              <a:gdLst>
                <a:gd name="connsiteX0" fmla="*/ 1773381 w 1773381"/>
                <a:gd name="connsiteY0" fmla="*/ 0 h 101600"/>
                <a:gd name="connsiteX1" fmla="*/ 1773381 w 1773381"/>
                <a:gd name="connsiteY1" fmla="*/ 101600 h 101600"/>
                <a:gd name="connsiteX2" fmla="*/ 0 w 1773381"/>
                <a:gd name="connsiteY2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3381" h="101600">
                  <a:moveTo>
                    <a:pt x="1773381" y="0"/>
                  </a:moveTo>
                  <a:lnTo>
                    <a:pt x="1773381" y="101600"/>
                  </a:lnTo>
                  <a:lnTo>
                    <a:pt x="0" y="101600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142836" y="2299854"/>
              <a:ext cx="1801090" cy="1246909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9438" y="1346886"/>
            <a:ext cx="4027570" cy="1246909"/>
            <a:chOff x="5735782" y="1473196"/>
            <a:chExt cx="4027570" cy="1246909"/>
          </a:xfrm>
        </p:grpSpPr>
        <p:grpSp>
          <p:nvGrpSpPr>
            <p:cNvPr id="22" name="组合 21"/>
            <p:cNvGrpSpPr/>
            <p:nvPr/>
          </p:nvGrpSpPr>
          <p:grpSpPr>
            <a:xfrm>
              <a:off x="7114515" y="1473196"/>
              <a:ext cx="2648837" cy="1246909"/>
              <a:chOff x="7142223" y="1611745"/>
              <a:chExt cx="2648837" cy="1246909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7142223" y="1612180"/>
                <a:ext cx="2582079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十位上是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除以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还是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，商</a:t>
                </a:r>
                <a:r>
                  <a:rPr lang="en-US" altLang="zh-CN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写在十位上。</a:t>
                </a:r>
                <a:endParaRPr lang="zh-CN" altLang="en-US" sz="2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208981" y="1611745"/>
                <a:ext cx="2582079" cy="1246909"/>
              </a:xfrm>
              <a:prstGeom prst="rect">
                <a:avLst/>
              </a:prstGeom>
              <a:noFill/>
              <a:ln w="19050">
                <a:solidFill>
                  <a:srgbClr val="FF3399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1" name="任意多边形: 形状 20"/>
            <p:cNvSpPr/>
            <p:nvPr/>
          </p:nvSpPr>
          <p:spPr>
            <a:xfrm>
              <a:off x="5735782" y="1893450"/>
              <a:ext cx="1431636" cy="258618"/>
            </a:xfrm>
            <a:custGeom>
              <a:avLst/>
              <a:gdLst>
                <a:gd name="connsiteX0" fmla="*/ 0 w 1431636"/>
                <a:gd name="connsiteY0" fmla="*/ 258618 h 258618"/>
                <a:gd name="connsiteX1" fmla="*/ 0 w 1431636"/>
                <a:gd name="connsiteY1" fmla="*/ 0 h 258618"/>
                <a:gd name="connsiteX2" fmla="*/ 1431636 w 1431636"/>
                <a:gd name="connsiteY2" fmla="*/ 0 h 25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1636" h="258618">
                  <a:moveTo>
                    <a:pt x="0" y="258618"/>
                  </a:moveTo>
                  <a:lnTo>
                    <a:pt x="0" y="0"/>
                  </a:lnTo>
                  <a:lnTo>
                    <a:pt x="1431636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85" name="组合 16384"/>
          <p:cNvGrpSpPr/>
          <p:nvPr/>
        </p:nvGrpSpPr>
        <p:grpSpPr>
          <a:xfrm>
            <a:off x="5359257" y="3351181"/>
            <a:ext cx="3014086" cy="1606604"/>
            <a:chOff x="6705601" y="3477491"/>
            <a:chExt cx="3014086" cy="1606604"/>
          </a:xfrm>
        </p:grpSpPr>
        <p:grpSp>
          <p:nvGrpSpPr>
            <p:cNvPr id="30" name="组合 29"/>
            <p:cNvGrpSpPr/>
            <p:nvPr/>
          </p:nvGrpSpPr>
          <p:grpSpPr>
            <a:xfrm>
              <a:off x="7137607" y="3477491"/>
              <a:ext cx="2582080" cy="1606604"/>
              <a:chOff x="7137607" y="3429000"/>
              <a:chExt cx="2582080" cy="1606604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7137607" y="3465944"/>
                <a:ext cx="2582080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因为“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除以任何不是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的数，都得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”，所以这一步可以省略不写。</a:t>
                </a:r>
                <a:endPara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190507" y="3429000"/>
                <a:ext cx="2529180" cy="1606599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16384" name="直接连接符 16383"/>
            <p:cNvCxnSpPr/>
            <p:nvPr/>
          </p:nvCxnSpPr>
          <p:spPr>
            <a:xfrm>
              <a:off x="6705601" y="4064001"/>
              <a:ext cx="468000" cy="0"/>
            </a:xfrm>
            <a:prstGeom prst="line">
              <a:avLst/>
            </a:prstGeom>
            <a:ln w="19050">
              <a:solidFill>
                <a:srgbClr val="0000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90" name="文本框 16389"/>
          <p:cNvSpPr txBox="1"/>
          <p:nvPr/>
        </p:nvSpPr>
        <p:spPr>
          <a:xfrm>
            <a:off x="791874" y="1406929"/>
            <a:ext cx="2230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简便写法：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2"/>
          <p:cNvGrpSpPr/>
          <p:nvPr/>
        </p:nvGrpSpPr>
        <p:grpSpPr bwMode="auto">
          <a:xfrm>
            <a:off x="4389438" y="612043"/>
            <a:ext cx="3960812" cy="646112"/>
            <a:chOff x="1438281" y="2075706"/>
            <a:chExt cx="3960440" cy="646050"/>
          </a:xfrm>
        </p:grpSpPr>
        <p:sp>
          <p:nvSpPr>
            <p:cNvPr id="3" name="TextBox 29"/>
            <p:cNvSpPr txBox="1">
              <a:spLocks noChangeArrowheads="1"/>
            </p:cNvSpPr>
            <p:nvPr/>
          </p:nvSpPr>
          <p:spPr bwMode="auto">
            <a:xfrm>
              <a:off x="1438281" y="2075706"/>
              <a:ext cx="3960440" cy="646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208÷2=</a:t>
              </a:r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0" name="直接连接符 31"/>
            <p:cNvCxnSpPr>
              <a:cxnSpLocks noChangeShapeType="1"/>
            </p:cNvCxnSpPr>
            <p:nvPr/>
          </p:nvCxnSpPr>
          <p:spPr bwMode="auto">
            <a:xfrm>
              <a:off x="3359771" y="2610042"/>
              <a:ext cx="78002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</p:cxnSp>
      </p:grpSp>
      <p:sp>
        <p:nvSpPr>
          <p:cNvPr id="43" name="TextBox 7168"/>
          <p:cNvSpPr txBox="1">
            <a:spLocks noChangeArrowheads="1"/>
          </p:cNvSpPr>
          <p:nvPr/>
        </p:nvSpPr>
        <p:spPr bwMode="auto">
          <a:xfrm>
            <a:off x="6238215" y="559507"/>
            <a:ext cx="876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66789" y="1406929"/>
            <a:ext cx="3225161" cy="37495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在笔算除法时，如果遇到被除数哪一位上的数是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而且前一位没有余数，就直接在这一位上商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占位。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4.07407E-6 L 3.54167E-6 -0.07222 " pathEditMode="relative" rAng="0" ptsTypes="AA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-1.875E-6 -0.14028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14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7 L -2.29167E-6 -0.1409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6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0.0007 L -0.00521 -0.1412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6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856 L -0.00026 -0.1486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14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2" grpId="0"/>
      <p:bldP spid="14" grpId="0"/>
      <p:bldP spid="14" grpId="1"/>
      <p:bldP spid="16" grpId="0"/>
      <p:bldP spid="16" grpId="1"/>
      <p:bldP spid="17" grpId="0"/>
      <p:bldP spid="17" grpId="1"/>
      <p:bldP spid="19" grpId="0"/>
      <p:bldP spid="19" grpId="1"/>
      <p:bldP spid="24" grpId="0"/>
      <p:bldP spid="25" grpId="0"/>
      <p:bldP spid="25" grpId="1"/>
      <p:bldP spid="26" grpId="0" bldLvl="0" animBg="1"/>
      <p:bldP spid="26" grpId="1" bldLvl="0" animBg="1"/>
      <p:bldP spid="27" grpId="0"/>
      <p:bldP spid="16390" grpId="0"/>
      <p:bldP spid="43" grpId="0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196975" y="-314325"/>
            <a:ext cx="9598025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86099" y="4655503"/>
            <a:ext cx="2777444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216÷2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5" name="文本框 5"/>
          <p:cNvSpPr txBox="1">
            <a:spLocks noChangeArrowheads="1"/>
          </p:cNvSpPr>
          <p:nvPr/>
        </p:nvSpPr>
        <p:spPr bwMode="auto">
          <a:xfrm>
            <a:off x="3741738" y="179388"/>
            <a:ext cx="63658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探究商中间有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的除法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6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7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906917" y="3498668"/>
            <a:ext cx="1022939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）小丽买了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套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少儿百科全书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，每套合多少钱？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2148" y="1162050"/>
            <a:ext cx="5627705" cy="225108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2650" y="1106631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11.xml><?xml version="1.0" encoding="utf-8"?>
<p:tagLst xmlns:p="http://schemas.openxmlformats.org/presentationml/2006/main">
  <p:tag name="ISLIDE.ADDREMOVEWATERMARK" val="4FDej8i1H9"/>
</p:tagLst>
</file>

<file path=ppt/tags/tag12.xml><?xml version="1.0" encoding="utf-8"?>
<p:tagLst xmlns:p="http://schemas.openxmlformats.org/presentationml/2006/main">
  <p:tag name="ISLIDE.ADDREMOVEWATERMARK" val="ycIKGxYcie"/>
</p:tagLst>
</file>

<file path=ppt/tags/tag13.xml><?xml version="1.0" encoding="utf-8"?>
<p:tagLst xmlns:p="http://schemas.openxmlformats.org/presentationml/2006/main">
  <p:tag name="ISLIDE.ADDREMOVEWATERMARK" val="4FDej8i1H9"/>
</p:tagLst>
</file>

<file path=ppt/tags/tag14.xml><?xml version="1.0" encoding="utf-8"?>
<p:tagLst xmlns:p="http://schemas.openxmlformats.org/presentationml/2006/main">
  <p:tag name="ISLIDE.ADDREMOVEWATERMARK" val="ycIKGxYcie"/>
</p:tagLst>
</file>

<file path=ppt/tags/tag15.xml><?xml version="1.0" encoding="utf-8"?>
<p:tagLst xmlns:p="http://schemas.openxmlformats.org/presentationml/2006/main">
  <p:tag name="ISLIDE.ADDREMOVEWATERMARK" val="4FDej8i1H9"/>
</p:tagLst>
</file>

<file path=ppt/tags/tag16.xml><?xml version="1.0" encoding="utf-8"?>
<p:tagLst xmlns:p="http://schemas.openxmlformats.org/presentationml/2006/main">
  <p:tag name="ISLIDE.ADDREMOVEWATERMARK" val="ycIKGxYcie"/>
</p:tagLst>
</file>

<file path=ppt/tags/tag17.xml><?xml version="1.0" encoding="utf-8"?>
<p:tagLst xmlns:p="http://schemas.openxmlformats.org/presentationml/2006/main">
  <p:tag name="ISLIDE.ADDREMOVEWATERMARK" val="4FDej8i1H9"/>
</p:tagLst>
</file>

<file path=ppt/tags/tag18.xml><?xml version="1.0" encoding="utf-8"?>
<p:tagLst xmlns:p="http://schemas.openxmlformats.org/presentationml/2006/main">
  <p:tag name="ISLIDE.ADDREMOVEWATERMARK" val="ycIKGxYcie"/>
</p:tagLst>
</file>

<file path=ppt/tags/tag19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20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ctr">
          <a:lnSpc>
            <a:spcPct val="120000"/>
          </a:lnSpc>
          <a:defRPr sz="2400" b="1" smtClean="0">
            <a:solidFill>
              <a:schemeClr val="tx1"/>
            </a:solidFill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3200" b="1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1547</Words>
  <Application>WPS 演示</Application>
  <PresentationFormat>宽屏</PresentationFormat>
  <Paragraphs>566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楷体_GB2312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244</cp:revision>
  <dcterms:created xsi:type="dcterms:W3CDTF">2018-08-15T05:40:00Z</dcterms:created>
  <dcterms:modified xsi:type="dcterms:W3CDTF">2026-02-28T06:57:53Z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9D7F7E35D88846268FD8E043F5E22C82_12</vt:lpwstr>
  </property>
</Properties>
</file>