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5" r:id="rId3"/>
  </p:sldMasterIdLst>
  <p:notesMasterIdLst>
    <p:notesMasterId r:id="rId5"/>
  </p:notesMasterIdLst>
  <p:sldIdLst>
    <p:sldId id="263" r:id="rId4"/>
    <p:sldId id="377" r:id="rId6"/>
    <p:sldId id="378" r:id="rId7"/>
    <p:sldId id="380" r:id="rId8"/>
    <p:sldId id="356" r:id="rId9"/>
    <p:sldId id="346" r:id="rId10"/>
    <p:sldId id="347" r:id="rId11"/>
    <p:sldId id="348" r:id="rId12"/>
    <p:sldId id="379" r:id="rId13"/>
    <p:sldId id="270" r:id="rId14"/>
    <p:sldId id="344" r:id="rId15"/>
    <p:sldId id="350" r:id="rId16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2" userDrawn="1">
          <p15:clr>
            <a:srgbClr val="A4A3A4"/>
          </p15:clr>
        </p15:guide>
        <p15:guide id="2" orient="horz" pos="713" userDrawn="1">
          <p15:clr>
            <a:srgbClr val="A4A3A4"/>
          </p15:clr>
        </p15:guide>
        <p15:guide id="3" orient="horz" pos="2970" userDrawn="1">
          <p15:clr>
            <a:srgbClr val="A4A3A4"/>
          </p15:clr>
        </p15:guide>
        <p15:guide id="4" pos="158" userDrawn="1">
          <p15:clr>
            <a:srgbClr val="A4A3A4"/>
          </p15:clr>
        </p15:guide>
        <p15:guide id="5" pos="35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34E8"/>
    <a:srgbClr val="21B8BB"/>
    <a:srgbClr val="22C0C4"/>
    <a:srgbClr val="25D1D5"/>
    <a:srgbClr val="F00C08"/>
    <a:srgbClr val="E84235"/>
    <a:srgbClr val="F49800"/>
    <a:srgbClr val="FDA343"/>
    <a:srgbClr val="6B51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44" autoAdjust="0"/>
    <p:restoredTop sz="96209" autoAdjust="0"/>
  </p:normalViewPr>
  <p:slideViewPr>
    <p:cSldViewPr showGuides="1">
      <p:cViewPr varScale="1">
        <p:scale>
          <a:sx n="149" d="100"/>
          <a:sy n="149" d="100"/>
        </p:scale>
        <p:origin x="474" y="114"/>
      </p:cViewPr>
      <p:guideLst>
        <p:guide orient="horz" pos="1632"/>
        <p:guide orient="horz" pos="713"/>
        <p:guide orient="horz" pos="2970"/>
        <p:guide pos="158"/>
        <p:guide pos="35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FACF469-20AD-403D-9753-69E5D988CE29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D91AE359-5425-44F3-BF3C-C2F5FCFC301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819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fld id="{8E6ECF03-1077-4474-B099-8B32036B750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1.jpe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6" b="23713"/>
          <a:stretch>
            <a:fillRect/>
          </a:stretch>
        </p:blipFill>
        <p:spPr>
          <a:xfrm>
            <a:off x="-3324" y="-1"/>
            <a:ext cx="9144000" cy="5140325"/>
          </a:xfrm>
          <a:prstGeom prst="rect">
            <a:avLst/>
          </a:prstGeom>
        </p:spPr>
      </p:pic>
      <p:sp>
        <p:nvSpPr>
          <p:cNvPr id="7" name="对话气泡: 圆角矩形 6"/>
          <p:cNvSpPr/>
          <p:nvPr userDrawn="1"/>
        </p:nvSpPr>
        <p:spPr>
          <a:xfrm>
            <a:off x="2678856" y="3862582"/>
            <a:ext cx="1152128" cy="360040"/>
          </a:xfrm>
          <a:prstGeom prst="wedgeRoundRectCallout">
            <a:avLst>
              <a:gd name="adj1" fmla="val 40758"/>
              <a:gd name="adj2" fmla="val 92924"/>
              <a:gd name="adj3" fmla="val 16667"/>
            </a:avLst>
          </a:prstGeom>
          <a:solidFill>
            <a:schemeClr val="bg1"/>
          </a:solidFill>
          <a:ln w="12700">
            <a:solidFill>
              <a:srgbClr val="1CA1A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文本框 7"/>
          <p:cNvSpPr txBox="1"/>
          <p:nvPr userDrawn="1"/>
        </p:nvSpPr>
        <p:spPr bwMode="auto">
          <a:xfrm>
            <a:off x="2606848" y="3886267"/>
            <a:ext cx="151216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l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latin typeface="+mj-ea"/>
                <a:ea typeface="+mj-ea"/>
              </a:rPr>
              <a:t>风车可以旋转</a:t>
            </a:r>
            <a:endParaRPr lang="en-US" sz="1400" b="1">
              <a:latin typeface="+mj-ea"/>
              <a:ea typeface="+mj-ea"/>
            </a:endParaRPr>
          </a:p>
        </p:txBody>
      </p:sp>
      <p:pic>
        <p:nvPicPr>
          <p:cNvPr id="4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14502" y="3175"/>
            <a:ext cx="1276284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 cstate="print"/>
          <a:srcRect l="-18964" t="-37852"/>
          <a:stretch>
            <a:fillRect/>
          </a:stretch>
        </p:blipFill>
        <p:spPr>
          <a:xfrm>
            <a:off x="1331640" y="2499742"/>
            <a:ext cx="1486816" cy="1722880"/>
          </a:xfrm>
          <a:custGeom>
            <a:avLst/>
            <a:gdLst>
              <a:gd name="connsiteX0" fmla="*/ 1530865 w 1584176"/>
              <a:gd name="connsiteY0" fmla="*/ 504056 h 1835698"/>
              <a:gd name="connsiteX1" fmla="*/ 1584176 w 1584176"/>
              <a:gd name="connsiteY1" fmla="*/ 504056 h 1835698"/>
              <a:gd name="connsiteX2" fmla="*/ 1584176 w 1584176"/>
              <a:gd name="connsiteY2" fmla="*/ 509734 h 1835698"/>
              <a:gd name="connsiteX3" fmla="*/ 1360684 w 1584176"/>
              <a:gd name="connsiteY3" fmla="*/ 558643 h 1835698"/>
              <a:gd name="connsiteX4" fmla="*/ 1368152 w 1584176"/>
              <a:gd name="connsiteY4" fmla="*/ 504056 h 1835698"/>
              <a:gd name="connsiteX5" fmla="*/ 1530865 w 1584176"/>
              <a:gd name="connsiteY5" fmla="*/ 504056 h 1835698"/>
              <a:gd name="connsiteX6" fmla="*/ 1411472 w 1584176"/>
              <a:gd name="connsiteY6" fmla="*/ 529520 h 1835698"/>
              <a:gd name="connsiteX7" fmla="*/ 252534 w 1584176"/>
              <a:gd name="connsiteY7" fmla="*/ 1835698 h 1835698"/>
              <a:gd name="connsiteX8" fmla="*/ 252534 w 1584176"/>
              <a:gd name="connsiteY8" fmla="*/ 892196 h 1835698"/>
              <a:gd name="connsiteX9" fmla="*/ 301603 w 1584176"/>
              <a:gd name="connsiteY9" fmla="*/ 922027 h 1835698"/>
              <a:gd name="connsiteX10" fmla="*/ 684076 w 1584176"/>
              <a:gd name="connsiteY10" fmla="*/ 1008112 h 1835698"/>
              <a:gd name="connsiteX11" fmla="*/ 1167791 w 1584176"/>
              <a:gd name="connsiteY11" fmla="*/ 860477 h 1835698"/>
              <a:gd name="connsiteX12" fmla="*/ 1226007 w 1584176"/>
              <a:gd name="connsiteY12" fmla="*/ 808487 h 1835698"/>
              <a:gd name="connsiteX13" fmla="*/ 1224136 w 1584176"/>
              <a:gd name="connsiteY13" fmla="*/ 828092 h 1835698"/>
              <a:gd name="connsiteX14" fmla="*/ 1530865 w 1584176"/>
              <a:gd name="connsiteY14" fmla="*/ 1152128 h 1835698"/>
              <a:gd name="connsiteX15" fmla="*/ 1584176 w 1584176"/>
              <a:gd name="connsiteY15" fmla="*/ 1146451 h 1835698"/>
              <a:gd name="connsiteX16" fmla="*/ 1584176 w 1584176"/>
              <a:gd name="connsiteY16" fmla="*/ 1835698 h 1835698"/>
              <a:gd name="connsiteX17" fmla="*/ 0 w 1584176"/>
              <a:gd name="connsiteY17" fmla="*/ 504056 h 1835698"/>
              <a:gd name="connsiteX18" fmla="*/ 684076 w 1584176"/>
              <a:gd name="connsiteY18" fmla="*/ 0 h 1835698"/>
              <a:gd name="connsiteX19" fmla="*/ 1368152 w 1584176"/>
              <a:gd name="connsiteY19" fmla="*/ 504056 h 1835698"/>
              <a:gd name="connsiteX20" fmla="*/ 252534 w 1584176"/>
              <a:gd name="connsiteY20" fmla="*/ 504056 h 1835698"/>
              <a:gd name="connsiteX21" fmla="*/ 252534 w 1584176"/>
              <a:gd name="connsiteY21" fmla="*/ 892196 h 1835698"/>
              <a:gd name="connsiteX22" fmla="*/ 200361 w 1584176"/>
              <a:gd name="connsiteY22" fmla="*/ 860477 h 1835698"/>
              <a:gd name="connsiteX23" fmla="*/ 0 w 1584176"/>
              <a:gd name="connsiteY23" fmla="*/ 504056 h 1835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584176" h="1835698">
                <a:moveTo>
                  <a:pt x="1530865" y="504056"/>
                </a:moveTo>
                <a:lnTo>
                  <a:pt x="1584176" y="504056"/>
                </a:lnTo>
                <a:lnTo>
                  <a:pt x="1584176" y="509734"/>
                </a:lnTo>
                <a:close/>
                <a:moveTo>
                  <a:pt x="1360684" y="558643"/>
                </a:moveTo>
                <a:lnTo>
                  <a:pt x="1368152" y="504056"/>
                </a:lnTo>
                <a:lnTo>
                  <a:pt x="1530865" y="504056"/>
                </a:lnTo>
                <a:cubicBezTo>
                  <a:pt x="1488515" y="504056"/>
                  <a:pt x="1448169" y="513123"/>
                  <a:pt x="1411472" y="529520"/>
                </a:cubicBezTo>
                <a:close/>
                <a:moveTo>
                  <a:pt x="252534" y="1835698"/>
                </a:moveTo>
                <a:lnTo>
                  <a:pt x="252534" y="892196"/>
                </a:lnTo>
                <a:lnTo>
                  <a:pt x="301603" y="922027"/>
                </a:lnTo>
                <a:cubicBezTo>
                  <a:pt x="410782" y="976377"/>
                  <a:pt x="542399" y="1008112"/>
                  <a:pt x="684076" y="1008112"/>
                </a:cubicBezTo>
                <a:cubicBezTo>
                  <a:pt x="872978" y="1008112"/>
                  <a:pt x="1043997" y="951694"/>
                  <a:pt x="1167791" y="860477"/>
                </a:cubicBezTo>
                <a:lnTo>
                  <a:pt x="1226007" y="808487"/>
                </a:lnTo>
                <a:lnTo>
                  <a:pt x="1224136" y="828092"/>
                </a:lnTo>
                <a:cubicBezTo>
                  <a:pt x="1224136" y="1007052"/>
                  <a:pt x="1361463" y="1152128"/>
                  <a:pt x="1530865" y="1152128"/>
                </a:cubicBezTo>
                <a:lnTo>
                  <a:pt x="1584176" y="1146451"/>
                </a:lnTo>
                <a:lnTo>
                  <a:pt x="1584176" y="1835698"/>
                </a:lnTo>
                <a:close/>
                <a:moveTo>
                  <a:pt x="0" y="504056"/>
                </a:moveTo>
                <a:cubicBezTo>
                  <a:pt x="0" y="225674"/>
                  <a:pt x="306271" y="0"/>
                  <a:pt x="684076" y="0"/>
                </a:cubicBezTo>
                <a:cubicBezTo>
                  <a:pt x="1061881" y="0"/>
                  <a:pt x="1368152" y="225674"/>
                  <a:pt x="1368152" y="504056"/>
                </a:cubicBezTo>
                <a:lnTo>
                  <a:pt x="252534" y="504056"/>
                </a:lnTo>
                <a:lnTo>
                  <a:pt x="252534" y="892196"/>
                </a:lnTo>
                <a:lnTo>
                  <a:pt x="200361" y="860477"/>
                </a:lnTo>
                <a:cubicBezTo>
                  <a:pt x="76568" y="769261"/>
                  <a:pt x="0" y="643247"/>
                  <a:pt x="0" y="504056"/>
                </a:cubicBez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 bwMode="auto">
          <a:xfrm>
            <a:off x="-15875" y="207963"/>
            <a:ext cx="9159875" cy="4935537"/>
            <a:chOff x="-15864" y="207562"/>
            <a:chExt cx="9159865" cy="4935938"/>
          </a:xfrm>
        </p:grpSpPr>
        <p:sp>
          <p:nvSpPr>
            <p:cNvPr id="3" name="任意多边形 43"/>
            <p:cNvSpPr/>
            <p:nvPr/>
          </p:nvSpPr>
          <p:spPr>
            <a:xfrm>
              <a:off x="-15864" y="3065294"/>
              <a:ext cx="9159865" cy="2078206"/>
            </a:xfrm>
            <a:custGeom>
              <a:avLst/>
              <a:gdLst>
                <a:gd name="connsiteX0" fmla="*/ 0 w 12213154"/>
                <a:gd name="connsiteY0" fmla="*/ 2586699 h 2770197"/>
                <a:gd name="connsiteX1" fmla="*/ 60560 w 12213154"/>
                <a:gd name="connsiteY1" fmla="*/ 2594946 h 2770197"/>
                <a:gd name="connsiteX2" fmla="*/ 2940804 w 12213154"/>
                <a:gd name="connsiteY2" fmla="*/ 2770197 h 2770197"/>
                <a:gd name="connsiteX3" fmla="*/ 0 w 12213154"/>
                <a:gd name="connsiteY3" fmla="*/ 2770197 h 2770197"/>
                <a:gd name="connsiteX4" fmla="*/ 12213154 w 12213154"/>
                <a:gd name="connsiteY4" fmla="*/ 0 h 2770197"/>
                <a:gd name="connsiteX5" fmla="*/ 12213154 w 12213154"/>
                <a:gd name="connsiteY5" fmla="*/ 2770197 h 2770197"/>
                <a:gd name="connsiteX6" fmla="*/ 2940804 w 12213154"/>
                <a:gd name="connsiteY6" fmla="*/ 2770197 h 2770197"/>
                <a:gd name="connsiteX7" fmla="*/ 12191096 w 12213154"/>
                <a:gd name="connsiteY7" fmla="*/ 31262 h 2770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13154" h="2770197">
                  <a:moveTo>
                    <a:pt x="0" y="2586699"/>
                  </a:moveTo>
                  <a:lnTo>
                    <a:pt x="60560" y="2594946"/>
                  </a:lnTo>
                  <a:cubicBezTo>
                    <a:pt x="970428" y="2708841"/>
                    <a:pt x="1937812" y="2770197"/>
                    <a:pt x="2940804" y="2770197"/>
                  </a:cubicBezTo>
                  <a:lnTo>
                    <a:pt x="0" y="2770197"/>
                  </a:lnTo>
                  <a:close/>
                  <a:moveTo>
                    <a:pt x="12213154" y="0"/>
                  </a:moveTo>
                  <a:lnTo>
                    <a:pt x="12213154" y="2770197"/>
                  </a:lnTo>
                  <a:lnTo>
                    <a:pt x="2940804" y="2770197"/>
                  </a:lnTo>
                  <a:cubicBezTo>
                    <a:pt x="7287102" y="2770197"/>
                    <a:pt x="10964770" y="1618062"/>
                    <a:pt x="12191096" y="31262"/>
                  </a:cubicBezTo>
                  <a:close/>
                </a:path>
              </a:pathLst>
            </a:custGeom>
            <a:solidFill>
              <a:srgbClr val="21B8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  <p:grpSp>
          <p:nvGrpSpPr>
            <p:cNvPr id="4" name="组合 3"/>
            <p:cNvGrpSpPr/>
            <p:nvPr/>
          </p:nvGrpSpPr>
          <p:grpSpPr bwMode="auto">
            <a:xfrm rot="-1291772">
              <a:off x="4773844" y="2066086"/>
              <a:ext cx="921544" cy="1913811"/>
              <a:chOff x="10922634" y="3936050"/>
              <a:chExt cx="1228725" cy="2551748"/>
            </a:xfrm>
          </p:grpSpPr>
          <p:grpSp>
            <p:nvGrpSpPr>
              <p:cNvPr id="36" name="组合 35"/>
              <p:cNvGrpSpPr/>
              <p:nvPr/>
            </p:nvGrpSpPr>
            <p:grpSpPr bwMode="auto">
              <a:xfrm>
                <a:off x="11029950" y="4058923"/>
                <a:ext cx="1033462" cy="2428875"/>
                <a:chOff x="10836275" y="9112251"/>
                <a:chExt cx="1033462" cy="2428875"/>
              </a:xfrm>
            </p:grpSpPr>
            <p:sp>
              <p:nvSpPr>
                <p:cNvPr id="38" name="Freeform 138"/>
                <p:cNvSpPr/>
                <p:nvPr/>
              </p:nvSpPr>
              <p:spPr bwMode="auto">
                <a:xfrm>
                  <a:off x="11337881" y="10074863"/>
                  <a:ext cx="188382" cy="139711"/>
                </a:xfrm>
                <a:custGeom>
                  <a:avLst/>
                  <a:gdLst>
                    <a:gd name="T0" fmla="*/ 0 w 123"/>
                    <a:gd name="T1" fmla="*/ 19 h 91"/>
                    <a:gd name="T2" fmla="*/ 13 w 123"/>
                    <a:gd name="T3" fmla="*/ 91 h 91"/>
                    <a:gd name="T4" fmla="*/ 123 w 123"/>
                    <a:gd name="T5" fmla="*/ 72 h 91"/>
                    <a:gd name="T6" fmla="*/ 109 w 123"/>
                    <a:gd name="T7" fmla="*/ 0 h 91"/>
                    <a:gd name="T8" fmla="*/ 0 w 123"/>
                    <a:gd name="T9" fmla="*/ 19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3" h="91">
                      <a:moveTo>
                        <a:pt x="0" y="19"/>
                      </a:moveTo>
                      <a:lnTo>
                        <a:pt x="13" y="91"/>
                      </a:lnTo>
                      <a:lnTo>
                        <a:pt x="123" y="72"/>
                      </a:lnTo>
                      <a:lnTo>
                        <a:pt x="109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Freeform 139"/>
                <p:cNvSpPr>
                  <a:spLocks noEditPoints="1"/>
                </p:cNvSpPr>
                <p:nvPr/>
              </p:nvSpPr>
              <p:spPr bwMode="auto">
                <a:xfrm>
                  <a:off x="10811644" y="9077924"/>
                  <a:ext cx="766232" cy="931409"/>
                </a:xfrm>
                <a:custGeom>
                  <a:avLst/>
                  <a:gdLst>
                    <a:gd name="T0" fmla="*/ 97 w 182"/>
                    <a:gd name="T1" fmla="*/ 218 h 220"/>
                    <a:gd name="T2" fmla="*/ 119 w 182"/>
                    <a:gd name="T3" fmla="*/ 220 h 220"/>
                    <a:gd name="T4" fmla="*/ 127 w 182"/>
                    <a:gd name="T5" fmla="*/ 220 h 220"/>
                    <a:gd name="T6" fmla="*/ 119 w 182"/>
                    <a:gd name="T7" fmla="*/ 220 h 220"/>
                    <a:gd name="T8" fmla="*/ 97 w 182"/>
                    <a:gd name="T9" fmla="*/ 218 h 220"/>
                    <a:gd name="T10" fmla="*/ 119 w 182"/>
                    <a:gd name="T11" fmla="*/ 0 h 220"/>
                    <a:gd name="T12" fmla="*/ 99 w 182"/>
                    <a:gd name="T13" fmla="*/ 2 h 220"/>
                    <a:gd name="T14" fmla="*/ 11 w 182"/>
                    <a:gd name="T15" fmla="*/ 130 h 220"/>
                    <a:gd name="T16" fmla="*/ 64 w 182"/>
                    <a:gd name="T17" fmla="*/ 205 h 220"/>
                    <a:gd name="T18" fmla="*/ 56 w 182"/>
                    <a:gd name="T19" fmla="*/ 200 h 220"/>
                    <a:gd name="T20" fmla="*/ 182 w 182"/>
                    <a:gd name="T21" fmla="*/ 20 h 220"/>
                    <a:gd name="T22" fmla="*/ 119 w 182"/>
                    <a:gd name="T23" fmla="*/ 0 h 2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82" h="220">
                      <a:moveTo>
                        <a:pt x="97" y="218"/>
                      </a:moveTo>
                      <a:cubicBezTo>
                        <a:pt x="104" y="219"/>
                        <a:pt x="111" y="220"/>
                        <a:pt x="119" y="220"/>
                      </a:cubicBezTo>
                      <a:cubicBezTo>
                        <a:pt x="121" y="220"/>
                        <a:pt x="124" y="220"/>
                        <a:pt x="127" y="220"/>
                      </a:cubicBezTo>
                      <a:cubicBezTo>
                        <a:pt x="124" y="220"/>
                        <a:pt x="122" y="220"/>
                        <a:pt x="119" y="220"/>
                      </a:cubicBezTo>
                      <a:cubicBezTo>
                        <a:pt x="112" y="220"/>
                        <a:pt x="104" y="219"/>
                        <a:pt x="97" y="218"/>
                      </a:cubicBezTo>
                      <a:moveTo>
                        <a:pt x="119" y="0"/>
                      </a:moveTo>
                      <a:cubicBezTo>
                        <a:pt x="113" y="0"/>
                        <a:pt x="106" y="1"/>
                        <a:pt x="99" y="2"/>
                      </a:cubicBezTo>
                      <a:cubicBezTo>
                        <a:pt x="40" y="13"/>
                        <a:pt x="0" y="70"/>
                        <a:pt x="11" y="130"/>
                      </a:cubicBezTo>
                      <a:cubicBezTo>
                        <a:pt x="17" y="163"/>
                        <a:pt x="37" y="189"/>
                        <a:pt x="64" y="205"/>
                      </a:cubicBezTo>
                      <a:cubicBezTo>
                        <a:pt x="61" y="204"/>
                        <a:pt x="59" y="202"/>
                        <a:pt x="56" y="200"/>
                      </a:cubicBezTo>
                      <a:cubicBezTo>
                        <a:pt x="182" y="20"/>
                        <a:pt x="182" y="20"/>
                        <a:pt x="182" y="20"/>
                      </a:cubicBezTo>
                      <a:cubicBezTo>
                        <a:pt x="164" y="7"/>
                        <a:pt x="142" y="0"/>
                        <a:pt x="119" y="0"/>
                      </a:cubicBezTo>
                    </a:path>
                  </a:pathLst>
                </a:custGeom>
                <a:solidFill>
                  <a:srgbClr val="C3BBBB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Freeform 140"/>
                <p:cNvSpPr>
                  <a:spLocks noEditPoints="1"/>
                </p:cNvSpPr>
                <p:nvPr/>
              </p:nvSpPr>
              <p:spPr bwMode="auto">
                <a:xfrm>
                  <a:off x="11083221" y="9171908"/>
                  <a:ext cx="751416" cy="840385"/>
                </a:xfrm>
                <a:custGeom>
                  <a:avLst/>
                  <a:gdLst>
                    <a:gd name="T0" fmla="*/ 0 w 180"/>
                    <a:gd name="T1" fmla="*/ 185 h 200"/>
                    <a:gd name="T2" fmla="*/ 33 w 180"/>
                    <a:gd name="T3" fmla="*/ 198 h 200"/>
                    <a:gd name="T4" fmla="*/ 0 w 180"/>
                    <a:gd name="T5" fmla="*/ 185 h 200"/>
                    <a:gd name="T6" fmla="*/ 118 w 180"/>
                    <a:gd name="T7" fmla="*/ 0 h 200"/>
                    <a:gd name="T8" fmla="*/ 118 w 180"/>
                    <a:gd name="T9" fmla="*/ 0 h 200"/>
                    <a:gd name="T10" fmla="*/ 163 w 180"/>
                    <a:gd name="T11" fmla="*/ 70 h 200"/>
                    <a:gd name="T12" fmla="*/ 75 w 180"/>
                    <a:gd name="T13" fmla="*/ 198 h 200"/>
                    <a:gd name="T14" fmla="*/ 63 w 180"/>
                    <a:gd name="T15" fmla="*/ 200 h 200"/>
                    <a:gd name="T16" fmla="*/ 145 w 180"/>
                    <a:gd name="T17" fmla="*/ 153 h 200"/>
                    <a:gd name="T18" fmla="*/ 118 w 180"/>
                    <a:gd name="T19" fmla="*/ 0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0" h="200">
                      <a:moveTo>
                        <a:pt x="0" y="185"/>
                      </a:moveTo>
                      <a:cubicBezTo>
                        <a:pt x="10" y="191"/>
                        <a:pt x="22" y="195"/>
                        <a:pt x="33" y="198"/>
                      </a:cubicBezTo>
                      <a:cubicBezTo>
                        <a:pt x="21" y="195"/>
                        <a:pt x="10" y="191"/>
                        <a:pt x="0" y="185"/>
                      </a:cubicBezTo>
                      <a:moveTo>
                        <a:pt x="118" y="0"/>
                      </a:moveTo>
                      <a:cubicBezTo>
                        <a:pt x="118" y="0"/>
                        <a:pt x="118" y="0"/>
                        <a:pt x="118" y="0"/>
                      </a:cubicBezTo>
                      <a:cubicBezTo>
                        <a:pt x="141" y="16"/>
                        <a:pt x="158" y="40"/>
                        <a:pt x="163" y="70"/>
                      </a:cubicBezTo>
                      <a:cubicBezTo>
                        <a:pt x="174" y="130"/>
                        <a:pt x="134" y="187"/>
                        <a:pt x="75" y="198"/>
                      </a:cubicBezTo>
                      <a:cubicBezTo>
                        <a:pt x="71" y="199"/>
                        <a:pt x="67" y="199"/>
                        <a:pt x="63" y="200"/>
                      </a:cubicBezTo>
                      <a:cubicBezTo>
                        <a:pt x="95" y="197"/>
                        <a:pt x="126" y="181"/>
                        <a:pt x="145" y="153"/>
                      </a:cubicBezTo>
                      <a:cubicBezTo>
                        <a:pt x="180" y="103"/>
                        <a:pt x="168" y="34"/>
                        <a:pt x="118" y="0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Freeform 141"/>
                <p:cNvSpPr/>
                <p:nvPr/>
              </p:nvSpPr>
              <p:spPr bwMode="auto">
                <a:xfrm>
                  <a:off x="11043527" y="9169713"/>
                  <a:ext cx="761999" cy="840384"/>
                </a:xfrm>
                <a:custGeom>
                  <a:avLst/>
                  <a:gdLst>
                    <a:gd name="T0" fmla="*/ 126 w 182"/>
                    <a:gd name="T1" fmla="*/ 0 h 200"/>
                    <a:gd name="T2" fmla="*/ 0 w 182"/>
                    <a:gd name="T3" fmla="*/ 180 h 200"/>
                    <a:gd name="T4" fmla="*/ 8 w 182"/>
                    <a:gd name="T5" fmla="*/ 185 h 200"/>
                    <a:gd name="T6" fmla="*/ 41 w 182"/>
                    <a:gd name="T7" fmla="*/ 198 h 200"/>
                    <a:gd name="T8" fmla="*/ 63 w 182"/>
                    <a:gd name="T9" fmla="*/ 200 h 200"/>
                    <a:gd name="T10" fmla="*/ 71 w 182"/>
                    <a:gd name="T11" fmla="*/ 200 h 200"/>
                    <a:gd name="T12" fmla="*/ 83 w 182"/>
                    <a:gd name="T13" fmla="*/ 198 h 200"/>
                    <a:gd name="T14" fmla="*/ 171 w 182"/>
                    <a:gd name="T15" fmla="*/ 70 h 200"/>
                    <a:gd name="T16" fmla="*/ 126 w 182"/>
                    <a:gd name="T17" fmla="*/ 0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2" h="200">
                      <a:moveTo>
                        <a:pt x="126" y="0"/>
                      </a:moveTo>
                      <a:cubicBezTo>
                        <a:pt x="0" y="180"/>
                        <a:pt x="0" y="180"/>
                        <a:pt x="0" y="180"/>
                      </a:cubicBezTo>
                      <a:cubicBezTo>
                        <a:pt x="3" y="182"/>
                        <a:pt x="5" y="184"/>
                        <a:pt x="8" y="185"/>
                      </a:cubicBezTo>
                      <a:cubicBezTo>
                        <a:pt x="18" y="191"/>
                        <a:pt x="29" y="195"/>
                        <a:pt x="41" y="198"/>
                      </a:cubicBezTo>
                      <a:cubicBezTo>
                        <a:pt x="48" y="199"/>
                        <a:pt x="56" y="200"/>
                        <a:pt x="63" y="200"/>
                      </a:cubicBezTo>
                      <a:cubicBezTo>
                        <a:pt x="66" y="200"/>
                        <a:pt x="68" y="200"/>
                        <a:pt x="71" y="200"/>
                      </a:cubicBezTo>
                      <a:cubicBezTo>
                        <a:pt x="75" y="199"/>
                        <a:pt x="79" y="199"/>
                        <a:pt x="83" y="198"/>
                      </a:cubicBezTo>
                      <a:cubicBezTo>
                        <a:pt x="142" y="187"/>
                        <a:pt x="182" y="130"/>
                        <a:pt x="171" y="70"/>
                      </a:cubicBezTo>
                      <a:cubicBezTo>
                        <a:pt x="166" y="40"/>
                        <a:pt x="149" y="16"/>
                        <a:pt x="126" y="0"/>
                      </a:cubicBezTo>
                    </a:path>
                  </a:pathLst>
                </a:custGeom>
                <a:solidFill>
                  <a:srgbClr val="DBD6D6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Freeform 142"/>
                <p:cNvSpPr/>
                <p:nvPr/>
              </p:nvSpPr>
              <p:spPr bwMode="auto">
                <a:xfrm>
                  <a:off x="11324459" y="10184226"/>
                  <a:ext cx="457199" cy="1297621"/>
                </a:xfrm>
                <a:custGeom>
                  <a:avLst/>
                  <a:gdLst>
                    <a:gd name="T0" fmla="*/ 103 w 109"/>
                    <a:gd name="T1" fmla="*/ 256 h 308"/>
                    <a:gd name="T2" fmla="*/ 53 w 109"/>
                    <a:gd name="T3" fmla="*/ 4 h 308"/>
                    <a:gd name="T4" fmla="*/ 48 w 109"/>
                    <a:gd name="T5" fmla="*/ 0 h 308"/>
                    <a:gd name="T6" fmla="*/ 4 w 109"/>
                    <a:gd name="T7" fmla="*/ 8 h 308"/>
                    <a:gd name="T8" fmla="*/ 0 w 109"/>
                    <a:gd name="T9" fmla="*/ 13 h 308"/>
                    <a:gd name="T10" fmla="*/ 42 w 109"/>
                    <a:gd name="T11" fmla="*/ 267 h 308"/>
                    <a:gd name="T12" fmla="*/ 45 w 109"/>
                    <a:gd name="T13" fmla="*/ 280 h 308"/>
                    <a:gd name="T14" fmla="*/ 81 w 109"/>
                    <a:gd name="T15" fmla="*/ 305 h 308"/>
                    <a:gd name="T16" fmla="*/ 106 w 109"/>
                    <a:gd name="T17" fmla="*/ 269 h 308"/>
                    <a:gd name="T18" fmla="*/ 103 w 109"/>
                    <a:gd name="T19" fmla="*/ 256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9" h="308">
                      <a:moveTo>
                        <a:pt x="103" y="256"/>
                      </a:moveTo>
                      <a:cubicBezTo>
                        <a:pt x="53" y="4"/>
                        <a:pt x="53" y="4"/>
                        <a:pt x="53" y="4"/>
                      </a:cubicBezTo>
                      <a:cubicBezTo>
                        <a:pt x="53" y="1"/>
                        <a:pt x="51" y="0"/>
                        <a:pt x="48" y="0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2" y="9"/>
                        <a:pt x="0" y="11"/>
                        <a:pt x="0" y="13"/>
                      </a:cubicBezTo>
                      <a:cubicBezTo>
                        <a:pt x="42" y="267"/>
                        <a:pt x="42" y="267"/>
                        <a:pt x="42" y="267"/>
                      </a:cubicBezTo>
                      <a:cubicBezTo>
                        <a:pt x="45" y="280"/>
                        <a:pt x="45" y="280"/>
                        <a:pt x="45" y="280"/>
                      </a:cubicBezTo>
                      <a:cubicBezTo>
                        <a:pt x="48" y="297"/>
                        <a:pt x="64" y="308"/>
                        <a:pt x="81" y="305"/>
                      </a:cubicBezTo>
                      <a:cubicBezTo>
                        <a:pt x="98" y="302"/>
                        <a:pt x="109" y="286"/>
                        <a:pt x="106" y="269"/>
                      </a:cubicBezTo>
                      <a:lnTo>
                        <a:pt x="103" y="256"/>
                      </a:lnTo>
                      <a:close/>
                    </a:path>
                  </a:pathLst>
                </a:custGeom>
                <a:solidFill>
                  <a:srgbClr val="21B8BB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Freeform 143"/>
                <p:cNvSpPr/>
                <p:nvPr/>
              </p:nvSpPr>
              <p:spPr bwMode="auto">
                <a:xfrm>
                  <a:off x="10843754" y="9065913"/>
                  <a:ext cx="946149" cy="965278"/>
                </a:xfrm>
                <a:custGeom>
                  <a:avLst/>
                  <a:gdLst>
                    <a:gd name="T0" fmla="*/ 94 w 228"/>
                    <a:gd name="T1" fmla="*/ 6 h 228"/>
                    <a:gd name="T2" fmla="*/ 94 w 228"/>
                    <a:gd name="T3" fmla="*/ 1 h 228"/>
                    <a:gd name="T4" fmla="*/ 0 w 228"/>
                    <a:gd name="T5" fmla="*/ 114 h 228"/>
                    <a:gd name="T6" fmla="*/ 1 w 228"/>
                    <a:gd name="T7" fmla="*/ 134 h 228"/>
                    <a:gd name="T8" fmla="*/ 114 w 228"/>
                    <a:gd name="T9" fmla="*/ 228 h 228"/>
                    <a:gd name="T10" fmla="*/ 134 w 228"/>
                    <a:gd name="T11" fmla="*/ 226 h 228"/>
                    <a:gd name="T12" fmla="*/ 228 w 228"/>
                    <a:gd name="T13" fmla="*/ 114 h 228"/>
                    <a:gd name="T14" fmla="*/ 226 w 228"/>
                    <a:gd name="T15" fmla="*/ 94 h 228"/>
                    <a:gd name="T16" fmla="*/ 114 w 228"/>
                    <a:gd name="T17" fmla="*/ 0 h 228"/>
                    <a:gd name="T18" fmla="*/ 94 w 228"/>
                    <a:gd name="T19" fmla="*/ 1 h 228"/>
                    <a:gd name="T20" fmla="*/ 94 w 228"/>
                    <a:gd name="T21" fmla="*/ 6 h 228"/>
                    <a:gd name="T22" fmla="*/ 95 w 228"/>
                    <a:gd name="T23" fmla="*/ 10 h 228"/>
                    <a:gd name="T24" fmla="*/ 114 w 228"/>
                    <a:gd name="T25" fmla="*/ 8 h 228"/>
                    <a:gd name="T26" fmla="*/ 218 w 228"/>
                    <a:gd name="T27" fmla="*/ 95 h 228"/>
                    <a:gd name="T28" fmla="*/ 220 w 228"/>
                    <a:gd name="T29" fmla="*/ 114 h 228"/>
                    <a:gd name="T30" fmla="*/ 133 w 228"/>
                    <a:gd name="T31" fmla="*/ 218 h 228"/>
                    <a:gd name="T32" fmla="*/ 114 w 228"/>
                    <a:gd name="T33" fmla="*/ 220 h 228"/>
                    <a:gd name="T34" fmla="*/ 10 w 228"/>
                    <a:gd name="T35" fmla="*/ 133 h 228"/>
                    <a:gd name="T36" fmla="*/ 8 w 228"/>
                    <a:gd name="T37" fmla="*/ 114 h 228"/>
                    <a:gd name="T38" fmla="*/ 95 w 228"/>
                    <a:gd name="T39" fmla="*/ 10 h 228"/>
                    <a:gd name="T40" fmla="*/ 94 w 228"/>
                    <a:gd name="T41" fmla="*/ 6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28" h="228">
                      <a:moveTo>
                        <a:pt x="94" y="6"/>
                      </a:moveTo>
                      <a:cubicBezTo>
                        <a:pt x="94" y="1"/>
                        <a:pt x="94" y="1"/>
                        <a:pt x="94" y="1"/>
                      </a:cubicBezTo>
                      <a:cubicBezTo>
                        <a:pt x="38" y="12"/>
                        <a:pt x="0" y="60"/>
                        <a:pt x="0" y="114"/>
                      </a:cubicBezTo>
                      <a:cubicBezTo>
                        <a:pt x="0" y="121"/>
                        <a:pt x="0" y="127"/>
                        <a:pt x="1" y="134"/>
                      </a:cubicBezTo>
                      <a:cubicBezTo>
                        <a:pt x="12" y="190"/>
                        <a:pt x="60" y="228"/>
                        <a:pt x="114" y="228"/>
                      </a:cubicBezTo>
                      <a:cubicBezTo>
                        <a:pt x="121" y="228"/>
                        <a:pt x="127" y="228"/>
                        <a:pt x="134" y="226"/>
                      </a:cubicBezTo>
                      <a:cubicBezTo>
                        <a:pt x="190" y="216"/>
                        <a:pt x="228" y="168"/>
                        <a:pt x="228" y="114"/>
                      </a:cubicBezTo>
                      <a:cubicBezTo>
                        <a:pt x="228" y="107"/>
                        <a:pt x="228" y="100"/>
                        <a:pt x="226" y="94"/>
                      </a:cubicBezTo>
                      <a:cubicBezTo>
                        <a:pt x="216" y="38"/>
                        <a:pt x="168" y="0"/>
                        <a:pt x="114" y="0"/>
                      </a:cubicBezTo>
                      <a:cubicBezTo>
                        <a:pt x="107" y="0"/>
                        <a:pt x="100" y="0"/>
                        <a:pt x="94" y="1"/>
                      </a:cubicBezTo>
                      <a:cubicBezTo>
                        <a:pt x="94" y="6"/>
                        <a:pt x="94" y="6"/>
                        <a:pt x="94" y="6"/>
                      </a:cubicBezTo>
                      <a:cubicBezTo>
                        <a:pt x="95" y="10"/>
                        <a:pt x="95" y="10"/>
                        <a:pt x="95" y="10"/>
                      </a:cubicBezTo>
                      <a:cubicBezTo>
                        <a:pt x="101" y="9"/>
                        <a:pt x="108" y="8"/>
                        <a:pt x="114" y="8"/>
                      </a:cubicBezTo>
                      <a:cubicBezTo>
                        <a:pt x="164" y="8"/>
                        <a:pt x="209" y="44"/>
                        <a:pt x="218" y="95"/>
                      </a:cubicBezTo>
                      <a:cubicBezTo>
                        <a:pt x="219" y="101"/>
                        <a:pt x="220" y="108"/>
                        <a:pt x="220" y="114"/>
                      </a:cubicBezTo>
                      <a:cubicBezTo>
                        <a:pt x="220" y="164"/>
                        <a:pt x="184" y="209"/>
                        <a:pt x="133" y="218"/>
                      </a:cubicBezTo>
                      <a:cubicBezTo>
                        <a:pt x="126" y="219"/>
                        <a:pt x="120" y="220"/>
                        <a:pt x="114" y="220"/>
                      </a:cubicBezTo>
                      <a:cubicBezTo>
                        <a:pt x="64" y="220"/>
                        <a:pt x="19" y="184"/>
                        <a:pt x="10" y="133"/>
                      </a:cubicBezTo>
                      <a:cubicBezTo>
                        <a:pt x="9" y="126"/>
                        <a:pt x="8" y="120"/>
                        <a:pt x="8" y="114"/>
                      </a:cubicBezTo>
                      <a:cubicBezTo>
                        <a:pt x="8" y="64"/>
                        <a:pt x="44" y="19"/>
                        <a:pt x="95" y="10"/>
                      </a:cubicBezTo>
                      <a:lnTo>
                        <a:pt x="94" y="6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7" name="Freeform 144"/>
              <p:cNvSpPr>
                <a:spLocks noEditPoints="1"/>
              </p:cNvSpPr>
              <p:nvPr/>
            </p:nvSpPr>
            <p:spPr bwMode="auto">
              <a:xfrm>
                <a:off x="10891506" y="3928427"/>
                <a:ext cx="1261532" cy="1206598"/>
              </a:xfrm>
              <a:custGeom>
                <a:avLst/>
                <a:gdLst>
                  <a:gd name="T0" fmla="*/ 121 w 290"/>
                  <a:gd name="T1" fmla="*/ 14 h 290"/>
                  <a:gd name="T2" fmla="*/ 14 w 290"/>
                  <a:gd name="T3" fmla="*/ 169 h 290"/>
                  <a:gd name="T4" fmla="*/ 169 w 290"/>
                  <a:gd name="T5" fmla="*/ 276 h 290"/>
                  <a:gd name="T6" fmla="*/ 276 w 290"/>
                  <a:gd name="T7" fmla="*/ 121 h 290"/>
                  <a:gd name="T8" fmla="*/ 121 w 290"/>
                  <a:gd name="T9" fmla="*/ 14 h 290"/>
                  <a:gd name="T10" fmla="*/ 165 w 290"/>
                  <a:gd name="T11" fmla="*/ 253 h 290"/>
                  <a:gd name="T12" fmla="*/ 37 w 290"/>
                  <a:gd name="T13" fmla="*/ 165 h 290"/>
                  <a:gd name="T14" fmla="*/ 125 w 290"/>
                  <a:gd name="T15" fmla="*/ 37 h 290"/>
                  <a:gd name="T16" fmla="*/ 253 w 290"/>
                  <a:gd name="T17" fmla="*/ 125 h 290"/>
                  <a:gd name="T18" fmla="*/ 165 w 290"/>
                  <a:gd name="T19" fmla="*/ 253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0" h="290">
                    <a:moveTo>
                      <a:pt x="121" y="14"/>
                    </a:moveTo>
                    <a:cubicBezTo>
                      <a:pt x="49" y="27"/>
                      <a:pt x="0" y="96"/>
                      <a:pt x="14" y="169"/>
                    </a:cubicBezTo>
                    <a:cubicBezTo>
                      <a:pt x="27" y="241"/>
                      <a:pt x="96" y="290"/>
                      <a:pt x="169" y="276"/>
                    </a:cubicBezTo>
                    <a:cubicBezTo>
                      <a:pt x="241" y="263"/>
                      <a:pt x="290" y="194"/>
                      <a:pt x="276" y="121"/>
                    </a:cubicBezTo>
                    <a:cubicBezTo>
                      <a:pt x="263" y="49"/>
                      <a:pt x="194" y="0"/>
                      <a:pt x="121" y="14"/>
                    </a:cubicBezTo>
                    <a:close/>
                    <a:moveTo>
                      <a:pt x="165" y="253"/>
                    </a:moveTo>
                    <a:cubicBezTo>
                      <a:pt x="105" y="264"/>
                      <a:pt x="48" y="224"/>
                      <a:pt x="37" y="165"/>
                    </a:cubicBezTo>
                    <a:cubicBezTo>
                      <a:pt x="26" y="105"/>
                      <a:pt x="66" y="48"/>
                      <a:pt x="125" y="37"/>
                    </a:cubicBezTo>
                    <a:cubicBezTo>
                      <a:pt x="185" y="26"/>
                      <a:pt x="242" y="66"/>
                      <a:pt x="253" y="125"/>
                    </a:cubicBezTo>
                    <a:cubicBezTo>
                      <a:pt x="264" y="185"/>
                      <a:pt x="224" y="242"/>
                      <a:pt x="165" y="253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4"/>
            <p:cNvGrpSpPr/>
            <p:nvPr userDrawn="1"/>
          </p:nvGrpSpPr>
          <p:grpSpPr bwMode="auto">
            <a:xfrm>
              <a:off x="430510" y="207562"/>
              <a:ext cx="4114201" cy="4454107"/>
              <a:chOff x="430510" y="207562"/>
              <a:chExt cx="4114201" cy="4454107"/>
            </a:xfrm>
          </p:grpSpPr>
          <p:pic>
            <p:nvPicPr>
              <p:cNvPr id="8" name="图片 7"/>
              <p:cNvPicPr>
                <a:picLocks noChangeAspect="1" noChangeArrowheads="1"/>
              </p:cNvPicPr>
              <p:nvPr userDrawn="1"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0510" y="1066209"/>
                <a:ext cx="4114201" cy="33066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" name="图片 8" descr="1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1920000">
                <a:off x="1563427" y="207562"/>
                <a:ext cx="1714024" cy="19064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10" name="组合 9"/>
              <p:cNvGrpSpPr/>
              <p:nvPr/>
            </p:nvGrpSpPr>
            <p:grpSpPr bwMode="auto">
              <a:xfrm rot="6000000">
                <a:off x="1331569" y="3487054"/>
                <a:ext cx="1496301" cy="852930"/>
                <a:chOff x="8510587" y="13255626"/>
                <a:chExt cx="3071813" cy="1751013"/>
              </a:xfrm>
            </p:grpSpPr>
            <p:sp>
              <p:nvSpPr>
                <p:cNvPr id="20" name="Freeform 105"/>
                <p:cNvSpPr>
                  <a:spLocks noEditPoints="1"/>
                </p:cNvSpPr>
                <p:nvPr/>
              </p:nvSpPr>
              <p:spPr bwMode="auto">
                <a:xfrm>
                  <a:off x="8568726" y="13258321"/>
                  <a:ext cx="3014856" cy="1623000"/>
                </a:xfrm>
                <a:custGeom>
                  <a:avLst/>
                  <a:gdLst>
                    <a:gd name="T0" fmla="*/ 0 w 711"/>
                    <a:gd name="T1" fmla="*/ 82 h 381"/>
                    <a:gd name="T2" fmla="*/ 675 w 711"/>
                    <a:gd name="T3" fmla="*/ 381 h 381"/>
                    <a:gd name="T4" fmla="*/ 711 w 711"/>
                    <a:gd name="T5" fmla="*/ 299 h 381"/>
                    <a:gd name="T6" fmla="*/ 36 w 711"/>
                    <a:gd name="T7" fmla="*/ 0 h 381"/>
                    <a:gd name="T8" fmla="*/ 0 w 711"/>
                    <a:gd name="T9" fmla="*/ 82 h 381"/>
                    <a:gd name="T10" fmla="*/ 641 w 711"/>
                    <a:gd name="T11" fmla="*/ 317 h 381"/>
                    <a:gd name="T12" fmla="*/ 662 w 711"/>
                    <a:gd name="T13" fmla="*/ 308 h 381"/>
                    <a:gd name="T14" fmla="*/ 671 w 711"/>
                    <a:gd name="T15" fmla="*/ 330 h 381"/>
                    <a:gd name="T16" fmla="*/ 649 w 711"/>
                    <a:gd name="T17" fmla="*/ 338 h 381"/>
                    <a:gd name="T18" fmla="*/ 641 w 711"/>
                    <a:gd name="T19" fmla="*/ 317 h 3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11" h="381">
                      <a:moveTo>
                        <a:pt x="0" y="82"/>
                      </a:moveTo>
                      <a:cubicBezTo>
                        <a:pt x="675" y="381"/>
                        <a:pt x="675" y="381"/>
                        <a:pt x="675" y="381"/>
                      </a:cubicBezTo>
                      <a:cubicBezTo>
                        <a:pt x="711" y="299"/>
                        <a:pt x="711" y="299"/>
                        <a:pt x="711" y="299"/>
                      </a:cubicBezTo>
                      <a:cubicBezTo>
                        <a:pt x="36" y="0"/>
                        <a:pt x="36" y="0"/>
                        <a:pt x="36" y="0"/>
                      </a:cubicBezTo>
                      <a:lnTo>
                        <a:pt x="0" y="82"/>
                      </a:lnTo>
                      <a:close/>
                      <a:moveTo>
                        <a:pt x="641" y="317"/>
                      </a:moveTo>
                      <a:cubicBezTo>
                        <a:pt x="644" y="308"/>
                        <a:pt x="654" y="305"/>
                        <a:pt x="662" y="308"/>
                      </a:cubicBezTo>
                      <a:cubicBezTo>
                        <a:pt x="671" y="312"/>
                        <a:pt x="674" y="322"/>
                        <a:pt x="671" y="330"/>
                      </a:cubicBezTo>
                      <a:cubicBezTo>
                        <a:pt x="667" y="338"/>
                        <a:pt x="657" y="342"/>
                        <a:pt x="649" y="338"/>
                      </a:cubicBezTo>
                      <a:cubicBezTo>
                        <a:pt x="641" y="335"/>
                        <a:pt x="637" y="325"/>
                        <a:pt x="641" y="317"/>
                      </a:cubicBezTo>
                      <a:close/>
                    </a:path>
                  </a:pathLst>
                </a:custGeom>
                <a:solidFill>
                  <a:srgbClr val="00D3D3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Freeform 106"/>
                <p:cNvSpPr/>
                <p:nvPr/>
              </p:nvSpPr>
              <p:spPr bwMode="auto">
                <a:xfrm>
                  <a:off x="10104189" y="13911120"/>
                  <a:ext cx="149928" cy="228133"/>
                </a:xfrm>
                <a:custGeom>
                  <a:avLst/>
                  <a:gdLst>
                    <a:gd name="T0" fmla="*/ 0 w 94"/>
                    <a:gd name="T1" fmla="*/ 118 h 137"/>
                    <a:gd name="T2" fmla="*/ 43 w 94"/>
                    <a:gd name="T3" fmla="*/ 137 h 137"/>
                    <a:gd name="T4" fmla="*/ 94 w 94"/>
                    <a:gd name="T5" fmla="*/ 19 h 137"/>
                    <a:gd name="T6" fmla="*/ 54 w 94"/>
                    <a:gd name="T7" fmla="*/ 0 h 137"/>
                    <a:gd name="T8" fmla="*/ 0 w 94"/>
                    <a:gd name="T9" fmla="*/ 11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137">
                      <a:moveTo>
                        <a:pt x="0" y="118"/>
                      </a:moveTo>
                      <a:lnTo>
                        <a:pt x="43" y="137"/>
                      </a:lnTo>
                      <a:lnTo>
                        <a:pt x="94" y="19"/>
                      </a:lnTo>
                      <a:lnTo>
                        <a:pt x="54" y="0"/>
                      </a:lnTo>
                      <a:lnTo>
                        <a:pt x="0" y="1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Freeform 107"/>
                <p:cNvSpPr/>
                <p:nvPr/>
              </p:nvSpPr>
              <p:spPr bwMode="auto">
                <a:xfrm>
                  <a:off x="9932980" y="13828977"/>
                  <a:ext cx="146668" cy="215096"/>
                </a:xfrm>
                <a:custGeom>
                  <a:avLst/>
                  <a:gdLst>
                    <a:gd name="T0" fmla="*/ 0 w 93"/>
                    <a:gd name="T1" fmla="*/ 118 h 137"/>
                    <a:gd name="T2" fmla="*/ 42 w 93"/>
                    <a:gd name="T3" fmla="*/ 137 h 137"/>
                    <a:gd name="T4" fmla="*/ 93 w 93"/>
                    <a:gd name="T5" fmla="*/ 19 h 137"/>
                    <a:gd name="T6" fmla="*/ 50 w 93"/>
                    <a:gd name="T7" fmla="*/ 0 h 137"/>
                    <a:gd name="T8" fmla="*/ 0 w 93"/>
                    <a:gd name="T9" fmla="*/ 11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137">
                      <a:moveTo>
                        <a:pt x="0" y="118"/>
                      </a:moveTo>
                      <a:lnTo>
                        <a:pt x="42" y="137"/>
                      </a:lnTo>
                      <a:lnTo>
                        <a:pt x="93" y="19"/>
                      </a:lnTo>
                      <a:lnTo>
                        <a:pt x="50" y="0"/>
                      </a:lnTo>
                      <a:lnTo>
                        <a:pt x="0" y="1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Freeform 108"/>
                <p:cNvSpPr/>
                <p:nvPr/>
              </p:nvSpPr>
              <p:spPr bwMode="auto">
                <a:xfrm>
                  <a:off x="9755780" y="13870223"/>
                  <a:ext cx="146668" cy="224875"/>
                </a:xfrm>
                <a:custGeom>
                  <a:avLst/>
                  <a:gdLst>
                    <a:gd name="T0" fmla="*/ 0 w 93"/>
                    <a:gd name="T1" fmla="*/ 118 h 137"/>
                    <a:gd name="T2" fmla="*/ 43 w 93"/>
                    <a:gd name="T3" fmla="*/ 137 h 137"/>
                    <a:gd name="T4" fmla="*/ 93 w 93"/>
                    <a:gd name="T5" fmla="*/ 19 h 137"/>
                    <a:gd name="T6" fmla="*/ 51 w 93"/>
                    <a:gd name="T7" fmla="*/ 0 h 137"/>
                    <a:gd name="T8" fmla="*/ 0 w 93"/>
                    <a:gd name="T9" fmla="*/ 11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137">
                      <a:moveTo>
                        <a:pt x="0" y="118"/>
                      </a:moveTo>
                      <a:lnTo>
                        <a:pt x="43" y="137"/>
                      </a:lnTo>
                      <a:lnTo>
                        <a:pt x="93" y="19"/>
                      </a:lnTo>
                      <a:lnTo>
                        <a:pt x="51" y="0"/>
                      </a:lnTo>
                      <a:lnTo>
                        <a:pt x="0" y="1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Freeform 109"/>
                <p:cNvSpPr/>
                <p:nvPr/>
              </p:nvSpPr>
              <p:spPr bwMode="auto">
                <a:xfrm>
                  <a:off x="9568284" y="13767262"/>
                  <a:ext cx="149928" cy="218354"/>
                </a:xfrm>
                <a:custGeom>
                  <a:avLst/>
                  <a:gdLst>
                    <a:gd name="T0" fmla="*/ 0 w 94"/>
                    <a:gd name="T1" fmla="*/ 115 h 133"/>
                    <a:gd name="T2" fmla="*/ 40 w 94"/>
                    <a:gd name="T3" fmla="*/ 133 h 133"/>
                    <a:gd name="T4" fmla="*/ 94 w 94"/>
                    <a:gd name="T5" fmla="*/ 19 h 133"/>
                    <a:gd name="T6" fmla="*/ 51 w 94"/>
                    <a:gd name="T7" fmla="*/ 0 h 133"/>
                    <a:gd name="T8" fmla="*/ 0 w 94"/>
                    <a:gd name="T9" fmla="*/ 115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133">
                      <a:moveTo>
                        <a:pt x="0" y="115"/>
                      </a:moveTo>
                      <a:lnTo>
                        <a:pt x="40" y="133"/>
                      </a:lnTo>
                      <a:lnTo>
                        <a:pt x="94" y="19"/>
                      </a:lnTo>
                      <a:lnTo>
                        <a:pt x="51" y="0"/>
                      </a:lnTo>
                      <a:lnTo>
                        <a:pt x="0" y="11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Freeform 110"/>
                <p:cNvSpPr/>
                <p:nvPr/>
              </p:nvSpPr>
              <p:spPr bwMode="auto">
                <a:xfrm>
                  <a:off x="9391315" y="13659833"/>
                  <a:ext cx="146670" cy="228133"/>
                </a:xfrm>
                <a:custGeom>
                  <a:avLst/>
                  <a:gdLst>
                    <a:gd name="T0" fmla="*/ 0 w 93"/>
                    <a:gd name="T1" fmla="*/ 115 h 133"/>
                    <a:gd name="T2" fmla="*/ 42 w 93"/>
                    <a:gd name="T3" fmla="*/ 133 h 133"/>
                    <a:gd name="T4" fmla="*/ 93 w 93"/>
                    <a:gd name="T5" fmla="*/ 18 h 133"/>
                    <a:gd name="T6" fmla="*/ 53 w 93"/>
                    <a:gd name="T7" fmla="*/ 0 h 133"/>
                    <a:gd name="T8" fmla="*/ 0 w 93"/>
                    <a:gd name="T9" fmla="*/ 115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133">
                      <a:moveTo>
                        <a:pt x="0" y="115"/>
                      </a:moveTo>
                      <a:lnTo>
                        <a:pt x="42" y="133"/>
                      </a:lnTo>
                      <a:lnTo>
                        <a:pt x="93" y="18"/>
                      </a:lnTo>
                      <a:lnTo>
                        <a:pt x="53" y="0"/>
                      </a:lnTo>
                      <a:lnTo>
                        <a:pt x="0" y="11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Freeform 111"/>
                <p:cNvSpPr/>
                <p:nvPr/>
              </p:nvSpPr>
              <p:spPr bwMode="auto">
                <a:xfrm>
                  <a:off x="9227534" y="13596024"/>
                  <a:ext cx="146670" cy="224872"/>
                </a:xfrm>
                <a:custGeom>
                  <a:avLst/>
                  <a:gdLst>
                    <a:gd name="T0" fmla="*/ 0 w 93"/>
                    <a:gd name="T1" fmla="*/ 117 h 136"/>
                    <a:gd name="T2" fmla="*/ 43 w 93"/>
                    <a:gd name="T3" fmla="*/ 136 h 136"/>
                    <a:gd name="T4" fmla="*/ 93 w 93"/>
                    <a:gd name="T5" fmla="*/ 18 h 136"/>
                    <a:gd name="T6" fmla="*/ 53 w 93"/>
                    <a:gd name="T7" fmla="*/ 0 h 136"/>
                    <a:gd name="T8" fmla="*/ 0 w 93"/>
                    <a:gd name="T9" fmla="*/ 117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136">
                      <a:moveTo>
                        <a:pt x="0" y="117"/>
                      </a:moveTo>
                      <a:lnTo>
                        <a:pt x="43" y="136"/>
                      </a:lnTo>
                      <a:lnTo>
                        <a:pt x="93" y="18"/>
                      </a:lnTo>
                      <a:lnTo>
                        <a:pt x="53" y="0"/>
                      </a:lnTo>
                      <a:lnTo>
                        <a:pt x="0" y="11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Freeform 112"/>
                <p:cNvSpPr/>
                <p:nvPr/>
              </p:nvSpPr>
              <p:spPr bwMode="auto">
                <a:xfrm>
                  <a:off x="9055897" y="13526671"/>
                  <a:ext cx="149928" cy="218354"/>
                </a:xfrm>
                <a:custGeom>
                  <a:avLst/>
                  <a:gdLst>
                    <a:gd name="T0" fmla="*/ 0 w 94"/>
                    <a:gd name="T1" fmla="*/ 117 h 136"/>
                    <a:gd name="T2" fmla="*/ 43 w 94"/>
                    <a:gd name="T3" fmla="*/ 136 h 136"/>
                    <a:gd name="T4" fmla="*/ 94 w 94"/>
                    <a:gd name="T5" fmla="*/ 18 h 136"/>
                    <a:gd name="T6" fmla="*/ 51 w 94"/>
                    <a:gd name="T7" fmla="*/ 0 h 136"/>
                    <a:gd name="T8" fmla="*/ 0 w 94"/>
                    <a:gd name="T9" fmla="*/ 117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136">
                      <a:moveTo>
                        <a:pt x="0" y="117"/>
                      </a:moveTo>
                      <a:lnTo>
                        <a:pt x="43" y="136"/>
                      </a:lnTo>
                      <a:lnTo>
                        <a:pt x="94" y="18"/>
                      </a:lnTo>
                      <a:lnTo>
                        <a:pt x="51" y="0"/>
                      </a:lnTo>
                      <a:lnTo>
                        <a:pt x="0" y="11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Freeform 113"/>
                <p:cNvSpPr/>
                <p:nvPr/>
              </p:nvSpPr>
              <p:spPr bwMode="auto">
                <a:xfrm>
                  <a:off x="8910063" y="13376962"/>
                  <a:ext cx="149928" cy="215096"/>
                </a:xfrm>
                <a:custGeom>
                  <a:avLst/>
                  <a:gdLst>
                    <a:gd name="T0" fmla="*/ 0 w 94"/>
                    <a:gd name="T1" fmla="*/ 117 h 136"/>
                    <a:gd name="T2" fmla="*/ 43 w 94"/>
                    <a:gd name="T3" fmla="*/ 136 h 136"/>
                    <a:gd name="T4" fmla="*/ 94 w 94"/>
                    <a:gd name="T5" fmla="*/ 18 h 136"/>
                    <a:gd name="T6" fmla="*/ 51 w 94"/>
                    <a:gd name="T7" fmla="*/ 0 h 136"/>
                    <a:gd name="T8" fmla="*/ 0 w 94"/>
                    <a:gd name="T9" fmla="*/ 117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136">
                      <a:moveTo>
                        <a:pt x="0" y="117"/>
                      </a:moveTo>
                      <a:lnTo>
                        <a:pt x="43" y="136"/>
                      </a:lnTo>
                      <a:lnTo>
                        <a:pt x="94" y="18"/>
                      </a:lnTo>
                      <a:lnTo>
                        <a:pt x="51" y="0"/>
                      </a:lnTo>
                      <a:lnTo>
                        <a:pt x="0" y="11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Freeform 114"/>
                <p:cNvSpPr/>
                <p:nvPr/>
              </p:nvSpPr>
              <p:spPr bwMode="auto">
                <a:xfrm>
                  <a:off x="8744326" y="13300572"/>
                  <a:ext cx="146670" cy="215096"/>
                </a:xfrm>
                <a:custGeom>
                  <a:avLst/>
                  <a:gdLst>
                    <a:gd name="T0" fmla="*/ 0 w 93"/>
                    <a:gd name="T1" fmla="*/ 115 h 134"/>
                    <a:gd name="T2" fmla="*/ 40 w 93"/>
                    <a:gd name="T3" fmla="*/ 134 h 134"/>
                    <a:gd name="T4" fmla="*/ 93 w 93"/>
                    <a:gd name="T5" fmla="*/ 19 h 134"/>
                    <a:gd name="T6" fmla="*/ 50 w 93"/>
                    <a:gd name="T7" fmla="*/ 0 h 134"/>
                    <a:gd name="T8" fmla="*/ 0 w 93"/>
                    <a:gd name="T9" fmla="*/ 115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134">
                      <a:moveTo>
                        <a:pt x="0" y="115"/>
                      </a:moveTo>
                      <a:lnTo>
                        <a:pt x="40" y="134"/>
                      </a:lnTo>
                      <a:lnTo>
                        <a:pt x="93" y="19"/>
                      </a:lnTo>
                      <a:lnTo>
                        <a:pt x="50" y="0"/>
                      </a:lnTo>
                      <a:lnTo>
                        <a:pt x="0" y="11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Freeform 115"/>
                <p:cNvSpPr/>
                <p:nvPr/>
              </p:nvSpPr>
              <p:spPr bwMode="auto">
                <a:xfrm>
                  <a:off x="10951940" y="14350346"/>
                  <a:ext cx="153186" cy="218354"/>
                </a:xfrm>
                <a:custGeom>
                  <a:avLst/>
                  <a:gdLst>
                    <a:gd name="T0" fmla="*/ 0 w 93"/>
                    <a:gd name="T1" fmla="*/ 118 h 136"/>
                    <a:gd name="T2" fmla="*/ 43 w 93"/>
                    <a:gd name="T3" fmla="*/ 136 h 136"/>
                    <a:gd name="T4" fmla="*/ 93 w 93"/>
                    <a:gd name="T5" fmla="*/ 19 h 136"/>
                    <a:gd name="T6" fmla="*/ 53 w 93"/>
                    <a:gd name="T7" fmla="*/ 0 h 136"/>
                    <a:gd name="T8" fmla="*/ 0 w 93"/>
                    <a:gd name="T9" fmla="*/ 118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136">
                      <a:moveTo>
                        <a:pt x="0" y="118"/>
                      </a:moveTo>
                      <a:lnTo>
                        <a:pt x="43" y="136"/>
                      </a:lnTo>
                      <a:lnTo>
                        <a:pt x="93" y="19"/>
                      </a:lnTo>
                      <a:lnTo>
                        <a:pt x="53" y="0"/>
                      </a:lnTo>
                      <a:lnTo>
                        <a:pt x="0" y="1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Freeform 116"/>
                <p:cNvSpPr/>
                <p:nvPr/>
              </p:nvSpPr>
              <p:spPr bwMode="auto">
                <a:xfrm>
                  <a:off x="10784383" y="14283892"/>
                  <a:ext cx="153188" cy="215096"/>
                </a:xfrm>
                <a:custGeom>
                  <a:avLst/>
                  <a:gdLst>
                    <a:gd name="T0" fmla="*/ 0 w 93"/>
                    <a:gd name="T1" fmla="*/ 118 h 136"/>
                    <a:gd name="T2" fmla="*/ 43 w 93"/>
                    <a:gd name="T3" fmla="*/ 136 h 136"/>
                    <a:gd name="T4" fmla="*/ 93 w 93"/>
                    <a:gd name="T5" fmla="*/ 19 h 136"/>
                    <a:gd name="T6" fmla="*/ 51 w 93"/>
                    <a:gd name="T7" fmla="*/ 0 h 136"/>
                    <a:gd name="T8" fmla="*/ 0 w 93"/>
                    <a:gd name="T9" fmla="*/ 118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136">
                      <a:moveTo>
                        <a:pt x="0" y="118"/>
                      </a:moveTo>
                      <a:lnTo>
                        <a:pt x="43" y="136"/>
                      </a:lnTo>
                      <a:lnTo>
                        <a:pt x="93" y="19"/>
                      </a:lnTo>
                      <a:lnTo>
                        <a:pt x="51" y="0"/>
                      </a:lnTo>
                      <a:lnTo>
                        <a:pt x="0" y="1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Freeform 117"/>
                <p:cNvSpPr/>
                <p:nvPr/>
              </p:nvSpPr>
              <p:spPr bwMode="auto">
                <a:xfrm>
                  <a:off x="10614370" y="14228001"/>
                  <a:ext cx="153186" cy="237911"/>
                </a:xfrm>
                <a:custGeom>
                  <a:avLst/>
                  <a:gdLst>
                    <a:gd name="T0" fmla="*/ 0 w 94"/>
                    <a:gd name="T1" fmla="*/ 118 h 136"/>
                    <a:gd name="T2" fmla="*/ 43 w 94"/>
                    <a:gd name="T3" fmla="*/ 136 h 136"/>
                    <a:gd name="T4" fmla="*/ 94 w 94"/>
                    <a:gd name="T5" fmla="*/ 19 h 136"/>
                    <a:gd name="T6" fmla="*/ 51 w 94"/>
                    <a:gd name="T7" fmla="*/ 0 h 136"/>
                    <a:gd name="T8" fmla="*/ 0 w 94"/>
                    <a:gd name="T9" fmla="*/ 118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136">
                      <a:moveTo>
                        <a:pt x="0" y="118"/>
                      </a:moveTo>
                      <a:lnTo>
                        <a:pt x="43" y="136"/>
                      </a:lnTo>
                      <a:lnTo>
                        <a:pt x="94" y="19"/>
                      </a:lnTo>
                      <a:lnTo>
                        <a:pt x="51" y="0"/>
                      </a:lnTo>
                      <a:lnTo>
                        <a:pt x="0" y="1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Freeform 118"/>
                <p:cNvSpPr/>
                <p:nvPr/>
              </p:nvSpPr>
              <p:spPr bwMode="auto">
                <a:xfrm>
                  <a:off x="10444169" y="14175101"/>
                  <a:ext cx="153186" cy="215096"/>
                </a:xfrm>
                <a:custGeom>
                  <a:avLst/>
                  <a:gdLst>
                    <a:gd name="T0" fmla="*/ 0 w 93"/>
                    <a:gd name="T1" fmla="*/ 114 h 133"/>
                    <a:gd name="T2" fmla="*/ 40 w 93"/>
                    <a:gd name="T3" fmla="*/ 133 h 133"/>
                    <a:gd name="T4" fmla="*/ 93 w 93"/>
                    <a:gd name="T5" fmla="*/ 18 h 133"/>
                    <a:gd name="T6" fmla="*/ 50 w 93"/>
                    <a:gd name="T7" fmla="*/ 0 h 133"/>
                    <a:gd name="T8" fmla="*/ 0 w 93"/>
                    <a:gd name="T9" fmla="*/ 114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133">
                      <a:moveTo>
                        <a:pt x="0" y="114"/>
                      </a:moveTo>
                      <a:lnTo>
                        <a:pt x="40" y="133"/>
                      </a:lnTo>
                      <a:lnTo>
                        <a:pt x="93" y="18"/>
                      </a:lnTo>
                      <a:lnTo>
                        <a:pt x="50" y="0"/>
                      </a:lnTo>
                      <a:lnTo>
                        <a:pt x="0" y="11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Freeform 119"/>
                <p:cNvSpPr/>
                <p:nvPr/>
              </p:nvSpPr>
              <p:spPr bwMode="auto">
                <a:xfrm>
                  <a:off x="10268335" y="14080612"/>
                  <a:ext cx="149928" cy="211836"/>
                </a:xfrm>
                <a:custGeom>
                  <a:avLst/>
                  <a:gdLst>
                    <a:gd name="T0" fmla="*/ 0 w 94"/>
                    <a:gd name="T1" fmla="*/ 114 h 133"/>
                    <a:gd name="T2" fmla="*/ 43 w 94"/>
                    <a:gd name="T3" fmla="*/ 133 h 133"/>
                    <a:gd name="T4" fmla="*/ 94 w 94"/>
                    <a:gd name="T5" fmla="*/ 18 h 133"/>
                    <a:gd name="T6" fmla="*/ 53 w 94"/>
                    <a:gd name="T7" fmla="*/ 0 h 133"/>
                    <a:gd name="T8" fmla="*/ 0 w 94"/>
                    <a:gd name="T9" fmla="*/ 114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133">
                      <a:moveTo>
                        <a:pt x="0" y="114"/>
                      </a:moveTo>
                      <a:lnTo>
                        <a:pt x="43" y="133"/>
                      </a:lnTo>
                      <a:lnTo>
                        <a:pt x="94" y="18"/>
                      </a:lnTo>
                      <a:lnTo>
                        <a:pt x="53" y="0"/>
                      </a:lnTo>
                      <a:lnTo>
                        <a:pt x="0" y="11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Freeform 120"/>
                <p:cNvSpPr/>
                <p:nvPr/>
              </p:nvSpPr>
              <p:spPr bwMode="auto">
                <a:xfrm>
                  <a:off x="8476588" y="13655303"/>
                  <a:ext cx="2959449" cy="1440494"/>
                </a:xfrm>
                <a:custGeom>
                  <a:avLst/>
                  <a:gdLst>
                    <a:gd name="T0" fmla="*/ 0 w 1839"/>
                    <a:gd name="T1" fmla="*/ 85 h 884"/>
                    <a:gd name="T2" fmla="*/ 1801 w 1839"/>
                    <a:gd name="T3" fmla="*/ 884 h 884"/>
                    <a:gd name="T4" fmla="*/ 1839 w 1839"/>
                    <a:gd name="T5" fmla="*/ 799 h 884"/>
                    <a:gd name="T6" fmla="*/ 40 w 1839"/>
                    <a:gd name="T7" fmla="*/ 0 h 884"/>
                    <a:gd name="T8" fmla="*/ 0 w 1839"/>
                    <a:gd name="T9" fmla="*/ 85 h 8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39" h="884">
                      <a:moveTo>
                        <a:pt x="0" y="85"/>
                      </a:moveTo>
                      <a:lnTo>
                        <a:pt x="1801" y="884"/>
                      </a:lnTo>
                      <a:lnTo>
                        <a:pt x="1839" y="799"/>
                      </a:lnTo>
                      <a:lnTo>
                        <a:pt x="40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solidFill>
                  <a:srgbClr val="009AA0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1" name="组合 10"/>
              <p:cNvGrpSpPr>
                <a:grpSpLocks noChangeAspect="1"/>
              </p:cNvGrpSpPr>
              <p:nvPr/>
            </p:nvGrpSpPr>
            <p:grpSpPr bwMode="auto">
              <a:xfrm rot="1440000">
                <a:off x="1780531" y="3987921"/>
                <a:ext cx="2023324" cy="275820"/>
                <a:chOff x="7840662" y="3743961"/>
                <a:chExt cx="3330575" cy="454025"/>
              </a:xfrm>
            </p:grpSpPr>
            <p:sp>
              <p:nvSpPr>
                <p:cNvPr id="12" name="Freeform 97"/>
                <p:cNvSpPr/>
                <p:nvPr/>
              </p:nvSpPr>
              <p:spPr bwMode="auto">
                <a:xfrm>
                  <a:off x="8485468" y="3815750"/>
                  <a:ext cx="1972942" cy="329286"/>
                </a:xfrm>
                <a:custGeom>
                  <a:avLst/>
                  <a:gdLst>
                    <a:gd name="T0" fmla="*/ 2 w 1257"/>
                    <a:gd name="T1" fmla="*/ 0 h 240"/>
                    <a:gd name="T2" fmla="*/ 0 w 1257"/>
                    <a:gd name="T3" fmla="*/ 219 h 240"/>
                    <a:gd name="T4" fmla="*/ 1254 w 1257"/>
                    <a:gd name="T5" fmla="*/ 240 h 240"/>
                    <a:gd name="T6" fmla="*/ 1257 w 1257"/>
                    <a:gd name="T7" fmla="*/ 21 h 240"/>
                    <a:gd name="T8" fmla="*/ 2 w 1257"/>
                    <a:gd name="T9" fmla="*/ 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57" h="240">
                      <a:moveTo>
                        <a:pt x="2" y="0"/>
                      </a:moveTo>
                      <a:lnTo>
                        <a:pt x="0" y="219"/>
                      </a:lnTo>
                      <a:lnTo>
                        <a:pt x="1254" y="240"/>
                      </a:lnTo>
                      <a:lnTo>
                        <a:pt x="1257" y="21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E79C5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3" name="Freeform 98"/>
                <p:cNvSpPr/>
                <p:nvPr/>
              </p:nvSpPr>
              <p:spPr bwMode="auto">
                <a:xfrm>
                  <a:off x="8485468" y="3815750"/>
                  <a:ext cx="1972942" cy="329286"/>
                </a:xfrm>
                <a:custGeom>
                  <a:avLst/>
                  <a:gdLst>
                    <a:gd name="T0" fmla="*/ 2 w 1257"/>
                    <a:gd name="T1" fmla="*/ 0 h 240"/>
                    <a:gd name="T2" fmla="*/ 0 w 1257"/>
                    <a:gd name="T3" fmla="*/ 219 h 240"/>
                    <a:gd name="T4" fmla="*/ 1254 w 1257"/>
                    <a:gd name="T5" fmla="*/ 240 h 240"/>
                    <a:gd name="T6" fmla="*/ 1257 w 1257"/>
                    <a:gd name="T7" fmla="*/ 21 h 240"/>
                    <a:gd name="T8" fmla="*/ 2 w 1257"/>
                    <a:gd name="T9" fmla="*/ 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57" h="240">
                      <a:moveTo>
                        <a:pt x="2" y="0"/>
                      </a:moveTo>
                      <a:lnTo>
                        <a:pt x="0" y="219"/>
                      </a:lnTo>
                      <a:lnTo>
                        <a:pt x="1254" y="240"/>
                      </a:lnTo>
                      <a:lnTo>
                        <a:pt x="1257" y="21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Freeform 99"/>
                <p:cNvSpPr/>
                <p:nvPr/>
              </p:nvSpPr>
              <p:spPr bwMode="auto">
                <a:xfrm>
                  <a:off x="10843374" y="3745238"/>
                  <a:ext cx="324033" cy="452115"/>
                </a:xfrm>
                <a:custGeom>
                  <a:avLst/>
                  <a:gdLst>
                    <a:gd name="T0" fmla="*/ 1 w 77"/>
                    <a:gd name="T1" fmla="*/ 19 h 107"/>
                    <a:gd name="T2" fmla="*/ 0 w 77"/>
                    <a:gd name="T3" fmla="*/ 91 h 107"/>
                    <a:gd name="T4" fmla="*/ 74 w 77"/>
                    <a:gd name="T5" fmla="*/ 53 h 107"/>
                    <a:gd name="T6" fmla="*/ 1 w 77"/>
                    <a:gd name="T7" fmla="*/ 19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7" h="107">
                      <a:moveTo>
                        <a:pt x="1" y="19"/>
                      </a:moveTo>
                      <a:cubicBezTo>
                        <a:pt x="0" y="91"/>
                        <a:pt x="0" y="91"/>
                        <a:pt x="0" y="91"/>
                      </a:cubicBezTo>
                      <a:cubicBezTo>
                        <a:pt x="0" y="91"/>
                        <a:pt x="72" y="107"/>
                        <a:pt x="74" y="53"/>
                      </a:cubicBezTo>
                      <a:cubicBezTo>
                        <a:pt x="77" y="0"/>
                        <a:pt x="1" y="19"/>
                        <a:pt x="1" y="19"/>
                      </a:cubicBezTo>
                      <a:close/>
                    </a:path>
                  </a:pathLst>
                </a:custGeom>
                <a:solidFill>
                  <a:srgbClr val="F2798D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pic>
              <p:nvPicPr>
                <p:cNvPr id="15" name="Picture 100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467725" y="3824924"/>
                  <a:ext cx="2033588" cy="2286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6" name="Freeform 101"/>
                <p:cNvSpPr/>
                <p:nvPr/>
              </p:nvSpPr>
              <p:spPr bwMode="auto">
                <a:xfrm>
                  <a:off x="10460140" y="3819924"/>
                  <a:ext cx="431173" cy="318832"/>
                </a:xfrm>
                <a:custGeom>
                  <a:avLst/>
                  <a:gdLst>
                    <a:gd name="T0" fmla="*/ 0 w 272"/>
                    <a:gd name="T1" fmla="*/ 235 h 240"/>
                    <a:gd name="T2" fmla="*/ 270 w 272"/>
                    <a:gd name="T3" fmla="*/ 240 h 240"/>
                    <a:gd name="T4" fmla="*/ 272 w 272"/>
                    <a:gd name="T5" fmla="*/ 5 h 240"/>
                    <a:gd name="T6" fmla="*/ 3 w 272"/>
                    <a:gd name="T7" fmla="*/ 0 h 240"/>
                    <a:gd name="T8" fmla="*/ 0 w 272"/>
                    <a:gd name="T9" fmla="*/ 235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2" h="240">
                      <a:moveTo>
                        <a:pt x="0" y="235"/>
                      </a:moveTo>
                      <a:lnTo>
                        <a:pt x="270" y="240"/>
                      </a:lnTo>
                      <a:lnTo>
                        <a:pt x="272" y="5"/>
                      </a:lnTo>
                      <a:lnTo>
                        <a:pt x="3" y="0"/>
                      </a:lnTo>
                      <a:lnTo>
                        <a:pt x="0" y="235"/>
                      </a:lnTo>
                      <a:close/>
                    </a:path>
                  </a:pathLst>
                </a:custGeom>
                <a:solidFill>
                  <a:srgbClr val="85937C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Freeform 102"/>
                <p:cNvSpPr/>
                <p:nvPr/>
              </p:nvSpPr>
              <p:spPr bwMode="auto">
                <a:xfrm>
                  <a:off x="10471202" y="3946511"/>
                  <a:ext cx="415493" cy="182937"/>
                </a:xfrm>
                <a:custGeom>
                  <a:avLst/>
                  <a:gdLst>
                    <a:gd name="T0" fmla="*/ 0 w 262"/>
                    <a:gd name="T1" fmla="*/ 114 h 117"/>
                    <a:gd name="T2" fmla="*/ 262 w 262"/>
                    <a:gd name="T3" fmla="*/ 117 h 117"/>
                    <a:gd name="T4" fmla="*/ 262 w 262"/>
                    <a:gd name="T5" fmla="*/ 5 h 117"/>
                    <a:gd name="T6" fmla="*/ 3 w 262"/>
                    <a:gd name="T7" fmla="*/ 0 h 117"/>
                    <a:gd name="T8" fmla="*/ 0 w 262"/>
                    <a:gd name="T9" fmla="*/ 114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2" h="117">
                      <a:moveTo>
                        <a:pt x="0" y="114"/>
                      </a:moveTo>
                      <a:lnTo>
                        <a:pt x="262" y="117"/>
                      </a:lnTo>
                      <a:lnTo>
                        <a:pt x="262" y="5"/>
                      </a:lnTo>
                      <a:lnTo>
                        <a:pt x="3" y="0"/>
                      </a:lnTo>
                      <a:lnTo>
                        <a:pt x="0" y="114"/>
                      </a:lnTo>
                      <a:close/>
                    </a:path>
                  </a:pathLst>
                </a:custGeom>
                <a:solidFill>
                  <a:srgbClr val="9DA597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Freeform 103"/>
                <p:cNvSpPr/>
                <p:nvPr/>
              </p:nvSpPr>
              <p:spPr bwMode="auto">
                <a:xfrm>
                  <a:off x="8090880" y="3783309"/>
                  <a:ext cx="397201" cy="305765"/>
                </a:xfrm>
                <a:custGeom>
                  <a:avLst/>
                  <a:gdLst>
                    <a:gd name="T0" fmla="*/ 0 w 250"/>
                    <a:gd name="T1" fmla="*/ 133 h 219"/>
                    <a:gd name="T2" fmla="*/ 248 w 250"/>
                    <a:gd name="T3" fmla="*/ 219 h 219"/>
                    <a:gd name="T4" fmla="*/ 250 w 250"/>
                    <a:gd name="T5" fmla="*/ 0 h 219"/>
                    <a:gd name="T6" fmla="*/ 0 w 250"/>
                    <a:gd name="T7" fmla="*/ 64 h 219"/>
                    <a:gd name="T8" fmla="*/ 0 w 250"/>
                    <a:gd name="T9" fmla="*/ 133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0" h="219">
                      <a:moveTo>
                        <a:pt x="0" y="133"/>
                      </a:moveTo>
                      <a:lnTo>
                        <a:pt x="248" y="219"/>
                      </a:lnTo>
                      <a:lnTo>
                        <a:pt x="250" y="0"/>
                      </a:lnTo>
                      <a:lnTo>
                        <a:pt x="0" y="64"/>
                      </a:lnTo>
                      <a:lnTo>
                        <a:pt x="0" y="133"/>
                      </a:lnTo>
                      <a:close/>
                    </a:path>
                  </a:pathLst>
                </a:custGeom>
                <a:solidFill>
                  <a:srgbClr val="F4B68C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Freeform 104"/>
                <p:cNvSpPr/>
                <p:nvPr/>
              </p:nvSpPr>
              <p:spPr bwMode="auto">
                <a:xfrm>
                  <a:off x="7841400" y="3863345"/>
                  <a:ext cx="250864" cy="109762"/>
                </a:xfrm>
                <a:custGeom>
                  <a:avLst/>
                  <a:gdLst>
                    <a:gd name="T0" fmla="*/ 0 w 59"/>
                    <a:gd name="T1" fmla="*/ 13 h 28"/>
                    <a:gd name="T2" fmla="*/ 59 w 59"/>
                    <a:gd name="T3" fmla="*/ 28 h 28"/>
                    <a:gd name="T4" fmla="*/ 59 w 59"/>
                    <a:gd name="T5" fmla="*/ 2 h 28"/>
                    <a:gd name="T6" fmla="*/ 0 w 59"/>
                    <a:gd name="T7" fmla="*/ 13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9" h="28">
                      <a:moveTo>
                        <a:pt x="0" y="13"/>
                      </a:moveTo>
                      <a:cubicBezTo>
                        <a:pt x="0" y="26"/>
                        <a:pt x="59" y="28"/>
                        <a:pt x="59" y="28"/>
                      </a:cubicBezTo>
                      <a:cubicBezTo>
                        <a:pt x="59" y="2"/>
                        <a:pt x="59" y="2"/>
                        <a:pt x="59" y="2"/>
                      </a:cubicBezTo>
                      <a:cubicBezTo>
                        <a:pt x="59" y="2"/>
                        <a:pt x="0" y="0"/>
                        <a:pt x="0" y="13"/>
                      </a:cubicBezTo>
                      <a:close/>
                    </a:path>
                  </a:pathLst>
                </a:custGeom>
                <a:solidFill>
                  <a:srgbClr val="5D5D5D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6" name="文本框 5"/>
            <p:cNvSpPr txBox="1">
              <a:spLocks noChangeArrowheads="1"/>
            </p:cNvSpPr>
            <p:nvPr/>
          </p:nvSpPr>
          <p:spPr bwMode="auto">
            <a:xfrm>
              <a:off x="4770444" y="2144469"/>
              <a:ext cx="3900483" cy="92400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dist" eaLnBrk="1" hangingPunct="1">
                <a:defRPr/>
              </a:pPr>
              <a:r>
                <a:rPr lang="en-US" altLang="zh-CN" sz="5400" b="1" dirty="0">
                  <a:solidFill>
                    <a:srgbClr val="404040"/>
                  </a:solidFill>
                  <a:latin typeface="方正粗黑繁体" panose="03000509000000000000" charset="-122"/>
                  <a:ea typeface="方正粗黑繁体" panose="03000509000000000000" charset="-122"/>
                  <a:cs typeface="Times New Roman" panose="02020603050405020304" pitchFamily="18" charset="0"/>
                </a:rPr>
                <a:t>THANKS</a:t>
              </a:r>
              <a:endParaRPr lang="zh-CN" altLang="en-US" sz="5400" b="1">
                <a:solidFill>
                  <a:srgbClr val="404040"/>
                </a:solidFill>
                <a:latin typeface="方正粗黑繁体" panose="03000509000000000000" charset="-122"/>
                <a:ea typeface="方正粗黑繁体" panose="03000509000000000000" charset="-122"/>
                <a:cs typeface="Times New Roman" panose="02020603050405020304" pitchFamily="18" charset="0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18432" y="913572"/>
              <a:ext cx="2045984" cy="10889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175"/>
            <a:ext cx="9144000" cy="5143500"/>
          </a:xfrm>
          <a:prstGeom prst="rect">
            <a:avLst/>
          </a:prstGeom>
          <a:solidFill>
            <a:srgbClr val="22C0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-122238"/>
            <a:ext cx="9242425" cy="5413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63677" y="195263"/>
            <a:ext cx="1276284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3175"/>
            <a:ext cx="9144000" cy="5143500"/>
          </a:xfrm>
          <a:prstGeom prst="rect">
            <a:avLst/>
          </a:prstGeom>
          <a:solidFill>
            <a:srgbClr val="22C0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-122238"/>
            <a:ext cx="9242425" cy="5413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63677" y="195263"/>
            <a:ext cx="1276284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rcRect l="-18964" t="-37852"/>
          <a:stretch>
            <a:fillRect/>
          </a:stretch>
        </p:blipFill>
        <p:spPr>
          <a:xfrm rot="5400000">
            <a:off x="91229" y="-327791"/>
            <a:ext cx="1149183" cy="1331641"/>
          </a:xfrm>
          <a:custGeom>
            <a:avLst/>
            <a:gdLst>
              <a:gd name="connsiteX0" fmla="*/ 1530865 w 1584176"/>
              <a:gd name="connsiteY0" fmla="*/ 504056 h 1835698"/>
              <a:gd name="connsiteX1" fmla="*/ 1584176 w 1584176"/>
              <a:gd name="connsiteY1" fmla="*/ 504056 h 1835698"/>
              <a:gd name="connsiteX2" fmla="*/ 1584176 w 1584176"/>
              <a:gd name="connsiteY2" fmla="*/ 509734 h 1835698"/>
              <a:gd name="connsiteX3" fmla="*/ 1360684 w 1584176"/>
              <a:gd name="connsiteY3" fmla="*/ 558643 h 1835698"/>
              <a:gd name="connsiteX4" fmla="*/ 1368152 w 1584176"/>
              <a:gd name="connsiteY4" fmla="*/ 504056 h 1835698"/>
              <a:gd name="connsiteX5" fmla="*/ 1530865 w 1584176"/>
              <a:gd name="connsiteY5" fmla="*/ 504056 h 1835698"/>
              <a:gd name="connsiteX6" fmla="*/ 1411472 w 1584176"/>
              <a:gd name="connsiteY6" fmla="*/ 529520 h 1835698"/>
              <a:gd name="connsiteX7" fmla="*/ 252534 w 1584176"/>
              <a:gd name="connsiteY7" fmla="*/ 1835698 h 1835698"/>
              <a:gd name="connsiteX8" fmla="*/ 252534 w 1584176"/>
              <a:gd name="connsiteY8" fmla="*/ 892196 h 1835698"/>
              <a:gd name="connsiteX9" fmla="*/ 301603 w 1584176"/>
              <a:gd name="connsiteY9" fmla="*/ 922027 h 1835698"/>
              <a:gd name="connsiteX10" fmla="*/ 684076 w 1584176"/>
              <a:gd name="connsiteY10" fmla="*/ 1008112 h 1835698"/>
              <a:gd name="connsiteX11" fmla="*/ 1167791 w 1584176"/>
              <a:gd name="connsiteY11" fmla="*/ 860477 h 1835698"/>
              <a:gd name="connsiteX12" fmla="*/ 1226007 w 1584176"/>
              <a:gd name="connsiteY12" fmla="*/ 808487 h 1835698"/>
              <a:gd name="connsiteX13" fmla="*/ 1224136 w 1584176"/>
              <a:gd name="connsiteY13" fmla="*/ 828092 h 1835698"/>
              <a:gd name="connsiteX14" fmla="*/ 1530865 w 1584176"/>
              <a:gd name="connsiteY14" fmla="*/ 1152128 h 1835698"/>
              <a:gd name="connsiteX15" fmla="*/ 1584176 w 1584176"/>
              <a:gd name="connsiteY15" fmla="*/ 1146451 h 1835698"/>
              <a:gd name="connsiteX16" fmla="*/ 1584176 w 1584176"/>
              <a:gd name="connsiteY16" fmla="*/ 1835698 h 1835698"/>
              <a:gd name="connsiteX17" fmla="*/ 0 w 1584176"/>
              <a:gd name="connsiteY17" fmla="*/ 504056 h 1835698"/>
              <a:gd name="connsiteX18" fmla="*/ 684076 w 1584176"/>
              <a:gd name="connsiteY18" fmla="*/ 0 h 1835698"/>
              <a:gd name="connsiteX19" fmla="*/ 1368152 w 1584176"/>
              <a:gd name="connsiteY19" fmla="*/ 504056 h 1835698"/>
              <a:gd name="connsiteX20" fmla="*/ 252534 w 1584176"/>
              <a:gd name="connsiteY20" fmla="*/ 504056 h 1835698"/>
              <a:gd name="connsiteX21" fmla="*/ 252534 w 1584176"/>
              <a:gd name="connsiteY21" fmla="*/ 892196 h 1835698"/>
              <a:gd name="connsiteX22" fmla="*/ 200361 w 1584176"/>
              <a:gd name="connsiteY22" fmla="*/ 860477 h 1835698"/>
              <a:gd name="connsiteX23" fmla="*/ 0 w 1584176"/>
              <a:gd name="connsiteY23" fmla="*/ 504056 h 1835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584176" h="1835698">
                <a:moveTo>
                  <a:pt x="1530865" y="504056"/>
                </a:moveTo>
                <a:lnTo>
                  <a:pt x="1584176" y="504056"/>
                </a:lnTo>
                <a:lnTo>
                  <a:pt x="1584176" y="509734"/>
                </a:lnTo>
                <a:close/>
                <a:moveTo>
                  <a:pt x="1360684" y="558643"/>
                </a:moveTo>
                <a:lnTo>
                  <a:pt x="1368152" y="504056"/>
                </a:lnTo>
                <a:lnTo>
                  <a:pt x="1530865" y="504056"/>
                </a:lnTo>
                <a:cubicBezTo>
                  <a:pt x="1488515" y="504056"/>
                  <a:pt x="1448169" y="513123"/>
                  <a:pt x="1411472" y="529520"/>
                </a:cubicBezTo>
                <a:close/>
                <a:moveTo>
                  <a:pt x="252534" y="1835698"/>
                </a:moveTo>
                <a:lnTo>
                  <a:pt x="252534" y="892196"/>
                </a:lnTo>
                <a:lnTo>
                  <a:pt x="301603" y="922027"/>
                </a:lnTo>
                <a:cubicBezTo>
                  <a:pt x="410782" y="976377"/>
                  <a:pt x="542399" y="1008112"/>
                  <a:pt x="684076" y="1008112"/>
                </a:cubicBezTo>
                <a:cubicBezTo>
                  <a:pt x="872978" y="1008112"/>
                  <a:pt x="1043997" y="951694"/>
                  <a:pt x="1167791" y="860477"/>
                </a:cubicBezTo>
                <a:lnTo>
                  <a:pt x="1226007" y="808487"/>
                </a:lnTo>
                <a:lnTo>
                  <a:pt x="1224136" y="828092"/>
                </a:lnTo>
                <a:cubicBezTo>
                  <a:pt x="1224136" y="1007052"/>
                  <a:pt x="1361463" y="1152128"/>
                  <a:pt x="1530865" y="1152128"/>
                </a:cubicBezTo>
                <a:lnTo>
                  <a:pt x="1584176" y="1146451"/>
                </a:lnTo>
                <a:lnTo>
                  <a:pt x="1584176" y="1835698"/>
                </a:lnTo>
                <a:close/>
                <a:moveTo>
                  <a:pt x="0" y="504056"/>
                </a:moveTo>
                <a:cubicBezTo>
                  <a:pt x="0" y="225674"/>
                  <a:pt x="306271" y="0"/>
                  <a:pt x="684076" y="0"/>
                </a:cubicBezTo>
                <a:cubicBezTo>
                  <a:pt x="1061881" y="0"/>
                  <a:pt x="1368152" y="225674"/>
                  <a:pt x="1368152" y="504056"/>
                </a:cubicBezTo>
                <a:lnTo>
                  <a:pt x="252534" y="504056"/>
                </a:lnTo>
                <a:lnTo>
                  <a:pt x="252534" y="892196"/>
                </a:lnTo>
                <a:lnTo>
                  <a:pt x="200361" y="860477"/>
                </a:lnTo>
                <a:cubicBezTo>
                  <a:pt x="76568" y="769261"/>
                  <a:pt x="0" y="643247"/>
                  <a:pt x="0" y="504056"/>
                </a:cubicBez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 bwMode="auto">
          <a:xfrm>
            <a:off x="-15875" y="207963"/>
            <a:ext cx="9159875" cy="4935537"/>
            <a:chOff x="-15864" y="207562"/>
            <a:chExt cx="9159865" cy="4935938"/>
          </a:xfrm>
        </p:grpSpPr>
        <p:sp>
          <p:nvSpPr>
            <p:cNvPr id="3" name="任意多边形 43"/>
            <p:cNvSpPr/>
            <p:nvPr/>
          </p:nvSpPr>
          <p:spPr>
            <a:xfrm>
              <a:off x="-15864" y="3065294"/>
              <a:ext cx="9159865" cy="2078206"/>
            </a:xfrm>
            <a:custGeom>
              <a:avLst/>
              <a:gdLst>
                <a:gd name="connsiteX0" fmla="*/ 0 w 12213154"/>
                <a:gd name="connsiteY0" fmla="*/ 2586699 h 2770197"/>
                <a:gd name="connsiteX1" fmla="*/ 60560 w 12213154"/>
                <a:gd name="connsiteY1" fmla="*/ 2594946 h 2770197"/>
                <a:gd name="connsiteX2" fmla="*/ 2940804 w 12213154"/>
                <a:gd name="connsiteY2" fmla="*/ 2770197 h 2770197"/>
                <a:gd name="connsiteX3" fmla="*/ 0 w 12213154"/>
                <a:gd name="connsiteY3" fmla="*/ 2770197 h 2770197"/>
                <a:gd name="connsiteX4" fmla="*/ 12213154 w 12213154"/>
                <a:gd name="connsiteY4" fmla="*/ 0 h 2770197"/>
                <a:gd name="connsiteX5" fmla="*/ 12213154 w 12213154"/>
                <a:gd name="connsiteY5" fmla="*/ 2770197 h 2770197"/>
                <a:gd name="connsiteX6" fmla="*/ 2940804 w 12213154"/>
                <a:gd name="connsiteY6" fmla="*/ 2770197 h 2770197"/>
                <a:gd name="connsiteX7" fmla="*/ 12191096 w 12213154"/>
                <a:gd name="connsiteY7" fmla="*/ 31262 h 2770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13154" h="2770197">
                  <a:moveTo>
                    <a:pt x="0" y="2586699"/>
                  </a:moveTo>
                  <a:lnTo>
                    <a:pt x="60560" y="2594946"/>
                  </a:lnTo>
                  <a:cubicBezTo>
                    <a:pt x="970428" y="2708841"/>
                    <a:pt x="1937812" y="2770197"/>
                    <a:pt x="2940804" y="2770197"/>
                  </a:cubicBezTo>
                  <a:lnTo>
                    <a:pt x="0" y="2770197"/>
                  </a:lnTo>
                  <a:close/>
                  <a:moveTo>
                    <a:pt x="12213154" y="0"/>
                  </a:moveTo>
                  <a:lnTo>
                    <a:pt x="12213154" y="2770197"/>
                  </a:lnTo>
                  <a:lnTo>
                    <a:pt x="2940804" y="2770197"/>
                  </a:lnTo>
                  <a:cubicBezTo>
                    <a:pt x="7287102" y="2770197"/>
                    <a:pt x="10964770" y="1618062"/>
                    <a:pt x="12191096" y="31262"/>
                  </a:cubicBezTo>
                  <a:close/>
                </a:path>
              </a:pathLst>
            </a:custGeom>
            <a:solidFill>
              <a:srgbClr val="21B8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  <p:grpSp>
          <p:nvGrpSpPr>
            <p:cNvPr id="4" name="组合 3"/>
            <p:cNvGrpSpPr/>
            <p:nvPr/>
          </p:nvGrpSpPr>
          <p:grpSpPr bwMode="auto">
            <a:xfrm rot="-1291772">
              <a:off x="4773844" y="2066086"/>
              <a:ext cx="921544" cy="1913811"/>
              <a:chOff x="10922634" y="3936050"/>
              <a:chExt cx="1228725" cy="2551748"/>
            </a:xfrm>
          </p:grpSpPr>
          <p:grpSp>
            <p:nvGrpSpPr>
              <p:cNvPr id="36" name="组合 35"/>
              <p:cNvGrpSpPr/>
              <p:nvPr/>
            </p:nvGrpSpPr>
            <p:grpSpPr bwMode="auto">
              <a:xfrm>
                <a:off x="11029950" y="4058923"/>
                <a:ext cx="1033462" cy="2428875"/>
                <a:chOff x="10836275" y="9112251"/>
                <a:chExt cx="1033462" cy="2428875"/>
              </a:xfrm>
            </p:grpSpPr>
            <p:sp>
              <p:nvSpPr>
                <p:cNvPr id="38" name="Freeform 138"/>
                <p:cNvSpPr/>
                <p:nvPr/>
              </p:nvSpPr>
              <p:spPr bwMode="auto">
                <a:xfrm>
                  <a:off x="11347733" y="10095175"/>
                  <a:ext cx="190500" cy="141829"/>
                </a:xfrm>
                <a:custGeom>
                  <a:avLst/>
                  <a:gdLst>
                    <a:gd name="T0" fmla="*/ 0 w 123"/>
                    <a:gd name="T1" fmla="*/ 19 h 91"/>
                    <a:gd name="T2" fmla="*/ 13 w 123"/>
                    <a:gd name="T3" fmla="*/ 91 h 91"/>
                    <a:gd name="T4" fmla="*/ 123 w 123"/>
                    <a:gd name="T5" fmla="*/ 72 h 91"/>
                    <a:gd name="T6" fmla="*/ 109 w 123"/>
                    <a:gd name="T7" fmla="*/ 0 h 91"/>
                    <a:gd name="T8" fmla="*/ 0 w 123"/>
                    <a:gd name="T9" fmla="*/ 19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3" h="91">
                      <a:moveTo>
                        <a:pt x="0" y="19"/>
                      </a:moveTo>
                      <a:lnTo>
                        <a:pt x="13" y="91"/>
                      </a:lnTo>
                      <a:lnTo>
                        <a:pt x="123" y="72"/>
                      </a:lnTo>
                      <a:lnTo>
                        <a:pt x="109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Freeform 139"/>
                <p:cNvSpPr>
                  <a:spLocks noEditPoints="1"/>
                </p:cNvSpPr>
                <p:nvPr/>
              </p:nvSpPr>
              <p:spPr bwMode="auto">
                <a:xfrm>
                  <a:off x="10819917" y="9097534"/>
                  <a:ext cx="768348" cy="931409"/>
                </a:xfrm>
                <a:custGeom>
                  <a:avLst/>
                  <a:gdLst>
                    <a:gd name="T0" fmla="*/ 97 w 182"/>
                    <a:gd name="T1" fmla="*/ 218 h 220"/>
                    <a:gd name="T2" fmla="*/ 119 w 182"/>
                    <a:gd name="T3" fmla="*/ 220 h 220"/>
                    <a:gd name="T4" fmla="*/ 127 w 182"/>
                    <a:gd name="T5" fmla="*/ 220 h 220"/>
                    <a:gd name="T6" fmla="*/ 119 w 182"/>
                    <a:gd name="T7" fmla="*/ 220 h 220"/>
                    <a:gd name="T8" fmla="*/ 97 w 182"/>
                    <a:gd name="T9" fmla="*/ 218 h 220"/>
                    <a:gd name="T10" fmla="*/ 119 w 182"/>
                    <a:gd name="T11" fmla="*/ 0 h 220"/>
                    <a:gd name="T12" fmla="*/ 99 w 182"/>
                    <a:gd name="T13" fmla="*/ 2 h 220"/>
                    <a:gd name="T14" fmla="*/ 11 w 182"/>
                    <a:gd name="T15" fmla="*/ 130 h 220"/>
                    <a:gd name="T16" fmla="*/ 64 w 182"/>
                    <a:gd name="T17" fmla="*/ 205 h 220"/>
                    <a:gd name="T18" fmla="*/ 56 w 182"/>
                    <a:gd name="T19" fmla="*/ 200 h 220"/>
                    <a:gd name="T20" fmla="*/ 182 w 182"/>
                    <a:gd name="T21" fmla="*/ 20 h 220"/>
                    <a:gd name="T22" fmla="*/ 119 w 182"/>
                    <a:gd name="T23" fmla="*/ 0 h 2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82" h="220">
                      <a:moveTo>
                        <a:pt x="97" y="218"/>
                      </a:moveTo>
                      <a:cubicBezTo>
                        <a:pt x="104" y="219"/>
                        <a:pt x="111" y="220"/>
                        <a:pt x="119" y="220"/>
                      </a:cubicBezTo>
                      <a:cubicBezTo>
                        <a:pt x="121" y="220"/>
                        <a:pt x="124" y="220"/>
                        <a:pt x="127" y="220"/>
                      </a:cubicBezTo>
                      <a:cubicBezTo>
                        <a:pt x="124" y="220"/>
                        <a:pt x="122" y="220"/>
                        <a:pt x="119" y="220"/>
                      </a:cubicBezTo>
                      <a:cubicBezTo>
                        <a:pt x="112" y="220"/>
                        <a:pt x="104" y="219"/>
                        <a:pt x="97" y="218"/>
                      </a:cubicBezTo>
                      <a:moveTo>
                        <a:pt x="119" y="0"/>
                      </a:moveTo>
                      <a:cubicBezTo>
                        <a:pt x="113" y="0"/>
                        <a:pt x="106" y="1"/>
                        <a:pt x="99" y="2"/>
                      </a:cubicBezTo>
                      <a:cubicBezTo>
                        <a:pt x="40" y="13"/>
                        <a:pt x="0" y="70"/>
                        <a:pt x="11" y="130"/>
                      </a:cubicBezTo>
                      <a:cubicBezTo>
                        <a:pt x="17" y="163"/>
                        <a:pt x="37" y="189"/>
                        <a:pt x="64" y="205"/>
                      </a:cubicBezTo>
                      <a:cubicBezTo>
                        <a:pt x="61" y="204"/>
                        <a:pt x="59" y="202"/>
                        <a:pt x="56" y="200"/>
                      </a:cubicBezTo>
                      <a:cubicBezTo>
                        <a:pt x="182" y="20"/>
                        <a:pt x="182" y="20"/>
                        <a:pt x="182" y="20"/>
                      </a:cubicBezTo>
                      <a:cubicBezTo>
                        <a:pt x="164" y="7"/>
                        <a:pt x="142" y="0"/>
                        <a:pt x="119" y="0"/>
                      </a:cubicBezTo>
                    </a:path>
                  </a:pathLst>
                </a:custGeom>
                <a:solidFill>
                  <a:srgbClr val="C3BBBB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Freeform 140"/>
                <p:cNvSpPr>
                  <a:spLocks noEditPoints="1"/>
                </p:cNvSpPr>
                <p:nvPr/>
              </p:nvSpPr>
              <p:spPr bwMode="auto">
                <a:xfrm>
                  <a:off x="11091808" y="9189864"/>
                  <a:ext cx="755648" cy="842501"/>
                </a:xfrm>
                <a:custGeom>
                  <a:avLst/>
                  <a:gdLst>
                    <a:gd name="T0" fmla="*/ 0 w 180"/>
                    <a:gd name="T1" fmla="*/ 185 h 200"/>
                    <a:gd name="T2" fmla="*/ 33 w 180"/>
                    <a:gd name="T3" fmla="*/ 198 h 200"/>
                    <a:gd name="T4" fmla="*/ 0 w 180"/>
                    <a:gd name="T5" fmla="*/ 185 h 200"/>
                    <a:gd name="T6" fmla="*/ 118 w 180"/>
                    <a:gd name="T7" fmla="*/ 0 h 200"/>
                    <a:gd name="T8" fmla="*/ 118 w 180"/>
                    <a:gd name="T9" fmla="*/ 0 h 200"/>
                    <a:gd name="T10" fmla="*/ 163 w 180"/>
                    <a:gd name="T11" fmla="*/ 70 h 200"/>
                    <a:gd name="T12" fmla="*/ 75 w 180"/>
                    <a:gd name="T13" fmla="*/ 198 h 200"/>
                    <a:gd name="T14" fmla="*/ 63 w 180"/>
                    <a:gd name="T15" fmla="*/ 200 h 200"/>
                    <a:gd name="T16" fmla="*/ 145 w 180"/>
                    <a:gd name="T17" fmla="*/ 153 h 200"/>
                    <a:gd name="T18" fmla="*/ 118 w 180"/>
                    <a:gd name="T19" fmla="*/ 0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0" h="200">
                      <a:moveTo>
                        <a:pt x="0" y="185"/>
                      </a:moveTo>
                      <a:cubicBezTo>
                        <a:pt x="10" y="191"/>
                        <a:pt x="22" y="195"/>
                        <a:pt x="33" y="198"/>
                      </a:cubicBezTo>
                      <a:cubicBezTo>
                        <a:pt x="21" y="195"/>
                        <a:pt x="10" y="191"/>
                        <a:pt x="0" y="185"/>
                      </a:cubicBezTo>
                      <a:moveTo>
                        <a:pt x="118" y="0"/>
                      </a:moveTo>
                      <a:cubicBezTo>
                        <a:pt x="118" y="0"/>
                        <a:pt x="118" y="0"/>
                        <a:pt x="118" y="0"/>
                      </a:cubicBezTo>
                      <a:cubicBezTo>
                        <a:pt x="141" y="16"/>
                        <a:pt x="158" y="40"/>
                        <a:pt x="163" y="70"/>
                      </a:cubicBezTo>
                      <a:cubicBezTo>
                        <a:pt x="174" y="130"/>
                        <a:pt x="134" y="187"/>
                        <a:pt x="75" y="198"/>
                      </a:cubicBezTo>
                      <a:cubicBezTo>
                        <a:pt x="71" y="199"/>
                        <a:pt x="67" y="199"/>
                        <a:pt x="63" y="200"/>
                      </a:cubicBezTo>
                      <a:cubicBezTo>
                        <a:pt x="95" y="197"/>
                        <a:pt x="126" y="181"/>
                        <a:pt x="145" y="153"/>
                      </a:cubicBezTo>
                      <a:cubicBezTo>
                        <a:pt x="180" y="103"/>
                        <a:pt x="168" y="34"/>
                        <a:pt x="118" y="0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Freeform 141"/>
                <p:cNvSpPr/>
                <p:nvPr/>
              </p:nvSpPr>
              <p:spPr bwMode="auto">
                <a:xfrm>
                  <a:off x="11054933" y="9186088"/>
                  <a:ext cx="764116" cy="842501"/>
                </a:xfrm>
                <a:custGeom>
                  <a:avLst/>
                  <a:gdLst>
                    <a:gd name="T0" fmla="*/ 126 w 182"/>
                    <a:gd name="T1" fmla="*/ 0 h 200"/>
                    <a:gd name="T2" fmla="*/ 0 w 182"/>
                    <a:gd name="T3" fmla="*/ 180 h 200"/>
                    <a:gd name="T4" fmla="*/ 8 w 182"/>
                    <a:gd name="T5" fmla="*/ 185 h 200"/>
                    <a:gd name="T6" fmla="*/ 41 w 182"/>
                    <a:gd name="T7" fmla="*/ 198 h 200"/>
                    <a:gd name="T8" fmla="*/ 63 w 182"/>
                    <a:gd name="T9" fmla="*/ 200 h 200"/>
                    <a:gd name="T10" fmla="*/ 71 w 182"/>
                    <a:gd name="T11" fmla="*/ 200 h 200"/>
                    <a:gd name="T12" fmla="*/ 83 w 182"/>
                    <a:gd name="T13" fmla="*/ 198 h 200"/>
                    <a:gd name="T14" fmla="*/ 171 w 182"/>
                    <a:gd name="T15" fmla="*/ 70 h 200"/>
                    <a:gd name="T16" fmla="*/ 126 w 182"/>
                    <a:gd name="T17" fmla="*/ 0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2" h="200">
                      <a:moveTo>
                        <a:pt x="126" y="0"/>
                      </a:moveTo>
                      <a:cubicBezTo>
                        <a:pt x="0" y="180"/>
                        <a:pt x="0" y="180"/>
                        <a:pt x="0" y="180"/>
                      </a:cubicBezTo>
                      <a:cubicBezTo>
                        <a:pt x="3" y="182"/>
                        <a:pt x="5" y="184"/>
                        <a:pt x="8" y="185"/>
                      </a:cubicBezTo>
                      <a:cubicBezTo>
                        <a:pt x="18" y="191"/>
                        <a:pt x="29" y="195"/>
                        <a:pt x="41" y="198"/>
                      </a:cubicBezTo>
                      <a:cubicBezTo>
                        <a:pt x="48" y="199"/>
                        <a:pt x="56" y="200"/>
                        <a:pt x="63" y="200"/>
                      </a:cubicBezTo>
                      <a:cubicBezTo>
                        <a:pt x="66" y="200"/>
                        <a:pt x="68" y="200"/>
                        <a:pt x="71" y="200"/>
                      </a:cubicBezTo>
                      <a:cubicBezTo>
                        <a:pt x="75" y="199"/>
                        <a:pt x="79" y="199"/>
                        <a:pt x="83" y="198"/>
                      </a:cubicBezTo>
                      <a:cubicBezTo>
                        <a:pt x="142" y="187"/>
                        <a:pt x="182" y="130"/>
                        <a:pt x="171" y="70"/>
                      </a:cubicBezTo>
                      <a:cubicBezTo>
                        <a:pt x="166" y="40"/>
                        <a:pt x="149" y="16"/>
                        <a:pt x="126" y="0"/>
                      </a:cubicBezTo>
                    </a:path>
                  </a:pathLst>
                </a:custGeom>
                <a:solidFill>
                  <a:srgbClr val="DBD6D6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Freeform 142"/>
                <p:cNvSpPr/>
                <p:nvPr/>
              </p:nvSpPr>
              <p:spPr bwMode="auto">
                <a:xfrm>
                  <a:off x="11335088" y="10202570"/>
                  <a:ext cx="459316" cy="1299738"/>
                </a:xfrm>
                <a:custGeom>
                  <a:avLst/>
                  <a:gdLst>
                    <a:gd name="T0" fmla="*/ 103 w 109"/>
                    <a:gd name="T1" fmla="*/ 256 h 308"/>
                    <a:gd name="T2" fmla="*/ 53 w 109"/>
                    <a:gd name="T3" fmla="*/ 4 h 308"/>
                    <a:gd name="T4" fmla="*/ 48 w 109"/>
                    <a:gd name="T5" fmla="*/ 0 h 308"/>
                    <a:gd name="T6" fmla="*/ 4 w 109"/>
                    <a:gd name="T7" fmla="*/ 8 h 308"/>
                    <a:gd name="T8" fmla="*/ 0 w 109"/>
                    <a:gd name="T9" fmla="*/ 13 h 308"/>
                    <a:gd name="T10" fmla="*/ 42 w 109"/>
                    <a:gd name="T11" fmla="*/ 267 h 308"/>
                    <a:gd name="T12" fmla="*/ 45 w 109"/>
                    <a:gd name="T13" fmla="*/ 280 h 308"/>
                    <a:gd name="T14" fmla="*/ 81 w 109"/>
                    <a:gd name="T15" fmla="*/ 305 h 308"/>
                    <a:gd name="T16" fmla="*/ 106 w 109"/>
                    <a:gd name="T17" fmla="*/ 269 h 308"/>
                    <a:gd name="T18" fmla="*/ 103 w 109"/>
                    <a:gd name="T19" fmla="*/ 256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9" h="308">
                      <a:moveTo>
                        <a:pt x="103" y="256"/>
                      </a:moveTo>
                      <a:cubicBezTo>
                        <a:pt x="53" y="4"/>
                        <a:pt x="53" y="4"/>
                        <a:pt x="53" y="4"/>
                      </a:cubicBezTo>
                      <a:cubicBezTo>
                        <a:pt x="53" y="1"/>
                        <a:pt x="51" y="0"/>
                        <a:pt x="48" y="0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2" y="9"/>
                        <a:pt x="0" y="11"/>
                        <a:pt x="0" y="13"/>
                      </a:cubicBezTo>
                      <a:cubicBezTo>
                        <a:pt x="42" y="267"/>
                        <a:pt x="42" y="267"/>
                        <a:pt x="42" y="267"/>
                      </a:cubicBezTo>
                      <a:cubicBezTo>
                        <a:pt x="45" y="280"/>
                        <a:pt x="45" y="280"/>
                        <a:pt x="45" y="280"/>
                      </a:cubicBezTo>
                      <a:cubicBezTo>
                        <a:pt x="48" y="297"/>
                        <a:pt x="64" y="308"/>
                        <a:pt x="81" y="305"/>
                      </a:cubicBezTo>
                      <a:cubicBezTo>
                        <a:pt x="98" y="302"/>
                        <a:pt x="109" y="286"/>
                        <a:pt x="106" y="269"/>
                      </a:cubicBezTo>
                      <a:lnTo>
                        <a:pt x="103" y="256"/>
                      </a:lnTo>
                      <a:close/>
                    </a:path>
                  </a:pathLst>
                </a:custGeom>
                <a:solidFill>
                  <a:srgbClr val="21B8BB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Freeform 143"/>
                <p:cNvSpPr/>
                <p:nvPr/>
              </p:nvSpPr>
              <p:spPr bwMode="auto">
                <a:xfrm>
                  <a:off x="10850686" y="9083554"/>
                  <a:ext cx="952498" cy="965278"/>
                </a:xfrm>
                <a:custGeom>
                  <a:avLst/>
                  <a:gdLst>
                    <a:gd name="T0" fmla="*/ 94 w 228"/>
                    <a:gd name="T1" fmla="*/ 6 h 228"/>
                    <a:gd name="T2" fmla="*/ 94 w 228"/>
                    <a:gd name="T3" fmla="*/ 1 h 228"/>
                    <a:gd name="T4" fmla="*/ 0 w 228"/>
                    <a:gd name="T5" fmla="*/ 114 h 228"/>
                    <a:gd name="T6" fmla="*/ 1 w 228"/>
                    <a:gd name="T7" fmla="*/ 134 h 228"/>
                    <a:gd name="T8" fmla="*/ 114 w 228"/>
                    <a:gd name="T9" fmla="*/ 228 h 228"/>
                    <a:gd name="T10" fmla="*/ 134 w 228"/>
                    <a:gd name="T11" fmla="*/ 226 h 228"/>
                    <a:gd name="T12" fmla="*/ 228 w 228"/>
                    <a:gd name="T13" fmla="*/ 114 h 228"/>
                    <a:gd name="T14" fmla="*/ 226 w 228"/>
                    <a:gd name="T15" fmla="*/ 94 h 228"/>
                    <a:gd name="T16" fmla="*/ 114 w 228"/>
                    <a:gd name="T17" fmla="*/ 0 h 228"/>
                    <a:gd name="T18" fmla="*/ 94 w 228"/>
                    <a:gd name="T19" fmla="*/ 1 h 228"/>
                    <a:gd name="T20" fmla="*/ 94 w 228"/>
                    <a:gd name="T21" fmla="*/ 6 h 228"/>
                    <a:gd name="T22" fmla="*/ 95 w 228"/>
                    <a:gd name="T23" fmla="*/ 10 h 228"/>
                    <a:gd name="T24" fmla="*/ 114 w 228"/>
                    <a:gd name="T25" fmla="*/ 8 h 228"/>
                    <a:gd name="T26" fmla="*/ 218 w 228"/>
                    <a:gd name="T27" fmla="*/ 95 h 228"/>
                    <a:gd name="T28" fmla="*/ 220 w 228"/>
                    <a:gd name="T29" fmla="*/ 114 h 228"/>
                    <a:gd name="T30" fmla="*/ 133 w 228"/>
                    <a:gd name="T31" fmla="*/ 218 h 228"/>
                    <a:gd name="T32" fmla="*/ 114 w 228"/>
                    <a:gd name="T33" fmla="*/ 220 h 228"/>
                    <a:gd name="T34" fmla="*/ 10 w 228"/>
                    <a:gd name="T35" fmla="*/ 133 h 228"/>
                    <a:gd name="T36" fmla="*/ 8 w 228"/>
                    <a:gd name="T37" fmla="*/ 114 h 228"/>
                    <a:gd name="T38" fmla="*/ 95 w 228"/>
                    <a:gd name="T39" fmla="*/ 10 h 228"/>
                    <a:gd name="T40" fmla="*/ 94 w 228"/>
                    <a:gd name="T41" fmla="*/ 6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28" h="228">
                      <a:moveTo>
                        <a:pt x="94" y="6"/>
                      </a:moveTo>
                      <a:cubicBezTo>
                        <a:pt x="94" y="1"/>
                        <a:pt x="94" y="1"/>
                        <a:pt x="94" y="1"/>
                      </a:cubicBezTo>
                      <a:cubicBezTo>
                        <a:pt x="38" y="12"/>
                        <a:pt x="0" y="60"/>
                        <a:pt x="0" y="114"/>
                      </a:cubicBezTo>
                      <a:cubicBezTo>
                        <a:pt x="0" y="121"/>
                        <a:pt x="0" y="127"/>
                        <a:pt x="1" y="134"/>
                      </a:cubicBezTo>
                      <a:cubicBezTo>
                        <a:pt x="12" y="190"/>
                        <a:pt x="60" y="228"/>
                        <a:pt x="114" y="228"/>
                      </a:cubicBezTo>
                      <a:cubicBezTo>
                        <a:pt x="121" y="228"/>
                        <a:pt x="127" y="228"/>
                        <a:pt x="134" y="226"/>
                      </a:cubicBezTo>
                      <a:cubicBezTo>
                        <a:pt x="190" y="216"/>
                        <a:pt x="228" y="168"/>
                        <a:pt x="228" y="114"/>
                      </a:cubicBezTo>
                      <a:cubicBezTo>
                        <a:pt x="228" y="107"/>
                        <a:pt x="228" y="100"/>
                        <a:pt x="226" y="94"/>
                      </a:cubicBezTo>
                      <a:cubicBezTo>
                        <a:pt x="216" y="38"/>
                        <a:pt x="168" y="0"/>
                        <a:pt x="114" y="0"/>
                      </a:cubicBezTo>
                      <a:cubicBezTo>
                        <a:pt x="107" y="0"/>
                        <a:pt x="100" y="0"/>
                        <a:pt x="94" y="1"/>
                      </a:cubicBezTo>
                      <a:cubicBezTo>
                        <a:pt x="94" y="6"/>
                        <a:pt x="94" y="6"/>
                        <a:pt x="94" y="6"/>
                      </a:cubicBezTo>
                      <a:cubicBezTo>
                        <a:pt x="95" y="10"/>
                        <a:pt x="95" y="10"/>
                        <a:pt x="95" y="10"/>
                      </a:cubicBezTo>
                      <a:cubicBezTo>
                        <a:pt x="101" y="9"/>
                        <a:pt x="108" y="8"/>
                        <a:pt x="114" y="8"/>
                      </a:cubicBezTo>
                      <a:cubicBezTo>
                        <a:pt x="164" y="8"/>
                        <a:pt x="209" y="44"/>
                        <a:pt x="218" y="95"/>
                      </a:cubicBezTo>
                      <a:cubicBezTo>
                        <a:pt x="219" y="101"/>
                        <a:pt x="220" y="108"/>
                        <a:pt x="220" y="114"/>
                      </a:cubicBezTo>
                      <a:cubicBezTo>
                        <a:pt x="220" y="164"/>
                        <a:pt x="184" y="209"/>
                        <a:pt x="133" y="218"/>
                      </a:cubicBezTo>
                      <a:cubicBezTo>
                        <a:pt x="126" y="219"/>
                        <a:pt x="120" y="220"/>
                        <a:pt x="114" y="220"/>
                      </a:cubicBezTo>
                      <a:cubicBezTo>
                        <a:pt x="64" y="220"/>
                        <a:pt x="19" y="184"/>
                        <a:pt x="10" y="133"/>
                      </a:cubicBezTo>
                      <a:cubicBezTo>
                        <a:pt x="9" y="126"/>
                        <a:pt x="8" y="120"/>
                        <a:pt x="8" y="114"/>
                      </a:cubicBezTo>
                      <a:cubicBezTo>
                        <a:pt x="8" y="64"/>
                        <a:pt x="44" y="19"/>
                        <a:pt x="95" y="10"/>
                      </a:cubicBezTo>
                      <a:lnTo>
                        <a:pt x="94" y="6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7" name="Freeform 144"/>
              <p:cNvSpPr>
                <a:spLocks noEditPoints="1"/>
              </p:cNvSpPr>
              <p:nvPr/>
            </p:nvSpPr>
            <p:spPr bwMode="auto">
              <a:xfrm>
                <a:off x="10904252" y="3930851"/>
                <a:ext cx="1246716" cy="1215065"/>
              </a:xfrm>
              <a:custGeom>
                <a:avLst/>
                <a:gdLst>
                  <a:gd name="T0" fmla="*/ 121 w 290"/>
                  <a:gd name="T1" fmla="*/ 14 h 290"/>
                  <a:gd name="T2" fmla="*/ 14 w 290"/>
                  <a:gd name="T3" fmla="*/ 169 h 290"/>
                  <a:gd name="T4" fmla="*/ 169 w 290"/>
                  <a:gd name="T5" fmla="*/ 276 h 290"/>
                  <a:gd name="T6" fmla="*/ 276 w 290"/>
                  <a:gd name="T7" fmla="*/ 121 h 290"/>
                  <a:gd name="T8" fmla="*/ 121 w 290"/>
                  <a:gd name="T9" fmla="*/ 14 h 290"/>
                  <a:gd name="T10" fmla="*/ 165 w 290"/>
                  <a:gd name="T11" fmla="*/ 253 h 290"/>
                  <a:gd name="T12" fmla="*/ 37 w 290"/>
                  <a:gd name="T13" fmla="*/ 165 h 290"/>
                  <a:gd name="T14" fmla="*/ 125 w 290"/>
                  <a:gd name="T15" fmla="*/ 37 h 290"/>
                  <a:gd name="T16" fmla="*/ 253 w 290"/>
                  <a:gd name="T17" fmla="*/ 125 h 290"/>
                  <a:gd name="T18" fmla="*/ 165 w 290"/>
                  <a:gd name="T19" fmla="*/ 253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0" h="290">
                    <a:moveTo>
                      <a:pt x="121" y="14"/>
                    </a:moveTo>
                    <a:cubicBezTo>
                      <a:pt x="49" y="27"/>
                      <a:pt x="0" y="96"/>
                      <a:pt x="14" y="169"/>
                    </a:cubicBezTo>
                    <a:cubicBezTo>
                      <a:pt x="27" y="241"/>
                      <a:pt x="96" y="290"/>
                      <a:pt x="169" y="276"/>
                    </a:cubicBezTo>
                    <a:cubicBezTo>
                      <a:pt x="241" y="263"/>
                      <a:pt x="290" y="194"/>
                      <a:pt x="276" y="121"/>
                    </a:cubicBezTo>
                    <a:cubicBezTo>
                      <a:pt x="263" y="49"/>
                      <a:pt x="194" y="0"/>
                      <a:pt x="121" y="14"/>
                    </a:cubicBezTo>
                    <a:close/>
                    <a:moveTo>
                      <a:pt x="165" y="253"/>
                    </a:moveTo>
                    <a:cubicBezTo>
                      <a:pt x="105" y="264"/>
                      <a:pt x="48" y="224"/>
                      <a:pt x="37" y="165"/>
                    </a:cubicBezTo>
                    <a:cubicBezTo>
                      <a:pt x="26" y="105"/>
                      <a:pt x="66" y="48"/>
                      <a:pt x="125" y="37"/>
                    </a:cubicBezTo>
                    <a:cubicBezTo>
                      <a:pt x="185" y="26"/>
                      <a:pt x="242" y="66"/>
                      <a:pt x="253" y="125"/>
                    </a:cubicBezTo>
                    <a:cubicBezTo>
                      <a:pt x="264" y="185"/>
                      <a:pt x="224" y="242"/>
                      <a:pt x="165" y="253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4"/>
            <p:cNvGrpSpPr/>
            <p:nvPr userDrawn="1"/>
          </p:nvGrpSpPr>
          <p:grpSpPr bwMode="auto">
            <a:xfrm>
              <a:off x="430510" y="207562"/>
              <a:ext cx="4114201" cy="4454107"/>
              <a:chOff x="430510" y="207562"/>
              <a:chExt cx="4114201" cy="4454107"/>
            </a:xfrm>
          </p:grpSpPr>
          <p:pic>
            <p:nvPicPr>
              <p:cNvPr id="8" name="图片 7"/>
              <p:cNvPicPr>
                <a:picLocks noChangeAspect="1" noChangeArrowheads="1"/>
              </p:cNvPicPr>
              <p:nvPr userDrawn="1"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0510" y="1066209"/>
                <a:ext cx="4114201" cy="33066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" name="图片 8" descr="1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1920000">
                <a:off x="1563427" y="207562"/>
                <a:ext cx="1714024" cy="19064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10" name="组合 9"/>
              <p:cNvGrpSpPr/>
              <p:nvPr/>
            </p:nvGrpSpPr>
            <p:grpSpPr bwMode="auto">
              <a:xfrm rot="6000000">
                <a:off x="1331569" y="3487054"/>
                <a:ext cx="1496301" cy="852930"/>
                <a:chOff x="8510587" y="13255626"/>
                <a:chExt cx="3071813" cy="1751013"/>
              </a:xfrm>
            </p:grpSpPr>
            <p:sp>
              <p:nvSpPr>
                <p:cNvPr id="20" name="Freeform 105"/>
                <p:cNvSpPr>
                  <a:spLocks noEditPoints="1"/>
                </p:cNvSpPr>
                <p:nvPr/>
              </p:nvSpPr>
              <p:spPr bwMode="auto">
                <a:xfrm>
                  <a:off x="8568726" y="13258321"/>
                  <a:ext cx="3014856" cy="1623000"/>
                </a:xfrm>
                <a:custGeom>
                  <a:avLst/>
                  <a:gdLst>
                    <a:gd name="T0" fmla="*/ 0 w 711"/>
                    <a:gd name="T1" fmla="*/ 82 h 381"/>
                    <a:gd name="T2" fmla="*/ 675 w 711"/>
                    <a:gd name="T3" fmla="*/ 381 h 381"/>
                    <a:gd name="T4" fmla="*/ 711 w 711"/>
                    <a:gd name="T5" fmla="*/ 299 h 381"/>
                    <a:gd name="T6" fmla="*/ 36 w 711"/>
                    <a:gd name="T7" fmla="*/ 0 h 381"/>
                    <a:gd name="T8" fmla="*/ 0 w 711"/>
                    <a:gd name="T9" fmla="*/ 82 h 381"/>
                    <a:gd name="T10" fmla="*/ 641 w 711"/>
                    <a:gd name="T11" fmla="*/ 317 h 381"/>
                    <a:gd name="T12" fmla="*/ 662 w 711"/>
                    <a:gd name="T13" fmla="*/ 308 h 381"/>
                    <a:gd name="T14" fmla="*/ 671 w 711"/>
                    <a:gd name="T15" fmla="*/ 330 h 381"/>
                    <a:gd name="T16" fmla="*/ 649 w 711"/>
                    <a:gd name="T17" fmla="*/ 338 h 381"/>
                    <a:gd name="T18" fmla="*/ 641 w 711"/>
                    <a:gd name="T19" fmla="*/ 317 h 3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11" h="381">
                      <a:moveTo>
                        <a:pt x="0" y="82"/>
                      </a:moveTo>
                      <a:cubicBezTo>
                        <a:pt x="675" y="381"/>
                        <a:pt x="675" y="381"/>
                        <a:pt x="675" y="381"/>
                      </a:cubicBezTo>
                      <a:cubicBezTo>
                        <a:pt x="711" y="299"/>
                        <a:pt x="711" y="299"/>
                        <a:pt x="711" y="299"/>
                      </a:cubicBezTo>
                      <a:cubicBezTo>
                        <a:pt x="36" y="0"/>
                        <a:pt x="36" y="0"/>
                        <a:pt x="36" y="0"/>
                      </a:cubicBezTo>
                      <a:lnTo>
                        <a:pt x="0" y="82"/>
                      </a:lnTo>
                      <a:close/>
                      <a:moveTo>
                        <a:pt x="641" y="317"/>
                      </a:moveTo>
                      <a:cubicBezTo>
                        <a:pt x="644" y="308"/>
                        <a:pt x="654" y="305"/>
                        <a:pt x="662" y="308"/>
                      </a:cubicBezTo>
                      <a:cubicBezTo>
                        <a:pt x="671" y="312"/>
                        <a:pt x="674" y="322"/>
                        <a:pt x="671" y="330"/>
                      </a:cubicBezTo>
                      <a:cubicBezTo>
                        <a:pt x="667" y="338"/>
                        <a:pt x="657" y="342"/>
                        <a:pt x="649" y="338"/>
                      </a:cubicBezTo>
                      <a:cubicBezTo>
                        <a:pt x="641" y="335"/>
                        <a:pt x="637" y="325"/>
                        <a:pt x="641" y="317"/>
                      </a:cubicBezTo>
                      <a:close/>
                    </a:path>
                  </a:pathLst>
                </a:custGeom>
                <a:solidFill>
                  <a:srgbClr val="00D3D3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Freeform 106"/>
                <p:cNvSpPr/>
                <p:nvPr/>
              </p:nvSpPr>
              <p:spPr bwMode="auto">
                <a:xfrm>
                  <a:off x="10104189" y="13911120"/>
                  <a:ext cx="149928" cy="228133"/>
                </a:xfrm>
                <a:custGeom>
                  <a:avLst/>
                  <a:gdLst>
                    <a:gd name="T0" fmla="*/ 0 w 94"/>
                    <a:gd name="T1" fmla="*/ 118 h 137"/>
                    <a:gd name="T2" fmla="*/ 43 w 94"/>
                    <a:gd name="T3" fmla="*/ 137 h 137"/>
                    <a:gd name="T4" fmla="*/ 94 w 94"/>
                    <a:gd name="T5" fmla="*/ 19 h 137"/>
                    <a:gd name="T6" fmla="*/ 54 w 94"/>
                    <a:gd name="T7" fmla="*/ 0 h 137"/>
                    <a:gd name="T8" fmla="*/ 0 w 94"/>
                    <a:gd name="T9" fmla="*/ 11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137">
                      <a:moveTo>
                        <a:pt x="0" y="118"/>
                      </a:moveTo>
                      <a:lnTo>
                        <a:pt x="43" y="137"/>
                      </a:lnTo>
                      <a:lnTo>
                        <a:pt x="94" y="19"/>
                      </a:lnTo>
                      <a:lnTo>
                        <a:pt x="54" y="0"/>
                      </a:lnTo>
                      <a:lnTo>
                        <a:pt x="0" y="1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Freeform 107"/>
                <p:cNvSpPr/>
                <p:nvPr/>
              </p:nvSpPr>
              <p:spPr bwMode="auto">
                <a:xfrm>
                  <a:off x="9932980" y="13828977"/>
                  <a:ext cx="146668" cy="215096"/>
                </a:xfrm>
                <a:custGeom>
                  <a:avLst/>
                  <a:gdLst>
                    <a:gd name="T0" fmla="*/ 0 w 93"/>
                    <a:gd name="T1" fmla="*/ 118 h 137"/>
                    <a:gd name="T2" fmla="*/ 42 w 93"/>
                    <a:gd name="T3" fmla="*/ 137 h 137"/>
                    <a:gd name="T4" fmla="*/ 93 w 93"/>
                    <a:gd name="T5" fmla="*/ 19 h 137"/>
                    <a:gd name="T6" fmla="*/ 50 w 93"/>
                    <a:gd name="T7" fmla="*/ 0 h 137"/>
                    <a:gd name="T8" fmla="*/ 0 w 93"/>
                    <a:gd name="T9" fmla="*/ 11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137">
                      <a:moveTo>
                        <a:pt x="0" y="118"/>
                      </a:moveTo>
                      <a:lnTo>
                        <a:pt x="42" y="137"/>
                      </a:lnTo>
                      <a:lnTo>
                        <a:pt x="93" y="19"/>
                      </a:lnTo>
                      <a:lnTo>
                        <a:pt x="50" y="0"/>
                      </a:lnTo>
                      <a:lnTo>
                        <a:pt x="0" y="1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Freeform 108"/>
                <p:cNvSpPr/>
                <p:nvPr/>
              </p:nvSpPr>
              <p:spPr bwMode="auto">
                <a:xfrm>
                  <a:off x="9758996" y="13813397"/>
                  <a:ext cx="146668" cy="224872"/>
                </a:xfrm>
                <a:custGeom>
                  <a:avLst/>
                  <a:gdLst>
                    <a:gd name="T0" fmla="*/ 0 w 93"/>
                    <a:gd name="T1" fmla="*/ 118 h 137"/>
                    <a:gd name="T2" fmla="*/ 43 w 93"/>
                    <a:gd name="T3" fmla="*/ 137 h 137"/>
                    <a:gd name="T4" fmla="*/ 93 w 93"/>
                    <a:gd name="T5" fmla="*/ 19 h 137"/>
                    <a:gd name="T6" fmla="*/ 51 w 93"/>
                    <a:gd name="T7" fmla="*/ 0 h 137"/>
                    <a:gd name="T8" fmla="*/ 0 w 93"/>
                    <a:gd name="T9" fmla="*/ 11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137">
                      <a:moveTo>
                        <a:pt x="0" y="118"/>
                      </a:moveTo>
                      <a:lnTo>
                        <a:pt x="43" y="137"/>
                      </a:lnTo>
                      <a:lnTo>
                        <a:pt x="93" y="19"/>
                      </a:lnTo>
                      <a:lnTo>
                        <a:pt x="51" y="0"/>
                      </a:lnTo>
                      <a:lnTo>
                        <a:pt x="0" y="1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Freeform 109"/>
                <p:cNvSpPr/>
                <p:nvPr/>
              </p:nvSpPr>
              <p:spPr bwMode="auto">
                <a:xfrm>
                  <a:off x="9574896" y="13729692"/>
                  <a:ext cx="149928" cy="218356"/>
                </a:xfrm>
                <a:custGeom>
                  <a:avLst/>
                  <a:gdLst>
                    <a:gd name="T0" fmla="*/ 0 w 94"/>
                    <a:gd name="T1" fmla="*/ 115 h 133"/>
                    <a:gd name="T2" fmla="*/ 40 w 94"/>
                    <a:gd name="T3" fmla="*/ 133 h 133"/>
                    <a:gd name="T4" fmla="*/ 94 w 94"/>
                    <a:gd name="T5" fmla="*/ 19 h 133"/>
                    <a:gd name="T6" fmla="*/ 51 w 94"/>
                    <a:gd name="T7" fmla="*/ 0 h 133"/>
                    <a:gd name="T8" fmla="*/ 0 w 94"/>
                    <a:gd name="T9" fmla="*/ 115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133">
                      <a:moveTo>
                        <a:pt x="0" y="115"/>
                      </a:moveTo>
                      <a:lnTo>
                        <a:pt x="40" y="133"/>
                      </a:lnTo>
                      <a:lnTo>
                        <a:pt x="94" y="19"/>
                      </a:lnTo>
                      <a:lnTo>
                        <a:pt x="51" y="0"/>
                      </a:lnTo>
                      <a:lnTo>
                        <a:pt x="0" y="11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Freeform 110"/>
                <p:cNvSpPr/>
                <p:nvPr/>
              </p:nvSpPr>
              <p:spPr bwMode="auto">
                <a:xfrm>
                  <a:off x="9407743" y="13640389"/>
                  <a:ext cx="146670" cy="228133"/>
                </a:xfrm>
                <a:custGeom>
                  <a:avLst/>
                  <a:gdLst>
                    <a:gd name="T0" fmla="*/ 0 w 93"/>
                    <a:gd name="T1" fmla="*/ 115 h 133"/>
                    <a:gd name="T2" fmla="*/ 42 w 93"/>
                    <a:gd name="T3" fmla="*/ 133 h 133"/>
                    <a:gd name="T4" fmla="*/ 93 w 93"/>
                    <a:gd name="T5" fmla="*/ 18 h 133"/>
                    <a:gd name="T6" fmla="*/ 53 w 93"/>
                    <a:gd name="T7" fmla="*/ 0 h 133"/>
                    <a:gd name="T8" fmla="*/ 0 w 93"/>
                    <a:gd name="T9" fmla="*/ 115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133">
                      <a:moveTo>
                        <a:pt x="0" y="115"/>
                      </a:moveTo>
                      <a:lnTo>
                        <a:pt x="42" y="133"/>
                      </a:lnTo>
                      <a:lnTo>
                        <a:pt x="93" y="18"/>
                      </a:lnTo>
                      <a:lnTo>
                        <a:pt x="53" y="0"/>
                      </a:lnTo>
                      <a:lnTo>
                        <a:pt x="0" y="11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Freeform 111"/>
                <p:cNvSpPr/>
                <p:nvPr/>
              </p:nvSpPr>
              <p:spPr bwMode="auto">
                <a:xfrm>
                  <a:off x="9243115" y="13573397"/>
                  <a:ext cx="146670" cy="221614"/>
                </a:xfrm>
                <a:custGeom>
                  <a:avLst/>
                  <a:gdLst>
                    <a:gd name="T0" fmla="*/ 0 w 93"/>
                    <a:gd name="T1" fmla="*/ 117 h 136"/>
                    <a:gd name="T2" fmla="*/ 43 w 93"/>
                    <a:gd name="T3" fmla="*/ 136 h 136"/>
                    <a:gd name="T4" fmla="*/ 93 w 93"/>
                    <a:gd name="T5" fmla="*/ 18 h 136"/>
                    <a:gd name="T6" fmla="*/ 53 w 93"/>
                    <a:gd name="T7" fmla="*/ 0 h 136"/>
                    <a:gd name="T8" fmla="*/ 0 w 93"/>
                    <a:gd name="T9" fmla="*/ 117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136">
                      <a:moveTo>
                        <a:pt x="0" y="117"/>
                      </a:moveTo>
                      <a:lnTo>
                        <a:pt x="43" y="136"/>
                      </a:lnTo>
                      <a:lnTo>
                        <a:pt x="93" y="18"/>
                      </a:lnTo>
                      <a:lnTo>
                        <a:pt x="53" y="0"/>
                      </a:lnTo>
                      <a:lnTo>
                        <a:pt x="0" y="11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Freeform 112"/>
                <p:cNvSpPr/>
                <p:nvPr/>
              </p:nvSpPr>
              <p:spPr bwMode="auto">
                <a:xfrm>
                  <a:off x="9060432" y="13496085"/>
                  <a:ext cx="149928" cy="218356"/>
                </a:xfrm>
                <a:custGeom>
                  <a:avLst/>
                  <a:gdLst>
                    <a:gd name="T0" fmla="*/ 0 w 94"/>
                    <a:gd name="T1" fmla="*/ 117 h 136"/>
                    <a:gd name="T2" fmla="*/ 43 w 94"/>
                    <a:gd name="T3" fmla="*/ 136 h 136"/>
                    <a:gd name="T4" fmla="*/ 94 w 94"/>
                    <a:gd name="T5" fmla="*/ 18 h 136"/>
                    <a:gd name="T6" fmla="*/ 51 w 94"/>
                    <a:gd name="T7" fmla="*/ 0 h 136"/>
                    <a:gd name="T8" fmla="*/ 0 w 94"/>
                    <a:gd name="T9" fmla="*/ 117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136">
                      <a:moveTo>
                        <a:pt x="0" y="117"/>
                      </a:moveTo>
                      <a:lnTo>
                        <a:pt x="43" y="136"/>
                      </a:lnTo>
                      <a:lnTo>
                        <a:pt x="94" y="18"/>
                      </a:lnTo>
                      <a:lnTo>
                        <a:pt x="51" y="0"/>
                      </a:lnTo>
                      <a:lnTo>
                        <a:pt x="0" y="11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Freeform 113"/>
                <p:cNvSpPr/>
                <p:nvPr/>
              </p:nvSpPr>
              <p:spPr bwMode="auto">
                <a:xfrm>
                  <a:off x="8910063" y="13376962"/>
                  <a:ext cx="149928" cy="215096"/>
                </a:xfrm>
                <a:custGeom>
                  <a:avLst/>
                  <a:gdLst>
                    <a:gd name="T0" fmla="*/ 0 w 94"/>
                    <a:gd name="T1" fmla="*/ 117 h 136"/>
                    <a:gd name="T2" fmla="*/ 43 w 94"/>
                    <a:gd name="T3" fmla="*/ 136 h 136"/>
                    <a:gd name="T4" fmla="*/ 94 w 94"/>
                    <a:gd name="T5" fmla="*/ 18 h 136"/>
                    <a:gd name="T6" fmla="*/ 51 w 94"/>
                    <a:gd name="T7" fmla="*/ 0 h 136"/>
                    <a:gd name="T8" fmla="*/ 0 w 94"/>
                    <a:gd name="T9" fmla="*/ 117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136">
                      <a:moveTo>
                        <a:pt x="0" y="117"/>
                      </a:moveTo>
                      <a:lnTo>
                        <a:pt x="43" y="136"/>
                      </a:lnTo>
                      <a:lnTo>
                        <a:pt x="94" y="18"/>
                      </a:lnTo>
                      <a:lnTo>
                        <a:pt x="51" y="0"/>
                      </a:lnTo>
                      <a:lnTo>
                        <a:pt x="0" y="11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Freeform 114"/>
                <p:cNvSpPr/>
                <p:nvPr/>
              </p:nvSpPr>
              <p:spPr bwMode="auto">
                <a:xfrm>
                  <a:off x="8744326" y="13300572"/>
                  <a:ext cx="146670" cy="215096"/>
                </a:xfrm>
                <a:custGeom>
                  <a:avLst/>
                  <a:gdLst>
                    <a:gd name="T0" fmla="*/ 0 w 93"/>
                    <a:gd name="T1" fmla="*/ 115 h 134"/>
                    <a:gd name="T2" fmla="*/ 40 w 93"/>
                    <a:gd name="T3" fmla="*/ 134 h 134"/>
                    <a:gd name="T4" fmla="*/ 93 w 93"/>
                    <a:gd name="T5" fmla="*/ 19 h 134"/>
                    <a:gd name="T6" fmla="*/ 50 w 93"/>
                    <a:gd name="T7" fmla="*/ 0 h 134"/>
                    <a:gd name="T8" fmla="*/ 0 w 93"/>
                    <a:gd name="T9" fmla="*/ 115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134">
                      <a:moveTo>
                        <a:pt x="0" y="115"/>
                      </a:moveTo>
                      <a:lnTo>
                        <a:pt x="40" y="134"/>
                      </a:lnTo>
                      <a:lnTo>
                        <a:pt x="93" y="19"/>
                      </a:lnTo>
                      <a:lnTo>
                        <a:pt x="50" y="0"/>
                      </a:lnTo>
                      <a:lnTo>
                        <a:pt x="0" y="11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Freeform 115"/>
                <p:cNvSpPr/>
                <p:nvPr/>
              </p:nvSpPr>
              <p:spPr bwMode="auto">
                <a:xfrm>
                  <a:off x="10957938" y="14329981"/>
                  <a:ext cx="146670" cy="215096"/>
                </a:xfrm>
                <a:custGeom>
                  <a:avLst/>
                  <a:gdLst>
                    <a:gd name="T0" fmla="*/ 0 w 93"/>
                    <a:gd name="T1" fmla="*/ 118 h 136"/>
                    <a:gd name="T2" fmla="*/ 43 w 93"/>
                    <a:gd name="T3" fmla="*/ 136 h 136"/>
                    <a:gd name="T4" fmla="*/ 93 w 93"/>
                    <a:gd name="T5" fmla="*/ 19 h 136"/>
                    <a:gd name="T6" fmla="*/ 53 w 93"/>
                    <a:gd name="T7" fmla="*/ 0 h 136"/>
                    <a:gd name="T8" fmla="*/ 0 w 93"/>
                    <a:gd name="T9" fmla="*/ 118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136">
                      <a:moveTo>
                        <a:pt x="0" y="118"/>
                      </a:moveTo>
                      <a:lnTo>
                        <a:pt x="43" y="136"/>
                      </a:lnTo>
                      <a:lnTo>
                        <a:pt x="93" y="19"/>
                      </a:lnTo>
                      <a:lnTo>
                        <a:pt x="53" y="0"/>
                      </a:lnTo>
                      <a:lnTo>
                        <a:pt x="0" y="1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Freeform 116"/>
                <p:cNvSpPr/>
                <p:nvPr/>
              </p:nvSpPr>
              <p:spPr bwMode="auto">
                <a:xfrm>
                  <a:off x="10785734" y="14254158"/>
                  <a:ext cx="149928" cy="215096"/>
                </a:xfrm>
                <a:custGeom>
                  <a:avLst/>
                  <a:gdLst>
                    <a:gd name="T0" fmla="*/ 0 w 93"/>
                    <a:gd name="T1" fmla="*/ 118 h 136"/>
                    <a:gd name="T2" fmla="*/ 43 w 93"/>
                    <a:gd name="T3" fmla="*/ 136 h 136"/>
                    <a:gd name="T4" fmla="*/ 93 w 93"/>
                    <a:gd name="T5" fmla="*/ 19 h 136"/>
                    <a:gd name="T6" fmla="*/ 51 w 93"/>
                    <a:gd name="T7" fmla="*/ 0 h 136"/>
                    <a:gd name="T8" fmla="*/ 0 w 93"/>
                    <a:gd name="T9" fmla="*/ 118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136">
                      <a:moveTo>
                        <a:pt x="0" y="118"/>
                      </a:moveTo>
                      <a:lnTo>
                        <a:pt x="43" y="136"/>
                      </a:lnTo>
                      <a:lnTo>
                        <a:pt x="93" y="19"/>
                      </a:lnTo>
                      <a:lnTo>
                        <a:pt x="51" y="0"/>
                      </a:lnTo>
                      <a:lnTo>
                        <a:pt x="0" y="1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Freeform 117"/>
                <p:cNvSpPr/>
                <p:nvPr/>
              </p:nvSpPr>
              <p:spPr bwMode="auto">
                <a:xfrm>
                  <a:off x="10613837" y="14168816"/>
                  <a:ext cx="149928" cy="237911"/>
                </a:xfrm>
                <a:custGeom>
                  <a:avLst/>
                  <a:gdLst>
                    <a:gd name="T0" fmla="*/ 0 w 94"/>
                    <a:gd name="T1" fmla="*/ 118 h 136"/>
                    <a:gd name="T2" fmla="*/ 43 w 94"/>
                    <a:gd name="T3" fmla="*/ 136 h 136"/>
                    <a:gd name="T4" fmla="*/ 94 w 94"/>
                    <a:gd name="T5" fmla="*/ 19 h 136"/>
                    <a:gd name="T6" fmla="*/ 51 w 94"/>
                    <a:gd name="T7" fmla="*/ 0 h 136"/>
                    <a:gd name="T8" fmla="*/ 0 w 94"/>
                    <a:gd name="T9" fmla="*/ 118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136">
                      <a:moveTo>
                        <a:pt x="0" y="118"/>
                      </a:moveTo>
                      <a:lnTo>
                        <a:pt x="43" y="136"/>
                      </a:lnTo>
                      <a:lnTo>
                        <a:pt x="94" y="19"/>
                      </a:lnTo>
                      <a:lnTo>
                        <a:pt x="51" y="0"/>
                      </a:lnTo>
                      <a:lnTo>
                        <a:pt x="0" y="1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Freeform 118"/>
                <p:cNvSpPr/>
                <p:nvPr/>
              </p:nvSpPr>
              <p:spPr bwMode="auto">
                <a:xfrm>
                  <a:off x="10452223" y="14147470"/>
                  <a:ext cx="149928" cy="211836"/>
                </a:xfrm>
                <a:custGeom>
                  <a:avLst/>
                  <a:gdLst>
                    <a:gd name="T0" fmla="*/ 0 w 93"/>
                    <a:gd name="T1" fmla="*/ 114 h 133"/>
                    <a:gd name="T2" fmla="*/ 40 w 93"/>
                    <a:gd name="T3" fmla="*/ 133 h 133"/>
                    <a:gd name="T4" fmla="*/ 93 w 93"/>
                    <a:gd name="T5" fmla="*/ 18 h 133"/>
                    <a:gd name="T6" fmla="*/ 50 w 93"/>
                    <a:gd name="T7" fmla="*/ 0 h 133"/>
                    <a:gd name="T8" fmla="*/ 0 w 93"/>
                    <a:gd name="T9" fmla="*/ 114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133">
                      <a:moveTo>
                        <a:pt x="0" y="114"/>
                      </a:moveTo>
                      <a:lnTo>
                        <a:pt x="40" y="133"/>
                      </a:lnTo>
                      <a:lnTo>
                        <a:pt x="93" y="18"/>
                      </a:lnTo>
                      <a:lnTo>
                        <a:pt x="50" y="0"/>
                      </a:lnTo>
                      <a:lnTo>
                        <a:pt x="0" y="11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Freeform 119"/>
                <p:cNvSpPr/>
                <p:nvPr/>
              </p:nvSpPr>
              <p:spPr bwMode="auto">
                <a:xfrm>
                  <a:off x="10269662" y="14050594"/>
                  <a:ext cx="149928" cy="211838"/>
                </a:xfrm>
                <a:custGeom>
                  <a:avLst/>
                  <a:gdLst>
                    <a:gd name="T0" fmla="*/ 0 w 94"/>
                    <a:gd name="T1" fmla="*/ 114 h 133"/>
                    <a:gd name="T2" fmla="*/ 43 w 94"/>
                    <a:gd name="T3" fmla="*/ 133 h 133"/>
                    <a:gd name="T4" fmla="*/ 94 w 94"/>
                    <a:gd name="T5" fmla="*/ 18 h 133"/>
                    <a:gd name="T6" fmla="*/ 53 w 94"/>
                    <a:gd name="T7" fmla="*/ 0 h 133"/>
                    <a:gd name="T8" fmla="*/ 0 w 94"/>
                    <a:gd name="T9" fmla="*/ 114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133">
                      <a:moveTo>
                        <a:pt x="0" y="114"/>
                      </a:moveTo>
                      <a:lnTo>
                        <a:pt x="43" y="133"/>
                      </a:lnTo>
                      <a:lnTo>
                        <a:pt x="94" y="18"/>
                      </a:lnTo>
                      <a:lnTo>
                        <a:pt x="53" y="0"/>
                      </a:lnTo>
                      <a:lnTo>
                        <a:pt x="0" y="11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Freeform 120"/>
                <p:cNvSpPr/>
                <p:nvPr/>
              </p:nvSpPr>
              <p:spPr bwMode="auto">
                <a:xfrm>
                  <a:off x="8483461" y="13638406"/>
                  <a:ext cx="2949672" cy="1440494"/>
                </a:xfrm>
                <a:custGeom>
                  <a:avLst/>
                  <a:gdLst>
                    <a:gd name="T0" fmla="*/ 0 w 1839"/>
                    <a:gd name="T1" fmla="*/ 85 h 884"/>
                    <a:gd name="T2" fmla="*/ 1801 w 1839"/>
                    <a:gd name="T3" fmla="*/ 884 h 884"/>
                    <a:gd name="T4" fmla="*/ 1839 w 1839"/>
                    <a:gd name="T5" fmla="*/ 799 h 884"/>
                    <a:gd name="T6" fmla="*/ 40 w 1839"/>
                    <a:gd name="T7" fmla="*/ 0 h 884"/>
                    <a:gd name="T8" fmla="*/ 0 w 1839"/>
                    <a:gd name="T9" fmla="*/ 85 h 8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39" h="884">
                      <a:moveTo>
                        <a:pt x="0" y="85"/>
                      </a:moveTo>
                      <a:lnTo>
                        <a:pt x="1801" y="884"/>
                      </a:lnTo>
                      <a:lnTo>
                        <a:pt x="1839" y="799"/>
                      </a:lnTo>
                      <a:lnTo>
                        <a:pt x="40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solidFill>
                  <a:srgbClr val="009AA0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1" name="组合 10"/>
              <p:cNvGrpSpPr>
                <a:grpSpLocks noChangeAspect="1"/>
              </p:cNvGrpSpPr>
              <p:nvPr/>
            </p:nvGrpSpPr>
            <p:grpSpPr bwMode="auto">
              <a:xfrm rot="1440000">
                <a:off x="1780531" y="3987921"/>
                <a:ext cx="2023324" cy="275820"/>
                <a:chOff x="7840662" y="3743961"/>
                <a:chExt cx="3330575" cy="454025"/>
              </a:xfrm>
            </p:grpSpPr>
            <p:sp>
              <p:nvSpPr>
                <p:cNvPr id="12" name="Freeform 97"/>
                <p:cNvSpPr/>
                <p:nvPr/>
              </p:nvSpPr>
              <p:spPr bwMode="auto">
                <a:xfrm>
                  <a:off x="8487247" y="3796915"/>
                  <a:ext cx="1980780" cy="347580"/>
                </a:xfrm>
                <a:custGeom>
                  <a:avLst/>
                  <a:gdLst>
                    <a:gd name="T0" fmla="*/ 2 w 1257"/>
                    <a:gd name="T1" fmla="*/ 0 h 240"/>
                    <a:gd name="T2" fmla="*/ 0 w 1257"/>
                    <a:gd name="T3" fmla="*/ 219 h 240"/>
                    <a:gd name="T4" fmla="*/ 1254 w 1257"/>
                    <a:gd name="T5" fmla="*/ 240 h 240"/>
                    <a:gd name="T6" fmla="*/ 1257 w 1257"/>
                    <a:gd name="T7" fmla="*/ 21 h 240"/>
                    <a:gd name="T8" fmla="*/ 2 w 1257"/>
                    <a:gd name="T9" fmla="*/ 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57" h="240">
                      <a:moveTo>
                        <a:pt x="2" y="0"/>
                      </a:moveTo>
                      <a:lnTo>
                        <a:pt x="0" y="219"/>
                      </a:lnTo>
                      <a:lnTo>
                        <a:pt x="1254" y="240"/>
                      </a:lnTo>
                      <a:lnTo>
                        <a:pt x="1257" y="21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E79C5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3" name="Freeform 98"/>
                <p:cNvSpPr/>
                <p:nvPr/>
              </p:nvSpPr>
              <p:spPr bwMode="auto">
                <a:xfrm>
                  <a:off x="8487247" y="3796915"/>
                  <a:ext cx="1980780" cy="347580"/>
                </a:xfrm>
                <a:custGeom>
                  <a:avLst/>
                  <a:gdLst>
                    <a:gd name="T0" fmla="*/ 2 w 1257"/>
                    <a:gd name="T1" fmla="*/ 0 h 240"/>
                    <a:gd name="T2" fmla="*/ 0 w 1257"/>
                    <a:gd name="T3" fmla="*/ 219 h 240"/>
                    <a:gd name="T4" fmla="*/ 1254 w 1257"/>
                    <a:gd name="T5" fmla="*/ 240 h 240"/>
                    <a:gd name="T6" fmla="*/ 1257 w 1257"/>
                    <a:gd name="T7" fmla="*/ 21 h 240"/>
                    <a:gd name="T8" fmla="*/ 2 w 1257"/>
                    <a:gd name="T9" fmla="*/ 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57" h="240">
                      <a:moveTo>
                        <a:pt x="2" y="0"/>
                      </a:moveTo>
                      <a:lnTo>
                        <a:pt x="0" y="219"/>
                      </a:lnTo>
                      <a:lnTo>
                        <a:pt x="1254" y="240"/>
                      </a:lnTo>
                      <a:lnTo>
                        <a:pt x="1257" y="21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Freeform 99"/>
                <p:cNvSpPr/>
                <p:nvPr/>
              </p:nvSpPr>
              <p:spPr bwMode="auto">
                <a:xfrm>
                  <a:off x="10843374" y="3745238"/>
                  <a:ext cx="324033" cy="452115"/>
                </a:xfrm>
                <a:custGeom>
                  <a:avLst/>
                  <a:gdLst>
                    <a:gd name="T0" fmla="*/ 1 w 77"/>
                    <a:gd name="T1" fmla="*/ 19 h 107"/>
                    <a:gd name="T2" fmla="*/ 0 w 77"/>
                    <a:gd name="T3" fmla="*/ 91 h 107"/>
                    <a:gd name="T4" fmla="*/ 74 w 77"/>
                    <a:gd name="T5" fmla="*/ 53 h 107"/>
                    <a:gd name="T6" fmla="*/ 1 w 77"/>
                    <a:gd name="T7" fmla="*/ 19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7" h="107">
                      <a:moveTo>
                        <a:pt x="1" y="19"/>
                      </a:moveTo>
                      <a:cubicBezTo>
                        <a:pt x="0" y="91"/>
                        <a:pt x="0" y="91"/>
                        <a:pt x="0" y="91"/>
                      </a:cubicBezTo>
                      <a:cubicBezTo>
                        <a:pt x="0" y="91"/>
                        <a:pt x="72" y="107"/>
                        <a:pt x="74" y="53"/>
                      </a:cubicBezTo>
                      <a:cubicBezTo>
                        <a:pt x="77" y="0"/>
                        <a:pt x="1" y="19"/>
                        <a:pt x="1" y="19"/>
                      </a:cubicBezTo>
                      <a:close/>
                    </a:path>
                  </a:pathLst>
                </a:custGeom>
                <a:solidFill>
                  <a:srgbClr val="F2798D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pic>
              <p:nvPicPr>
                <p:cNvPr id="15" name="Picture 100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467725" y="3824924"/>
                  <a:ext cx="2033588" cy="2286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6" name="Freeform 101"/>
                <p:cNvSpPr/>
                <p:nvPr/>
              </p:nvSpPr>
              <p:spPr bwMode="auto">
                <a:xfrm>
                  <a:off x="10459609" y="3806970"/>
                  <a:ext cx="431173" cy="342353"/>
                </a:xfrm>
                <a:custGeom>
                  <a:avLst/>
                  <a:gdLst>
                    <a:gd name="T0" fmla="*/ 0 w 272"/>
                    <a:gd name="T1" fmla="*/ 235 h 240"/>
                    <a:gd name="T2" fmla="*/ 270 w 272"/>
                    <a:gd name="T3" fmla="*/ 240 h 240"/>
                    <a:gd name="T4" fmla="*/ 272 w 272"/>
                    <a:gd name="T5" fmla="*/ 5 h 240"/>
                    <a:gd name="T6" fmla="*/ 3 w 272"/>
                    <a:gd name="T7" fmla="*/ 0 h 240"/>
                    <a:gd name="T8" fmla="*/ 0 w 272"/>
                    <a:gd name="T9" fmla="*/ 235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2" h="240">
                      <a:moveTo>
                        <a:pt x="0" y="235"/>
                      </a:moveTo>
                      <a:lnTo>
                        <a:pt x="270" y="240"/>
                      </a:lnTo>
                      <a:lnTo>
                        <a:pt x="272" y="5"/>
                      </a:lnTo>
                      <a:lnTo>
                        <a:pt x="3" y="0"/>
                      </a:lnTo>
                      <a:lnTo>
                        <a:pt x="0" y="235"/>
                      </a:lnTo>
                      <a:close/>
                    </a:path>
                  </a:pathLst>
                </a:custGeom>
                <a:solidFill>
                  <a:srgbClr val="85937C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Freeform 102"/>
                <p:cNvSpPr/>
                <p:nvPr/>
              </p:nvSpPr>
              <p:spPr bwMode="auto">
                <a:xfrm>
                  <a:off x="10471202" y="3946511"/>
                  <a:ext cx="415493" cy="182937"/>
                </a:xfrm>
                <a:custGeom>
                  <a:avLst/>
                  <a:gdLst>
                    <a:gd name="T0" fmla="*/ 0 w 262"/>
                    <a:gd name="T1" fmla="*/ 114 h 117"/>
                    <a:gd name="T2" fmla="*/ 262 w 262"/>
                    <a:gd name="T3" fmla="*/ 117 h 117"/>
                    <a:gd name="T4" fmla="*/ 262 w 262"/>
                    <a:gd name="T5" fmla="*/ 5 h 117"/>
                    <a:gd name="T6" fmla="*/ 3 w 262"/>
                    <a:gd name="T7" fmla="*/ 0 h 117"/>
                    <a:gd name="T8" fmla="*/ 0 w 262"/>
                    <a:gd name="T9" fmla="*/ 114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2" h="117">
                      <a:moveTo>
                        <a:pt x="0" y="114"/>
                      </a:moveTo>
                      <a:lnTo>
                        <a:pt x="262" y="117"/>
                      </a:lnTo>
                      <a:lnTo>
                        <a:pt x="262" y="5"/>
                      </a:lnTo>
                      <a:lnTo>
                        <a:pt x="3" y="0"/>
                      </a:lnTo>
                      <a:lnTo>
                        <a:pt x="0" y="114"/>
                      </a:lnTo>
                      <a:close/>
                    </a:path>
                  </a:pathLst>
                </a:custGeom>
                <a:solidFill>
                  <a:srgbClr val="9DA597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Freeform 103"/>
                <p:cNvSpPr/>
                <p:nvPr/>
              </p:nvSpPr>
              <p:spPr bwMode="auto">
                <a:xfrm>
                  <a:off x="8091412" y="3783196"/>
                  <a:ext cx="397201" cy="308379"/>
                </a:xfrm>
                <a:custGeom>
                  <a:avLst/>
                  <a:gdLst>
                    <a:gd name="T0" fmla="*/ 0 w 250"/>
                    <a:gd name="T1" fmla="*/ 133 h 219"/>
                    <a:gd name="T2" fmla="*/ 248 w 250"/>
                    <a:gd name="T3" fmla="*/ 219 h 219"/>
                    <a:gd name="T4" fmla="*/ 250 w 250"/>
                    <a:gd name="T5" fmla="*/ 0 h 219"/>
                    <a:gd name="T6" fmla="*/ 0 w 250"/>
                    <a:gd name="T7" fmla="*/ 64 h 219"/>
                    <a:gd name="T8" fmla="*/ 0 w 250"/>
                    <a:gd name="T9" fmla="*/ 133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0" h="219">
                      <a:moveTo>
                        <a:pt x="0" y="133"/>
                      </a:moveTo>
                      <a:lnTo>
                        <a:pt x="248" y="219"/>
                      </a:lnTo>
                      <a:lnTo>
                        <a:pt x="250" y="0"/>
                      </a:lnTo>
                      <a:lnTo>
                        <a:pt x="0" y="64"/>
                      </a:lnTo>
                      <a:lnTo>
                        <a:pt x="0" y="133"/>
                      </a:lnTo>
                      <a:close/>
                    </a:path>
                  </a:pathLst>
                </a:custGeom>
                <a:solidFill>
                  <a:srgbClr val="F4B68C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Freeform 104"/>
                <p:cNvSpPr/>
                <p:nvPr/>
              </p:nvSpPr>
              <p:spPr bwMode="auto">
                <a:xfrm>
                  <a:off x="7841400" y="3863345"/>
                  <a:ext cx="250864" cy="109762"/>
                </a:xfrm>
                <a:custGeom>
                  <a:avLst/>
                  <a:gdLst>
                    <a:gd name="T0" fmla="*/ 0 w 59"/>
                    <a:gd name="T1" fmla="*/ 13 h 28"/>
                    <a:gd name="T2" fmla="*/ 59 w 59"/>
                    <a:gd name="T3" fmla="*/ 28 h 28"/>
                    <a:gd name="T4" fmla="*/ 59 w 59"/>
                    <a:gd name="T5" fmla="*/ 2 h 28"/>
                    <a:gd name="T6" fmla="*/ 0 w 59"/>
                    <a:gd name="T7" fmla="*/ 13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9" h="28">
                      <a:moveTo>
                        <a:pt x="0" y="13"/>
                      </a:moveTo>
                      <a:cubicBezTo>
                        <a:pt x="0" y="26"/>
                        <a:pt x="59" y="28"/>
                        <a:pt x="59" y="28"/>
                      </a:cubicBezTo>
                      <a:cubicBezTo>
                        <a:pt x="59" y="2"/>
                        <a:pt x="59" y="2"/>
                        <a:pt x="59" y="2"/>
                      </a:cubicBezTo>
                      <a:cubicBezTo>
                        <a:pt x="59" y="2"/>
                        <a:pt x="0" y="0"/>
                        <a:pt x="0" y="13"/>
                      </a:cubicBezTo>
                      <a:close/>
                    </a:path>
                  </a:pathLst>
                </a:custGeom>
                <a:solidFill>
                  <a:srgbClr val="5D5D5D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6" name="文本框 5"/>
            <p:cNvSpPr txBox="1">
              <a:spLocks noChangeArrowheads="1"/>
            </p:cNvSpPr>
            <p:nvPr/>
          </p:nvSpPr>
          <p:spPr bwMode="auto">
            <a:xfrm>
              <a:off x="4770444" y="2144469"/>
              <a:ext cx="3900483" cy="92400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dist" eaLnBrk="1" hangingPunct="1">
                <a:defRPr/>
              </a:pPr>
              <a:r>
                <a:rPr lang="en-US" altLang="zh-CN" sz="5400" b="1">
                  <a:solidFill>
                    <a:srgbClr val="404040"/>
                  </a:solidFill>
                  <a:latin typeface="方正粗黑繁体" panose="03000509000000000000" charset="-122"/>
                  <a:ea typeface="方正粗黑繁体" panose="03000509000000000000" charset="-122"/>
                  <a:cs typeface="Times New Roman" panose="02020603050405020304" pitchFamily="18" charset="0"/>
                </a:rPr>
                <a:t>THANKS</a:t>
              </a:r>
              <a:endParaRPr lang="zh-CN" altLang="en-US" sz="5400" b="1">
                <a:solidFill>
                  <a:srgbClr val="404040"/>
                </a:solidFill>
                <a:latin typeface="方正粗黑繁体" panose="03000509000000000000" charset="-122"/>
                <a:ea typeface="方正粗黑繁体" panose="03000509000000000000" charset="-122"/>
                <a:cs typeface="Times New Roman" panose="02020603050405020304" pitchFamily="18" charset="0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18432" y="913572"/>
              <a:ext cx="2045984" cy="10889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00" b="24400"/>
          <a:stretch>
            <a:fillRect/>
          </a:stretch>
        </p:blipFill>
        <p:spPr bwMode="auto">
          <a:xfrm>
            <a:off x="611188" y="842963"/>
            <a:ext cx="7921625" cy="399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77" b="10821"/>
          <a:stretch>
            <a:fillRect/>
          </a:stretch>
        </p:blipFill>
        <p:spPr>
          <a:xfrm>
            <a:off x="4639" y="-241895"/>
            <a:ext cx="9144000" cy="5380062"/>
          </a:xfrm>
          <a:prstGeom prst="rect">
            <a:avLst/>
          </a:prstGeom>
        </p:spPr>
      </p:pic>
      <p:sp>
        <p:nvSpPr>
          <p:cNvPr id="7" name="对话气泡: 圆角矩形 6"/>
          <p:cNvSpPr/>
          <p:nvPr userDrawn="1"/>
        </p:nvSpPr>
        <p:spPr>
          <a:xfrm>
            <a:off x="2699792" y="3003798"/>
            <a:ext cx="1152128" cy="360040"/>
          </a:xfrm>
          <a:prstGeom prst="wedgeRoundRectCallout">
            <a:avLst>
              <a:gd name="adj1" fmla="val 40758"/>
              <a:gd name="adj2" fmla="val 92924"/>
              <a:gd name="adj3" fmla="val 16667"/>
            </a:avLst>
          </a:prstGeom>
          <a:solidFill>
            <a:schemeClr val="bg1"/>
          </a:solidFill>
          <a:ln w="12700">
            <a:solidFill>
              <a:srgbClr val="1CA1A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文本框 5"/>
          <p:cNvSpPr txBox="1"/>
          <p:nvPr userDrawn="1"/>
        </p:nvSpPr>
        <p:spPr bwMode="auto">
          <a:xfrm>
            <a:off x="2627784" y="3027483"/>
            <a:ext cx="151216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l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latin typeface="+mj-ea"/>
                <a:ea typeface="+mj-ea"/>
              </a:rPr>
              <a:t>风车可以旋转</a:t>
            </a:r>
            <a:endParaRPr lang="en-US" sz="1400" b="1">
              <a:latin typeface="+mj-ea"/>
              <a:ea typeface="+mj-ea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175"/>
            <a:ext cx="9144000" cy="5143500"/>
          </a:xfrm>
          <a:prstGeom prst="rect">
            <a:avLst/>
          </a:prstGeom>
          <a:solidFill>
            <a:srgbClr val="22C0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-122238"/>
            <a:ext cx="9242425" cy="5413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63677" y="195263"/>
            <a:ext cx="1276284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83" t="53469" r="14319" b="975"/>
          <a:stretch>
            <a:fillRect/>
          </a:stretch>
        </p:blipFill>
        <p:spPr>
          <a:xfrm>
            <a:off x="0" y="3175"/>
            <a:ext cx="9144000" cy="513715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656136" y="410865"/>
            <a:ext cx="2547712" cy="720725"/>
            <a:chOff x="755576" y="547936"/>
            <a:chExt cx="1573587" cy="360040"/>
          </a:xfrm>
        </p:grpSpPr>
        <p:sp>
          <p:nvSpPr>
            <p:cNvPr id="6" name="对话气泡: 圆角矩形 5"/>
            <p:cNvSpPr/>
            <p:nvPr userDrawn="1"/>
          </p:nvSpPr>
          <p:spPr>
            <a:xfrm>
              <a:off x="755576" y="547936"/>
              <a:ext cx="1152128" cy="360040"/>
            </a:xfrm>
            <a:prstGeom prst="wedgeRoundRectCallout">
              <a:avLst>
                <a:gd name="adj1" fmla="val 45864"/>
                <a:gd name="adj2" fmla="val 88959"/>
                <a:gd name="adj3" fmla="val 16667"/>
              </a:avLst>
            </a:prstGeom>
            <a:solidFill>
              <a:schemeClr val="bg1"/>
            </a:solidFill>
            <a:ln w="12700">
              <a:solidFill>
                <a:srgbClr val="1CA1A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/>
            <p:cNvSpPr txBox="1"/>
            <p:nvPr userDrawn="1"/>
          </p:nvSpPr>
          <p:spPr bwMode="auto">
            <a:xfrm>
              <a:off x="816995" y="620251"/>
              <a:ext cx="1512168" cy="1998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l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latin typeface="+mj-ea"/>
                  <a:ea typeface="+mj-ea"/>
                </a:rPr>
                <a:t>风车可以旋转</a:t>
              </a:r>
              <a:endParaRPr lang="en-US" sz="2000" b="1"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3175"/>
            <a:ext cx="9144000" cy="5143500"/>
          </a:xfrm>
          <a:prstGeom prst="rect">
            <a:avLst/>
          </a:prstGeom>
          <a:solidFill>
            <a:srgbClr val="22C0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0384" y="-212836"/>
            <a:ext cx="9548928" cy="5592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63677" y="195263"/>
            <a:ext cx="1276284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rcRect l="-18964" t="-37852"/>
          <a:stretch>
            <a:fillRect/>
          </a:stretch>
        </p:blipFill>
        <p:spPr>
          <a:xfrm rot="5400000">
            <a:off x="91229" y="-327791"/>
            <a:ext cx="1149183" cy="1331641"/>
          </a:xfrm>
          <a:custGeom>
            <a:avLst/>
            <a:gdLst>
              <a:gd name="connsiteX0" fmla="*/ 1530865 w 1584176"/>
              <a:gd name="connsiteY0" fmla="*/ 504056 h 1835698"/>
              <a:gd name="connsiteX1" fmla="*/ 1584176 w 1584176"/>
              <a:gd name="connsiteY1" fmla="*/ 504056 h 1835698"/>
              <a:gd name="connsiteX2" fmla="*/ 1584176 w 1584176"/>
              <a:gd name="connsiteY2" fmla="*/ 509734 h 1835698"/>
              <a:gd name="connsiteX3" fmla="*/ 1360684 w 1584176"/>
              <a:gd name="connsiteY3" fmla="*/ 558643 h 1835698"/>
              <a:gd name="connsiteX4" fmla="*/ 1368152 w 1584176"/>
              <a:gd name="connsiteY4" fmla="*/ 504056 h 1835698"/>
              <a:gd name="connsiteX5" fmla="*/ 1530865 w 1584176"/>
              <a:gd name="connsiteY5" fmla="*/ 504056 h 1835698"/>
              <a:gd name="connsiteX6" fmla="*/ 1411472 w 1584176"/>
              <a:gd name="connsiteY6" fmla="*/ 529520 h 1835698"/>
              <a:gd name="connsiteX7" fmla="*/ 252534 w 1584176"/>
              <a:gd name="connsiteY7" fmla="*/ 1835698 h 1835698"/>
              <a:gd name="connsiteX8" fmla="*/ 252534 w 1584176"/>
              <a:gd name="connsiteY8" fmla="*/ 892196 h 1835698"/>
              <a:gd name="connsiteX9" fmla="*/ 301603 w 1584176"/>
              <a:gd name="connsiteY9" fmla="*/ 922027 h 1835698"/>
              <a:gd name="connsiteX10" fmla="*/ 684076 w 1584176"/>
              <a:gd name="connsiteY10" fmla="*/ 1008112 h 1835698"/>
              <a:gd name="connsiteX11" fmla="*/ 1167791 w 1584176"/>
              <a:gd name="connsiteY11" fmla="*/ 860477 h 1835698"/>
              <a:gd name="connsiteX12" fmla="*/ 1226007 w 1584176"/>
              <a:gd name="connsiteY12" fmla="*/ 808487 h 1835698"/>
              <a:gd name="connsiteX13" fmla="*/ 1224136 w 1584176"/>
              <a:gd name="connsiteY13" fmla="*/ 828092 h 1835698"/>
              <a:gd name="connsiteX14" fmla="*/ 1530865 w 1584176"/>
              <a:gd name="connsiteY14" fmla="*/ 1152128 h 1835698"/>
              <a:gd name="connsiteX15" fmla="*/ 1584176 w 1584176"/>
              <a:gd name="connsiteY15" fmla="*/ 1146451 h 1835698"/>
              <a:gd name="connsiteX16" fmla="*/ 1584176 w 1584176"/>
              <a:gd name="connsiteY16" fmla="*/ 1835698 h 1835698"/>
              <a:gd name="connsiteX17" fmla="*/ 0 w 1584176"/>
              <a:gd name="connsiteY17" fmla="*/ 504056 h 1835698"/>
              <a:gd name="connsiteX18" fmla="*/ 684076 w 1584176"/>
              <a:gd name="connsiteY18" fmla="*/ 0 h 1835698"/>
              <a:gd name="connsiteX19" fmla="*/ 1368152 w 1584176"/>
              <a:gd name="connsiteY19" fmla="*/ 504056 h 1835698"/>
              <a:gd name="connsiteX20" fmla="*/ 252534 w 1584176"/>
              <a:gd name="connsiteY20" fmla="*/ 504056 h 1835698"/>
              <a:gd name="connsiteX21" fmla="*/ 252534 w 1584176"/>
              <a:gd name="connsiteY21" fmla="*/ 892196 h 1835698"/>
              <a:gd name="connsiteX22" fmla="*/ 200361 w 1584176"/>
              <a:gd name="connsiteY22" fmla="*/ 860477 h 1835698"/>
              <a:gd name="connsiteX23" fmla="*/ 0 w 1584176"/>
              <a:gd name="connsiteY23" fmla="*/ 504056 h 1835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584176" h="1835698">
                <a:moveTo>
                  <a:pt x="1530865" y="504056"/>
                </a:moveTo>
                <a:lnTo>
                  <a:pt x="1584176" y="504056"/>
                </a:lnTo>
                <a:lnTo>
                  <a:pt x="1584176" y="509734"/>
                </a:lnTo>
                <a:close/>
                <a:moveTo>
                  <a:pt x="1360684" y="558643"/>
                </a:moveTo>
                <a:lnTo>
                  <a:pt x="1368152" y="504056"/>
                </a:lnTo>
                <a:lnTo>
                  <a:pt x="1530865" y="504056"/>
                </a:lnTo>
                <a:cubicBezTo>
                  <a:pt x="1488515" y="504056"/>
                  <a:pt x="1448169" y="513123"/>
                  <a:pt x="1411472" y="529520"/>
                </a:cubicBezTo>
                <a:close/>
                <a:moveTo>
                  <a:pt x="252534" y="1835698"/>
                </a:moveTo>
                <a:lnTo>
                  <a:pt x="252534" y="892196"/>
                </a:lnTo>
                <a:lnTo>
                  <a:pt x="301603" y="922027"/>
                </a:lnTo>
                <a:cubicBezTo>
                  <a:pt x="410782" y="976377"/>
                  <a:pt x="542399" y="1008112"/>
                  <a:pt x="684076" y="1008112"/>
                </a:cubicBezTo>
                <a:cubicBezTo>
                  <a:pt x="872978" y="1008112"/>
                  <a:pt x="1043997" y="951694"/>
                  <a:pt x="1167791" y="860477"/>
                </a:cubicBezTo>
                <a:lnTo>
                  <a:pt x="1226007" y="808487"/>
                </a:lnTo>
                <a:lnTo>
                  <a:pt x="1224136" y="828092"/>
                </a:lnTo>
                <a:cubicBezTo>
                  <a:pt x="1224136" y="1007052"/>
                  <a:pt x="1361463" y="1152128"/>
                  <a:pt x="1530865" y="1152128"/>
                </a:cubicBezTo>
                <a:lnTo>
                  <a:pt x="1584176" y="1146451"/>
                </a:lnTo>
                <a:lnTo>
                  <a:pt x="1584176" y="1835698"/>
                </a:lnTo>
                <a:close/>
                <a:moveTo>
                  <a:pt x="0" y="504056"/>
                </a:moveTo>
                <a:cubicBezTo>
                  <a:pt x="0" y="225674"/>
                  <a:pt x="306271" y="0"/>
                  <a:pt x="684076" y="0"/>
                </a:cubicBezTo>
                <a:cubicBezTo>
                  <a:pt x="1061881" y="0"/>
                  <a:pt x="1368152" y="225674"/>
                  <a:pt x="1368152" y="504056"/>
                </a:cubicBezTo>
                <a:lnTo>
                  <a:pt x="252534" y="504056"/>
                </a:lnTo>
                <a:lnTo>
                  <a:pt x="252534" y="892196"/>
                </a:lnTo>
                <a:lnTo>
                  <a:pt x="200361" y="860477"/>
                </a:lnTo>
                <a:cubicBezTo>
                  <a:pt x="76568" y="769261"/>
                  <a:pt x="0" y="643247"/>
                  <a:pt x="0" y="504056"/>
                </a:cubicBezTo>
                <a:close/>
              </a:path>
            </a:pathLst>
          </a:cu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11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1.png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20.png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image" Target="../media/image31.png"/><Relationship Id="rId1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33.png"/><Relationship Id="rId4" Type="http://schemas.openxmlformats.org/officeDocument/2006/relationships/image" Target="../media/image32.jpeg"/><Relationship Id="rId3" Type="http://schemas.openxmlformats.org/officeDocument/2006/relationships/image" Target="../media/image20.png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image" Target="../media/image23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3.png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6.png"/><Relationship Id="rId8" Type="http://schemas.openxmlformats.org/officeDocument/2006/relationships/image" Target="../media/image25.png"/><Relationship Id="rId7" Type="http://schemas.openxmlformats.org/officeDocument/2006/relationships/image" Target="../media/image24.png"/><Relationship Id="rId6" Type="http://schemas.openxmlformats.org/officeDocument/2006/relationships/image" Target="../media/image20.png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0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28.png"/><Relationship Id="rId6" Type="http://schemas.openxmlformats.org/officeDocument/2006/relationships/image" Target="../media/image24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5"/>
          <p:cNvSpPr txBox="1">
            <a:spLocks noChangeArrowheads="1"/>
          </p:cNvSpPr>
          <p:nvPr/>
        </p:nvSpPr>
        <p:spPr bwMode="auto">
          <a:xfrm>
            <a:off x="2735262" y="2643758"/>
            <a:ext cx="3673475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172" name="副标题 6"/>
          <p:cNvSpPr txBox="1">
            <a:spLocks noChangeArrowheads="1"/>
          </p:cNvSpPr>
          <p:nvPr/>
        </p:nvSpPr>
        <p:spPr bwMode="auto">
          <a:xfrm>
            <a:off x="0" y="-149225"/>
            <a:ext cx="2028825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just" eaLnBrk="1" hangingPunct="1">
              <a:lnSpc>
                <a:spcPct val="90000"/>
              </a:lnSpc>
              <a:spcBef>
                <a:spcPts val="1000"/>
              </a:spcBef>
            </a:pPr>
            <a:r>
              <a:rPr lang="en-US" altLang="zh-CN" sz="200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zh-CN" altLang="en-US" sz="2000">
                <a:latin typeface="Times New Roman" panose="02020603050405020304" pitchFamily="18" charset="0"/>
                <a:ea typeface="楷体" panose="02010609060101010101" pitchFamily="49" charset="-122"/>
              </a:rPr>
              <a:t>·三年级下册</a:t>
            </a:r>
            <a:endParaRPr lang="zh-CN" altLang="en-US" sz="20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996469" y="1275606"/>
            <a:ext cx="4824536" cy="1008112"/>
            <a:chOff x="-396552" y="4154438"/>
            <a:chExt cx="4824536" cy="1008112"/>
          </a:xfrm>
        </p:grpSpPr>
        <p:pic>
          <p:nvPicPr>
            <p:cNvPr id="4" name="图片 3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200" b="24400"/>
            <a:stretch>
              <a:fillRect/>
            </a:stretch>
          </p:blipFill>
          <p:spPr bwMode="auto">
            <a:xfrm>
              <a:off x="-396552" y="4154438"/>
              <a:ext cx="4824536" cy="1008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标题 5"/>
            <p:cNvSpPr txBox="1">
              <a:spLocks noChangeArrowheads="1"/>
            </p:cNvSpPr>
            <p:nvPr/>
          </p:nvSpPr>
          <p:spPr bwMode="auto">
            <a:xfrm>
              <a:off x="-125116" y="4276058"/>
              <a:ext cx="4193060" cy="588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第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课时  平移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49871" y="1650040"/>
            <a:ext cx="6084168" cy="1979715"/>
            <a:chOff x="1649871" y="1650040"/>
            <a:chExt cx="6084168" cy="197971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2228"/>
            <a:stretch>
              <a:fillRect/>
            </a:stretch>
          </p:blipFill>
          <p:spPr>
            <a:xfrm>
              <a:off x="1649871" y="1650040"/>
              <a:ext cx="6084168" cy="1929822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35652" y="3229755"/>
              <a:ext cx="657143" cy="400000"/>
            </a:xfrm>
            <a:prstGeom prst="rect">
              <a:avLst/>
            </a:prstGeom>
          </p:spPr>
        </p:pic>
      </p:grpSp>
      <p:sp>
        <p:nvSpPr>
          <p:cNvPr id="18435" name="Rectangle 14"/>
          <p:cNvSpPr>
            <a:spLocks noChangeArrowheads="1"/>
          </p:cNvSpPr>
          <p:nvPr/>
        </p:nvSpPr>
        <p:spPr bwMode="auto">
          <a:xfrm>
            <a:off x="508893" y="483518"/>
            <a:ext cx="8023547" cy="113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2.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哪些小鱼可以通过平移与红色小鱼重合？把它们涂上颜色。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442" name="文本框 9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-143570" y="4620543"/>
            <a:ext cx="795338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r>
              <a:rPr lang="zh-CN" altLang="en-US" sz="900">
                <a:solidFill>
                  <a:srgbClr val="21B8B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>
              <a:solidFill>
                <a:srgbClr val="21B8B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443" name="图片 1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2255" y="4615780"/>
            <a:ext cx="7985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08" t="29207" b="42886"/>
          <a:stretch>
            <a:fillRect/>
          </a:stretch>
        </p:blipFill>
        <p:spPr>
          <a:xfrm>
            <a:off x="3754659" y="1665298"/>
            <a:ext cx="1557091" cy="79465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08" t="29207" b="42886"/>
          <a:stretch>
            <a:fillRect/>
          </a:stretch>
        </p:blipFill>
        <p:spPr>
          <a:xfrm>
            <a:off x="3741272" y="2481423"/>
            <a:ext cx="1557091" cy="79465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08" t="29207" b="42886"/>
          <a:stretch>
            <a:fillRect/>
          </a:stretch>
        </p:blipFill>
        <p:spPr>
          <a:xfrm>
            <a:off x="1580877" y="1665298"/>
            <a:ext cx="1557091" cy="794658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692795" y="1227420"/>
            <a:ext cx="3211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en-US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选自</a:t>
            </a:r>
            <a:r>
              <a:rPr lang="zh-CN" altLang="en-US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教材</a:t>
            </a:r>
            <a:r>
              <a:rPr lang="en-US" altLang="zh-CN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P8 </a:t>
            </a:r>
            <a:r>
              <a:rPr lang="zh-CN" altLang="en-US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练习一 </a:t>
            </a:r>
            <a:r>
              <a:rPr lang="zh-CN" altLang="en-US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altLang="zh-CN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endParaRPr lang="zh-CN" altLang="en-US" b="1" dirty="0">
              <a:solidFill>
                <a:srgbClr val="1CA1A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03" t="57104" r="66861"/>
          <a:stretch>
            <a:fillRect/>
          </a:stretch>
        </p:blipFill>
        <p:spPr>
          <a:xfrm>
            <a:off x="2939608" y="1990946"/>
            <a:ext cx="720080" cy="12214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1" name="Rectangle 14"/>
          <p:cNvSpPr>
            <a:spLocks noChangeArrowheads="1"/>
          </p:cNvSpPr>
          <p:nvPr/>
        </p:nvSpPr>
        <p:spPr bwMode="auto">
          <a:xfrm>
            <a:off x="683568" y="555526"/>
            <a:ext cx="8046218" cy="1131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3. 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左边的图形经过平移，拼成了一个火箭，在那个火箭下画“√”。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463" name="文本框 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-51446" y="4756051"/>
            <a:ext cx="795338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r>
              <a:rPr lang="zh-CN" altLang="en-US" sz="900">
                <a:solidFill>
                  <a:srgbClr val="21B8B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>
              <a:solidFill>
                <a:srgbClr val="21B8B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464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4379" y="4751288"/>
            <a:ext cx="7985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28"/>
          <a:stretch>
            <a:fillRect/>
          </a:stretch>
        </p:blipFill>
        <p:spPr>
          <a:xfrm>
            <a:off x="706961" y="1915765"/>
            <a:ext cx="7668344" cy="174649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0071" y="1734146"/>
            <a:ext cx="1787025" cy="48398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345409" y="3662263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√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23728" y="723883"/>
            <a:ext cx="5056187" cy="3151187"/>
            <a:chOff x="939147" y="443812"/>
            <a:chExt cx="7402765" cy="4613654"/>
          </a:xfrm>
        </p:grpSpPr>
        <p:pic>
          <p:nvPicPr>
            <p:cNvPr id="28" name="Picture 17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9147" y="443812"/>
              <a:ext cx="7402765" cy="4613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9" name="直接连接符 28"/>
            <p:cNvCxnSpPr/>
            <p:nvPr/>
          </p:nvCxnSpPr>
          <p:spPr>
            <a:xfrm>
              <a:off x="1777048" y="2956501"/>
              <a:ext cx="3743325" cy="0"/>
            </a:xfrm>
            <a:prstGeom prst="line">
              <a:avLst/>
            </a:prstGeom>
            <a:ln w="15875">
              <a:solidFill>
                <a:srgbClr val="FF000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5515610" y="1056263"/>
              <a:ext cx="0" cy="1908175"/>
            </a:xfrm>
            <a:prstGeom prst="line">
              <a:avLst/>
            </a:prstGeom>
            <a:ln w="15875">
              <a:solidFill>
                <a:srgbClr val="FF000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1" name="图片 3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03541" y="2332712"/>
              <a:ext cx="944561" cy="936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图片 3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62812" y="570448"/>
              <a:ext cx="944563" cy="936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482" name="组合 21"/>
          <p:cNvGrpSpPr/>
          <p:nvPr/>
        </p:nvGrpSpPr>
        <p:grpSpPr bwMode="auto">
          <a:xfrm>
            <a:off x="0" y="225425"/>
            <a:ext cx="2987675" cy="739775"/>
            <a:chOff x="1103516" y="1032382"/>
            <a:chExt cx="2987972" cy="738872"/>
          </a:xfrm>
        </p:grpSpPr>
        <p:sp>
          <p:nvSpPr>
            <p:cNvPr id="19" name="MH_SubTitle_1"/>
            <p:cNvSpPr/>
            <p:nvPr>
              <p:custDataLst>
                <p:tags r:id="rId3"/>
              </p:custDataLst>
            </p:nvPr>
          </p:nvSpPr>
          <p:spPr>
            <a:xfrm>
              <a:off x="2087864" y="1129102"/>
              <a:ext cx="2003624" cy="551776"/>
            </a:xfrm>
            <a:prstGeom prst="homePlate">
              <a:avLst/>
            </a:prstGeom>
            <a:solidFill>
              <a:srgbClr val="1CA1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MH_Other_1"/>
            <p:cNvSpPr/>
            <p:nvPr>
              <p:custDataLst>
                <p:tags r:id="rId4"/>
              </p:custDataLst>
            </p:nvPr>
          </p:nvSpPr>
          <p:spPr>
            <a:xfrm>
              <a:off x="1103516" y="1038724"/>
              <a:ext cx="819231" cy="732530"/>
            </a:xfrm>
            <a:prstGeom prst="rect">
              <a:avLst/>
            </a:prstGeom>
            <a:solidFill>
              <a:srgbClr val="1CA1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1" name="MH_Other_2"/>
            <p:cNvSpPr/>
            <p:nvPr>
              <p:custDataLst>
                <p:tags r:id="rId5"/>
              </p:custDataLst>
            </p:nvPr>
          </p:nvSpPr>
          <p:spPr>
            <a:xfrm>
              <a:off x="1922747" y="1032382"/>
              <a:ext cx="165116" cy="732530"/>
            </a:xfrm>
            <a:custGeom>
              <a:avLst/>
              <a:gdLst>
                <a:gd name="connsiteX0" fmla="*/ 2382 w 461963"/>
                <a:gd name="connsiteY0" fmla="*/ 0 h 1081088"/>
                <a:gd name="connsiteX1" fmla="*/ 461963 w 461963"/>
                <a:gd name="connsiteY1" fmla="*/ 138113 h 1081088"/>
                <a:gd name="connsiteX2" fmla="*/ 461963 w 461963"/>
                <a:gd name="connsiteY2" fmla="*/ 950119 h 1081088"/>
                <a:gd name="connsiteX3" fmla="*/ 0 w 461963"/>
                <a:gd name="connsiteY3" fmla="*/ 1081088 h 1081088"/>
                <a:gd name="connsiteX4" fmla="*/ 2382 w 461963"/>
                <a:gd name="connsiteY4" fmla="*/ 0 h 1081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1963" h="1081088">
                  <a:moveTo>
                    <a:pt x="2382" y="0"/>
                  </a:moveTo>
                  <a:lnTo>
                    <a:pt x="461963" y="138113"/>
                  </a:lnTo>
                  <a:lnTo>
                    <a:pt x="461963" y="950119"/>
                  </a:lnTo>
                  <a:lnTo>
                    <a:pt x="0" y="1081088"/>
                  </a:lnTo>
                  <a:lnTo>
                    <a:pt x="2382" y="0"/>
                  </a:lnTo>
                  <a:close/>
                </a:path>
              </a:pathLst>
            </a:custGeom>
            <a:solidFill>
              <a:srgbClr val="178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484" name="TextBox 5"/>
          <p:cNvSpPr txBox="1">
            <a:spLocks noChangeArrowheads="1"/>
          </p:cNvSpPr>
          <p:nvPr/>
        </p:nvSpPr>
        <p:spPr bwMode="auto">
          <a:xfrm>
            <a:off x="2719388" y="262855"/>
            <a:ext cx="41624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平 移</a:t>
            </a:r>
            <a:endParaRPr lang="zh-CN" altLang="en-US" sz="3200" b="1">
              <a:solidFill>
                <a:srgbClr val="0066CC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0485" name="矩形 19"/>
          <p:cNvSpPr>
            <a:spLocks noChangeArrowheads="1"/>
          </p:cNvSpPr>
          <p:nvPr/>
        </p:nvSpPr>
        <p:spPr bwMode="auto">
          <a:xfrm>
            <a:off x="390252" y="3752308"/>
            <a:ext cx="8380413" cy="1109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790575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平移——沿直线运动。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平移没有改变形状、大小和方向。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1" name="文本框 21"/>
          <p:cNvSpPr txBox="1">
            <a:spLocks noChangeArrowheads="1"/>
          </p:cNvSpPr>
          <p:nvPr/>
        </p:nvSpPr>
        <p:spPr bwMode="auto">
          <a:xfrm>
            <a:off x="96862" y="273158"/>
            <a:ext cx="2655888" cy="584200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>
            <a:defPPr>
              <a:defRPr lang="zh-CN"/>
            </a:defPPr>
            <a:lvl1pPr eaLnBrk="1" fontAlgn="auto" hangingPunct="1">
              <a:spcBef>
                <a:spcPts val="0"/>
              </a:spcBef>
              <a:spcAft>
                <a:spcPts val="0"/>
              </a:spcAft>
              <a:defRPr sz="3200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1pPr>
          </a:lstStyle>
          <a:p>
            <a:pPr>
              <a:defRPr/>
            </a:pPr>
            <a:r>
              <a:rPr lang="zh-CN" altLang="en-US" dirty="0"/>
              <a:t>五、课堂小结</a:t>
            </a:r>
            <a:endParaRPr lang="zh-CN" altLang="en-US" dirty="0"/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5330190" y="1466180"/>
            <a:ext cx="6985" cy="1375410"/>
          </a:xfrm>
          <a:prstGeom prst="line">
            <a:avLst/>
          </a:prstGeom>
          <a:ln w="15875">
            <a:solidFill>
              <a:srgbClr val="1634E8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1"/>
          <p:cNvGrpSpPr/>
          <p:nvPr/>
        </p:nvGrpSpPr>
        <p:grpSpPr bwMode="auto">
          <a:xfrm>
            <a:off x="0" y="31775"/>
            <a:ext cx="4081570" cy="739775"/>
            <a:chOff x="1103516" y="1032382"/>
            <a:chExt cx="7596565" cy="738872"/>
          </a:xfrm>
        </p:grpSpPr>
        <p:sp>
          <p:nvSpPr>
            <p:cNvPr id="3" name="MH_SubTitle_1"/>
            <p:cNvSpPr/>
            <p:nvPr>
              <p:custDataLst>
                <p:tags r:id="rId1"/>
              </p:custDataLst>
            </p:nvPr>
          </p:nvSpPr>
          <p:spPr>
            <a:xfrm>
              <a:off x="2087815" y="1129102"/>
              <a:ext cx="6612266" cy="551776"/>
            </a:xfrm>
            <a:prstGeom prst="homePlate">
              <a:avLst/>
            </a:prstGeom>
            <a:solidFill>
              <a:srgbClr val="1CA1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" name="MH_Other_1"/>
            <p:cNvSpPr/>
            <p:nvPr>
              <p:custDataLst>
                <p:tags r:id="rId2"/>
              </p:custDataLst>
            </p:nvPr>
          </p:nvSpPr>
          <p:spPr>
            <a:xfrm>
              <a:off x="1103516" y="1038724"/>
              <a:ext cx="819191" cy="732530"/>
            </a:xfrm>
            <a:prstGeom prst="rect">
              <a:avLst/>
            </a:prstGeom>
            <a:solidFill>
              <a:srgbClr val="1CA1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" name="MH_Other_2"/>
            <p:cNvSpPr/>
            <p:nvPr>
              <p:custDataLst>
                <p:tags r:id="rId3"/>
              </p:custDataLst>
            </p:nvPr>
          </p:nvSpPr>
          <p:spPr>
            <a:xfrm>
              <a:off x="1922707" y="1032382"/>
              <a:ext cx="165108" cy="732530"/>
            </a:xfrm>
            <a:custGeom>
              <a:avLst/>
              <a:gdLst>
                <a:gd name="connsiteX0" fmla="*/ 2382 w 461963"/>
                <a:gd name="connsiteY0" fmla="*/ 0 h 1081088"/>
                <a:gd name="connsiteX1" fmla="*/ 461963 w 461963"/>
                <a:gd name="connsiteY1" fmla="*/ 138113 h 1081088"/>
                <a:gd name="connsiteX2" fmla="*/ 461963 w 461963"/>
                <a:gd name="connsiteY2" fmla="*/ 950119 h 1081088"/>
                <a:gd name="connsiteX3" fmla="*/ 0 w 461963"/>
                <a:gd name="connsiteY3" fmla="*/ 1081088 h 1081088"/>
                <a:gd name="connsiteX4" fmla="*/ 2382 w 461963"/>
                <a:gd name="connsiteY4" fmla="*/ 0 h 1081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1963" h="1081088">
                  <a:moveTo>
                    <a:pt x="2382" y="0"/>
                  </a:moveTo>
                  <a:lnTo>
                    <a:pt x="461963" y="138113"/>
                  </a:lnTo>
                  <a:lnTo>
                    <a:pt x="461963" y="950119"/>
                  </a:lnTo>
                  <a:lnTo>
                    <a:pt x="0" y="1081088"/>
                  </a:lnTo>
                  <a:lnTo>
                    <a:pt x="2382" y="0"/>
                  </a:lnTo>
                  <a:close/>
                </a:path>
              </a:pathLst>
            </a:custGeom>
            <a:solidFill>
              <a:srgbClr val="178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6" name="文本框 9"/>
          <p:cNvSpPr txBox="1">
            <a:spLocks noChangeArrowheads="1"/>
          </p:cNvSpPr>
          <p:nvPr/>
        </p:nvSpPr>
        <p:spPr bwMode="auto">
          <a:xfrm>
            <a:off x="-21745" y="122263"/>
            <a:ext cx="3972562" cy="523220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>
            <a:defPPr>
              <a:defRPr lang="zh-CN"/>
            </a:defPPr>
            <a:lvl1pPr eaLnBrk="1" fontAlgn="auto" hangingPunct="1">
              <a:spcBef>
                <a:spcPts val="0"/>
              </a:spcBef>
              <a:spcAft>
                <a:spcPts val="0"/>
              </a:spcAft>
              <a:defRPr sz="3200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1pPr>
          </a:lstStyle>
          <a:p>
            <a:pPr>
              <a:defRPr/>
            </a:pPr>
            <a:r>
              <a:rPr lang="zh-CN" altLang="en-US" sz="2800"/>
              <a:t>一 情境导入，揭示课题</a:t>
            </a:r>
            <a:endParaRPr lang="zh-CN" altLang="en-US" sz="2800" dirty="0"/>
          </a:p>
        </p:txBody>
      </p:sp>
      <p:sp>
        <p:nvSpPr>
          <p:cNvPr id="7" name="对话气泡: 圆角矩形 6"/>
          <p:cNvSpPr/>
          <p:nvPr/>
        </p:nvSpPr>
        <p:spPr>
          <a:xfrm>
            <a:off x="5670494" y="88332"/>
            <a:ext cx="3347864" cy="1535548"/>
          </a:xfrm>
          <a:prstGeom prst="wedgeRoundRectCallout">
            <a:avLst>
              <a:gd name="adj1" fmla="val -29410"/>
              <a:gd name="adj2" fmla="val 51039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0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请根据运动方式的不同，给图中事物分类！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 bwMode="auto">
          <a:xfrm>
            <a:off x="4188104" y="687836"/>
            <a:ext cx="1375858" cy="584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观光电梯，</a:t>
            </a:r>
            <a:endParaRPr kumimoji="0" lang="en-US" altLang="zh-CN" sz="1600" b="1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上下运动</a:t>
            </a:r>
            <a:endParaRPr kumimoji="0" lang="zh-CN" altLang="en-US" sz="2000" b="1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>
            <a:off x="4081571" y="484734"/>
            <a:ext cx="0" cy="726322"/>
          </a:xfrm>
          <a:prstGeom prst="straightConnector1">
            <a:avLst/>
          </a:prstGeom>
          <a:ln w="57150">
            <a:solidFill>
              <a:srgbClr val="FF0000"/>
            </a:solidFill>
            <a:prstDash val="solid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 flipH="1">
            <a:off x="6484058" y="2067172"/>
            <a:ext cx="841994" cy="1080120"/>
          </a:xfrm>
          <a:prstGeom prst="straightConnector1">
            <a:avLst/>
          </a:prstGeom>
          <a:ln w="57150">
            <a:solidFill>
              <a:srgbClr val="FF0000"/>
            </a:solidFill>
            <a:prstDash val="solid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: 形状 10"/>
          <p:cNvSpPr/>
          <p:nvPr/>
        </p:nvSpPr>
        <p:spPr>
          <a:xfrm rot="2740725">
            <a:off x="3259819" y="1900615"/>
            <a:ext cx="190857" cy="438150"/>
          </a:xfrm>
          <a:custGeom>
            <a:avLst/>
            <a:gdLst>
              <a:gd name="connsiteX0" fmla="*/ 76200 w 381714"/>
              <a:gd name="connsiteY0" fmla="*/ 0 h 438150"/>
              <a:gd name="connsiteX1" fmla="*/ 381000 w 381714"/>
              <a:gd name="connsiteY1" fmla="*/ 266700 h 438150"/>
              <a:gd name="connsiteX2" fmla="*/ 0 w 381714"/>
              <a:gd name="connsiteY2" fmla="*/ 438150 h 438150"/>
              <a:gd name="connsiteX3" fmla="*/ 0 w 381714"/>
              <a:gd name="connsiteY3" fmla="*/ 438150 h 438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714" h="438150">
                <a:moveTo>
                  <a:pt x="76200" y="0"/>
                </a:moveTo>
                <a:cubicBezTo>
                  <a:pt x="234950" y="96837"/>
                  <a:pt x="393700" y="193675"/>
                  <a:pt x="381000" y="266700"/>
                </a:cubicBezTo>
                <a:cubicBezTo>
                  <a:pt x="368300" y="339725"/>
                  <a:pt x="0" y="438150"/>
                  <a:pt x="0" y="438150"/>
                </a:cubicBezTo>
                <a:lnTo>
                  <a:pt x="0" y="438150"/>
                </a:lnTo>
              </a:path>
            </a:pathLst>
          </a:custGeom>
          <a:noFill/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 bwMode="auto">
          <a:xfrm>
            <a:off x="3458707" y="2239661"/>
            <a:ext cx="1257306" cy="584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健身器材，</a:t>
            </a:r>
            <a:endParaRPr kumimoji="0" lang="en-US" altLang="zh-CN" sz="1600" b="1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旋转</a:t>
            </a:r>
            <a:endParaRPr kumimoji="0" lang="zh-CN" altLang="en-US" sz="2000" b="1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3" name="任意多边形: 形状 12"/>
          <p:cNvSpPr/>
          <p:nvPr/>
        </p:nvSpPr>
        <p:spPr>
          <a:xfrm rot="12264363">
            <a:off x="4717546" y="2044492"/>
            <a:ext cx="159051" cy="390338"/>
          </a:xfrm>
          <a:custGeom>
            <a:avLst/>
            <a:gdLst>
              <a:gd name="connsiteX0" fmla="*/ 76200 w 381714"/>
              <a:gd name="connsiteY0" fmla="*/ 0 h 438150"/>
              <a:gd name="connsiteX1" fmla="*/ 381000 w 381714"/>
              <a:gd name="connsiteY1" fmla="*/ 266700 h 438150"/>
              <a:gd name="connsiteX2" fmla="*/ 0 w 381714"/>
              <a:gd name="connsiteY2" fmla="*/ 438150 h 438150"/>
              <a:gd name="connsiteX3" fmla="*/ 0 w 381714"/>
              <a:gd name="connsiteY3" fmla="*/ 438150 h 438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714" h="438150">
                <a:moveTo>
                  <a:pt x="76200" y="0"/>
                </a:moveTo>
                <a:cubicBezTo>
                  <a:pt x="234950" y="96837"/>
                  <a:pt x="393700" y="193675"/>
                  <a:pt x="381000" y="266700"/>
                </a:cubicBezTo>
                <a:cubicBezTo>
                  <a:pt x="368300" y="339725"/>
                  <a:pt x="0" y="438150"/>
                  <a:pt x="0" y="438150"/>
                </a:cubicBezTo>
                <a:lnTo>
                  <a:pt x="0" y="438150"/>
                </a:lnTo>
              </a:path>
            </a:pathLst>
          </a:custGeom>
          <a:noFill/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 bwMode="auto">
          <a:xfrm>
            <a:off x="7092280" y="2532048"/>
            <a:ext cx="1440160" cy="584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滑滑梯，</a:t>
            </a:r>
            <a:endParaRPr kumimoji="0" lang="en-US" altLang="zh-CN" sz="1600" b="1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斜着滑下来</a:t>
            </a:r>
            <a:endParaRPr kumimoji="0" lang="zh-CN" altLang="en-US" sz="2000" b="1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 bwMode="auto">
          <a:xfrm>
            <a:off x="6348408" y="4003408"/>
            <a:ext cx="1257306" cy="584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风筝，</a:t>
            </a:r>
            <a:endParaRPr kumimoji="0" lang="en-US" altLang="zh-CN" sz="1600" b="1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随风飞上天</a:t>
            </a:r>
            <a:endParaRPr kumimoji="0" lang="zh-CN" altLang="en-US" sz="2000" b="1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 bwMode="auto">
          <a:xfrm>
            <a:off x="272029" y="1081457"/>
            <a:ext cx="1355456" cy="584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推拉门，</a:t>
            </a:r>
            <a:endParaRPr kumimoji="0" lang="en-US" altLang="zh-CN" sz="1600" b="1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左右移动</a:t>
            </a:r>
            <a:endParaRPr kumimoji="0" lang="zh-CN" altLang="en-US" sz="2000" b="1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8" name="对话气泡: 圆角矩形 17"/>
          <p:cNvSpPr/>
          <p:nvPr/>
        </p:nvSpPr>
        <p:spPr>
          <a:xfrm>
            <a:off x="2594613" y="3003798"/>
            <a:ext cx="1356203" cy="360040"/>
          </a:xfrm>
          <a:prstGeom prst="wedgeRoundRectCallout">
            <a:avLst>
              <a:gd name="adj1" fmla="val 36927"/>
              <a:gd name="adj2" fmla="val 107354"/>
              <a:gd name="adj3" fmla="val 16667"/>
            </a:avLst>
          </a:prstGeom>
          <a:solidFill>
            <a:schemeClr val="bg1"/>
          </a:solidFill>
          <a:ln w="12700">
            <a:solidFill>
              <a:srgbClr val="1CA1A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文本框 18"/>
          <p:cNvSpPr txBox="1"/>
          <p:nvPr/>
        </p:nvSpPr>
        <p:spPr bwMode="auto">
          <a:xfrm>
            <a:off x="2627784" y="3027483"/>
            <a:ext cx="129614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l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latin typeface="+mj-ea"/>
                <a:ea typeface="+mj-ea"/>
              </a:rPr>
              <a:t>风车可以旋转</a:t>
            </a:r>
            <a:endParaRPr lang="en-US" sz="1400" b="1">
              <a:latin typeface="+mj-ea"/>
              <a:ea typeface="+mj-ea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7199" y="3460231"/>
            <a:ext cx="3407692" cy="1683269"/>
            <a:chOff x="37199" y="3460231"/>
            <a:chExt cx="3407692" cy="1683269"/>
          </a:xfrm>
        </p:grpSpPr>
        <p:pic>
          <p:nvPicPr>
            <p:cNvPr id="23" name="图片 8" descr="画一画，算一算框_副本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199" y="3460231"/>
              <a:ext cx="3238657" cy="1683269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文本框 20"/>
            <p:cNvSpPr txBox="1"/>
            <p:nvPr/>
          </p:nvSpPr>
          <p:spPr bwMode="auto">
            <a:xfrm>
              <a:off x="86783" y="3553273"/>
              <a:ext cx="3358108" cy="1384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l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800" b="1">
                  <a:latin typeface="+mj-ea"/>
                  <a:ea typeface="+mj-ea"/>
                </a:rPr>
                <a:t>独立思考后，组内互相交流，说一说你分类的理由。</a:t>
              </a:r>
              <a:endParaRPr lang="en-US" sz="2800" b="1"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99"/>
                                      </p:to>
                                    </p:animClr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99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99"/>
                                      </p:to>
                                    </p:animClr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4EF11"/>
                                      </p:to>
                                    </p:animClr>
                                    <p:set>
                                      <p:cBhvr>
                                        <p:cTn id="3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4EF11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4EF11"/>
                                      </p:to>
                                    </p:animClr>
                                    <p:set>
                                      <p:cBhvr>
                                        <p:cTn id="3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418" y="442030"/>
            <a:ext cx="2596957" cy="17839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172" y="-23986"/>
            <a:ext cx="1969679" cy="25906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080" y="2571750"/>
            <a:ext cx="6264695" cy="217927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 bwMode="auto">
          <a:xfrm>
            <a:off x="7236296" y="950358"/>
            <a:ext cx="172819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l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沿直线运动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 bwMode="auto">
          <a:xfrm>
            <a:off x="7132615" y="3315908"/>
            <a:ext cx="172819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l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转动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 bwMode="auto">
          <a:xfrm>
            <a:off x="251521" y="1041616"/>
            <a:ext cx="139946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l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分类</a:t>
            </a:r>
            <a:r>
              <a:rPr lang="en-US" altLang="zh-CN" sz="3200" b="1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en-US" sz="3200" b="1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 bwMode="auto">
          <a:xfrm>
            <a:off x="251520" y="3517109"/>
            <a:ext cx="139946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l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分类</a:t>
            </a:r>
            <a:r>
              <a:rPr lang="en-US" altLang="zh-CN" sz="3200" b="1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en-US" sz="3200" b="1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50981" y="372882"/>
            <a:ext cx="449191" cy="584775"/>
          </a:xfrm>
          <a:prstGeom prst="rect">
            <a:avLst/>
          </a:prstGeom>
          <a:noFill/>
          <a:ln w="38100">
            <a:solidFill>
              <a:srgbClr val="1CA1A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sz="3000" b="1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 flipH="1">
            <a:off x="2022419" y="1041616"/>
            <a:ext cx="1" cy="668734"/>
          </a:xfrm>
          <a:prstGeom prst="straightConnector1">
            <a:avLst/>
          </a:prstGeom>
          <a:ln w="57150">
            <a:solidFill>
              <a:srgbClr val="0000FF"/>
            </a:solidFill>
            <a:prstDash val="solid"/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 flipV="1">
            <a:off x="1740132" y="1041616"/>
            <a:ext cx="0" cy="668734"/>
          </a:xfrm>
          <a:prstGeom prst="straightConnector1">
            <a:avLst/>
          </a:prstGeom>
          <a:ln w="57150">
            <a:solidFill>
              <a:srgbClr val="0000FF"/>
            </a:solidFill>
            <a:prstDash val="solid"/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1652391" y="372955"/>
            <a:ext cx="449191" cy="584775"/>
          </a:xfrm>
          <a:prstGeom prst="rect">
            <a:avLst/>
          </a:prstGeom>
          <a:noFill/>
          <a:ln w="38100">
            <a:solidFill>
              <a:srgbClr val="1CA1A4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sz="3000" b="1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5" name="矩形 14"/>
          <p:cNvSpPr/>
          <p:nvPr/>
        </p:nvSpPr>
        <p:spPr>
          <a:xfrm rot="2221163">
            <a:off x="6798446" y="775832"/>
            <a:ext cx="449191" cy="584775"/>
          </a:xfrm>
          <a:prstGeom prst="rect">
            <a:avLst/>
          </a:prstGeom>
          <a:noFill/>
          <a:ln w="38100">
            <a:solidFill>
              <a:srgbClr val="1CA1A4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sz="3000" b="1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7" name="矩形 16"/>
          <p:cNvSpPr/>
          <p:nvPr/>
        </p:nvSpPr>
        <p:spPr>
          <a:xfrm rot="2248811">
            <a:off x="6807688" y="780504"/>
            <a:ext cx="449191" cy="584775"/>
          </a:xfrm>
          <a:prstGeom prst="rect">
            <a:avLst/>
          </a:prstGeom>
          <a:noFill/>
          <a:ln w="38100">
            <a:solidFill>
              <a:srgbClr val="1CA1A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sz="3000" b="1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18" name="直接箭头连接符 17"/>
          <p:cNvCxnSpPr/>
          <p:nvPr/>
        </p:nvCxnSpPr>
        <p:spPr>
          <a:xfrm flipH="1">
            <a:off x="6515359" y="1375575"/>
            <a:ext cx="284589" cy="354555"/>
          </a:xfrm>
          <a:prstGeom prst="straightConnector1">
            <a:avLst/>
          </a:prstGeom>
          <a:ln w="57150">
            <a:solidFill>
              <a:srgbClr val="0000FF"/>
            </a:solidFill>
            <a:prstDash val="solid"/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 Box 3"/>
          <p:cNvSpPr txBox="1">
            <a:spLocks noChangeArrowheads="1"/>
          </p:cNvSpPr>
          <p:nvPr/>
        </p:nvSpPr>
        <p:spPr bwMode="auto">
          <a:xfrm>
            <a:off x="611378" y="2659462"/>
            <a:ext cx="7393450" cy="1200329"/>
          </a:xfrm>
          <a:prstGeom prst="rect">
            <a:avLst/>
          </a:prstGeom>
          <a:solidFill>
            <a:srgbClr val="FFC000"/>
          </a:solidFill>
          <a:ln w="38100" cap="flat" cmpd="sng" algn="ctr">
            <a:solidFill>
              <a:srgbClr val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kern="0">
                <a:solidFill>
                  <a:srgbClr val="0033CC"/>
                </a:solidFill>
                <a:latin typeface="+mn-ea"/>
                <a:ea typeface="+mn-ea"/>
                <a:cs typeface="Times New Roman" panose="02020603050405020304" pitchFamily="18" charset="0"/>
              </a:rPr>
              <a:t>像这样，一个物体沿某一方向移动一定距离，这样的运动是</a:t>
            </a:r>
            <a:r>
              <a:rPr lang="zh-CN" altLang="en-US" sz="3600" b="1" kern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平移</a:t>
            </a:r>
            <a:r>
              <a:rPr lang="zh-CN" altLang="en-US" sz="3600" b="1" kern="0">
                <a:solidFill>
                  <a:srgbClr val="0033CC"/>
                </a:solidFill>
                <a:latin typeface="+mn-ea"/>
                <a:ea typeface="+mn-ea"/>
                <a:cs typeface="Times New Roman" panose="02020603050405020304" pitchFamily="18" charset="0"/>
              </a:rPr>
              <a:t>。</a:t>
            </a:r>
            <a:endParaRPr lang="zh-CN" altLang="zh-CN" sz="3600" b="1" kern="0" dirty="0">
              <a:solidFill>
                <a:srgbClr val="0033CC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9.87654E-7 L -4.72222E-6 0.28673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3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0.28673 L -4.72222E-6 -9.87654E-7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3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9.87654E-7 L -4.72222E-6 0.28673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3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97531E-6 L -0.07795 0.18334 " pathEditMode="relative" rAng="0" ptsTypes="AA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6" y="9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 animBg="1"/>
      <p:bldP spid="9" grpId="1" animBg="1"/>
      <p:bldP spid="9" grpId="2" animBg="1"/>
      <p:bldP spid="9" grpId="3" animBg="1"/>
      <p:bldP spid="14" grpId="0" animBg="1"/>
      <p:bldP spid="15" grpId="0" animBg="1"/>
      <p:bldP spid="17" grpId="1" animBg="1"/>
      <p:bldP spid="17" grpId="3" animBg="1"/>
      <p:bldP spid="3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 bwMode="auto">
          <a:xfrm>
            <a:off x="682748" y="774237"/>
            <a:ext cx="7613642" cy="1233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 i="0" u="none" strike="noStrike" baseline="0">
                <a:latin typeface="FZSSK--GBK1-0"/>
              </a:rPr>
              <a:t>观察思考：这些物体在运动中什么发生了变化</a:t>
            </a:r>
            <a:r>
              <a:rPr lang="en-US" altLang="zh-CN" sz="3200" b="1" i="0" u="none" strike="noStrike" baseline="0">
                <a:latin typeface="E-BZ"/>
              </a:rPr>
              <a:t>? </a:t>
            </a:r>
            <a:r>
              <a:rPr lang="zh-CN" altLang="en-US" sz="3200" b="1" i="0" u="none" strike="noStrike" baseline="0">
                <a:latin typeface="FZSSK--GBK1-0"/>
              </a:rPr>
              <a:t>什么没有变化呢</a:t>
            </a:r>
            <a:r>
              <a:rPr lang="en-US" altLang="zh-CN" sz="3200" b="1" i="0" u="none" strike="noStrike" baseline="0">
                <a:latin typeface="E-BZ"/>
              </a:rPr>
              <a:t>?</a:t>
            </a:r>
            <a:endParaRPr lang="en-US" sz="4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 bwMode="auto">
          <a:xfrm>
            <a:off x="4799608" y="2048777"/>
            <a:ext cx="3913667" cy="2177281"/>
            <a:chOff x="2985639" y="733972"/>
            <a:chExt cx="7575108" cy="1593969"/>
          </a:xfrm>
        </p:grpSpPr>
        <p:sp>
          <p:nvSpPr>
            <p:cNvPr id="20" name="圆角矩形 51"/>
            <p:cNvSpPr/>
            <p:nvPr/>
          </p:nvSpPr>
          <p:spPr>
            <a:xfrm>
              <a:off x="2985639" y="733972"/>
              <a:ext cx="7424278" cy="1593969"/>
            </a:xfrm>
            <a:prstGeom prst="roundRect">
              <a:avLst/>
            </a:prstGeom>
            <a:solidFill>
              <a:srgbClr val="4CC7AA">
                <a:alpha val="37647"/>
              </a:srgb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Text Box 18"/>
            <p:cNvSpPr txBox="1">
              <a:spLocks noChangeArrowheads="1"/>
            </p:cNvSpPr>
            <p:nvPr/>
          </p:nvSpPr>
          <p:spPr bwMode="auto">
            <a:xfrm>
              <a:off x="3118325" y="809360"/>
              <a:ext cx="7442422" cy="151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5pPr>
              <a:lvl6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6pPr>
              <a:lvl7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7pPr>
              <a:lvl8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8pPr>
              <a:lvl9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9pPr>
            </a:lstStyle>
            <a:p>
              <a:pPr algn="l"/>
              <a:r>
                <a:rPr lang="zh-CN" altLang="en-US" sz="3000">
                  <a:solidFill>
                    <a:srgbClr val="FF0000"/>
                  </a:solidFill>
                </a:rPr>
                <a:t>　  </a:t>
              </a:r>
              <a:r>
                <a:rPr lang="zh-CN" altLang="en-US" sz="3000" i="0" u="none" strike="noStrike" baseline="0">
                  <a:solidFill>
                    <a:srgbClr val="FF0000"/>
                  </a:solidFill>
                  <a:latin typeface="FZSSK--GBK1-0"/>
                </a:rPr>
                <a:t>平移不改变物体的形状</a:t>
              </a:r>
              <a:r>
                <a:rPr lang="zh-CN" altLang="en-US" sz="3000" i="0" u="none" strike="noStrike" baseline="0">
                  <a:solidFill>
                    <a:srgbClr val="FF0000"/>
                  </a:solidFill>
                  <a:latin typeface="E-BZ"/>
                </a:rPr>
                <a:t>、</a:t>
              </a:r>
              <a:r>
                <a:rPr lang="zh-CN" altLang="en-US" sz="3000" i="0" u="none" strike="noStrike" baseline="0">
                  <a:solidFill>
                    <a:srgbClr val="FF0000"/>
                  </a:solidFill>
                  <a:latin typeface="FZSSK--GBK1-0"/>
                </a:rPr>
                <a:t>大小和方向，只有物体的位置发生了变化</a:t>
              </a:r>
              <a:r>
                <a:rPr lang="zh-CN" altLang="en-US" sz="3000" i="0" u="none" strike="noStrike" baseline="0">
                  <a:solidFill>
                    <a:srgbClr val="FF0000"/>
                  </a:solidFill>
                  <a:latin typeface="E-BZ"/>
                </a:rPr>
                <a:t>。</a:t>
              </a:r>
              <a:endParaRPr lang="en-US" altLang="zh-CN" sz="30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5" name="组合 21"/>
          <p:cNvGrpSpPr/>
          <p:nvPr/>
        </p:nvGrpSpPr>
        <p:grpSpPr bwMode="auto">
          <a:xfrm>
            <a:off x="13461" y="28112"/>
            <a:ext cx="4572000" cy="739775"/>
            <a:chOff x="1103516" y="1032382"/>
            <a:chExt cx="5595482" cy="738872"/>
          </a:xfrm>
        </p:grpSpPr>
        <p:sp>
          <p:nvSpPr>
            <p:cNvPr id="26" name="MH_SubTitle_1"/>
            <p:cNvSpPr/>
            <p:nvPr>
              <p:custDataLst>
                <p:tags r:id="rId1"/>
              </p:custDataLst>
            </p:nvPr>
          </p:nvSpPr>
          <p:spPr>
            <a:xfrm>
              <a:off x="2087724" y="1129102"/>
              <a:ext cx="4611274" cy="551776"/>
            </a:xfrm>
            <a:prstGeom prst="homePlate">
              <a:avLst/>
            </a:prstGeom>
            <a:solidFill>
              <a:srgbClr val="1CA1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MH_Other_1"/>
            <p:cNvSpPr/>
            <p:nvPr>
              <p:custDataLst>
                <p:tags r:id="rId2"/>
              </p:custDataLst>
            </p:nvPr>
          </p:nvSpPr>
          <p:spPr>
            <a:xfrm>
              <a:off x="1103516" y="1038724"/>
              <a:ext cx="819113" cy="732530"/>
            </a:xfrm>
            <a:prstGeom prst="rect">
              <a:avLst/>
            </a:prstGeom>
            <a:solidFill>
              <a:srgbClr val="1CA1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8" name="MH_Other_2"/>
            <p:cNvSpPr/>
            <p:nvPr>
              <p:custDataLst>
                <p:tags r:id="rId3"/>
              </p:custDataLst>
            </p:nvPr>
          </p:nvSpPr>
          <p:spPr>
            <a:xfrm>
              <a:off x="1922629" y="1032382"/>
              <a:ext cx="165093" cy="732530"/>
            </a:xfrm>
            <a:custGeom>
              <a:avLst/>
              <a:gdLst>
                <a:gd name="connsiteX0" fmla="*/ 2382 w 461963"/>
                <a:gd name="connsiteY0" fmla="*/ 0 h 1081088"/>
                <a:gd name="connsiteX1" fmla="*/ 461963 w 461963"/>
                <a:gd name="connsiteY1" fmla="*/ 138113 h 1081088"/>
                <a:gd name="connsiteX2" fmla="*/ 461963 w 461963"/>
                <a:gd name="connsiteY2" fmla="*/ 950119 h 1081088"/>
                <a:gd name="connsiteX3" fmla="*/ 0 w 461963"/>
                <a:gd name="connsiteY3" fmla="*/ 1081088 h 1081088"/>
                <a:gd name="connsiteX4" fmla="*/ 2382 w 461963"/>
                <a:gd name="connsiteY4" fmla="*/ 0 h 1081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1963" h="1081088">
                  <a:moveTo>
                    <a:pt x="2382" y="0"/>
                  </a:moveTo>
                  <a:lnTo>
                    <a:pt x="461963" y="138113"/>
                  </a:lnTo>
                  <a:lnTo>
                    <a:pt x="461963" y="950119"/>
                  </a:lnTo>
                  <a:lnTo>
                    <a:pt x="0" y="1081088"/>
                  </a:lnTo>
                  <a:lnTo>
                    <a:pt x="2382" y="0"/>
                  </a:lnTo>
                  <a:close/>
                </a:path>
              </a:pathLst>
            </a:custGeom>
            <a:solidFill>
              <a:srgbClr val="178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51260" y="61470"/>
            <a:ext cx="4304383" cy="584775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>
            <a:defPPr>
              <a:defRPr lang="zh-CN"/>
            </a:defPPr>
            <a:lvl1pPr eaLnBrk="1" fontAlgn="auto" hangingPunct="1">
              <a:spcBef>
                <a:spcPts val="0"/>
              </a:spcBef>
              <a:spcAft>
                <a:spcPts val="0"/>
              </a:spcAft>
              <a:defRPr sz="3200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1pPr>
          </a:lstStyle>
          <a:p>
            <a:pPr>
              <a:defRPr/>
            </a:pPr>
            <a:r>
              <a:rPr lang="zh-CN" altLang="en-US"/>
              <a:t>二、初步感知平移现象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707076" y="3507854"/>
            <a:ext cx="449191" cy="584775"/>
          </a:xfrm>
          <a:prstGeom prst="rect">
            <a:avLst/>
          </a:prstGeom>
          <a:noFill/>
          <a:ln w="38100">
            <a:solidFill>
              <a:srgbClr val="1CA1A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sz="3000" b="1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 flipH="1">
            <a:off x="2075705" y="2789240"/>
            <a:ext cx="1" cy="668734"/>
          </a:xfrm>
          <a:prstGeom prst="straightConnector1">
            <a:avLst/>
          </a:prstGeom>
          <a:ln w="57150">
            <a:solidFill>
              <a:srgbClr val="0000FF"/>
            </a:solidFill>
            <a:prstDash val="solid"/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 flipV="1">
            <a:off x="1793418" y="2789240"/>
            <a:ext cx="0" cy="668734"/>
          </a:xfrm>
          <a:prstGeom prst="straightConnector1">
            <a:avLst/>
          </a:prstGeom>
          <a:ln w="57150">
            <a:solidFill>
              <a:srgbClr val="0000FF"/>
            </a:solidFill>
            <a:prstDash val="solid"/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707077" y="2166423"/>
            <a:ext cx="449191" cy="584775"/>
          </a:xfrm>
          <a:prstGeom prst="rect">
            <a:avLst/>
          </a:prstGeom>
          <a:noFill/>
          <a:ln w="38100">
            <a:solidFill>
              <a:srgbClr val="1CA1A4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sz="3000" b="1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 rot="2221163">
            <a:off x="3806191" y="2350105"/>
            <a:ext cx="449191" cy="584775"/>
          </a:xfrm>
          <a:prstGeom prst="rect">
            <a:avLst/>
          </a:prstGeom>
          <a:noFill/>
          <a:ln w="38100">
            <a:solidFill>
              <a:srgbClr val="1CA1A4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sz="3000" b="1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 rot="2248811">
            <a:off x="3071918" y="3361562"/>
            <a:ext cx="449191" cy="584775"/>
          </a:xfrm>
          <a:prstGeom prst="rect">
            <a:avLst/>
          </a:prstGeom>
          <a:noFill/>
          <a:ln w="38100">
            <a:solidFill>
              <a:srgbClr val="1CA1A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sz="3000" b="1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 flipH="1">
            <a:off x="3510364" y="2960141"/>
            <a:ext cx="284589" cy="354555"/>
          </a:xfrm>
          <a:prstGeom prst="straightConnector1">
            <a:avLst/>
          </a:prstGeom>
          <a:ln w="57150">
            <a:solidFill>
              <a:srgbClr val="0000FF"/>
            </a:solidFill>
            <a:prstDash val="solid"/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51520" y="-452586"/>
            <a:ext cx="4176464" cy="3372454"/>
            <a:chOff x="1746367" y="34149"/>
            <a:chExt cx="4176464" cy="337245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46367" y="34149"/>
              <a:ext cx="4176464" cy="3372454"/>
            </a:xfrm>
            <a:prstGeom prst="rect">
              <a:avLst/>
            </a:prstGeom>
          </p:spPr>
        </p:pic>
        <p:sp>
          <p:nvSpPr>
            <p:cNvPr id="2" name="文本框 1"/>
            <p:cNvSpPr txBox="1"/>
            <p:nvPr/>
          </p:nvSpPr>
          <p:spPr>
            <a:xfrm>
              <a:off x="2394439" y="898245"/>
              <a:ext cx="331236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+mj-ea"/>
                  <a:ea typeface="+mj-ea"/>
                </a:rPr>
                <a:t>  在生活中，你还见过哪些平移现象？</a:t>
              </a:r>
              <a:endParaRPr lang="zh-CN" altLang="en-US" sz="3200" b="1">
                <a:latin typeface="+mj-ea"/>
                <a:ea typeface="+mj-ea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0826" y="987574"/>
            <a:ext cx="3653977" cy="336259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966" y="2355726"/>
            <a:ext cx="3846775" cy="2304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Text Box 48"/>
          <p:cNvSpPr txBox="1">
            <a:spLocks noChangeArrowheads="1"/>
          </p:cNvSpPr>
          <p:nvPr/>
        </p:nvSpPr>
        <p:spPr bwMode="auto">
          <a:xfrm>
            <a:off x="896789" y="907038"/>
            <a:ext cx="723101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想一想，哪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几座小房子可以通过平移相互重合？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44" name="文本框 1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-104775" y="4979988"/>
            <a:ext cx="795338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r>
              <a:rPr lang="zh-CN" altLang="en-US" sz="900">
                <a:solidFill>
                  <a:srgbClr val="21B8B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>
              <a:solidFill>
                <a:srgbClr val="21B8B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345" name="图片 1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050" y="4975225"/>
            <a:ext cx="7985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574531"/>
            <a:ext cx="5446141" cy="3394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21"/>
          <p:cNvGrpSpPr/>
          <p:nvPr/>
        </p:nvGrpSpPr>
        <p:grpSpPr bwMode="auto">
          <a:xfrm>
            <a:off x="0" y="225425"/>
            <a:ext cx="4211638" cy="739775"/>
            <a:chOff x="1103516" y="1032382"/>
            <a:chExt cx="4212169" cy="738872"/>
          </a:xfrm>
        </p:grpSpPr>
        <p:sp>
          <p:nvSpPr>
            <p:cNvPr id="3" name="MH_SubTitle_1"/>
            <p:cNvSpPr/>
            <p:nvPr>
              <p:custDataLst>
                <p:tags r:id="rId5"/>
              </p:custDataLst>
            </p:nvPr>
          </p:nvSpPr>
          <p:spPr>
            <a:xfrm>
              <a:off x="2087890" y="1129102"/>
              <a:ext cx="3227795" cy="551776"/>
            </a:xfrm>
            <a:prstGeom prst="homePlate">
              <a:avLst/>
            </a:prstGeom>
            <a:solidFill>
              <a:srgbClr val="1CA1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MH_Other_1"/>
            <p:cNvSpPr/>
            <p:nvPr>
              <p:custDataLst>
                <p:tags r:id="rId6"/>
              </p:custDataLst>
            </p:nvPr>
          </p:nvSpPr>
          <p:spPr>
            <a:xfrm>
              <a:off x="1103516" y="1038724"/>
              <a:ext cx="819253" cy="732530"/>
            </a:xfrm>
            <a:prstGeom prst="rect">
              <a:avLst/>
            </a:prstGeom>
            <a:solidFill>
              <a:srgbClr val="1CA1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" name="MH_Other_2"/>
            <p:cNvSpPr/>
            <p:nvPr>
              <p:custDataLst>
                <p:tags r:id="rId7"/>
              </p:custDataLst>
            </p:nvPr>
          </p:nvSpPr>
          <p:spPr>
            <a:xfrm>
              <a:off x="1922769" y="1032382"/>
              <a:ext cx="165121" cy="732530"/>
            </a:xfrm>
            <a:custGeom>
              <a:avLst/>
              <a:gdLst>
                <a:gd name="connsiteX0" fmla="*/ 2382 w 461963"/>
                <a:gd name="connsiteY0" fmla="*/ 0 h 1081088"/>
                <a:gd name="connsiteX1" fmla="*/ 461963 w 461963"/>
                <a:gd name="connsiteY1" fmla="*/ 138113 h 1081088"/>
                <a:gd name="connsiteX2" fmla="*/ 461963 w 461963"/>
                <a:gd name="connsiteY2" fmla="*/ 950119 h 1081088"/>
                <a:gd name="connsiteX3" fmla="*/ 0 w 461963"/>
                <a:gd name="connsiteY3" fmla="*/ 1081088 h 1081088"/>
                <a:gd name="connsiteX4" fmla="*/ 2382 w 461963"/>
                <a:gd name="connsiteY4" fmla="*/ 0 h 1081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1963" h="1081088">
                  <a:moveTo>
                    <a:pt x="2382" y="0"/>
                  </a:moveTo>
                  <a:lnTo>
                    <a:pt x="461963" y="138113"/>
                  </a:lnTo>
                  <a:lnTo>
                    <a:pt x="461963" y="950119"/>
                  </a:lnTo>
                  <a:lnTo>
                    <a:pt x="0" y="1081088"/>
                  </a:lnTo>
                  <a:lnTo>
                    <a:pt x="2382" y="0"/>
                  </a:lnTo>
                  <a:close/>
                </a:path>
              </a:pathLst>
            </a:custGeom>
            <a:solidFill>
              <a:srgbClr val="178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文本框 11"/>
          <p:cNvSpPr txBox="1">
            <a:spLocks noChangeArrowheads="1"/>
          </p:cNvSpPr>
          <p:nvPr/>
        </p:nvSpPr>
        <p:spPr bwMode="auto">
          <a:xfrm>
            <a:off x="107504" y="279400"/>
            <a:ext cx="3892412" cy="584775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>
            <a:defPPr>
              <a:defRPr lang="zh-CN"/>
            </a:defPPr>
            <a:lvl1pPr eaLnBrk="1" fontAlgn="auto" hangingPunct="1">
              <a:spcBef>
                <a:spcPts val="0"/>
              </a:spcBef>
              <a:spcAft>
                <a:spcPts val="0"/>
              </a:spcAft>
              <a:defRPr sz="3200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1pPr>
          </a:lstStyle>
          <a:p>
            <a:pPr>
              <a:defRPr/>
            </a:pPr>
            <a:r>
              <a:rPr lang="zh-CN" altLang="en-US"/>
              <a:t>三、认识图形</a:t>
            </a:r>
            <a:r>
              <a:rPr lang="zh-CN" altLang="en-US" dirty="0"/>
              <a:t>的平移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4711562" y="413821"/>
            <a:ext cx="2576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en-US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选自教材</a:t>
            </a:r>
            <a:r>
              <a:rPr lang="en-US" altLang="zh-CN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P4 </a:t>
            </a:r>
            <a:r>
              <a:rPr lang="zh-CN" altLang="en-US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做一做</a:t>
            </a:r>
            <a:r>
              <a:rPr lang="en-US" altLang="zh-CN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endParaRPr lang="zh-CN" altLang="en-US" b="1" dirty="0">
              <a:solidFill>
                <a:srgbClr val="1CA1A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17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147" y="443812"/>
            <a:ext cx="7402765" cy="4613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" name="直接连接符 1"/>
          <p:cNvCxnSpPr/>
          <p:nvPr/>
        </p:nvCxnSpPr>
        <p:spPr>
          <a:xfrm flipV="1">
            <a:off x="5579745" y="1275715"/>
            <a:ext cx="0" cy="2664460"/>
          </a:xfrm>
          <a:prstGeom prst="line">
            <a:avLst/>
          </a:prstGeom>
          <a:ln w="15875">
            <a:solidFill>
              <a:srgbClr val="1634E8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1777048" y="2956501"/>
            <a:ext cx="3743325" cy="0"/>
          </a:xfrm>
          <a:prstGeom prst="line">
            <a:avLst/>
          </a:prstGeom>
          <a:ln w="15875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366" name="图片 17" descr="小房子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8410" y="565580"/>
            <a:ext cx="935038" cy="94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直接连接符 7"/>
          <p:cNvCxnSpPr/>
          <p:nvPr/>
        </p:nvCxnSpPr>
        <p:spPr>
          <a:xfrm flipV="1">
            <a:off x="5515610" y="1056263"/>
            <a:ext cx="0" cy="1908175"/>
          </a:xfrm>
          <a:prstGeom prst="line">
            <a:avLst/>
          </a:prstGeom>
          <a:ln w="15875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 descr="小房子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84" y="2320142"/>
            <a:ext cx="936625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0366" y="2326491"/>
            <a:ext cx="944562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 descr="小房子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3332" y="3504248"/>
            <a:ext cx="936625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任意多边形: 形状 11"/>
          <p:cNvSpPr/>
          <p:nvPr/>
        </p:nvSpPr>
        <p:spPr>
          <a:xfrm>
            <a:off x="1306397" y="2306166"/>
            <a:ext cx="952500" cy="952500"/>
          </a:xfrm>
          <a:custGeom>
            <a:avLst/>
            <a:gdLst>
              <a:gd name="connsiteX0" fmla="*/ 473868 w 952500"/>
              <a:gd name="connsiteY0" fmla="*/ 0 h 952500"/>
              <a:gd name="connsiteX1" fmla="*/ 2381 w 952500"/>
              <a:gd name="connsiteY1" fmla="*/ 321469 h 952500"/>
              <a:gd name="connsiteX2" fmla="*/ 0 w 952500"/>
              <a:gd name="connsiteY2" fmla="*/ 952500 h 952500"/>
              <a:gd name="connsiteX3" fmla="*/ 952500 w 952500"/>
              <a:gd name="connsiteY3" fmla="*/ 952500 h 952500"/>
              <a:gd name="connsiteX4" fmla="*/ 945356 w 952500"/>
              <a:gd name="connsiteY4" fmla="*/ 319088 h 952500"/>
              <a:gd name="connsiteX5" fmla="*/ 473868 w 952500"/>
              <a:gd name="connsiteY5" fmla="*/ 0 h 95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52500" h="952500">
                <a:moveTo>
                  <a:pt x="473868" y="0"/>
                </a:moveTo>
                <a:lnTo>
                  <a:pt x="2381" y="321469"/>
                </a:lnTo>
                <a:cubicBezTo>
                  <a:pt x="1587" y="531813"/>
                  <a:pt x="794" y="742156"/>
                  <a:pt x="0" y="952500"/>
                </a:cubicBezTo>
                <a:lnTo>
                  <a:pt x="952500" y="952500"/>
                </a:lnTo>
                <a:cubicBezTo>
                  <a:pt x="950119" y="741363"/>
                  <a:pt x="947737" y="530225"/>
                  <a:pt x="945356" y="319088"/>
                </a:cubicBezTo>
                <a:lnTo>
                  <a:pt x="473868" y="0"/>
                </a:lnTo>
                <a:close/>
              </a:path>
            </a:pathLst>
          </a:custGeom>
          <a:noFill/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任意多边形: 形状 12"/>
          <p:cNvSpPr/>
          <p:nvPr/>
        </p:nvSpPr>
        <p:spPr>
          <a:xfrm>
            <a:off x="5057006" y="561657"/>
            <a:ext cx="952500" cy="952500"/>
          </a:xfrm>
          <a:custGeom>
            <a:avLst/>
            <a:gdLst>
              <a:gd name="connsiteX0" fmla="*/ 473868 w 952500"/>
              <a:gd name="connsiteY0" fmla="*/ 0 h 952500"/>
              <a:gd name="connsiteX1" fmla="*/ 2381 w 952500"/>
              <a:gd name="connsiteY1" fmla="*/ 321469 h 952500"/>
              <a:gd name="connsiteX2" fmla="*/ 0 w 952500"/>
              <a:gd name="connsiteY2" fmla="*/ 952500 h 952500"/>
              <a:gd name="connsiteX3" fmla="*/ 952500 w 952500"/>
              <a:gd name="connsiteY3" fmla="*/ 952500 h 952500"/>
              <a:gd name="connsiteX4" fmla="*/ 945356 w 952500"/>
              <a:gd name="connsiteY4" fmla="*/ 319088 h 952500"/>
              <a:gd name="connsiteX5" fmla="*/ 473868 w 952500"/>
              <a:gd name="connsiteY5" fmla="*/ 0 h 95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52500" h="952500">
                <a:moveTo>
                  <a:pt x="473868" y="0"/>
                </a:moveTo>
                <a:lnTo>
                  <a:pt x="2381" y="321469"/>
                </a:lnTo>
                <a:cubicBezTo>
                  <a:pt x="1587" y="531813"/>
                  <a:pt x="794" y="742156"/>
                  <a:pt x="0" y="952500"/>
                </a:cubicBezTo>
                <a:lnTo>
                  <a:pt x="952500" y="952500"/>
                </a:lnTo>
                <a:cubicBezTo>
                  <a:pt x="950119" y="741363"/>
                  <a:pt x="947737" y="530225"/>
                  <a:pt x="945356" y="319088"/>
                </a:cubicBezTo>
                <a:lnTo>
                  <a:pt x="473868" y="0"/>
                </a:lnTo>
                <a:close/>
              </a:path>
            </a:pathLst>
          </a:custGeom>
          <a:noFill/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任意多边形: 形状 13"/>
          <p:cNvSpPr/>
          <p:nvPr/>
        </p:nvSpPr>
        <p:spPr>
          <a:xfrm>
            <a:off x="5071745" y="3488373"/>
            <a:ext cx="952500" cy="952500"/>
          </a:xfrm>
          <a:custGeom>
            <a:avLst/>
            <a:gdLst>
              <a:gd name="connsiteX0" fmla="*/ 473868 w 952500"/>
              <a:gd name="connsiteY0" fmla="*/ 0 h 952500"/>
              <a:gd name="connsiteX1" fmla="*/ 2381 w 952500"/>
              <a:gd name="connsiteY1" fmla="*/ 321469 h 952500"/>
              <a:gd name="connsiteX2" fmla="*/ 0 w 952500"/>
              <a:gd name="connsiteY2" fmla="*/ 952500 h 952500"/>
              <a:gd name="connsiteX3" fmla="*/ 952500 w 952500"/>
              <a:gd name="connsiteY3" fmla="*/ 952500 h 952500"/>
              <a:gd name="connsiteX4" fmla="*/ 945356 w 952500"/>
              <a:gd name="connsiteY4" fmla="*/ 319088 h 952500"/>
              <a:gd name="connsiteX5" fmla="*/ 473868 w 952500"/>
              <a:gd name="connsiteY5" fmla="*/ 0 h 95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52500" h="952500">
                <a:moveTo>
                  <a:pt x="473868" y="0"/>
                </a:moveTo>
                <a:lnTo>
                  <a:pt x="2381" y="321469"/>
                </a:lnTo>
                <a:cubicBezTo>
                  <a:pt x="1587" y="531813"/>
                  <a:pt x="794" y="742156"/>
                  <a:pt x="0" y="952500"/>
                </a:cubicBezTo>
                <a:lnTo>
                  <a:pt x="952500" y="952500"/>
                </a:lnTo>
                <a:cubicBezTo>
                  <a:pt x="950119" y="741363"/>
                  <a:pt x="947737" y="530225"/>
                  <a:pt x="945356" y="319088"/>
                </a:cubicBezTo>
                <a:lnTo>
                  <a:pt x="473868" y="0"/>
                </a:lnTo>
                <a:close/>
              </a:path>
            </a:pathLst>
          </a:custGeom>
          <a:noFill/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5" name="图片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0974" y="577379"/>
            <a:ext cx="944563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892" y="3510598"/>
            <a:ext cx="944562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80" name="文本框 2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-104775" y="4979988"/>
            <a:ext cx="795338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r>
              <a:rPr lang="zh-CN" altLang="en-US" sz="900">
                <a:solidFill>
                  <a:srgbClr val="21B8B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>
              <a:solidFill>
                <a:srgbClr val="21B8B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381" name="图片 2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050" y="4975225"/>
            <a:ext cx="7985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 descr="p30li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C6E5EF"/>
              </a:clrFrom>
              <a:clrTo>
                <a:srgbClr val="C6E5E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09" r="25949" b="77567"/>
          <a:stretch>
            <a:fillRect/>
          </a:stretch>
        </p:blipFill>
        <p:spPr bwMode="auto">
          <a:xfrm rot="1805920">
            <a:off x="2930017" y="3081613"/>
            <a:ext cx="1229329" cy="128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16" descr="p30li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49" r="77567" b="60809"/>
          <a:stretch>
            <a:fillRect/>
          </a:stretch>
        </p:blipFill>
        <p:spPr bwMode="auto">
          <a:xfrm>
            <a:off x="5963646" y="1680903"/>
            <a:ext cx="401638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31" descr="p30li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C6E5EF"/>
              </a:clrFrom>
              <a:clrTo>
                <a:srgbClr val="C6E5E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09" r="25949" b="77567"/>
          <a:stretch>
            <a:fillRect/>
          </a:stretch>
        </p:blipFill>
        <p:spPr bwMode="auto">
          <a:xfrm rot="16200000">
            <a:off x="2382417" y="1281128"/>
            <a:ext cx="916045" cy="95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8" name="Group 28"/>
          <p:cNvGrpSpPr/>
          <p:nvPr/>
        </p:nvGrpSpPr>
        <p:grpSpPr bwMode="auto">
          <a:xfrm>
            <a:off x="1814099" y="293216"/>
            <a:ext cx="6288087" cy="1220788"/>
            <a:chOff x="1074" y="983"/>
            <a:chExt cx="3961" cy="769"/>
          </a:xfrm>
        </p:grpSpPr>
        <p:sp>
          <p:nvSpPr>
            <p:cNvPr id="29" name="AutoShape 26"/>
            <p:cNvSpPr>
              <a:spLocks noChangeArrowheads="1"/>
            </p:cNvSpPr>
            <p:nvPr/>
          </p:nvSpPr>
          <p:spPr bwMode="auto">
            <a:xfrm>
              <a:off x="1074" y="983"/>
              <a:ext cx="2968" cy="751"/>
            </a:xfrm>
            <a:prstGeom prst="wedgeRoundRectCallout">
              <a:avLst>
                <a:gd name="adj1" fmla="val 60667"/>
                <a:gd name="adj2" fmla="val 21028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21B8BB"/>
              </a:solidFill>
              <a:miter lim="800000"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zh-CN" altLang="en-US" sz="3200" b="1">
                  <a:latin typeface="黑体" panose="02010609060101010101" pitchFamily="49" charset="-122"/>
                  <a:ea typeface="黑体" panose="02010609060101010101" pitchFamily="49" charset="-122"/>
                </a:rPr>
                <a:t>这两座房子能与其他房子通过平移重合吗？</a:t>
              </a:r>
              <a:endParaRPr lang="zh-CN" altLang="en-US" sz="32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0" name="Picture 52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2" y="1015"/>
              <a:ext cx="753" cy="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23457E-6 L 0.40972 -1.23457E-6 " pathEditMode="relative" rAng="0" ptsTypes="AA">
                                      <p:cBhvr>
                                        <p:cTn id="14" dur="1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86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0972 -1.23457E-6 L 0.41042 -0.33827 " pathEditMode="relative" rAng="0" ptsTypes="AA">
                                      <p:cBhvr>
                                        <p:cTn id="20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-16914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4.93827E-7 L -0.00087 -0.5713 " pathEditMode="relative" rAng="0" ptsTypes="AA">
                                      <p:cBhvr>
                                        <p:cTn id="43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2858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4.69136E-6 L 0.48872 0.18333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427" y="9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矩形 17"/>
          <p:cNvSpPr>
            <a:spLocks noChangeArrowheads="1"/>
          </p:cNvSpPr>
          <p:nvPr/>
        </p:nvSpPr>
        <p:spPr bwMode="auto">
          <a:xfrm>
            <a:off x="828675" y="3452813"/>
            <a:ext cx="7488238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无论是横向、纵向还是斜着移动，只要是沿着直线运动，小房子的大小、方向不变，都可以通过平移实现重合。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388" name="图片 16" descr="图片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575" y="479425"/>
            <a:ext cx="206057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文本框 1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-104775" y="4979988"/>
            <a:ext cx="795338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r>
              <a:rPr lang="zh-CN" altLang="en-US" sz="900">
                <a:solidFill>
                  <a:srgbClr val="21B8B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>
              <a:solidFill>
                <a:srgbClr val="21B8B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390" name="图片 1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050" y="4975225"/>
            <a:ext cx="7985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2123728" y="339502"/>
            <a:ext cx="5056187" cy="3151187"/>
            <a:chOff x="939147" y="443812"/>
            <a:chExt cx="7402765" cy="4613654"/>
          </a:xfrm>
        </p:grpSpPr>
        <p:pic>
          <p:nvPicPr>
            <p:cNvPr id="24" name="Picture 17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9147" y="443812"/>
              <a:ext cx="7402765" cy="4613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图片 24" descr="p30li2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C6E5EF"/>
                </a:clrFrom>
                <a:clrTo>
                  <a:srgbClr val="C6E5E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809" r="25949" b="77567"/>
            <a:stretch>
              <a:fillRect/>
            </a:stretch>
          </p:blipFill>
          <p:spPr bwMode="auto">
            <a:xfrm rot="1805920">
              <a:off x="2930017" y="3081613"/>
              <a:ext cx="1229329" cy="1281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图片 16" descr="p30li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949" r="77567" b="60809"/>
            <a:stretch>
              <a:fillRect/>
            </a:stretch>
          </p:blipFill>
          <p:spPr bwMode="auto">
            <a:xfrm>
              <a:off x="5963646" y="1680903"/>
              <a:ext cx="401638" cy="385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5636" y="1923678"/>
            <a:ext cx="8312727" cy="240725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77593" y="1108563"/>
            <a:ext cx="81888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+mn-ea"/>
                <a:ea typeface="+mn-ea"/>
              </a:rPr>
              <a:t>1.</a:t>
            </a:r>
            <a:r>
              <a:rPr lang="zh-CN" altLang="en-US" sz="3200" b="1">
                <a:latin typeface="+mn-ea"/>
                <a:ea typeface="+mn-ea"/>
              </a:rPr>
              <a:t>下面现象中，哪些是平移现象？在</a:t>
            </a:r>
            <a:r>
              <a:rPr lang="en-US" altLang="zh-CN" sz="3200" b="1">
                <a:latin typeface="+mn-ea"/>
                <a:ea typeface="+mn-ea"/>
              </a:rPr>
              <a:t>(   )</a:t>
            </a:r>
            <a:r>
              <a:rPr lang="zh-CN" altLang="en-US" sz="3200" b="1">
                <a:latin typeface="+mn-ea"/>
                <a:ea typeface="+mn-ea"/>
              </a:rPr>
              <a:t>里画“√”。</a:t>
            </a:r>
            <a:endParaRPr lang="en-US" sz="3200" b="1">
              <a:latin typeface="+mn-ea"/>
              <a:ea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7584" y="3651870"/>
            <a:ext cx="79208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latin typeface="+mn-ea"/>
                <a:ea typeface="+mn-ea"/>
              </a:rPr>
              <a:t>√</a:t>
            </a:r>
            <a:endParaRPr lang="en-US" sz="60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092280" y="3527105"/>
            <a:ext cx="79208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latin typeface="+mn-ea"/>
                <a:ea typeface="+mn-ea"/>
              </a:rPr>
              <a:t>√</a:t>
            </a:r>
            <a:endParaRPr lang="en-US" sz="600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81100" y="622306"/>
            <a:ext cx="2576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en-US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选自</a:t>
            </a:r>
            <a:r>
              <a:rPr lang="zh-CN" altLang="en-US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教材</a:t>
            </a:r>
            <a:r>
              <a:rPr lang="en-US" altLang="zh-CN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P4 </a:t>
            </a:r>
            <a:r>
              <a:rPr lang="zh-CN" altLang="en-US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做一做</a:t>
            </a:r>
            <a:r>
              <a:rPr lang="en-US" altLang="zh-CN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endParaRPr lang="zh-CN" altLang="en-US" b="1" dirty="0">
              <a:solidFill>
                <a:srgbClr val="1CA1A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组合 21"/>
          <p:cNvGrpSpPr/>
          <p:nvPr/>
        </p:nvGrpSpPr>
        <p:grpSpPr bwMode="auto">
          <a:xfrm>
            <a:off x="0" y="225425"/>
            <a:ext cx="3325785" cy="739775"/>
            <a:chOff x="1103516" y="1032382"/>
            <a:chExt cx="4070291" cy="738872"/>
          </a:xfrm>
        </p:grpSpPr>
        <p:sp>
          <p:nvSpPr>
            <p:cNvPr id="5" name="MH_SubTitle_1"/>
            <p:cNvSpPr/>
            <p:nvPr>
              <p:custDataLst>
                <p:tags r:id="rId2"/>
              </p:custDataLst>
            </p:nvPr>
          </p:nvSpPr>
          <p:spPr>
            <a:xfrm>
              <a:off x="2087724" y="1129102"/>
              <a:ext cx="3086083" cy="551776"/>
            </a:xfrm>
            <a:prstGeom prst="homePlate">
              <a:avLst/>
            </a:prstGeom>
            <a:solidFill>
              <a:srgbClr val="1CA1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MH_Other_1"/>
            <p:cNvSpPr/>
            <p:nvPr>
              <p:custDataLst>
                <p:tags r:id="rId3"/>
              </p:custDataLst>
            </p:nvPr>
          </p:nvSpPr>
          <p:spPr>
            <a:xfrm>
              <a:off x="1103516" y="1038724"/>
              <a:ext cx="819113" cy="732530"/>
            </a:xfrm>
            <a:prstGeom prst="rect">
              <a:avLst/>
            </a:prstGeom>
            <a:solidFill>
              <a:srgbClr val="1CA1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4" name="MH_Other_2"/>
            <p:cNvSpPr/>
            <p:nvPr>
              <p:custDataLst>
                <p:tags r:id="rId4"/>
              </p:custDataLst>
            </p:nvPr>
          </p:nvSpPr>
          <p:spPr>
            <a:xfrm>
              <a:off x="1922629" y="1032382"/>
              <a:ext cx="165093" cy="732530"/>
            </a:xfrm>
            <a:custGeom>
              <a:avLst/>
              <a:gdLst>
                <a:gd name="connsiteX0" fmla="*/ 2382 w 461963"/>
                <a:gd name="connsiteY0" fmla="*/ 0 h 1081088"/>
                <a:gd name="connsiteX1" fmla="*/ 461963 w 461963"/>
                <a:gd name="connsiteY1" fmla="*/ 138113 h 1081088"/>
                <a:gd name="connsiteX2" fmla="*/ 461963 w 461963"/>
                <a:gd name="connsiteY2" fmla="*/ 950119 h 1081088"/>
                <a:gd name="connsiteX3" fmla="*/ 0 w 461963"/>
                <a:gd name="connsiteY3" fmla="*/ 1081088 h 1081088"/>
                <a:gd name="connsiteX4" fmla="*/ 2382 w 461963"/>
                <a:gd name="connsiteY4" fmla="*/ 0 h 1081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1963" h="1081088">
                  <a:moveTo>
                    <a:pt x="2382" y="0"/>
                  </a:moveTo>
                  <a:lnTo>
                    <a:pt x="461963" y="138113"/>
                  </a:lnTo>
                  <a:lnTo>
                    <a:pt x="461963" y="950119"/>
                  </a:lnTo>
                  <a:lnTo>
                    <a:pt x="0" y="1081088"/>
                  </a:lnTo>
                  <a:lnTo>
                    <a:pt x="2382" y="0"/>
                  </a:lnTo>
                  <a:close/>
                </a:path>
              </a:pathLst>
            </a:custGeom>
            <a:solidFill>
              <a:srgbClr val="178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135542" y="284162"/>
            <a:ext cx="2656496" cy="584775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>
            <a:defPPr>
              <a:defRPr lang="zh-CN"/>
            </a:defPPr>
            <a:lvl1pPr eaLnBrk="1" fontAlgn="auto" hangingPunct="1">
              <a:spcBef>
                <a:spcPts val="0"/>
              </a:spcBef>
              <a:spcAft>
                <a:spcPts val="0"/>
              </a:spcAft>
              <a:defRPr sz="3200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1pPr>
          </a:lstStyle>
          <a:p>
            <a:pPr>
              <a:defRPr/>
            </a:pPr>
            <a:r>
              <a:rPr lang="zh-CN" altLang="en-US"/>
              <a:t>四、巩固练习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tags/tag1.xml><?xml version="1.0" encoding="utf-8"?>
<p:tagLst xmlns:p="http://schemas.openxmlformats.org/presentationml/2006/main">
  <p:tag name="MH" val="20191120163326"/>
  <p:tag name="MH_LIBRARY" val="GRAPHIC"/>
  <p:tag name="MH_TYPE" val="SubTitle"/>
  <p:tag name="MH_ORDER" val="1"/>
</p:tagLst>
</file>

<file path=ppt/tags/tag10.xml><?xml version="1.0" encoding="utf-8"?>
<p:tagLst xmlns:p="http://schemas.openxmlformats.org/presentationml/2006/main">
  <p:tag name="MH" val="20191120163326"/>
  <p:tag name="MH_LIBRARY" val="GRAPHIC"/>
  <p:tag name="MH_TYPE" val="Other"/>
  <p:tag name="MH_ORDER" val="1"/>
</p:tagLst>
</file>

<file path=ppt/tags/tag11.xml><?xml version="1.0" encoding="utf-8"?>
<p:tagLst xmlns:p="http://schemas.openxmlformats.org/presentationml/2006/main">
  <p:tag name="MH" val="20191120163326"/>
  <p:tag name="MH_LIBRARY" val="GRAPHIC"/>
  <p:tag name="MH_TYPE" val="Other"/>
  <p:tag name="MH_ORDER" val="2"/>
</p:tagLst>
</file>

<file path=ppt/tags/tag12.xml><?xml version="1.0" encoding="utf-8"?>
<p:tagLst xmlns:p="http://schemas.openxmlformats.org/presentationml/2006/main">
  <p:tag name="ISLIDE.ADDREMOVEWATERMARK" val="f9pKRpzumL"/>
</p:tagLst>
</file>

<file path=ppt/tags/tag13.xml><?xml version="1.0" encoding="utf-8"?>
<p:tagLst xmlns:p="http://schemas.openxmlformats.org/presentationml/2006/main">
  <p:tag name="ISLIDE.ADDREMOVEWATERMARK" val="yBe1dv1Fu2"/>
</p:tagLst>
</file>

<file path=ppt/tags/tag14.xml><?xml version="1.0" encoding="utf-8"?>
<p:tagLst xmlns:p="http://schemas.openxmlformats.org/presentationml/2006/main">
  <p:tag name="ISLIDE.ADDREMOVEWATERMARK" val="f9pKRpzumL"/>
</p:tagLst>
</file>

<file path=ppt/tags/tag15.xml><?xml version="1.0" encoding="utf-8"?>
<p:tagLst xmlns:p="http://schemas.openxmlformats.org/presentationml/2006/main">
  <p:tag name="ISLIDE.ADDREMOVEWATERMARK" val="yBe1dv1Fu2"/>
</p:tagLst>
</file>

<file path=ppt/tags/tag16.xml><?xml version="1.0" encoding="utf-8"?>
<p:tagLst xmlns:p="http://schemas.openxmlformats.org/presentationml/2006/main">
  <p:tag name="MH" val="20191120163326"/>
  <p:tag name="MH_LIBRARY" val="GRAPHIC"/>
  <p:tag name="MH_TYPE" val="SubTitle"/>
  <p:tag name="MH_ORDER" val="1"/>
</p:tagLst>
</file>

<file path=ppt/tags/tag17.xml><?xml version="1.0" encoding="utf-8"?>
<p:tagLst xmlns:p="http://schemas.openxmlformats.org/presentationml/2006/main">
  <p:tag name="MH" val="20191120163326"/>
  <p:tag name="MH_LIBRARY" val="GRAPHIC"/>
  <p:tag name="MH_TYPE" val="Other"/>
  <p:tag name="MH_ORDER" val="1"/>
</p:tagLst>
</file>

<file path=ppt/tags/tag18.xml><?xml version="1.0" encoding="utf-8"?>
<p:tagLst xmlns:p="http://schemas.openxmlformats.org/presentationml/2006/main">
  <p:tag name="MH" val="20191120163326"/>
  <p:tag name="MH_LIBRARY" val="GRAPHIC"/>
  <p:tag name="MH_TYPE" val="Other"/>
  <p:tag name="MH_ORDER" val="2"/>
</p:tagLst>
</file>

<file path=ppt/tags/tag19.xml><?xml version="1.0" encoding="utf-8"?>
<p:tagLst xmlns:p="http://schemas.openxmlformats.org/presentationml/2006/main">
  <p:tag name="ISLIDE.ADDREMOVEWATERMARK" val="f9pKRpzumL"/>
</p:tagLst>
</file>

<file path=ppt/tags/tag2.xml><?xml version="1.0" encoding="utf-8"?>
<p:tagLst xmlns:p="http://schemas.openxmlformats.org/presentationml/2006/main">
  <p:tag name="MH" val="20191120163326"/>
  <p:tag name="MH_LIBRARY" val="GRAPHIC"/>
  <p:tag name="MH_TYPE" val="Other"/>
  <p:tag name="MH_ORDER" val="1"/>
</p:tagLst>
</file>

<file path=ppt/tags/tag20.xml><?xml version="1.0" encoding="utf-8"?>
<p:tagLst xmlns:p="http://schemas.openxmlformats.org/presentationml/2006/main">
  <p:tag name="ISLIDE.ADDREMOVEWATERMARK" val="yBe1dv1Fu2"/>
</p:tagLst>
</file>

<file path=ppt/tags/tag21.xml><?xml version="1.0" encoding="utf-8"?>
<p:tagLst xmlns:p="http://schemas.openxmlformats.org/presentationml/2006/main">
  <p:tag name="ISLIDE.ADDREMOVEWATERMARK" val="f9pKRpzumL"/>
</p:tagLst>
</file>

<file path=ppt/tags/tag22.xml><?xml version="1.0" encoding="utf-8"?>
<p:tagLst xmlns:p="http://schemas.openxmlformats.org/presentationml/2006/main">
  <p:tag name="ISLIDE.ADDREMOVEWATERMARK" val="yBe1dv1Fu2"/>
</p:tagLst>
</file>

<file path=ppt/tags/tag23.xml><?xml version="1.0" encoding="utf-8"?>
<p:tagLst xmlns:p="http://schemas.openxmlformats.org/presentationml/2006/main">
  <p:tag name="MH" val="20191120163326"/>
  <p:tag name="MH_LIBRARY" val="GRAPHIC"/>
  <p:tag name="MH_TYPE" val="SubTitle"/>
  <p:tag name="MH_ORDER" val="1"/>
</p:tagLst>
</file>

<file path=ppt/tags/tag24.xml><?xml version="1.0" encoding="utf-8"?>
<p:tagLst xmlns:p="http://schemas.openxmlformats.org/presentationml/2006/main">
  <p:tag name="MH" val="20191120163326"/>
  <p:tag name="MH_LIBRARY" val="GRAPHIC"/>
  <p:tag name="MH_TYPE" val="Other"/>
  <p:tag name="MH_ORDER" val="1"/>
</p:tagLst>
</file>

<file path=ppt/tags/tag25.xml><?xml version="1.0" encoding="utf-8"?>
<p:tagLst xmlns:p="http://schemas.openxmlformats.org/presentationml/2006/main">
  <p:tag name="MH" val="20191120163326"/>
  <p:tag name="MH_LIBRARY" val="GRAPHIC"/>
  <p:tag name="MH_TYPE" val="Other"/>
  <p:tag name="MH_ORDER" val="2"/>
</p:tagLst>
</file>

<file path=ppt/tags/tag3.xml><?xml version="1.0" encoding="utf-8"?>
<p:tagLst xmlns:p="http://schemas.openxmlformats.org/presentationml/2006/main">
  <p:tag name="MH" val="20191120163326"/>
  <p:tag name="MH_LIBRARY" val="GRAPHIC"/>
  <p:tag name="MH_TYPE" val="Other"/>
  <p:tag name="MH_ORDER" val="2"/>
</p:tagLst>
</file>

<file path=ppt/tags/tag4.xml><?xml version="1.0" encoding="utf-8"?>
<p:tagLst xmlns:p="http://schemas.openxmlformats.org/presentationml/2006/main">
  <p:tag name="MH" val="20191120163326"/>
  <p:tag name="MH_LIBRARY" val="GRAPHIC"/>
  <p:tag name="MH_TYPE" val="SubTitle"/>
  <p:tag name="MH_ORDER" val="1"/>
</p:tagLst>
</file>

<file path=ppt/tags/tag5.xml><?xml version="1.0" encoding="utf-8"?>
<p:tagLst xmlns:p="http://schemas.openxmlformats.org/presentationml/2006/main">
  <p:tag name="MH" val="20191120163326"/>
  <p:tag name="MH_LIBRARY" val="GRAPHIC"/>
  <p:tag name="MH_TYPE" val="Other"/>
  <p:tag name="MH_ORDER" val="1"/>
</p:tagLst>
</file>

<file path=ppt/tags/tag6.xml><?xml version="1.0" encoding="utf-8"?>
<p:tagLst xmlns:p="http://schemas.openxmlformats.org/presentationml/2006/main">
  <p:tag name="MH" val="20191120163326"/>
  <p:tag name="MH_LIBRARY" val="GRAPHIC"/>
  <p:tag name="MH_TYPE" val="Other"/>
  <p:tag name="MH_ORDER" val="2"/>
</p:tagLst>
</file>

<file path=ppt/tags/tag7.xml><?xml version="1.0" encoding="utf-8"?>
<p:tagLst xmlns:p="http://schemas.openxmlformats.org/presentationml/2006/main">
  <p:tag name="ISLIDE.ADDREMOVEWATERMARK" val="f9pKRpzumL"/>
</p:tagLst>
</file>

<file path=ppt/tags/tag8.xml><?xml version="1.0" encoding="utf-8"?>
<p:tagLst xmlns:p="http://schemas.openxmlformats.org/presentationml/2006/main">
  <p:tag name="ISLIDE.ADDREMOVEWATERMARK" val="yBe1dv1Fu2"/>
</p:tagLst>
</file>

<file path=ppt/tags/tag9.xml><?xml version="1.0" encoding="utf-8"?>
<p:tagLst xmlns:p="http://schemas.openxmlformats.org/presentationml/2006/main">
  <p:tag name="MH" val="20191120163326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黑楷新">
      <a:majorFont>
        <a:latin typeface="Times New Roman"/>
        <a:ea typeface="楷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黑楷新">
      <a:majorFont>
        <a:latin typeface="Times New Roman"/>
        <a:ea typeface="楷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rgbClr val="1CA1A4"/>
          </a:solidFill>
        </a:ln>
      </a:spPr>
      <a:bodyPr rtlCol="0" anchor="ctr"/>
      <a:lstStyle>
        <a:defPPr algn="l">
          <a:defRPr sz="3000" b="1" smtClean="0">
            <a:solidFill>
              <a:schemeClr val="tx1"/>
            </a:solidFill>
            <a:latin typeface="+mj-ea"/>
            <a:ea typeface="+mj-ea"/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57150">
          <a:solidFill>
            <a:srgbClr val="0000FF"/>
          </a:solidFill>
          <a:prstDash val="solid"/>
          <a:headEnd type="none" w="med" len="med"/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auto">
        <a:noFill/>
        <a:ln>
          <a:noFill/>
        </a:ln>
      </a:spPr>
      <a:bodyPr>
        <a:spAutoFit/>
      </a:bodyPr>
      <a:lstStyle>
        <a:defPPr algn="l">
          <a:spcBef>
            <a:spcPct val="50000"/>
          </a:spcBef>
          <a:buFont typeface="Arial" panose="020B0604020202020204" pitchFamily="34" charset="0"/>
          <a:buNone/>
          <a:defRPr sz="3200" b="1">
            <a:latin typeface="Times New Roman" panose="02020603050405020304" pitchFamily="18" charset="0"/>
            <a:ea typeface="黑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546</Words>
  <Application>WPS 演示</Application>
  <PresentationFormat>全屏显示(16:9)</PresentationFormat>
  <Paragraphs>90</Paragraphs>
  <Slides>12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30" baseType="lpstr">
      <vt:lpstr>Arial</vt:lpstr>
      <vt:lpstr>宋体</vt:lpstr>
      <vt:lpstr>Wingdings</vt:lpstr>
      <vt:lpstr>等线</vt:lpstr>
      <vt:lpstr>等线 Light</vt:lpstr>
      <vt:lpstr>方正粗黑繁体</vt:lpstr>
      <vt:lpstr>Times New Roman</vt:lpstr>
      <vt:lpstr>黑体</vt:lpstr>
      <vt:lpstr>楷体</vt:lpstr>
      <vt:lpstr>微软雅黑</vt:lpstr>
      <vt:lpstr>Impact</vt:lpstr>
      <vt:lpstr>Times New Roman</vt:lpstr>
      <vt:lpstr>FZSSK--GBK1-0</vt:lpstr>
      <vt:lpstr>ksdb</vt:lpstr>
      <vt:lpstr>E-BZ</vt:lpstr>
      <vt:lpstr>Arial Unicode MS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状元成才路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状元成才路;Administrator</dc:creator>
  <cp:keywords>状元成才路</cp:keywords>
  <dc:description>www.wookey.cn</dc:description>
  <dc:subject>状元成才路</dc:subject>
  <cp:category>状元成才路</cp:category>
  <cp:lastModifiedBy>唐唐唐小糖1</cp:lastModifiedBy>
  <cp:revision>87</cp:revision>
  <dcterms:created xsi:type="dcterms:W3CDTF">2015-08-27T07:30:00Z</dcterms:created>
  <dcterms:modified xsi:type="dcterms:W3CDTF">2026-02-28T07:02:43Z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B60CED605E9E42168158D17CBE994547_12</vt:lpwstr>
  </property>
</Properties>
</file>