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8" r:id="rId3"/>
    <p:sldId id="367" r:id="rId5"/>
    <p:sldId id="368" r:id="rId6"/>
    <p:sldId id="369" r:id="rId7"/>
    <p:sldId id="371" r:id="rId8"/>
    <p:sldId id="365" r:id="rId9"/>
    <p:sldId id="377" r:id="rId10"/>
    <p:sldId id="370" r:id="rId11"/>
    <p:sldId id="372" r:id="rId12"/>
    <p:sldId id="373" r:id="rId13"/>
    <p:sldId id="374" r:id="rId14"/>
    <p:sldId id="375" r:id="rId15"/>
    <p:sldId id="376" r:id="rId16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952" userDrawn="1">
          <p15:clr>
            <a:srgbClr val="A4A3A4"/>
          </p15:clr>
        </p15:guide>
        <p15:guide id="2" orient="horz" pos="2160" userDrawn="1">
          <p15:clr>
            <a:srgbClr val="A4A3A4"/>
          </p15:clr>
        </p15:guide>
        <p15:guide id="3" orient="horz" pos="777" userDrawn="1">
          <p15:clr>
            <a:srgbClr val="A4A3A4"/>
          </p15:clr>
        </p15:guide>
        <p15:guide id="4" pos="3817" userDrawn="1">
          <p15:clr>
            <a:srgbClr val="A4A3A4"/>
          </p15:clr>
        </p15:guide>
        <p15:guide id="5" pos="665" userDrawn="1">
          <p15:clr>
            <a:srgbClr val="A4A3A4"/>
          </p15:clr>
        </p15:guide>
        <p15:guide id="6" pos="701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5AFD7"/>
    <a:srgbClr val="E8F6FA"/>
    <a:srgbClr val="FCFDFA"/>
    <a:srgbClr val="FDEEE2"/>
    <a:srgbClr val="FFFFFF"/>
    <a:srgbClr val="3E6BB3"/>
    <a:srgbClr val="273E93"/>
    <a:srgbClr val="FEFEE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009" autoAdjust="0"/>
    <p:restoredTop sz="94660" autoAdjust="0"/>
  </p:normalViewPr>
  <p:slideViewPr>
    <p:cSldViewPr snapToGrid="0" showGuides="1">
      <p:cViewPr varScale="1">
        <p:scale>
          <a:sx n="71" d="100"/>
          <a:sy n="71" d="100"/>
        </p:scale>
        <p:origin x="66" y="996"/>
      </p:cViewPr>
      <p:guideLst>
        <p:guide orient="horz" pos="3952"/>
        <p:guide orient="horz" pos="2160"/>
        <p:guide orient="horz" pos="777"/>
        <p:guide pos="3817"/>
        <p:guide pos="665"/>
        <p:guide pos="701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6" cy="72006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defRPr sz="1200"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defRPr sz="1200" noProof="1">
                <a:latin typeface="+mn-lt"/>
                <a:ea typeface="+mn-ea"/>
              </a:defRPr>
            </a:lvl1pPr>
          </a:lstStyle>
          <a:p>
            <a:pPr>
              <a:defRPr/>
            </a:pPr>
            <a:fld id="{9BAC227D-01FF-4B41-BD7F-F2C23C0BE2F1}" type="datetimeFigureOut">
              <a:rPr lang="zh-CN" altLang="en-US"/>
            </a:fld>
            <a:endParaRPr lang="zh-CN" altLang="en-US"/>
          </a:p>
        </p:txBody>
      </p:sp>
      <p:sp>
        <p:nvSpPr>
          <p:cNvPr id="4100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</a:ln>
        </p:spPr>
      </p:sp>
      <p:sp>
        <p:nvSpPr>
          <p:cNvPr id="4101" name="备注占位符 4"/>
          <p:cNvSpPr>
            <a:spLocks noGrp="1" noChangeArrowheads="1"/>
          </p:cNvSpPr>
          <p:nvPr>
            <p:ph type="body" sz="quarter" idx="9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noProof="0"/>
              <a:t>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defRPr sz="1200"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 noProof="1"/>
            </a:lvl1pPr>
          </a:lstStyle>
          <a:p>
            <a:fld id="{F8B05171-491D-44EB-918A-BBE34230D507}" type="slidenum">
              <a:rPr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8195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6147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E0B9E52A-8A70-43DA-9597-7916865FAE12}" type="slidenum">
              <a:rPr altLang="en-US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image" Target="../media/image4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0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1143000"/>
            <a:ext cx="12192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椭圆 2"/>
          <p:cNvSpPr/>
          <p:nvPr userDrawn="1"/>
        </p:nvSpPr>
        <p:spPr>
          <a:xfrm>
            <a:off x="3297238" y="582613"/>
            <a:ext cx="5597525" cy="5595937"/>
          </a:xfrm>
          <a:prstGeom prst="ellipse">
            <a:avLst/>
          </a:prstGeom>
          <a:solidFill>
            <a:schemeClr val="bg1"/>
          </a:solidFill>
          <a:ln w="76200">
            <a:solidFill>
              <a:srgbClr val="FFEFB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defRPr/>
            </a:pPr>
            <a:endParaRPr lang="zh-CN" altLang="en-US" noProof="1"/>
          </a:p>
        </p:txBody>
      </p:sp>
      <p:pic>
        <p:nvPicPr>
          <p:cNvPr id="4" name="图片 13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990600" y="146050"/>
            <a:ext cx="1824038" cy="199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14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 rot="1750760">
            <a:off x="8777288" y="401638"/>
            <a:ext cx="3073400" cy="173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文本框 6"/>
          <p:cNvSpPr txBox="1"/>
          <p:nvPr/>
        </p:nvSpPr>
        <p:spPr>
          <a:xfrm rot="20132266">
            <a:off x="4955763" y="2987595"/>
            <a:ext cx="2301492" cy="61555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noProof="1">
                <a:solidFill>
                  <a:schemeClr val="bg1">
                    <a:lumMod val="75000"/>
                    <a:alpha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状元成才路</a:t>
            </a:r>
            <a:endParaRPr lang="zh-CN" altLang="en-US" sz="2400" noProof="1">
              <a:solidFill>
                <a:schemeClr val="bg1">
                  <a:lumMod val="75000"/>
                  <a:alpha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95278" y="77051"/>
            <a:ext cx="1044828" cy="1024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7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1116013"/>
            <a:ext cx="12192000" cy="5741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圆角矩形 8"/>
          <p:cNvSpPr/>
          <p:nvPr userDrawn="1"/>
        </p:nvSpPr>
        <p:spPr>
          <a:xfrm>
            <a:off x="151894" y="275489"/>
            <a:ext cx="11888212" cy="6353911"/>
          </a:xfrm>
          <a:prstGeom prst="roundRect">
            <a:avLst>
              <a:gd name="adj" fmla="val 9260"/>
            </a:avLst>
          </a:prstGeom>
          <a:solidFill>
            <a:schemeClr val="bg1"/>
          </a:solidFill>
          <a:ln w="76200">
            <a:solidFill>
              <a:srgbClr val="FFEFB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defRPr/>
            </a:pPr>
            <a:endParaRPr lang="zh-CN" altLang="en-US" noProof="1"/>
          </a:p>
        </p:txBody>
      </p:sp>
      <p:pic>
        <p:nvPicPr>
          <p:cNvPr id="4" name="图片 9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-326231" y="6201994"/>
            <a:ext cx="957262" cy="957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10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-689769" y="-645262"/>
            <a:ext cx="1379538" cy="13843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11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>
            <a:off x="10931525" y="5787174"/>
            <a:ext cx="1911350" cy="191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文本框 7"/>
          <p:cNvSpPr txBox="1"/>
          <p:nvPr/>
        </p:nvSpPr>
        <p:spPr>
          <a:xfrm rot="20132266">
            <a:off x="4955763" y="2987595"/>
            <a:ext cx="2301492" cy="61555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noProof="1">
                <a:solidFill>
                  <a:schemeClr val="bg1">
                    <a:lumMod val="75000"/>
                    <a:alpha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状元成才路</a:t>
            </a:r>
            <a:endParaRPr lang="zh-CN" altLang="en-US" sz="2400" noProof="1">
              <a:solidFill>
                <a:schemeClr val="bg1">
                  <a:lumMod val="75000"/>
                  <a:alpha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95278" y="77051"/>
            <a:ext cx="1044828" cy="1024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0" y="0"/>
            <a:ext cx="0" cy="0"/>
          </a:xfrm>
        </p:spPr>
        <p:txBody>
          <a:bodyPr/>
          <a:lstStyle>
            <a:lvl1pPr eaLnBrk="1" hangingPunct="1">
              <a:defRPr>
                <a:ea typeface="黑体" panose="02010609060101010101" pitchFamily="49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0" y="0"/>
            <a:ext cx="0" cy="0"/>
          </a:xfrm>
        </p:spPr>
        <p:txBody>
          <a:bodyPr/>
          <a:lstStyle>
            <a:lvl1pPr eaLnBrk="1" hangingPunct="1">
              <a:defRPr>
                <a:ea typeface="黑体" panose="02010609060101010101" pitchFamily="49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0"/>
            <a:ext cx="0" cy="0"/>
          </a:xfr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>
                <a:ea typeface="黑体" panose="02010609060101010101" pitchFamily="49" charset="-122"/>
              </a:defRPr>
            </a:lvl1pPr>
          </a:lstStyle>
          <a:p>
            <a:fld id="{C84B6440-2A33-4654-9DD6-0597940E1A6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9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rotWithShape="0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l" defTabSz="12192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12192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2pPr>
      <a:lvl3pPr algn="l" defTabSz="12192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3pPr>
      <a:lvl4pPr algn="l" defTabSz="12192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4pPr>
      <a:lvl5pPr algn="l" defTabSz="12192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5pPr>
      <a:lvl6pPr marL="457200" algn="l" defTabSz="1219200" rtl="0" fontAlgn="base">
        <a:lnSpc>
          <a:spcPct val="90000"/>
        </a:lnSpc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6pPr>
      <a:lvl7pPr marL="914400" algn="l" defTabSz="1219200" rtl="0" fontAlgn="base">
        <a:lnSpc>
          <a:spcPct val="90000"/>
        </a:lnSpc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7pPr>
      <a:lvl8pPr marL="1371600" algn="l" defTabSz="1219200" rtl="0" fontAlgn="base">
        <a:lnSpc>
          <a:spcPct val="90000"/>
        </a:lnSpc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8pPr>
      <a:lvl9pPr marL="1828800" algn="l" defTabSz="1219200" rtl="0" fontAlgn="base">
        <a:lnSpc>
          <a:spcPct val="90000"/>
        </a:lnSpc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9pPr>
    </p:titleStyle>
    <p:bodyStyle>
      <a:lvl1pPr marL="304800" indent="-304800" algn="l" defTabSz="1219200" rtl="0" eaLnBrk="0" fontAlgn="base" hangingPunct="0">
        <a:lnSpc>
          <a:spcPct val="90000"/>
        </a:lnSpc>
        <a:spcBef>
          <a:spcPts val="1340"/>
        </a:spcBef>
        <a:spcAft>
          <a:spcPct val="0"/>
        </a:spcAft>
        <a:buFont typeface="Arial" panose="020B0604020202020204" pitchFamily="34" charset="0"/>
        <a:buChar char="•"/>
        <a:defRPr sz="37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indent="-304800" algn="l" defTabSz="1219200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defTabSz="1219200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defTabSz="1219200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defTabSz="1219200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0.png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20.png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0.png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文本框 24"/>
          <p:cNvSpPr txBox="1">
            <a:spLocks noChangeArrowheads="1"/>
          </p:cNvSpPr>
          <p:nvPr/>
        </p:nvSpPr>
        <p:spPr bwMode="auto">
          <a:xfrm>
            <a:off x="4061618" y="2264904"/>
            <a:ext cx="3995737" cy="9239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1" hangingPunct="1"/>
            <a:r>
              <a:rPr lang="zh-CN" altLang="en-US" sz="5400" b="1">
                <a:latin typeface="黑体" panose="02010609060101010101" pitchFamily="49" charset="-122"/>
                <a:ea typeface="黑体" panose="02010609060101010101" pitchFamily="49" charset="-122"/>
              </a:rPr>
              <a:t>练习四</a:t>
            </a:r>
            <a:endParaRPr lang="zh-CN" altLang="en-US" sz="5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171" name="组合 26"/>
          <p:cNvGrpSpPr/>
          <p:nvPr/>
        </p:nvGrpSpPr>
        <p:grpSpPr bwMode="auto">
          <a:xfrm>
            <a:off x="4908550" y="4078242"/>
            <a:ext cx="2574925" cy="420688"/>
            <a:chOff x="242380" y="196184"/>
            <a:chExt cx="2575081" cy="421341"/>
          </a:xfrm>
        </p:grpSpPr>
        <p:sp>
          <p:nvSpPr>
            <p:cNvPr id="28" name="矩形 27"/>
            <p:cNvSpPr/>
            <p:nvPr/>
          </p:nvSpPr>
          <p:spPr>
            <a:xfrm>
              <a:off x="242380" y="196184"/>
              <a:ext cx="421341" cy="421341"/>
            </a:xfrm>
            <a:prstGeom prst="rect">
              <a:avLst/>
            </a:prstGeom>
            <a:solidFill>
              <a:srgbClr val="349FC6"/>
            </a:solidFill>
            <a:ln>
              <a:noFill/>
            </a:ln>
            <a:scene3d>
              <a:camera prst="isometricLeftDown">
                <a:rot lat="1200000" lon="120000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defRPr/>
              </a:pPr>
              <a:endParaRPr lang="zh-CN" altLang="en-US" noProof="1"/>
            </a:p>
          </p:txBody>
        </p:sp>
        <p:sp>
          <p:nvSpPr>
            <p:cNvPr id="29" name="矩形 28"/>
            <p:cNvSpPr/>
            <p:nvPr/>
          </p:nvSpPr>
          <p:spPr>
            <a:xfrm>
              <a:off x="667290" y="196184"/>
              <a:ext cx="421341" cy="421341"/>
            </a:xfrm>
            <a:prstGeom prst="rect">
              <a:avLst/>
            </a:prstGeom>
            <a:solidFill>
              <a:srgbClr val="E83B18"/>
            </a:solidFill>
            <a:ln>
              <a:noFill/>
            </a:ln>
            <a:scene3d>
              <a:camera prst="isometricOffAxis1Right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defRPr/>
              </a:pPr>
              <a:endParaRPr lang="zh-CN" altLang="en-US" noProof="1"/>
            </a:p>
          </p:txBody>
        </p:sp>
        <p:sp>
          <p:nvSpPr>
            <p:cNvPr id="30" name="矩形 29"/>
            <p:cNvSpPr/>
            <p:nvPr/>
          </p:nvSpPr>
          <p:spPr>
            <a:xfrm>
              <a:off x="1092200" y="196184"/>
              <a:ext cx="421341" cy="421341"/>
            </a:xfrm>
            <a:prstGeom prst="rect">
              <a:avLst/>
            </a:prstGeom>
            <a:solidFill>
              <a:srgbClr val="3EB35C"/>
            </a:solidFill>
            <a:ln>
              <a:noFill/>
            </a:ln>
            <a:scene3d>
              <a:camera prst="isometricLeftDown">
                <a:rot lat="1200000" lon="120000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defRPr/>
              </a:pPr>
              <a:endParaRPr lang="zh-CN" altLang="en-US" noProof="1"/>
            </a:p>
          </p:txBody>
        </p:sp>
        <p:sp>
          <p:nvSpPr>
            <p:cNvPr id="31" name="矩形 30"/>
            <p:cNvSpPr/>
            <p:nvPr/>
          </p:nvSpPr>
          <p:spPr>
            <a:xfrm>
              <a:off x="1517110" y="196184"/>
              <a:ext cx="421341" cy="421341"/>
            </a:xfrm>
            <a:prstGeom prst="rect">
              <a:avLst/>
            </a:prstGeom>
            <a:solidFill>
              <a:srgbClr val="F39517"/>
            </a:solidFill>
            <a:ln>
              <a:noFill/>
            </a:ln>
            <a:scene3d>
              <a:camera prst="isometricOffAxis1Right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defRPr/>
              </a:pPr>
              <a:endParaRPr lang="zh-CN" altLang="en-US" noProof="1"/>
            </a:p>
          </p:txBody>
        </p:sp>
        <p:sp>
          <p:nvSpPr>
            <p:cNvPr id="32" name="矩形 31"/>
            <p:cNvSpPr/>
            <p:nvPr/>
          </p:nvSpPr>
          <p:spPr>
            <a:xfrm>
              <a:off x="1942020" y="196184"/>
              <a:ext cx="421341" cy="421341"/>
            </a:xfrm>
            <a:prstGeom prst="rect">
              <a:avLst/>
            </a:prstGeom>
            <a:solidFill>
              <a:srgbClr val="CF2D6E"/>
            </a:solidFill>
            <a:ln>
              <a:noFill/>
            </a:ln>
            <a:scene3d>
              <a:camera prst="isometricLeftDown">
                <a:rot lat="1200000" lon="120000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defRPr/>
              </a:pPr>
              <a:endParaRPr lang="zh-CN" altLang="en-US" noProof="1"/>
            </a:p>
          </p:txBody>
        </p:sp>
        <p:sp>
          <p:nvSpPr>
            <p:cNvPr id="33" name="矩形 32"/>
            <p:cNvSpPr/>
            <p:nvPr/>
          </p:nvSpPr>
          <p:spPr>
            <a:xfrm>
              <a:off x="2366930" y="196184"/>
              <a:ext cx="421341" cy="421341"/>
            </a:xfrm>
            <a:prstGeom prst="rect">
              <a:avLst/>
            </a:prstGeom>
            <a:solidFill>
              <a:srgbClr val="574E9E"/>
            </a:solidFill>
            <a:ln>
              <a:noFill/>
            </a:ln>
            <a:scene3d>
              <a:camera prst="isometricOffAxis1Right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defRPr/>
              </a:pPr>
              <a:endParaRPr lang="zh-CN" altLang="en-US" noProof="1"/>
            </a:p>
          </p:txBody>
        </p:sp>
        <p:grpSp>
          <p:nvGrpSpPr>
            <p:cNvPr id="7179" name="组合 33"/>
            <p:cNvGrpSpPr/>
            <p:nvPr/>
          </p:nvGrpSpPr>
          <p:grpSpPr bwMode="auto">
            <a:xfrm>
              <a:off x="242380" y="201491"/>
              <a:ext cx="2575081" cy="400110"/>
              <a:chOff x="242380" y="201491"/>
              <a:chExt cx="2575081" cy="400110"/>
            </a:xfrm>
          </p:grpSpPr>
          <p:sp>
            <p:nvSpPr>
              <p:cNvPr id="7180" name="文本框 34"/>
              <p:cNvSpPr txBox="1">
                <a:spLocks noChangeArrowheads="1"/>
              </p:cNvSpPr>
              <p:nvPr/>
            </p:nvSpPr>
            <p:spPr bwMode="auto">
              <a:xfrm>
                <a:off x="242380" y="201491"/>
                <a:ext cx="533797" cy="40011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eaLnBrk="1" hangingPunct="1"/>
                <a:r>
                  <a:rPr lang="en-US" altLang="zh-CN" sz="2000" b="1">
                    <a:solidFill>
                      <a:schemeClr val="bg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R·</a:t>
                </a:r>
                <a:endParaRPr lang="zh-CN" altLang="en-US" sz="20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7181" name="文本框 35"/>
              <p:cNvSpPr txBox="1">
                <a:spLocks noChangeArrowheads="1"/>
              </p:cNvSpPr>
              <p:nvPr/>
            </p:nvSpPr>
            <p:spPr bwMode="auto">
              <a:xfrm>
                <a:off x="661576" y="201491"/>
                <a:ext cx="484104" cy="40011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eaLnBrk="1" hangingPunct="1"/>
                <a:r>
                  <a:rPr lang="zh-CN" altLang="en-US" sz="2000" b="1">
                    <a:solidFill>
                      <a:schemeClr val="bg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三</a:t>
                </a:r>
                <a:endParaRPr lang="zh-CN" altLang="en-US" sz="20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7182" name="文本框 36"/>
              <p:cNvSpPr txBox="1">
                <a:spLocks noChangeArrowheads="1"/>
              </p:cNvSpPr>
              <p:nvPr/>
            </p:nvSpPr>
            <p:spPr bwMode="auto">
              <a:xfrm>
                <a:off x="1081155" y="201491"/>
                <a:ext cx="428436" cy="40011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eaLnBrk="1" hangingPunct="1"/>
                <a:r>
                  <a:rPr lang="zh-CN" altLang="en-US" sz="2000" b="1">
                    <a:solidFill>
                      <a:schemeClr val="bg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年</a:t>
                </a:r>
                <a:endParaRPr lang="zh-CN" altLang="en-US" sz="20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7183" name="文本框 37"/>
              <p:cNvSpPr txBox="1">
                <a:spLocks noChangeArrowheads="1"/>
              </p:cNvSpPr>
              <p:nvPr/>
            </p:nvSpPr>
            <p:spPr bwMode="auto">
              <a:xfrm>
                <a:off x="2378452" y="201491"/>
                <a:ext cx="439009" cy="40011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eaLnBrk="1" hangingPunct="1"/>
                <a:r>
                  <a:rPr lang="zh-CN" altLang="en-US" sz="2000" b="1">
                    <a:solidFill>
                      <a:schemeClr val="bg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册</a:t>
                </a:r>
                <a:endParaRPr lang="zh-CN" altLang="en-US" sz="20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7184" name="文本框 38"/>
              <p:cNvSpPr txBox="1">
                <a:spLocks noChangeArrowheads="1"/>
              </p:cNvSpPr>
              <p:nvPr/>
            </p:nvSpPr>
            <p:spPr bwMode="auto">
              <a:xfrm>
                <a:off x="1500188" y="201491"/>
                <a:ext cx="462230" cy="40011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eaLnBrk="1" hangingPunct="1"/>
                <a:r>
                  <a:rPr lang="zh-CN" altLang="en-US" sz="2000" b="1">
                    <a:solidFill>
                      <a:schemeClr val="bg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级</a:t>
                </a:r>
                <a:endParaRPr lang="zh-CN" altLang="en-US" sz="20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7185" name="文本框 39"/>
              <p:cNvSpPr txBox="1">
                <a:spLocks noChangeArrowheads="1"/>
              </p:cNvSpPr>
              <p:nvPr/>
            </p:nvSpPr>
            <p:spPr bwMode="auto">
              <a:xfrm>
                <a:off x="1938451" y="201491"/>
                <a:ext cx="463704" cy="40011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eaLnBrk="1" hangingPunct="1"/>
                <a:r>
                  <a:rPr lang="zh-CN" altLang="en-US" sz="2000" b="1">
                    <a:solidFill>
                      <a:schemeClr val="bg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下</a:t>
                </a:r>
                <a:endParaRPr lang="zh-CN" altLang="en-US" sz="20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pic>
        <p:nvPicPr>
          <p:cNvPr id="7172" name="图片 18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0618788" y="5051425"/>
            <a:ext cx="896937" cy="29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文本框 9"/>
          <p:cNvSpPr txBox="1">
            <a:spLocks noChangeArrowheads="1"/>
          </p:cNvSpPr>
          <p:nvPr/>
        </p:nvSpPr>
        <p:spPr bwMode="auto">
          <a:xfrm>
            <a:off x="3669674" y="3399473"/>
            <a:ext cx="4993215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（选自</a:t>
            </a:r>
            <a:r>
              <a:rPr lang="zh-CN" altLang="en-US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教材</a:t>
            </a:r>
            <a:r>
              <a:rPr lang="en-US" alt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P25-P26</a:t>
            </a:r>
            <a:r>
              <a:rPr lang="zh-CN" altLang="en-US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练习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四</a:t>
            </a:r>
            <a:r>
              <a:rPr lang="zh-CN" altLang="en-US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</a:t>
            </a:r>
            <a:endParaRPr lang="zh-CN" altLang="en-US" sz="24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09327" y="1210964"/>
            <a:ext cx="11902189" cy="36971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下面的说法正确吗？正确的画“√”，错误的画“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×”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l">
              <a:lnSpc>
                <a:spcPct val="150000"/>
              </a:lnSpc>
            </a:pP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）三位数除以一位数，商不一定是三位数。            （    ）</a:t>
            </a:r>
            <a:endParaRPr lang="en-US" altLang="zh-CN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）被除数末尾有几个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0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，商的末尾就一定有几个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0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。（    ）</a:t>
            </a:r>
            <a:endParaRPr lang="en-US" altLang="zh-CN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）甲数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÷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乙数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=25······6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，甲数最大是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181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              （    ）</a:t>
            </a:r>
            <a:endParaRPr lang="en-US" altLang="zh-CN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l">
              <a:lnSpc>
                <a:spcPct val="150000"/>
              </a:lnSpc>
            </a:pPr>
            <a:endParaRPr lang="en-US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13"/>
          <p:cNvSpPr txBox="1">
            <a:spLocks noChangeArrowheads="1"/>
          </p:cNvSpPr>
          <p:nvPr/>
        </p:nvSpPr>
        <p:spPr bwMode="auto">
          <a:xfrm>
            <a:off x="357435" y="1365096"/>
            <a:ext cx="703784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/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</a:rPr>
              <a:t>9.</a:t>
            </a:r>
            <a:endParaRPr lang="zh-CN" altLang="en-US" sz="32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459792" y="6224205"/>
            <a:ext cx="32949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【</a:t>
            </a:r>
            <a:r>
              <a:rPr lang="zh-CN" altLang="en-US" sz="20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教材</a:t>
            </a:r>
            <a:r>
              <a:rPr lang="en-US" altLang="zh-CN" sz="20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P26 </a:t>
            </a:r>
            <a:r>
              <a:rPr lang="zh-CN" altLang="en-US" sz="20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练习四 第</a:t>
            </a:r>
            <a:r>
              <a:rPr lang="en-US" altLang="zh-CN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9</a:t>
            </a:r>
            <a:r>
              <a:rPr lang="zh-CN" altLang="en-US" sz="20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endParaRPr lang="zh-CN" altLang="en-US" sz="20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664177" y="1949871"/>
            <a:ext cx="785674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en-US" sz="4800">
              <a:solidFill>
                <a:srgbClr val="FF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646421" y="2744263"/>
            <a:ext cx="785674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4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×</a:t>
            </a:r>
            <a:endParaRPr lang="en-US" sz="4800">
              <a:solidFill>
                <a:srgbClr val="FF00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0646421" y="3429000"/>
            <a:ext cx="785674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4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×</a:t>
            </a:r>
            <a:endParaRPr lang="en-US" sz="48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3"/>
          <p:cNvSpPr txBox="1">
            <a:spLocks noChangeArrowheads="1"/>
          </p:cNvSpPr>
          <p:nvPr/>
        </p:nvSpPr>
        <p:spPr bwMode="auto">
          <a:xfrm>
            <a:off x="923025" y="1287806"/>
            <a:ext cx="703784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/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</a:rPr>
              <a:t>10.</a:t>
            </a:r>
            <a:endParaRPr lang="zh-CN" altLang="en-US" sz="32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459792" y="6224205"/>
            <a:ext cx="32949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【</a:t>
            </a:r>
            <a:r>
              <a:rPr lang="zh-CN" altLang="en-US" sz="20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教材</a:t>
            </a:r>
            <a:r>
              <a:rPr lang="en-US" altLang="zh-CN" sz="20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P26 </a:t>
            </a:r>
            <a:r>
              <a:rPr lang="zh-CN" altLang="en-US" sz="20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练习四 第</a:t>
            </a:r>
            <a:r>
              <a:rPr lang="en-US" altLang="zh-CN" sz="20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en-US" altLang="zh-CN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0</a:t>
            </a:r>
            <a:r>
              <a:rPr lang="zh-CN" altLang="en-US" sz="20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endParaRPr lang="zh-CN" altLang="en-US" sz="20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626809" y="1263761"/>
            <a:ext cx="8199620" cy="1217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一道除法算式中，商和余数都是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，除数正好是余数的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倍。被除数是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        )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835675" y="3004487"/>
            <a:ext cx="3781888" cy="7977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44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□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÷</a:t>
            </a:r>
            <a:r>
              <a:rPr lang="zh-CN" altLang="en-US" sz="44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□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=3······3</a:t>
            </a:r>
            <a:endParaRPr lang="en-US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989251" y="3113144"/>
            <a:ext cx="807868" cy="6317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9</a:t>
            </a:r>
            <a:endParaRPr lang="en-US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901997" y="3113143"/>
            <a:ext cx="807868" cy="6317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30</a:t>
            </a:r>
            <a:endParaRPr lang="en-US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246920" y="1888813"/>
            <a:ext cx="807868" cy="6317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30</a:t>
            </a:r>
            <a:endParaRPr lang="en-US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8" grpId="0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3"/>
          <p:cNvSpPr txBox="1">
            <a:spLocks noChangeArrowheads="1"/>
          </p:cNvSpPr>
          <p:nvPr/>
        </p:nvSpPr>
        <p:spPr bwMode="auto">
          <a:xfrm>
            <a:off x="259880" y="414231"/>
            <a:ext cx="703784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/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</a:rPr>
              <a:t>11.</a:t>
            </a:r>
            <a:endParaRPr lang="zh-CN" altLang="en-US" sz="32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459792" y="6224205"/>
            <a:ext cx="32949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【</a:t>
            </a:r>
            <a:r>
              <a:rPr lang="zh-CN" altLang="en-US" sz="20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教材</a:t>
            </a:r>
            <a:r>
              <a:rPr lang="en-US" altLang="zh-CN" sz="20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P26 </a:t>
            </a:r>
            <a:r>
              <a:rPr lang="zh-CN" altLang="en-US" sz="20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练习四 第</a:t>
            </a:r>
            <a:r>
              <a:rPr lang="en-US" altLang="zh-CN" sz="20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en-US" altLang="zh-CN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0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endParaRPr lang="zh-CN" altLang="en-US" sz="20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63664" y="372296"/>
            <a:ext cx="9323882" cy="626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下面是快递员一周（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7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天）送快递的记录单。</a:t>
            </a:r>
            <a:endParaRPr lang="en-US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482228" y="1082682"/>
            <a:ext cx="6669507" cy="2990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(1)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甲比乙平均每天多送多少件快递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en-US" altLang="zh-CN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l">
              <a:lnSpc>
                <a:spcPct val="120000"/>
              </a:lnSpc>
            </a:pPr>
            <a:endParaRPr lang="en-US" altLang="zh-CN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l">
              <a:lnSpc>
                <a:spcPct val="120000"/>
              </a:lnSpc>
            </a:pPr>
            <a:endParaRPr lang="en-US" altLang="zh-CN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l">
              <a:lnSpc>
                <a:spcPct val="120000"/>
              </a:lnSpc>
            </a:pPr>
            <a:endParaRPr lang="en-US" altLang="zh-CN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l">
              <a:lnSpc>
                <a:spcPct val="120000"/>
              </a:lnSpc>
            </a:pP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(2)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请提出其他数学问题并解答。</a:t>
            </a:r>
            <a:endParaRPr lang="en-US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76341" y="1082682"/>
            <a:ext cx="3198679" cy="2614262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683044" y="1611356"/>
            <a:ext cx="4421079" cy="626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742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－</a:t>
            </a:r>
            <a:r>
              <a:rPr 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637=105(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件</a:t>
            </a:r>
            <a:r>
              <a:rPr 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en-US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683044" y="2190441"/>
            <a:ext cx="4421079" cy="626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105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÷7=15</a:t>
            </a:r>
            <a:r>
              <a:rPr 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件</a:t>
            </a:r>
            <a:r>
              <a:rPr 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en-US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923922" y="2794611"/>
            <a:ext cx="7359588" cy="626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答：甲比乙平均每天多送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15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件快递。</a:t>
            </a:r>
            <a:endParaRPr lang="en-US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13"/>
          <p:cNvSpPr txBox="1">
            <a:spLocks noChangeArrowheads="1"/>
          </p:cNvSpPr>
          <p:nvPr/>
        </p:nvSpPr>
        <p:spPr bwMode="auto">
          <a:xfrm>
            <a:off x="406965" y="434738"/>
            <a:ext cx="703784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/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</a:rPr>
              <a:t>12.</a:t>
            </a:r>
            <a:endParaRPr lang="zh-CN" altLang="en-US" sz="32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66800" y="392803"/>
            <a:ext cx="3838575" cy="626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计算。</a:t>
            </a:r>
            <a:endParaRPr lang="en-US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5" name="组合 65"/>
          <p:cNvGrpSpPr/>
          <p:nvPr/>
        </p:nvGrpSpPr>
        <p:grpSpPr bwMode="auto">
          <a:xfrm>
            <a:off x="963664" y="1605629"/>
            <a:ext cx="2450507" cy="669359"/>
            <a:chOff x="1526910" y="1896322"/>
            <a:chExt cx="2450507" cy="669581"/>
          </a:xfrm>
        </p:grpSpPr>
        <p:pic>
          <p:nvPicPr>
            <p:cNvPr id="6" name="图片 29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1737495" y="1996911"/>
              <a:ext cx="1880633" cy="5381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7" name="组合 53"/>
            <p:cNvGrpSpPr/>
            <p:nvPr/>
          </p:nvGrpSpPr>
          <p:grpSpPr bwMode="auto">
            <a:xfrm>
              <a:off x="1526910" y="1896322"/>
              <a:ext cx="2450507" cy="669581"/>
              <a:chOff x="3343900" y="3514687"/>
              <a:chExt cx="2451068" cy="669815"/>
            </a:xfrm>
          </p:grpSpPr>
          <p:sp>
            <p:nvSpPr>
              <p:cNvPr id="8" name="Text Box 4"/>
              <p:cNvSpPr txBox="1">
                <a:spLocks noChangeArrowheads="1"/>
              </p:cNvSpPr>
              <p:nvPr/>
            </p:nvSpPr>
            <p:spPr bwMode="auto">
              <a:xfrm>
                <a:off x="3913905" y="3537730"/>
                <a:ext cx="1881063" cy="646772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lstStyle/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3600" b="1">
                    <a:latin typeface="Times New Roman" panose="02020603050405020304" pitchFamily="18" charset="0"/>
                    <a:ea typeface="黑体" panose="02010609060101010101" pitchFamily="49" charset="-122"/>
                  </a:rPr>
                  <a:t>8 1 6 0</a:t>
                </a:r>
                <a:endPara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9" name="Text Box 7"/>
              <p:cNvSpPr txBox="1">
                <a:spLocks noChangeArrowheads="1"/>
              </p:cNvSpPr>
              <p:nvPr/>
            </p:nvSpPr>
            <p:spPr bwMode="auto">
              <a:xfrm>
                <a:off x="3343900" y="3514687"/>
                <a:ext cx="584334" cy="64655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3600" b="1">
                    <a:latin typeface="Times New Roman" panose="02020603050405020304" pitchFamily="18" charset="0"/>
                    <a:ea typeface="黑体" panose="02010609060101010101" pitchFamily="49" charset="-122"/>
                  </a:rPr>
                  <a:t>4</a:t>
                </a:r>
                <a:endPara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</p:grpSp>
      </p:grpSp>
      <p:grpSp>
        <p:nvGrpSpPr>
          <p:cNvPr id="10" name="组合 9"/>
          <p:cNvGrpSpPr/>
          <p:nvPr/>
        </p:nvGrpSpPr>
        <p:grpSpPr bwMode="auto">
          <a:xfrm>
            <a:off x="1500757" y="1174291"/>
            <a:ext cx="1642957" cy="3044176"/>
            <a:chOff x="2064003" y="1464980"/>
            <a:chExt cx="1642957" cy="3044419"/>
          </a:xfrm>
        </p:grpSpPr>
        <p:sp>
          <p:nvSpPr>
            <p:cNvPr id="11" name="Text Box 8"/>
            <p:cNvSpPr txBox="1">
              <a:spLocks noChangeArrowheads="1"/>
            </p:cNvSpPr>
            <p:nvPr/>
          </p:nvSpPr>
          <p:spPr bwMode="auto">
            <a:xfrm>
              <a:off x="2093612" y="2350212"/>
              <a:ext cx="584200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</a:rPr>
                <a:t>8</a:t>
              </a:r>
              <a:endPara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2" name="Line 9"/>
            <p:cNvSpPr>
              <a:spLocks noChangeShapeType="1"/>
            </p:cNvSpPr>
            <p:nvPr/>
          </p:nvSpPr>
          <p:spPr bwMode="auto">
            <a:xfrm>
              <a:off x="2064003" y="2948913"/>
              <a:ext cx="1150938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" name="Text Box 10"/>
            <p:cNvSpPr txBox="1">
              <a:spLocks noChangeArrowheads="1"/>
            </p:cNvSpPr>
            <p:nvPr/>
          </p:nvSpPr>
          <p:spPr bwMode="auto">
            <a:xfrm>
              <a:off x="2762464" y="1464980"/>
              <a:ext cx="584200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</a:rPr>
                <a:t>4</a:t>
              </a:r>
              <a:endPara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4" name="Text Box 11"/>
            <p:cNvSpPr txBox="1">
              <a:spLocks noChangeArrowheads="1"/>
            </p:cNvSpPr>
            <p:nvPr/>
          </p:nvSpPr>
          <p:spPr bwMode="auto">
            <a:xfrm>
              <a:off x="2730199" y="2862434"/>
              <a:ext cx="584200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</a:rPr>
                <a:t>6</a:t>
              </a:r>
              <a:endPara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5" name="Text Box 12"/>
            <p:cNvSpPr txBox="1">
              <a:spLocks noChangeArrowheads="1"/>
            </p:cNvSpPr>
            <p:nvPr/>
          </p:nvSpPr>
          <p:spPr bwMode="auto">
            <a:xfrm>
              <a:off x="2093612" y="1473261"/>
              <a:ext cx="584200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</a:rPr>
                <a:t>2</a:t>
              </a:r>
              <a:endPara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6" name="Text Box 13"/>
            <p:cNvSpPr txBox="1">
              <a:spLocks noChangeArrowheads="1"/>
            </p:cNvSpPr>
            <p:nvPr/>
          </p:nvSpPr>
          <p:spPr bwMode="auto">
            <a:xfrm>
              <a:off x="2393648" y="3334371"/>
              <a:ext cx="863600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</a:rPr>
                <a:t>1 6</a:t>
              </a:r>
              <a:endPara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7" name="Line 15"/>
            <p:cNvSpPr>
              <a:spLocks noChangeShapeType="1"/>
            </p:cNvSpPr>
            <p:nvPr/>
          </p:nvSpPr>
          <p:spPr bwMode="auto">
            <a:xfrm>
              <a:off x="2064003" y="3863068"/>
              <a:ext cx="1150938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Text Box 17"/>
            <p:cNvSpPr txBox="1">
              <a:spLocks noChangeArrowheads="1"/>
            </p:cNvSpPr>
            <p:nvPr/>
          </p:nvSpPr>
          <p:spPr bwMode="auto">
            <a:xfrm>
              <a:off x="2403174" y="1473261"/>
              <a:ext cx="584200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</a:rPr>
                <a:t>0</a:t>
              </a:r>
              <a:endPara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9" name="Text Box 18"/>
            <p:cNvSpPr txBox="1">
              <a:spLocks noChangeArrowheads="1"/>
            </p:cNvSpPr>
            <p:nvPr/>
          </p:nvSpPr>
          <p:spPr bwMode="auto">
            <a:xfrm>
              <a:off x="2420637" y="2854497"/>
              <a:ext cx="584200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</a:rPr>
                <a:t>1</a:t>
              </a:r>
              <a:endPara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20" name="Text Box 21"/>
            <p:cNvSpPr txBox="1">
              <a:spLocks noChangeArrowheads="1"/>
            </p:cNvSpPr>
            <p:nvPr/>
          </p:nvSpPr>
          <p:spPr bwMode="auto">
            <a:xfrm>
              <a:off x="2730199" y="3863068"/>
              <a:ext cx="584200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</a:rPr>
                <a:t>0</a:t>
              </a:r>
              <a:endPara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21" name="Text Box 10"/>
            <p:cNvSpPr txBox="1">
              <a:spLocks noChangeArrowheads="1"/>
            </p:cNvSpPr>
            <p:nvPr/>
          </p:nvSpPr>
          <p:spPr bwMode="auto">
            <a:xfrm>
              <a:off x="3122760" y="1483592"/>
              <a:ext cx="584200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</a:rPr>
                <a:t>0</a:t>
              </a:r>
              <a:endPara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22" name="组合 65"/>
          <p:cNvGrpSpPr/>
          <p:nvPr/>
        </p:nvGrpSpPr>
        <p:grpSpPr bwMode="auto">
          <a:xfrm>
            <a:off x="3546803" y="1563694"/>
            <a:ext cx="2450507" cy="669359"/>
            <a:chOff x="1526910" y="1896322"/>
            <a:chExt cx="2450507" cy="669581"/>
          </a:xfrm>
        </p:grpSpPr>
        <p:pic>
          <p:nvPicPr>
            <p:cNvPr id="23" name="图片 29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1737495" y="1996911"/>
              <a:ext cx="1880633" cy="5381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24" name="组合 53"/>
            <p:cNvGrpSpPr/>
            <p:nvPr/>
          </p:nvGrpSpPr>
          <p:grpSpPr bwMode="auto">
            <a:xfrm>
              <a:off x="1526910" y="1896322"/>
              <a:ext cx="2450507" cy="669581"/>
              <a:chOff x="3343900" y="3514687"/>
              <a:chExt cx="2451068" cy="669815"/>
            </a:xfrm>
          </p:grpSpPr>
          <p:sp>
            <p:nvSpPr>
              <p:cNvPr id="25" name="Text Box 4"/>
              <p:cNvSpPr txBox="1">
                <a:spLocks noChangeArrowheads="1"/>
              </p:cNvSpPr>
              <p:nvPr/>
            </p:nvSpPr>
            <p:spPr bwMode="auto">
              <a:xfrm>
                <a:off x="3913905" y="3537730"/>
                <a:ext cx="1881063" cy="646772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lstStyle/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3600" b="1">
                    <a:latin typeface="Times New Roman" panose="02020603050405020304" pitchFamily="18" charset="0"/>
                    <a:ea typeface="黑体" panose="02010609060101010101" pitchFamily="49" charset="-122"/>
                  </a:rPr>
                  <a:t>9 2 0 0</a:t>
                </a:r>
                <a:endPara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6" name="Text Box 7"/>
              <p:cNvSpPr txBox="1">
                <a:spLocks noChangeArrowheads="1"/>
              </p:cNvSpPr>
              <p:nvPr/>
            </p:nvSpPr>
            <p:spPr bwMode="auto">
              <a:xfrm>
                <a:off x="3343900" y="3514687"/>
                <a:ext cx="584334" cy="64655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3600" b="1">
                    <a:latin typeface="Times New Roman" panose="02020603050405020304" pitchFamily="18" charset="0"/>
                    <a:ea typeface="黑体" panose="02010609060101010101" pitchFamily="49" charset="-122"/>
                  </a:rPr>
                  <a:t>8</a:t>
                </a:r>
                <a:endPara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</p:grpSp>
      </p:grpSp>
      <p:grpSp>
        <p:nvGrpSpPr>
          <p:cNvPr id="27" name="组合 26"/>
          <p:cNvGrpSpPr/>
          <p:nvPr/>
        </p:nvGrpSpPr>
        <p:grpSpPr bwMode="auto">
          <a:xfrm>
            <a:off x="4083896" y="1132356"/>
            <a:ext cx="1642957" cy="4038433"/>
            <a:chOff x="2064003" y="1464980"/>
            <a:chExt cx="1642957" cy="4038757"/>
          </a:xfrm>
        </p:grpSpPr>
        <p:sp>
          <p:nvSpPr>
            <p:cNvPr id="28" name="Text Box 8"/>
            <p:cNvSpPr txBox="1">
              <a:spLocks noChangeArrowheads="1"/>
            </p:cNvSpPr>
            <p:nvPr/>
          </p:nvSpPr>
          <p:spPr bwMode="auto">
            <a:xfrm>
              <a:off x="2093612" y="2350212"/>
              <a:ext cx="584200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</a:rPr>
                <a:t>8</a:t>
              </a:r>
              <a:endPara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29" name="Line 9"/>
            <p:cNvSpPr>
              <a:spLocks noChangeShapeType="1"/>
            </p:cNvSpPr>
            <p:nvPr/>
          </p:nvSpPr>
          <p:spPr bwMode="auto">
            <a:xfrm>
              <a:off x="2064003" y="2948913"/>
              <a:ext cx="1150938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" name="Text Box 10"/>
            <p:cNvSpPr txBox="1">
              <a:spLocks noChangeArrowheads="1"/>
            </p:cNvSpPr>
            <p:nvPr/>
          </p:nvSpPr>
          <p:spPr bwMode="auto">
            <a:xfrm>
              <a:off x="2762464" y="1464980"/>
              <a:ext cx="584200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</a:rPr>
                <a:t>5</a:t>
              </a:r>
              <a:endPara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32" name="Text Box 12"/>
            <p:cNvSpPr txBox="1">
              <a:spLocks noChangeArrowheads="1"/>
            </p:cNvSpPr>
            <p:nvPr/>
          </p:nvSpPr>
          <p:spPr bwMode="auto">
            <a:xfrm>
              <a:off x="2093612" y="1473261"/>
              <a:ext cx="584200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</a:rPr>
                <a:t>1</a:t>
              </a:r>
              <a:endPara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33" name="Text Box 13"/>
            <p:cNvSpPr txBox="1">
              <a:spLocks noChangeArrowheads="1"/>
            </p:cNvSpPr>
            <p:nvPr/>
          </p:nvSpPr>
          <p:spPr bwMode="auto">
            <a:xfrm>
              <a:off x="2420637" y="3343588"/>
              <a:ext cx="863600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</a:rPr>
                <a:t>8 </a:t>
              </a:r>
              <a:endPara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34" name="Line 15"/>
            <p:cNvSpPr>
              <a:spLocks noChangeShapeType="1"/>
            </p:cNvSpPr>
            <p:nvPr/>
          </p:nvSpPr>
          <p:spPr bwMode="auto">
            <a:xfrm>
              <a:off x="2064003" y="3863068"/>
              <a:ext cx="1150938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" name="Text Box 17"/>
            <p:cNvSpPr txBox="1">
              <a:spLocks noChangeArrowheads="1"/>
            </p:cNvSpPr>
            <p:nvPr/>
          </p:nvSpPr>
          <p:spPr bwMode="auto">
            <a:xfrm>
              <a:off x="2403174" y="1473261"/>
              <a:ext cx="584200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</a:rPr>
                <a:t>1</a:t>
              </a:r>
              <a:endPara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36" name="Text Box 18"/>
            <p:cNvSpPr txBox="1">
              <a:spLocks noChangeArrowheads="1"/>
            </p:cNvSpPr>
            <p:nvPr/>
          </p:nvSpPr>
          <p:spPr bwMode="auto">
            <a:xfrm>
              <a:off x="2420637" y="2854497"/>
              <a:ext cx="584200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</a:rPr>
                <a:t>2</a:t>
              </a:r>
              <a:endPara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37" name="Text Box 21"/>
            <p:cNvSpPr txBox="1">
              <a:spLocks noChangeArrowheads="1"/>
            </p:cNvSpPr>
            <p:nvPr/>
          </p:nvSpPr>
          <p:spPr bwMode="auto">
            <a:xfrm>
              <a:off x="2420637" y="3834598"/>
              <a:ext cx="584200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</a:rPr>
                <a:t>4</a:t>
              </a:r>
              <a:endPara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38" name="Text Box 10"/>
            <p:cNvSpPr txBox="1">
              <a:spLocks noChangeArrowheads="1"/>
            </p:cNvSpPr>
            <p:nvPr/>
          </p:nvSpPr>
          <p:spPr bwMode="auto">
            <a:xfrm>
              <a:off x="3122760" y="1483592"/>
              <a:ext cx="584200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</a:rPr>
                <a:t>0</a:t>
              </a:r>
              <a:endPara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39" name="Text Box 18"/>
            <p:cNvSpPr txBox="1">
              <a:spLocks noChangeArrowheads="1"/>
            </p:cNvSpPr>
            <p:nvPr/>
          </p:nvSpPr>
          <p:spPr bwMode="auto">
            <a:xfrm>
              <a:off x="2093612" y="2864314"/>
              <a:ext cx="584200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</a:rPr>
                <a:t>1</a:t>
              </a:r>
              <a:endPara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40" name="Text Box 21"/>
            <p:cNvSpPr txBox="1">
              <a:spLocks noChangeArrowheads="1"/>
            </p:cNvSpPr>
            <p:nvPr/>
          </p:nvSpPr>
          <p:spPr bwMode="auto">
            <a:xfrm>
              <a:off x="2767519" y="3843980"/>
              <a:ext cx="584200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</a:rPr>
                <a:t>0</a:t>
              </a:r>
              <a:endPara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41" name="Text Box 21"/>
            <p:cNvSpPr txBox="1">
              <a:spLocks noChangeArrowheads="1"/>
            </p:cNvSpPr>
            <p:nvPr/>
          </p:nvSpPr>
          <p:spPr bwMode="auto">
            <a:xfrm>
              <a:off x="2407156" y="4290153"/>
              <a:ext cx="584200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</a:rPr>
                <a:t>4</a:t>
              </a:r>
              <a:endPara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42" name="Text Box 21"/>
            <p:cNvSpPr txBox="1">
              <a:spLocks noChangeArrowheads="1"/>
            </p:cNvSpPr>
            <p:nvPr/>
          </p:nvSpPr>
          <p:spPr bwMode="auto">
            <a:xfrm>
              <a:off x="2754038" y="4299535"/>
              <a:ext cx="584200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</a:rPr>
                <a:t>0</a:t>
              </a:r>
              <a:endPara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43" name="Line 15"/>
            <p:cNvSpPr>
              <a:spLocks noChangeShapeType="1"/>
            </p:cNvSpPr>
            <p:nvPr/>
          </p:nvSpPr>
          <p:spPr bwMode="auto">
            <a:xfrm>
              <a:off x="2093612" y="4853748"/>
              <a:ext cx="1150938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" name="Text Box 13"/>
            <p:cNvSpPr txBox="1">
              <a:spLocks noChangeArrowheads="1"/>
            </p:cNvSpPr>
            <p:nvPr/>
          </p:nvSpPr>
          <p:spPr bwMode="auto">
            <a:xfrm>
              <a:off x="2754038" y="4857406"/>
              <a:ext cx="863600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</a:rPr>
                <a:t>0 </a:t>
              </a:r>
              <a:endPara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45" name="组合 65"/>
          <p:cNvGrpSpPr/>
          <p:nvPr/>
        </p:nvGrpSpPr>
        <p:grpSpPr bwMode="auto">
          <a:xfrm>
            <a:off x="5928055" y="1573046"/>
            <a:ext cx="2450507" cy="669359"/>
            <a:chOff x="1526910" y="1896322"/>
            <a:chExt cx="2450507" cy="669581"/>
          </a:xfrm>
        </p:grpSpPr>
        <p:pic>
          <p:nvPicPr>
            <p:cNvPr id="46" name="图片 29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1737495" y="1996911"/>
              <a:ext cx="1880633" cy="5381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47" name="组合 53"/>
            <p:cNvGrpSpPr/>
            <p:nvPr/>
          </p:nvGrpSpPr>
          <p:grpSpPr bwMode="auto">
            <a:xfrm>
              <a:off x="1526910" y="1896322"/>
              <a:ext cx="2450507" cy="669581"/>
              <a:chOff x="3343900" y="3514687"/>
              <a:chExt cx="2451068" cy="669815"/>
            </a:xfrm>
          </p:grpSpPr>
          <p:sp>
            <p:nvSpPr>
              <p:cNvPr id="48" name="Text Box 4"/>
              <p:cNvSpPr txBox="1">
                <a:spLocks noChangeArrowheads="1"/>
              </p:cNvSpPr>
              <p:nvPr/>
            </p:nvSpPr>
            <p:spPr bwMode="auto">
              <a:xfrm>
                <a:off x="3913905" y="3537730"/>
                <a:ext cx="1881063" cy="646772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lstStyle/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3600" b="1">
                    <a:latin typeface="Times New Roman" panose="02020603050405020304" pitchFamily="18" charset="0"/>
                    <a:ea typeface="黑体" panose="02010609060101010101" pitchFamily="49" charset="-122"/>
                  </a:rPr>
                  <a:t>9 0 2 9</a:t>
                </a:r>
                <a:endPara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49" name="Text Box 7"/>
              <p:cNvSpPr txBox="1">
                <a:spLocks noChangeArrowheads="1"/>
              </p:cNvSpPr>
              <p:nvPr/>
            </p:nvSpPr>
            <p:spPr bwMode="auto">
              <a:xfrm>
                <a:off x="3343900" y="3514687"/>
                <a:ext cx="584334" cy="64655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3600" b="1">
                    <a:latin typeface="Times New Roman" panose="02020603050405020304" pitchFamily="18" charset="0"/>
                    <a:ea typeface="黑体" panose="02010609060101010101" pitchFamily="49" charset="-122"/>
                  </a:rPr>
                  <a:t>9</a:t>
                </a:r>
                <a:endPara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</p:grpSp>
      </p:grpSp>
      <p:grpSp>
        <p:nvGrpSpPr>
          <p:cNvPr id="50" name="组合 49"/>
          <p:cNvGrpSpPr/>
          <p:nvPr/>
        </p:nvGrpSpPr>
        <p:grpSpPr bwMode="auto">
          <a:xfrm>
            <a:off x="6465148" y="1141708"/>
            <a:ext cx="1642957" cy="3074633"/>
            <a:chOff x="2064003" y="1464980"/>
            <a:chExt cx="1642957" cy="3074878"/>
          </a:xfrm>
        </p:grpSpPr>
        <p:sp>
          <p:nvSpPr>
            <p:cNvPr id="51" name="Text Box 8"/>
            <p:cNvSpPr txBox="1">
              <a:spLocks noChangeArrowheads="1"/>
            </p:cNvSpPr>
            <p:nvPr/>
          </p:nvSpPr>
          <p:spPr bwMode="auto">
            <a:xfrm>
              <a:off x="2093612" y="2350212"/>
              <a:ext cx="584200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</a:rPr>
                <a:t>9</a:t>
              </a:r>
              <a:endPara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52" name="Line 9"/>
            <p:cNvSpPr>
              <a:spLocks noChangeShapeType="1"/>
            </p:cNvSpPr>
            <p:nvPr/>
          </p:nvSpPr>
          <p:spPr bwMode="auto">
            <a:xfrm flipV="1">
              <a:off x="2064003" y="2939559"/>
              <a:ext cx="1642246" cy="935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" name="Text Box 10"/>
            <p:cNvSpPr txBox="1">
              <a:spLocks noChangeArrowheads="1"/>
            </p:cNvSpPr>
            <p:nvPr/>
          </p:nvSpPr>
          <p:spPr bwMode="auto">
            <a:xfrm>
              <a:off x="2762464" y="1464980"/>
              <a:ext cx="584200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</a:rPr>
                <a:t>0</a:t>
              </a:r>
              <a:endPara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54" name="Text Box 11"/>
            <p:cNvSpPr txBox="1">
              <a:spLocks noChangeArrowheads="1"/>
            </p:cNvSpPr>
            <p:nvPr/>
          </p:nvSpPr>
          <p:spPr bwMode="auto">
            <a:xfrm>
              <a:off x="3122049" y="2892892"/>
              <a:ext cx="584200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</a:rPr>
                <a:t>9</a:t>
              </a:r>
              <a:endPara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55" name="Text Box 12"/>
            <p:cNvSpPr txBox="1">
              <a:spLocks noChangeArrowheads="1"/>
            </p:cNvSpPr>
            <p:nvPr/>
          </p:nvSpPr>
          <p:spPr bwMode="auto">
            <a:xfrm>
              <a:off x="2093612" y="1473261"/>
              <a:ext cx="584200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</a:rPr>
                <a:t>1</a:t>
              </a:r>
              <a:endPara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56" name="Text Box 13"/>
            <p:cNvSpPr txBox="1">
              <a:spLocks noChangeArrowheads="1"/>
            </p:cNvSpPr>
            <p:nvPr/>
          </p:nvSpPr>
          <p:spPr bwMode="auto">
            <a:xfrm>
              <a:off x="2785498" y="3364830"/>
              <a:ext cx="863600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</a:rPr>
                <a:t>2 7</a:t>
              </a:r>
              <a:endPara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57" name="Line 15"/>
            <p:cNvSpPr>
              <a:spLocks noChangeShapeType="1"/>
            </p:cNvSpPr>
            <p:nvPr/>
          </p:nvSpPr>
          <p:spPr bwMode="auto">
            <a:xfrm>
              <a:off x="2455853" y="3893527"/>
              <a:ext cx="1150938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" name="Text Box 17"/>
            <p:cNvSpPr txBox="1">
              <a:spLocks noChangeArrowheads="1"/>
            </p:cNvSpPr>
            <p:nvPr/>
          </p:nvSpPr>
          <p:spPr bwMode="auto">
            <a:xfrm>
              <a:off x="2403174" y="1473261"/>
              <a:ext cx="584200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</a:rPr>
                <a:t>0</a:t>
              </a:r>
              <a:endPara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59" name="Text Box 18"/>
            <p:cNvSpPr txBox="1">
              <a:spLocks noChangeArrowheads="1"/>
            </p:cNvSpPr>
            <p:nvPr/>
          </p:nvSpPr>
          <p:spPr bwMode="auto">
            <a:xfrm>
              <a:off x="2812487" y="2884955"/>
              <a:ext cx="584200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</a:rPr>
                <a:t>2</a:t>
              </a:r>
              <a:endPara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60" name="Text Box 21"/>
            <p:cNvSpPr txBox="1">
              <a:spLocks noChangeArrowheads="1"/>
            </p:cNvSpPr>
            <p:nvPr/>
          </p:nvSpPr>
          <p:spPr bwMode="auto">
            <a:xfrm>
              <a:off x="3122049" y="3893527"/>
              <a:ext cx="584200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</a:rPr>
                <a:t>2</a:t>
              </a:r>
              <a:endPara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61" name="Text Box 10"/>
            <p:cNvSpPr txBox="1">
              <a:spLocks noChangeArrowheads="1"/>
            </p:cNvSpPr>
            <p:nvPr/>
          </p:nvSpPr>
          <p:spPr bwMode="auto">
            <a:xfrm>
              <a:off x="3122760" y="1483592"/>
              <a:ext cx="584200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</a:rPr>
                <a:t>3</a:t>
              </a:r>
              <a:endPara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62" name="组合 65"/>
          <p:cNvGrpSpPr/>
          <p:nvPr/>
        </p:nvGrpSpPr>
        <p:grpSpPr bwMode="auto">
          <a:xfrm>
            <a:off x="8545021" y="1624240"/>
            <a:ext cx="2450507" cy="669359"/>
            <a:chOff x="1526910" y="1896322"/>
            <a:chExt cx="2450507" cy="669581"/>
          </a:xfrm>
        </p:grpSpPr>
        <p:pic>
          <p:nvPicPr>
            <p:cNvPr id="63" name="图片 29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1737495" y="1996911"/>
              <a:ext cx="1880633" cy="5381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64" name="组合 53"/>
            <p:cNvGrpSpPr/>
            <p:nvPr/>
          </p:nvGrpSpPr>
          <p:grpSpPr bwMode="auto">
            <a:xfrm>
              <a:off x="1526910" y="1896322"/>
              <a:ext cx="2450507" cy="669581"/>
              <a:chOff x="3343900" y="3514687"/>
              <a:chExt cx="2451068" cy="669815"/>
            </a:xfrm>
          </p:grpSpPr>
          <p:sp>
            <p:nvSpPr>
              <p:cNvPr id="65" name="Text Box 4"/>
              <p:cNvSpPr txBox="1">
                <a:spLocks noChangeArrowheads="1"/>
              </p:cNvSpPr>
              <p:nvPr/>
            </p:nvSpPr>
            <p:spPr bwMode="auto">
              <a:xfrm>
                <a:off x="3913905" y="3537730"/>
                <a:ext cx="1881063" cy="646772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lstStyle/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3600" b="1">
                    <a:latin typeface="Times New Roman" panose="02020603050405020304" pitchFamily="18" charset="0"/>
                    <a:ea typeface="黑体" panose="02010609060101010101" pitchFamily="49" charset="-122"/>
                  </a:rPr>
                  <a:t>6 5 4 3</a:t>
                </a:r>
                <a:endPara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66" name="Text Box 7"/>
              <p:cNvSpPr txBox="1">
                <a:spLocks noChangeArrowheads="1"/>
              </p:cNvSpPr>
              <p:nvPr/>
            </p:nvSpPr>
            <p:spPr bwMode="auto">
              <a:xfrm>
                <a:off x="3343900" y="3514687"/>
                <a:ext cx="584334" cy="64655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3600" b="1">
                    <a:latin typeface="Times New Roman" panose="02020603050405020304" pitchFamily="18" charset="0"/>
                    <a:ea typeface="黑体" panose="02010609060101010101" pitchFamily="49" charset="-122"/>
                  </a:rPr>
                  <a:t>6</a:t>
                </a:r>
                <a:endPara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</p:grpSp>
      </p:grpSp>
      <p:grpSp>
        <p:nvGrpSpPr>
          <p:cNvPr id="67" name="组合 66"/>
          <p:cNvGrpSpPr/>
          <p:nvPr/>
        </p:nvGrpSpPr>
        <p:grpSpPr bwMode="auto">
          <a:xfrm>
            <a:off x="9082114" y="1192902"/>
            <a:ext cx="1642957" cy="3033501"/>
            <a:chOff x="2064003" y="1464980"/>
            <a:chExt cx="1642957" cy="3033743"/>
          </a:xfrm>
        </p:grpSpPr>
        <p:sp>
          <p:nvSpPr>
            <p:cNvPr id="68" name="Text Box 8"/>
            <p:cNvSpPr txBox="1">
              <a:spLocks noChangeArrowheads="1"/>
            </p:cNvSpPr>
            <p:nvPr/>
          </p:nvSpPr>
          <p:spPr bwMode="auto">
            <a:xfrm>
              <a:off x="2093612" y="2350212"/>
              <a:ext cx="584200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</a:rPr>
                <a:t>6</a:t>
              </a:r>
              <a:endPara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69" name="Line 9"/>
            <p:cNvSpPr>
              <a:spLocks noChangeShapeType="1"/>
            </p:cNvSpPr>
            <p:nvPr/>
          </p:nvSpPr>
          <p:spPr bwMode="auto">
            <a:xfrm flipV="1">
              <a:off x="2064003" y="2939559"/>
              <a:ext cx="1642246" cy="935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0" name="Text Box 10"/>
            <p:cNvSpPr txBox="1">
              <a:spLocks noChangeArrowheads="1"/>
            </p:cNvSpPr>
            <p:nvPr/>
          </p:nvSpPr>
          <p:spPr bwMode="auto">
            <a:xfrm>
              <a:off x="2762464" y="1464980"/>
              <a:ext cx="584200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</a:rPr>
                <a:t>9</a:t>
              </a:r>
              <a:endPara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71" name="Text Box 11"/>
            <p:cNvSpPr txBox="1">
              <a:spLocks noChangeArrowheads="1"/>
            </p:cNvSpPr>
            <p:nvPr/>
          </p:nvSpPr>
          <p:spPr bwMode="auto">
            <a:xfrm>
              <a:off x="2769608" y="2911505"/>
              <a:ext cx="584200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</a:rPr>
                <a:t>4</a:t>
              </a:r>
              <a:endPara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72" name="Text Box 12"/>
            <p:cNvSpPr txBox="1">
              <a:spLocks noChangeArrowheads="1"/>
            </p:cNvSpPr>
            <p:nvPr/>
          </p:nvSpPr>
          <p:spPr bwMode="auto">
            <a:xfrm>
              <a:off x="2093612" y="1473261"/>
              <a:ext cx="584200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</a:rPr>
                <a:t>1</a:t>
              </a:r>
              <a:endPara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74" name="Line 15"/>
            <p:cNvSpPr>
              <a:spLocks noChangeShapeType="1"/>
            </p:cNvSpPr>
            <p:nvPr/>
          </p:nvSpPr>
          <p:spPr bwMode="auto">
            <a:xfrm>
              <a:off x="2455853" y="3893527"/>
              <a:ext cx="1150938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5" name="Text Box 17"/>
            <p:cNvSpPr txBox="1">
              <a:spLocks noChangeArrowheads="1"/>
            </p:cNvSpPr>
            <p:nvPr/>
          </p:nvSpPr>
          <p:spPr bwMode="auto">
            <a:xfrm>
              <a:off x="2403174" y="1473261"/>
              <a:ext cx="584200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</a:rPr>
                <a:t>0</a:t>
              </a:r>
              <a:endPara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76" name="Text Box 18"/>
            <p:cNvSpPr txBox="1">
              <a:spLocks noChangeArrowheads="1"/>
            </p:cNvSpPr>
            <p:nvPr/>
          </p:nvSpPr>
          <p:spPr bwMode="auto">
            <a:xfrm>
              <a:off x="2460046" y="2903569"/>
              <a:ext cx="584200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</a:rPr>
                <a:t>5</a:t>
              </a:r>
              <a:endPara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77" name="Text Box 21"/>
            <p:cNvSpPr txBox="1">
              <a:spLocks noChangeArrowheads="1"/>
            </p:cNvSpPr>
            <p:nvPr/>
          </p:nvSpPr>
          <p:spPr bwMode="auto">
            <a:xfrm>
              <a:off x="3122760" y="3852392"/>
              <a:ext cx="584200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</a:rPr>
                <a:t>3</a:t>
              </a:r>
              <a:endPara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78" name="Text Box 10"/>
            <p:cNvSpPr txBox="1">
              <a:spLocks noChangeArrowheads="1"/>
            </p:cNvSpPr>
            <p:nvPr/>
          </p:nvSpPr>
          <p:spPr bwMode="auto">
            <a:xfrm>
              <a:off x="3122760" y="1483592"/>
              <a:ext cx="584200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</a:rPr>
                <a:t>0</a:t>
              </a:r>
              <a:endPara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79" name="Text Box 11"/>
            <p:cNvSpPr txBox="1">
              <a:spLocks noChangeArrowheads="1"/>
            </p:cNvSpPr>
            <p:nvPr/>
          </p:nvSpPr>
          <p:spPr bwMode="auto">
            <a:xfrm>
              <a:off x="2772798" y="3337280"/>
              <a:ext cx="584200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</a:rPr>
                <a:t>4</a:t>
              </a:r>
              <a:endPara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80" name="Text Box 18"/>
            <p:cNvSpPr txBox="1">
              <a:spLocks noChangeArrowheads="1"/>
            </p:cNvSpPr>
            <p:nvPr/>
          </p:nvSpPr>
          <p:spPr bwMode="auto">
            <a:xfrm>
              <a:off x="2463236" y="3329344"/>
              <a:ext cx="584200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</a:rPr>
                <a:t>5</a:t>
              </a:r>
              <a:endPara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sp>
        <p:nvSpPr>
          <p:cNvPr id="81" name="文本框 80"/>
          <p:cNvSpPr txBox="1"/>
          <p:nvPr/>
        </p:nvSpPr>
        <p:spPr>
          <a:xfrm>
            <a:off x="8459792" y="6224205"/>
            <a:ext cx="32949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【</a:t>
            </a:r>
            <a:r>
              <a:rPr lang="zh-CN" altLang="en-US" sz="20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教材</a:t>
            </a:r>
            <a:r>
              <a:rPr lang="en-US" altLang="zh-CN" sz="20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P26 </a:t>
            </a:r>
            <a:r>
              <a:rPr lang="zh-CN" altLang="en-US" sz="20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练习四 第</a:t>
            </a:r>
            <a:r>
              <a:rPr lang="en-US" altLang="zh-CN" sz="20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en-US" altLang="zh-CN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0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endParaRPr lang="zh-CN" altLang="en-US" sz="20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文本框 1"/>
          <p:cNvSpPr txBox="1">
            <a:spLocks noChangeArrowheads="1"/>
          </p:cNvSpPr>
          <p:nvPr/>
        </p:nvSpPr>
        <p:spPr bwMode="auto">
          <a:xfrm>
            <a:off x="1055688" y="668338"/>
            <a:ext cx="1035050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r>
              <a: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</a:rPr>
              <a:t>.</a:t>
            </a:r>
            <a:endParaRPr lang="zh-CN" altLang="en-US" sz="36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pSp>
        <p:nvGrpSpPr>
          <p:cNvPr id="22535" name="组合 28"/>
          <p:cNvGrpSpPr/>
          <p:nvPr/>
        </p:nvGrpSpPr>
        <p:grpSpPr bwMode="auto">
          <a:xfrm>
            <a:off x="1177925" y="2117725"/>
            <a:ext cx="1679575" cy="619125"/>
            <a:chOff x="1177164" y="2683725"/>
            <a:chExt cx="1679681" cy="618147"/>
          </a:xfrm>
        </p:grpSpPr>
        <p:pic>
          <p:nvPicPr>
            <p:cNvPr id="22597" name="图片 29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1400574" y="2759547"/>
              <a:ext cx="1351271" cy="4998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2598" name="Text Box 7"/>
            <p:cNvSpPr txBox="1">
              <a:spLocks noChangeArrowheads="1"/>
            </p:cNvSpPr>
            <p:nvPr/>
          </p:nvSpPr>
          <p:spPr bwMode="auto">
            <a:xfrm>
              <a:off x="1177164" y="2683725"/>
              <a:ext cx="386942" cy="58695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90000" tIns="46800" rIns="90000" bIns="46800">
              <a:spAutoFit/>
            </a:bodyPr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en-US" altLang="zh-CN" sz="3200" b="1">
                  <a:latin typeface="Times New Roman" panose="02020603050405020304" pitchFamily="18" charset="0"/>
                  <a:ea typeface="楷体_GB2312" panose="02010609030101010101" pitchFamily="49" charset="-122"/>
                </a:rPr>
                <a:t>2</a:t>
              </a:r>
              <a:endParaRPr lang="en-US" altLang="zh-CN" sz="3200" b="1">
                <a:latin typeface="Times New Roman" panose="02020603050405020304" pitchFamily="18" charset="0"/>
                <a:ea typeface="楷体_GB2312" panose="02010609030101010101" pitchFamily="49" charset="-122"/>
              </a:endParaRPr>
            </a:p>
          </p:txBody>
        </p:sp>
        <p:sp>
          <p:nvSpPr>
            <p:cNvPr id="22599" name="文本框 27"/>
            <p:cNvSpPr txBox="1">
              <a:spLocks noChangeArrowheads="1"/>
            </p:cNvSpPr>
            <p:nvPr/>
          </p:nvSpPr>
          <p:spPr bwMode="auto">
            <a:xfrm>
              <a:off x="1600560" y="2717097"/>
              <a:ext cx="1256285" cy="58477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32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6 0 4</a:t>
              </a:r>
              <a:endPara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22536" name="组合 29"/>
          <p:cNvGrpSpPr/>
          <p:nvPr/>
        </p:nvGrpSpPr>
        <p:grpSpPr bwMode="auto">
          <a:xfrm>
            <a:off x="6332535" y="2155561"/>
            <a:ext cx="1679588" cy="619125"/>
            <a:chOff x="1177150" y="2683725"/>
            <a:chExt cx="1679695" cy="618147"/>
          </a:xfrm>
        </p:grpSpPr>
        <p:pic>
          <p:nvPicPr>
            <p:cNvPr id="22594" name="图片 29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1400574" y="2759547"/>
              <a:ext cx="1351271" cy="4998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2595" name="Text Box 7"/>
            <p:cNvSpPr txBox="1">
              <a:spLocks noChangeArrowheads="1"/>
            </p:cNvSpPr>
            <p:nvPr/>
          </p:nvSpPr>
          <p:spPr bwMode="auto">
            <a:xfrm>
              <a:off x="1177150" y="2683725"/>
              <a:ext cx="386968" cy="58603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90000" tIns="46800" rIns="90000" bIns="46800">
              <a:spAutoFit/>
            </a:bodyPr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en-US" altLang="zh-CN" sz="3200" b="1">
                  <a:latin typeface="Times New Roman" panose="02020603050405020304" pitchFamily="18" charset="0"/>
                  <a:ea typeface="楷体_GB2312" panose="02010609030101010101" pitchFamily="49" charset="-122"/>
                </a:rPr>
                <a:t>2</a:t>
              </a:r>
              <a:endParaRPr lang="en-US" altLang="zh-CN" sz="3200" b="1">
                <a:latin typeface="Times New Roman" panose="02020603050405020304" pitchFamily="18" charset="0"/>
                <a:ea typeface="楷体_GB2312" panose="02010609030101010101" pitchFamily="49" charset="-122"/>
              </a:endParaRPr>
            </a:p>
          </p:txBody>
        </p:sp>
        <p:sp>
          <p:nvSpPr>
            <p:cNvPr id="22596" name="文本框 32"/>
            <p:cNvSpPr txBox="1">
              <a:spLocks noChangeArrowheads="1"/>
            </p:cNvSpPr>
            <p:nvPr/>
          </p:nvSpPr>
          <p:spPr bwMode="auto">
            <a:xfrm>
              <a:off x="1600560" y="2717097"/>
              <a:ext cx="1256285" cy="58477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</a:rPr>
                <a:t>4 1 6</a:t>
              </a:r>
              <a:endPara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22537" name="组合 33"/>
          <p:cNvGrpSpPr/>
          <p:nvPr/>
        </p:nvGrpSpPr>
        <p:grpSpPr bwMode="auto">
          <a:xfrm>
            <a:off x="3610561" y="2115610"/>
            <a:ext cx="1679575" cy="619125"/>
            <a:chOff x="1177164" y="2683725"/>
            <a:chExt cx="1679681" cy="618147"/>
          </a:xfrm>
        </p:grpSpPr>
        <p:pic>
          <p:nvPicPr>
            <p:cNvPr id="22591" name="图片 29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1400574" y="2759547"/>
              <a:ext cx="1351271" cy="4998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2592" name="Text Box 7"/>
            <p:cNvSpPr txBox="1">
              <a:spLocks noChangeArrowheads="1"/>
            </p:cNvSpPr>
            <p:nvPr/>
          </p:nvSpPr>
          <p:spPr bwMode="auto">
            <a:xfrm>
              <a:off x="1177164" y="2683725"/>
              <a:ext cx="386942" cy="58695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90000" tIns="46800" rIns="90000" bIns="46800">
              <a:spAutoFit/>
            </a:bodyPr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en-US" altLang="zh-CN" sz="3200" b="1">
                  <a:latin typeface="Times New Roman" panose="02020603050405020304" pitchFamily="18" charset="0"/>
                  <a:ea typeface="楷体_GB2312" panose="02010609030101010101" pitchFamily="49" charset="-122"/>
                </a:rPr>
                <a:t>3</a:t>
              </a:r>
              <a:endParaRPr lang="en-US" altLang="zh-CN" sz="3200" b="1">
                <a:latin typeface="Times New Roman" panose="02020603050405020304" pitchFamily="18" charset="0"/>
                <a:ea typeface="楷体_GB2312" panose="02010609030101010101" pitchFamily="49" charset="-122"/>
              </a:endParaRPr>
            </a:p>
          </p:txBody>
        </p:sp>
        <p:sp>
          <p:nvSpPr>
            <p:cNvPr id="22593" name="文本框 36"/>
            <p:cNvSpPr txBox="1">
              <a:spLocks noChangeArrowheads="1"/>
            </p:cNvSpPr>
            <p:nvPr/>
          </p:nvSpPr>
          <p:spPr bwMode="auto">
            <a:xfrm>
              <a:off x="1600560" y="2717097"/>
              <a:ext cx="1256285" cy="58477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</a:rPr>
                <a:t>5 0 4</a:t>
              </a:r>
              <a:endPara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22538" name="组合 37"/>
          <p:cNvGrpSpPr/>
          <p:nvPr/>
        </p:nvGrpSpPr>
        <p:grpSpPr bwMode="auto">
          <a:xfrm>
            <a:off x="9289415" y="2161846"/>
            <a:ext cx="1679588" cy="619125"/>
            <a:chOff x="1177150" y="2683725"/>
            <a:chExt cx="1679695" cy="618147"/>
          </a:xfrm>
        </p:grpSpPr>
        <p:pic>
          <p:nvPicPr>
            <p:cNvPr id="22588" name="图片 29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1400574" y="2759547"/>
              <a:ext cx="1351271" cy="4998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2589" name="Text Box 7"/>
            <p:cNvSpPr txBox="1">
              <a:spLocks noChangeArrowheads="1"/>
            </p:cNvSpPr>
            <p:nvPr/>
          </p:nvSpPr>
          <p:spPr bwMode="auto">
            <a:xfrm>
              <a:off x="1177150" y="2683725"/>
              <a:ext cx="386968" cy="58603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90000" tIns="46800" rIns="90000" bIns="46800">
              <a:spAutoFit/>
            </a:bodyPr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en-US" altLang="zh-CN" sz="3200" b="1">
                  <a:latin typeface="Times New Roman" panose="02020603050405020304" pitchFamily="18" charset="0"/>
                  <a:ea typeface="楷体_GB2312" panose="02010609030101010101" pitchFamily="49" charset="-122"/>
                </a:rPr>
                <a:t>4</a:t>
              </a:r>
              <a:endParaRPr lang="en-US" altLang="zh-CN" sz="3200" b="1">
                <a:latin typeface="Times New Roman" panose="02020603050405020304" pitchFamily="18" charset="0"/>
                <a:ea typeface="楷体_GB2312" panose="02010609030101010101" pitchFamily="49" charset="-122"/>
              </a:endParaRPr>
            </a:p>
          </p:txBody>
        </p:sp>
        <p:sp>
          <p:nvSpPr>
            <p:cNvPr id="22590" name="文本框 40"/>
            <p:cNvSpPr txBox="1">
              <a:spLocks noChangeArrowheads="1"/>
            </p:cNvSpPr>
            <p:nvPr/>
          </p:nvSpPr>
          <p:spPr bwMode="auto">
            <a:xfrm>
              <a:off x="1600560" y="2717097"/>
              <a:ext cx="1256285" cy="58477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</a:rPr>
                <a:t>8 3 6</a:t>
              </a:r>
              <a:endPara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42" name="组合 41"/>
          <p:cNvGrpSpPr/>
          <p:nvPr/>
        </p:nvGrpSpPr>
        <p:grpSpPr bwMode="auto">
          <a:xfrm>
            <a:off x="1571625" y="1563688"/>
            <a:ext cx="1179513" cy="3495675"/>
            <a:chOff x="1745865" y="1967696"/>
            <a:chExt cx="1179989" cy="3494478"/>
          </a:xfrm>
        </p:grpSpPr>
        <p:sp>
          <p:nvSpPr>
            <p:cNvPr id="22579" name="文本框 42"/>
            <p:cNvSpPr txBox="1">
              <a:spLocks noChangeArrowheads="1"/>
            </p:cNvSpPr>
            <p:nvPr/>
          </p:nvSpPr>
          <p:spPr bwMode="auto">
            <a:xfrm>
              <a:off x="1782470" y="1967696"/>
              <a:ext cx="352679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3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22580" name="文本框 43"/>
            <p:cNvSpPr txBox="1">
              <a:spLocks noChangeArrowheads="1"/>
            </p:cNvSpPr>
            <p:nvPr/>
          </p:nvSpPr>
          <p:spPr bwMode="auto">
            <a:xfrm>
              <a:off x="1745865" y="3074888"/>
              <a:ext cx="352679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6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cxnSp>
          <p:nvCxnSpPr>
            <p:cNvPr id="45" name="直接连接符 44"/>
            <p:cNvCxnSpPr/>
            <p:nvPr/>
          </p:nvCxnSpPr>
          <p:spPr>
            <a:xfrm>
              <a:off x="1782393" y="3692717"/>
              <a:ext cx="1143461" cy="0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582" name="文本框 45"/>
            <p:cNvSpPr txBox="1">
              <a:spLocks noChangeArrowheads="1"/>
            </p:cNvSpPr>
            <p:nvPr/>
          </p:nvSpPr>
          <p:spPr bwMode="auto">
            <a:xfrm>
              <a:off x="2347246" y="3751829"/>
              <a:ext cx="352679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4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22583" name="文本框 46"/>
            <p:cNvSpPr txBox="1">
              <a:spLocks noChangeArrowheads="1"/>
            </p:cNvSpPr>
            <p:nvPr/>
          </p:nvSpPr>
          <p:spPr bwMode="auto">
            <a:xfrm>
              <a:off x="2113690" y="1967696"/>
              <a:ext cx="352679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0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22584" name="文本框 47"/>
            <p:cNvSpPr txBox="1">
              <a:spLocks noChangeArrowheads="1"/>
            </p:cNvSpPr>
            <p:nvPr/>
          </p:nvSpPr>
          <p:spPr bwMode="auto">
            <a:xfrm>
              <a:off x="2415839" y="1967696"/>
              <a:ext cx="352679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2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22585" name="文本框 48"/>
            <p:cNvSpPr txBox="1">
              <a:spLocks noChangeArrowheads="1"/>
            </p:cNvSpPr>
            <p:nvPr/>
          </p:nvSpPr>
          <p:spPr bwMode="auto">
            <a:xfrm>
              <a:off x="2347246" y="4198489"/>
              <a:ext cx="352679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4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cxnSp>
          <p:nvCxnSpPr>
            <p:cNvPr id="50" name="直接连接符 49"/>
            <p:cNvCxnSpPr/>
            <p:nvPr/>
          </p:nvCxnSpPr>
          <p:spPr>
            <a:xfrm>
              <a:off x="1745865" y="4844847"/>
              <a:ext cx="1179989" cy="0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587" name="文本框 50"/>
            <p:cNvSpPr txBox="1">
              <a:spLocks noChangeArrowheads="1"/>
            </p:cNvSpPr>
            <p:nvPr/>
          </p:nvSpPr>
          <p:spPr bwMode="auto">
            <a:xfrm>
              <a:off x="2347246" y="4815843"/>
              <a:ext cx="352679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0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52" name="组合 51"/>
          <p:cNvGrpSpPr/>
          <p:nvPr/>
        </p:nvGrpSpPr>
        <p:grpSpPr bwMode="auto">
          <a:xfrm>
            <a:off x="6724663" y="1601524"/>
            <a:ext cx="1182687" cy="3495675"/>
            <a:chOff x="1745865" y="1967696"/>
            <a:chExt cx="1182315" cy="3494478"/>
          </a:xfrm>
        </p:grpSpPr>
        <p:sp>
          <p:nvSpPr>
            <p:cNvPr id="22570" name="文本框 52"/>
            <p:cNvSpPr txBox="1">
              <a:spLocks noChangeArrowheads="1"/>
            </p:cNvSpPr>
            <p:nvPr/>
          </p:nvSpPr>
          <p:spPr bwMode="auto">
            <a:xfrm>
              <a:off x="1782470" y="1967696"/>
              <a:ext cx="352679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2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22571" name="文本框 53"/>
            <p:cNvSpPr txBox="1">
              <a:spLocks noChangeArrowheads="1"/>
            </p:cNvSpPr>
            <p:nvPr/>
          </p:nvSpPr>
          <p:spPr bwMode="auto">
            <a:xfrm>
              <a:off x="1745865" y="3074888"/>
              <a:ext cx="352679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4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cxnSp>
          <p:nvCxnSpPr>
            <p:cNvPr id="55" name="直接连接符 54"/>
            <p:cNvCxnSpPr/>
            <p:nvPr/>
          </p:nvCxnSpPr>
          <p:spPr>
            <a:xfrm>
              <a:off x="1777605" y="3692717"/>
              <a:ext cx="1150575" cy="0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573" name="文本框 55"/>
            <p:cNvSpPr txBox="1">
              <a:spLocks noChangeArrowheads="1"/>
            </p:cNvSpPr>
            <p:nvPr/>
          </p:nvSpPr>
          <p:spPr bwMode="auto">
            <a:xfrm>
              <a:off x="2347246" y="3751829"/>
              <a:ext cx="352679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6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22574" name="文本框 56"/>
            <p:cNvSpPr txBox="1">
              <a:spLocks noChangeArrowheads="1"/>
            </p:cNvSpPr>
            <p:nvPr/>
          </p:nvSpPr>
          <p:spPr bwMode="auto">
            <a:xfrm>
              <a:off x="2113690" y="1967696"/>
              <a:ext cx="352679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0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22575" name="文本框 57"/>
            <p:cNvSpPr txBox="1">
              <a:spLocks noChangeArrowheads="1"/>
            </p:cNvSpPr>
            <p:nvPr/>
          </p:nvSpPr>
          <p:spPr bwMode="auto">
            <a:xfrm>
              <a:off x="2415839" y="1967696"/>
              <a:ext cx="352679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36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8</a:t>
              </a:r>
              <a:endPara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cxnSp>
          <p:nvCxnSpPr>
            <p:cNvPr id="60" name="直接连接符 59"/>
            <p:cNvCxnSpPr/>
            <p:nvPr/>
          </p:nvCxnSpPr>
          <p:spPr>
            <a:xfrm>
              <a:off x="1777605" y="4844847"/>
              <a:ext cx="1150575" cy="0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578" name="文本框 60"/>
            <p:cNvSpPr txBox="1">
              <a:spLocks noChangeArrowheads="1"/>
            </p:cNvSpPr>
            <p:nvPr/>
          </p:nvSpPr>
          <p:spPr bwMode="auto">
            <a:xfrm>
              <a:off x="2347246" y="4815843"/>
              <a:ext cx="352679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0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2" name="文本框 55"/>
            <p:cNvSpPr txBox="1">
              <a:spLocks noChangeArrowheads="1"/>
            </p:cNvSpPr>
            <p:nvPr/>
          </p:nvSpPr>
          <p:spPr bwMode="auto">
            <a:xfrm>
              <a:off x="2047221" y="3751647"/>
              <a:ext cx="352679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1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4" name="文本框 55"/>
            <p:cNvSpPr txBox="1">
              <a:spLocks noChangeArrowheads="1"/>
            </p:cNvSpPr>
            <p:nvPr/>
          </p:nvSpPr>
          <p:spPr bwMode="auto">
            <a:xfrm>
              <a:off x="2331516" y="4244979"/>
              <a:ext cx="352679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6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5" name="文本框 55"/>
            <p:cNvSpPr txBox="1">
              <a:spLocks noChangeArrowheads="1"/>
            </p:cNvSpPr>
            <p:nvPr/>
          </p:nvSpPr>
          <p:spPr bwMode="auto">
            <a:xfrm>
              <a:off x="2031491" y="4244797"/>
              <a:ext cx="352679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1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62" name="组合 61"/>
          <p:cNvGrpSpPr/>
          <p:nvPr/>
        </p:nvGrpSpPr>
        <p:grpSpPr bwMode="auto">
          <a:xfrm>
            <a:off x="4029661" y="1561573"/>
            <a:ext cx="1295400" cy="4545012"/>
            <a:chOff x="1745865" y="1967696"/>
            <a:chExt cx="1295724" cy="4544471"/>
          </a:xfrm>
        </p:grpSpPr>
        <p:sp>
          <p:nvSpPr>
            <p:cNvPr id="22554" name="文本框 62"/>
            <p:cNvSpPr txBox="1">
              <a:spLocks noChangeArrowheads="1"/>
            </p:cNvSpPr>
            <p:nvPr/>
          </p:nvSpPr>
          <p:spPr bwMode="auto">
            <a:xfrm>
              <a:off x="1782470" y="1967696"/>
              <a:ext cx="352679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1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22555" name="文本框 63"/>
            <p:cNvSpPr txBox="1">
              <a:spLocks noChangeArrowheads="1"/>
            </p:cNvSpPr>
            <p:nvPr/>
          </p:nvSpPr>
          <p:spPr bwMode="auto">
            <a:xfrm>
              <a:off x="1745865" y="3074888"/>
              <a:ext cx="352679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3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cxnSp>
          <p:nvCxnSpPr>
            <p:cNvPr id="65" name="直接连接符 64"/>
            <p:cNvCxnSpPr/>
            <p:nvPr/>
          </p:nvCxnSpPr>
          <p:spPr>
            <a:xfrm>
              <a:off x="1782386" y="3691516"/>
              <a:ext cx="1224269" cy="0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557" name="文本框 65"/>
            <p:cNvSpPr txBox="1">
              <a:spLocks noChangeArrowheads="1"/>
            </p:cNvSpPr>
            <p:nvPr/>
          </p:nvSpPr>
          <p:spPr bwMode="auto">
            <a:xfrm>
              <a:off x="2347246" y="4815843"/>
              <a:ext cx="352679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4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22558" name="文本框 66"/>
            <p:cNvSpPr txBox="1">
              <a:spLocks noChangeArrowheads="1"/>
            </p:cNvSpPr>
            <p:nvPr/>
          </p:nvSpPr>
          <p:spPr bwMode="auto">
            <a:xfrm>
              <a:off x="2080591" y="1967696"/>
              <a:ext cx="352679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6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22559" name="文本框 67"/>
            <p:cNvSpPr txBox="1">
              <a:spLocks noChangeArrowheads="1"/>
            </p:cNvSpPr>
            <p:nvPr/>
          </p:nvSpPr>
          <p:spPr bwMode="auto">
            <a:xfrm>
              <a:off x="2415839" y="1967696"/>
              <a:ext cx="352679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8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22560" name="文本框 68"/>
            <p:cNvSpPr txBox="1">
              <a:spLocks noChangeArrowheads="1"/>
            </p:cNvSpPr>
            <p:nvPr/>
          </p:nvSpPr>
          <p:spPr bwMode="auto">
            <a:xfrm>
              <a:off x="2347246" y="5262503"/>
              <a:ext cx="352679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4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cxnSp>
          <p:nvCxnSpPr>
            <p:cNvPr id="70" name="直接连接符 69"/>
            <p:cNvCxnSpPr/>
            <p:nvPr/>
          </p:nvCxnSpPr>
          <p:spPr>
            <a:xfrm>
              <a:off x="1782386" y="4845490"/>
              <a:ext cx="1259203" cy="0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562" name="文本框 70"/>
            <p:cNvSpPr txBox="1">
              <a:spLocks noChangeArrowheads="1"/>
            </p:cNvSpPr>
            <p:nvPr/>
          </p:nvSpPr>
          <p:spPr bwMode="auto">
            <a:xfrm>
              <a:off x="2347246" y="5865836"/>
              <a:ext cx="352679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0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22563" name="文本框 81"/>
            <p:cNvSpPr txBox="1">
              <a:spLocks noChangeArrowheads="1"/>
            </p:cNvSpPr>
            <p:nvPr/>
          </p:nvSpPr>
          <p:spPr bwMode="auto">
            <a:xfrm>
              <a:off x="1745865" y="3713666"/>
              <a:ext cx="352679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2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22564" name="文本框 82"/>
            <p:cNvSpPr txBox="1">
              <a:spLocks noChangeArrowheads="1"/>
            </p:cNvSpPr>
            <p:nvPr/>
          </p:nvSpPr>
          <p:spPr bwMode="auto">
            <a:xfrm>
              <a:off x="2050815" y="3713666"/>
              <a:ext cx="352679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0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22565" name="文本框 83"/>
            <p:cNvSpPr txBox="1">
              <a:spLocks noChangeArrowheads="1"/>
            </p:cNvSpPr>
            <p:nvPr/>
          </p:nvSpPr>
          <p:spPr bwMode="auto">
            <a:xfrm>
              <a:off x="1745865" y="4177089"/>
              <a:ext cx="352679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1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22566" name="文本框 84"/>
            <p:cNvSpPr txBox="1">
              <a:spLocks noChangeArrowheads="1"/>
            </p:cNvSpPr>
            <p:nvPr/>
          </p:nvSpPr>
          <p:spPr bwMode="auto">
            <a:xfrm>
              <a:off x="2050815" y="4177089"/>
              <a:ext cx="352679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8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cxnSp>
          <p:nvCxnSpPr>
            <p:cNvPr id="86" name="直接连接符 85"/>
            <p:cNvCxnSpPr/>
            <p:nvPr/>
          </p:nvCxnSpPr>
          <p:spPr>
            <a:xfrm>
              <a:off x="1782386" y="5870893"/>
              <a:ext cx="1259203" cy="0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568" name="文本框 86"/>
            <p:cNvSpPr txBox="1">
              <a:spLocks noChangeArrowheads="1"/>
            </p:cNvSpPr>
            <p:nvPr/>
          </p:nvSpPr>
          <p:spPr bwMode="auto">
            <a:xfrm>
              <a:off x="2050815" y="4827652"/>
              <a:ext cx="352679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2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22569" name="文本框 87"/>
            <p:cNvSpPr txBox="1">
              <a:spLocks noChangeArrowheads="1"/>
            </p:cNvSpPr>
            <p:nvPr/>
          </p:nvSpPr>
          <p:spPr bwMode="auto">
            <a:xfrm>
              <a:off x="2050815" y="5248483"/>
              <a:ext cx="352679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2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72" name="组合 71"/>
          <p:cNvGrpSpPr/>
          <p:nvPr/>
        </p:nvGrpSpPr>
        <p:grpSpPr bwMode="auto">
          <a:xfrm>
            <a:off x="9670430" y="1594925"/>
            <a:ext cx="1295400" cy="3508558"/>
            <a:chOff x="1745865" y="1954817"/>
            <a:chExt cx="1295724" cy="3507357"/>
          </a:xfrm>
        </p:grpSpPr>
        <p:sp>
          <p:nvSpPr>
            <p:cNvPr id="22546" name="文本框 73"/>
            <p:cNvSpPr txBox="1">
              <a:spLocks noChangeArrowheads="1"/>
            </p:cNvSpPr>
            <p:nvPr/>
          </p:nvSpPr>
          <p:spPr bwMode="auto">
            <a:xfrm>
              <a:off x="1745865" y="3074888"/>
              <a:ext cx="352679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8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cxnSp>
          <p:nvCxnSpPr>
            <p:cNvPr id="75" name="直接连接符 74"/>
            <p:cNvCxnSpPr/>
            <p:nvPr/>
          </p:nvCxnSpPr>
          <p:spPr>
            <a:xfrm>
              <a:off x="1788739" y="3692717"/>
              <a:ext cx="1252850" cy="0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548" name="文本框 75"/>
            <p:cNvSpPr txBox="1">
              <a:spLocks noChangeArrowheads="1"/>
            </p:cNvSpPr>
            <p:nvPr/>
          </p:nvSpPr>
          <p:spPr bwMode="auto">
            <a:xfrm>
              <a:off x="2347246" y="3751829"/>
              <a:ext cx="352679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6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22549" name="文本框 76"/>
            <p:cNvSpPr txBox="1">
              <a:spLocks noChangeArrowheads="1"/>
            </p:cNvSpPr>
            <p:nvPr/>
          </p:nvSpPr>
          <p:spPr bwMode="auto">
            <a:xfrm>
              <a:off x="2113690" y="1967696"/>
              <a:ext cx="352679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0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22550" name="文本框 77"/>
            <p:cNvSpPr txBox="1">
              <a:spLocks noChangeArrowheads="1"/>
            </p:cNvSpPr>
            <p:nvPr/>
          </p:nvSpPr>
          <p:spPr bwMode="auto">
            <a:xfrm>
              <a:off x="2415839" y="1967696"/>
              <a:ext cx="352679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9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cxnSp>
          <p:nvCxnSpPr>
            <p:cNvPr id="80" name="直接连接符 79"/>
            <p:cNvCxnSpPr/>
            <p:nvPr/>
          </p:nvCxnSpPr>
          <p:spPr>
            <a:xfrm>
              <a:off x="1788739" y="4844847"/>
              <a:ext cx="1252850" cy="0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553" name="文本框 80"/>
            <p:cNvSpPr txBox="1">
              <a:spLocks noChangeArrowheads="1"/>
            </p:cNvSpPr>
            <p:nvPr/>
          </p:nvSpPr>
          <p:spPr bwMode="auto">
            <a:xfrm>
              <a:off x="2347246" y="4815843"/>
              <a:ext cx="352679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0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6" name="文本框 76"/>
            <p:cNvSpPr txBox="1">
              <a:spLocks noChangeArrowheads="1"/>
            </p:cNvSpPr>
            <p:nvPr/>
          </p:nvSpPr>
          <p:spPr bwMode="auto">
            <a:xfrm>
              <a:off x="1766317" y="1954817"/>
              <a:ext cx="352679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2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7" name="文本框 75"/>
            <p:cNvSpPr txBox="1">
              <a:spLocks noChangeArrowheads="1"/>
            </p:cNvSpPr>
            <p:nvPr/>
          </p:nvSpPr>
          <p:spPr bwMode="auto">
            <a:xfrm>
              <a:off x="2039136" y="3739573"/>
              <a:ext cx="352679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3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8" name="文本框 75"/>
            <p:cNvSpPr txBox="1">
              <a:spLocks noChangeArrowheads="1"/>
            </p:cNvSpPr>
            <p:nvPr/>
          </p:nvSpPr>
          <p:spPr bwMode="auto">
            <a:xfrm>
              <a:off x="2321917" y="4233475"/>
              <a:ext cx="352679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6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9" name="文本框 75"/>
            <p:cNvSpPr txBox="1">
              <a:spLocks noChangeArrowheads="1"/>
            </p:cNvSpPr>
            <p:nvPr/>
          </p:nvSpPr>
          <p:spPr bwMode="auto">
            <a:xfrm>
              <a:off x="2013807" y="4221219"/>
              <a:ext cx="352679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3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sp>
        <p:nvSpPr>
          <p:cNvPr id="22543" name="文本框 88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-12700" y="6673850"/>
            <a:ext cx="895350" cy="2159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800">
                <a:solidFill>
                  <a:srgbClr val="8DC3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状元成才路</a:t>
            </a:r>
            <a:endParaRPr lang="zh-CN" altLang="en-US" sz="800">
              <a:solidFill>
                <a:srgbClr val="8DC31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2544" name="图片 89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11276013" y="6613525"/>
            <a:ext cx="896937" cy="293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" name="文本框 96"/>
          <p:cNvSpPr txBox="1">
            <a:spLocks noChangeArrowheads="1"/>
          </p:cNvSpPr>
          <p:nvPr/>
        </p:nvSpPr>
        <p:spPr bwMode="auto">
          <a:xfrm>
            <a:off x="1468644" y="833378"/>
            <a:ext cx="6200518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/>
            <a:r>
              <a:rPr lang="en-US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【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选自</a:t>
            </a:r>
            <a:r>
              <a:rPr lang="zh-CN" altLang="en-US" sz="2000">
                <a:latin typeface="黑体" panose="02010609060101010101" pitchFamily="49" charset="-122"/>
                <a:ea typeface="黑体" panose="02010609060101010101" pitchFamily="49" charset="-122"/>
              </a:rPr>
              <a:t>教材</a:t>
            </a:r>
            <a:r>
              <a:rPr lang="en-US" altLang="zh-CN" sz="2000">
                <a:latin typeface="黑体" panose="02010609060101010101" pitchFamily="49" charset="-122"/>
                <a:ea typeface="黑体" panose="02010609060101010101" pitchFamily="49" charset="-122"/>
              </a:rPr>
              <a:t>P25 </a:t>
            </a:r>
            <a:r>
              <a:rPr lang="zh-CN" altLang="en-US" sz="2000">
                <a:latin typeface="黑体" panose="02010609060101010101" pitchFamily="49" charset="-122"/>
                <a:ea typeface="黑体" panose="02010609060101010101" pitchFamily="49" charset="-122"/>
              </a:rPr>
              <a:t>练习四 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题</a:t>
            </a:r>
            <a:r>
              <a:rPr lang="en-US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】</a:t>
            </a:r>
            <a:endParaRPr lang="zh-CN" altLang="en-US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3246634" y="1952563"/>
            <a:ext cx="5862638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1" hangingPunct="1"/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206÷2=103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（元）</a:t>
            </a:r>
            <a:endParaRPr lang="en-US" altLang="zh-CN" sz="32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4580" name="文本框 3"/>
          <p:cNvSpPr txBox="1">
            <a:spLocks noChangeArrowheads="1"/>
          </p:cNvSpPr>
          <p:nvPr/>
        </p:nvSpPr>
        <p:spPr bwMode="auto">
          <a:xfrm>
            <a:off x="621539" y="1061218"/>
            <a:ext cx="1035050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</a:rPr>
              <a:t>.</a:t>
            </a:r>
            <a:endParaRPr lang="zh-CN" altLang="en-US" sz="36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0" name="Text Box 18"/>
          <p:cNvSpPr txBox="1">
            <a:spLocks noChangeArrowheads="1"/>
          </p:cNvSpPr>
          <p:nvPr/>
        </p:nvSpPr>
        <p:spPr bwMode="auto">
          <a:xfrm>
            <a:off x="1092200" y="1020939"/>
            <a:ext cx="10229395" cy="66364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某车次的火车票每张</a:t>
            </a: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206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元。儿童票半价，每张多少钱？</a:t>
            </a:r>
            <a:endParaRPr lang="en-US" altLang="zh-CN" sz="32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>
            <a:spLocks noChangeArrowheads="1"/>
          </p:cNvSpPr>
          <p:nvPr/>
        </p:nvSpPr>
        <p:spPr bwMode="auto">
          <a:xfrm>
            <a:off x="3128169" y="5797959"/>
            <a:ext cx="5862638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1" hangingPunct="1"/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答：半价票每张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103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元。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924015" y="2625568"/>
            <a:ext cx="1679575" cy="3067978"/>
            <a:chOff x="4924015" y="2625568"/>
            <a:chExt cx="1679575" cy="3067978"/>
          </a:xfrm>
        </p:grpSpPr>
        <p:grpSp>
          <p:nvGrpSpPr>
            <p:cNvPr id="12" name="组合 29"/>
            <p:cNvGrpSpPr/>
            <p:nvPr/>
          </p:nvGrpSpPr>
          <p:grpSpPr bwMode="auto">
            <a:xfrm>
              <a:off x="4924015" y="3017377"/>
              <a:ext cx="1679575" cy="619125"/>
              <a:chOff x="1177164" y="2683725"/>
              <a:chExt cx="1679681" cy="618147"/>
            </a:xfrm>
          </p:grpSpPr>
          <p:pic>
            <p:nvPicPr>
              <p:cNvPr id="13" name="图片 29"/>
              <p:cNvPicPr>
                <a:picLocks noChangeAspect="1" noChangeArrowheads="1"/>
              </p:cNvPicPr>
              <p:nvPr/>
            </p:nvPicPr>
            <p:blipFill>
              <a:blip r:embed="rId1"/>
              <a:srcRect/>
              <a:stretch>
                <a:fillRect/>
              </a:stretch>
            </p:blipFill>
            <p:spPr bwMode="auto">
              <a:xfrm>
                <a:off x="1400574" y="2759547"/>
                <a:ext cx="1351271" cy="49987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4" name="Text Box 7"/>
              <p:cNvSpPr txBox="1">
                <a:spLocks noChangeArrowheads="1"/>
              </p:cNvSpPr>
              <p:nvPr/>
            </p:nvSpPr>
            <p:spPr bwMode="auto">
              <a:xfrm>
                <a:off x="1177164" y="2683725"/>
                <a:ext cx="386942" cy="586958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 lIns="90000" tIns="46800" rIns="90000" bIns="46800">
                <a:spAutoFit/>
              </a:bodyPr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r>
                  <a:rPr lang="en-US" altLang="zh-CN" sz="3200" b="1" dirty="0">
                    <a:latin typeface="Times New Roman" panose="02020603050405020304" pitchFamily="18" charset="0"/>
                    <a:ea typeface="楷体_GB2312" panose="02010609030101010101" pitchFamily="49" charset="-122"/>
                  </a:rPr>
                  <a:t>2</a:t>
                </a:r>
                <a:endParaRPr lang="en-US" altLang="zh-CN" sz="3200" b="1" dirty="0">
                  <a:latin typeface="Times New Roman" panose="02020603050405020304" pitchFamily="18" charset="0"/>
                  <a:ea typeface="楷体_GB2312" panose="02010609030101010101" pitchFamily="49" charset="-122"/>
                </a:endParaRPr>
              </a:p>
            </p:txBody>
          </p:sp>
          <p:sp>
            <p:nvSpPr>
              <p:cNvPr id="15" name="文本框 32"/>
              <p:cNvSpPr txBox="1">
                <a:spLocks noChangeArrowheads="1"/>
              </p:cNvSpPr>
              <p:nvPr/>
            </p:nvSpPr>
            <p:spPr bwMode="auto">
              <a:xfrm>
                <a:off x="1600560" y="2717097"/>
                <a:ext cx="1256285" cy="58477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eaLnBrk="1" hangingPunct="1"/>
                <a:r>
                  <a:rPr lang="en-US" altLang="zh-CN" sz="32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2 0 6</a:t>
                </a:r>
                <a:endParaRPr lang="zh-CN" altLang="en-US" sz="32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</p:grpSp>
        <p:grpSp>
          <p:nvGrpSpPr>
            <p:cNvPr id="16" name="组合 15"/>
            <p:cNvGrpSpPr/>
            <p:nvPr/>
          </p:nvGrpSpPr>
          <p:grpSpPr bwMode="auto">
            <a:xfrm>
              <a:off x="5316128" y="2625568"/>
              <a:ext cx="1182687" cy="3067978"/>
              <a:chOff x="1745865" y="2129869"/>
              <a:chExt cx="1182315" cy="3066926"/>
            </a:xfrm>
          </p:grpSpPr>
          <p:sp>
            <p:nvSpPr>
              <p:cNvPr id="17" name="文本框 52"/>
              <p:cNvSpPr txBox="1">
                <a:spLocks noChangeArrowheads="1"/>
              </p:cNvSpPr>
              <p:nvPr/>
            </p:nvSpPr>
            <p:spPr bwMode="auto">
              <a:xfrm>
                <a:off x="1767727" y="2129869"/>
                <a:ext cx="352679" cy="58457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eaLnBrk="1" hangingPunct="1"/>
                <a:r>
                  <a:rPr lang="en-US" altLang="zh-CN" sz="32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1</a:t>
                </a:r>
                <a:endParaRPr lang="zh-CN" altLang="en-US" sz="32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18" name="文本框 53"/>
              <p:cNvSpPr txBox="1">
                <a:spLocks noChangeArrowheads="1"/>
              </p:cNvSpPr>
              <p:nvPr/>
            </p:nvSpPr>
            <p:spPr bwMode="auto">
              <a:xfrm>
                <a:off x="1745865" y="3074888"/>
                <a:ext cx="352679" cy="646331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eaLnBrk="1" hangingPunct="1"/>
                <a:r>
                  <a:rPr lang="en-US" altLang="zh-CN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2</a:t>
                </a:r>
                <a:endParaRPr lang="zh-CN" altLang="en-US" sz="36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cxnSp>
            <p:nvCxnSpPr>
              <p:cNvPr id="19" name="直接连接符 18"/>
              <p:cNvCxnSpPr/>
              <p:nvPr/>
            </p:nvCxnSpPr>
            <p:spPr>
              <a:xfrm>
                <a:off x="1777605" y="3692717"/>
                <a:ext cx="1150575" cy="0"/>
              </a:xfrm>
              <a:prstGeom prst="line">
                <a:avLst/>
              </a:prstGeom>
              <a:ln w="285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0" name="文本框 55"/>
              <p:cNvSpPr txBox="1">
                <a:spLocks noChangeArrowheads="1"/>
              </p:cNvSpPr>
              <p:nvPr/>
            </p:nvSpPr>
            <p:spPr bwMode="auto">
              <a:xfrm>
                <a:off x="2347246" y="3604397"/>
                <a:ext cx="352679" cy="646331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eaLnBrk="1" hangingPunct="1"/>
                <a:r>
                  <a:rPr lang="en-US" altLang="zh-CN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6</a:t>
                </a:r>
                <a:endParaRPr lang="zh-CN" altLang="en-US" sz="36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1" name="文本框 56"/>
              <p:cNvSpPr txBox="1">
                <a:spLocks noChangeArrowheads="1"/>
              </p:cNvSpPr>
              <p:nvPr/>
            </p:nvSpPr>
            <p:spPr bwMode="auto">
              <a:xfrm>
                <a:off x="2098947" y="2129869"/>
                <a:ext cx="352679" cy="58457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eaLnBrk="1" hangingPunct="1"/>
                <a:r>
                  <a:rPr lang="en-US" altLang="zh-CN" sz="3200" b="1">
                    <a:solidFill>
                      <a:srgbClr val="FF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0</a:t>
                </a:r>
                <a:endParaRPr lang="zh-CN" altLang="en-US" sz="32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2" name="文本框 57"/>
              <p:cNvSpPr txBox="1">
                <a:spLocks noChangeArrowheads="1"/>
              </p:cNvSpPr>
              <p:nvPr/>
            </p:nvSpPr>
            <p:spPr bwMode="auto">
              <a:xfrm>
                <a:off x="2401096" y="2129869"/>
                <a:ext cx="352679" cy="58457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eaLnBrk="1" hangingPunct="1"/>
                <a:r>
                  <a:rPr lang="en-US" altLang="zh-CN" sz="32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3</a:t>
                </a:r>
                <a:endParaRPr lang="zh-CN" altLang="en-US" sz="32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3" name="文本框 58"/>
              <p:cNvSpPr txBox="1">
                <a:spLocks noChangeArrowheads="1"/>
              </p:cNvSpPr>
              <p:nvPr/>
            </p:nvSpPr>
            <p:spPr bwMode="auto">
              <a:xfrm>
                <a:off x="2347246" y="4051057"/>
                <a:ext cx="352679" cy="646331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eaLnBrk="1" hangingPunct="1"/>
                <a:r>
                  <a:rPr lang="en-US" altLang="zh-CN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6</a:t>
                </a:r>
                <a:endParaRPr lang="zh-CN" altLang="en-US" sz="36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cxnSp>
            <p:nvCxnSpPr>
              <p:cNvPr id="24" name="直接连接符 23"/>
              <p:cNvCxnSpPr/>
              <p:nvPr/>
            </p:nvCxnSpPr>
            <p:spPr>
              <a:xfrm>
                <a:off x="1777605" y="4623694"/>
                <a:ext cx="1150575" cy="0"/>
              </a:xfrm>
              <a:prstGeom prst="line">
                <a:avLst/>
              </a:prstGeom>
              <a:ln w="285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5" name="文本框 60"/>
              <p:cNvSpPr txBox="1">
                <a:spLocks noChangeArrowheads="1"/>
              </p:cNvSpPr>
              <p:nvPr/>
            </p:nvSpPr>
            <p:spPr bwMode="auto">
              <a:xfrm>
                <a:off x="2347246" y="4550464"/>
                <a:ext cx="352679" cy="646331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eaLnBrk="1" hangingPunct="1"/>
                <a:r>
                  <a:rPr lang="en-US" altLang="zh-CN" sz="3600" b="1">
                    <a:solidFill>
                      <a:srgbClr val="FF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0</a:t>
                </a:r>
                <a:endParaRPr lang="zh-CN" altLang="en-US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</p:grpSp>
      </p:grpSp>
      <p:sp>
        <p:nvSpPr>
          <p:cNvPr id="27" name="文本框 96"/>
          <p:cNvSpPr txBox="1">
            <a:spLocks noChangeArrowheads="1"/>
          </p:cNvSpPr>
          <p:nvPr/>
        </p:nvSpPr>
        <p:spPr bwMode="auto">
          <a:xfrm>
            <a:off x="7999541" y="1708975"/>
            <a:ext cx="4030534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/>
            <a:r>
              <a:rPr lang="en-US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【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选自</a:t>
            </a:r>
            <a:r>
              <a:rPr lang="zh-CN" altLang="en-US" sz="2000">
                <a:latin typeface="黑体" panose="02010609060101010101" pitchFamily="49" charset="-122"/>
                <a:ea typeface="黑体" panose="02010609060101010101" pitchFamily="49" charset="-122"/>
              </a:rPr>
              <a:t>教材</a:t>
            </a:r>
            <a:r>
              <a:rPr lang="en-US" altLang="zh-CN" sz="2000">
                <a:latin typeface="黑体" panose="02010609060101010101" pitchFamily="49" charset="-122"/>
                <a:ea typeface="黑体" panose="02010609060101010101" pitchFamily="49" charset="-122"/>
              </a:rPr>
              <a:t>P25 </a:t>
            </a:r>
            <a:r>
              <a:rPr lang="zh-CN" altLang="en-US" sz="2000">
                <a:latin typeface="黑体" panose="02010609060101010101" pitchFamily="49" charset="-122"/>
                <a:ea typeface="黑体" panose="02010609060101010101" pitchFamily="49" charset="-122"/>
              </a:rPr>
              <a:t>练习四 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题</a:t>
            </a:r>
            <a:r>
              <a:rPr lang="en-US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】</a:t>
            </a:r>
            <a:endParaRPr lang="zh-CN" altLang="en-US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966650" y="911275"/>
            <a:ext cx="10133150" cy="14552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一对藤椅共404元，4把餐椅共424元。每把藤椅比每把餐椅贵多少钱?</a:t>
            </a:r>
            <a:endParaRPr lang="zh-CN" altLang="en-US" sz="36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" name="文本框 3"/>
          <p:cNvSpPr txBox="1">
            <a:spLocks noChangeArrowheads="1"/>
          </p:cNvSpPr>
          <p:nvPr/>
        </p:nvSpPr>
        <p:spPr bwMode="auto">
          <a:xfrm>
            <a:off x="398325" y="911275"/>
            <a:ext cx="1035050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3</a:t>
            </a:r>
            <a:r>
              <a: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</a:rPr>
              <a:t>.</a:t>
            </a:r>
            <a:endParaRPr lang="zh-CN" altLang="en-US" sz="36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1878587" y="4068511"/>
            <a:ext cx="8361802" cy="22148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 eaLnBrk="1" hangingPunct="1">
              <a:lnSpc>
                <a:spcPct val="15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404÷2=202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（元），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424÷4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106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（元）</a:t>
            </a:r>
            <a:endParaRPr lang="en-US" altLang="zh-CN" sz="32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ctr" eaLnBrk="1" hangingPunct="1">
              <a:lnSpc>
                <a:spcPct val="15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202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－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106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96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（元）</a:t>
            </a:r>
            <a:endParaRPr lang="en-US" altLang="zh-CN" sz="32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ctr" eaLnBrk="1" hangingPunct="1"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答：每把藤椅比每把餐椅贵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96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元。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" name="文本框 96"/>
          <p:cNvSpPr txBox="1">
            <a:spLocks noChangeArrowheads="1"/>
          </p:cNvSpPr>
          <p:nvPr/>
        </p:nvSpPr>
        <p:spPr bwMode="auto">
          <a:xfrm>
            <a:off x="7586586" y="1757996"/>
            <a:ext cx="4030534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/>
            <a:r>
              <a:rPr lang="en-US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【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选自</a:t>
            </a:r>
            <a:r>
              <a:rPr lang="zh-CN" altLang="en-US" sz="2000">
                <a:latin typeface="黑体" panose="02010609060101010101" pitchFamily="49" charset="-122"/>
                <a:ea typeface="黑体" panose="02010609060101010101" pitchFamily="49" charset="-122"/>
              </a:rPr>
              <a:t>教材</a:t>
            </a:r>
            <a:r>
              <a:rPr lang="en-US" altLang="zh-CN" sz="2000">
                <a:latin typeface="黑体" panose="02010609060101010101" pitchFamily="49" charset="-122"/>
                <a:ea typeface="黑体" panose="02010609060101010101" pitchFamily="49" charset="-122"/>
              </a:rPr>
              <a:t>P25 </a:t>
            </a:r>
            <a:r>
              <a:rPr lang="zh-CN" altLang="en-US" sz="2000">
                <a:latin typeface="黑体" panose="02010609060101010101" pitchFamily="49" charset="-122"/>
                <a:ea typeface="黑体" panose="02010609060101010101" pitchFamily="49" charset="-122"/>
              </a:rPr>
              <a:t>练习四 第</a:t>
            </a:r>
            <a:r>
              <a:rPr lang="en-US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2000">
                <a:latin typeface="黑体" panose="02010609060101010101" pitchFamily="49" charset="-122"/>
                <a:ea typeface="黑体" panose="02010609060101010101" pitchFamily="49" charset="-122"/>
              </a:rPr>
              <a:t>题</a:t>
            </a:r>
            <a:r>
              <a:rPr lang="en-US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】</a:t>
            </a:r>
            <a:endParaRPr lang="zh-CN" altLang="en-US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18637" y="2403983"/>
            <a:ext cx="2951237" cy="175190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41868" y="2248910"/>
            <a:ext cx="4026526" cy="2062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01173" y="266559"/>
            <a:ext cx="7315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4. 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列竖式计算并验算。</a:t>
            </a:r>
            <a:endParaRPr lang="en-US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15"/>
          <p:cNvSpPr txBox="1">
            <a:spLocks noChangeArrowheads="1"/>
          </p:cNvSpPr>
          <p:nvPr/>
        </p:nvSpPr>
        <p:spPr bwMode="auto">
          <a:xfrm>
            <a:off x="1873416" y="800364"/>
            <a:ext cx="1716088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</a:rPr>
              <a:t>480÷4</a:t>
            </a:r>
            <a:endParaRPr lang="zh-CN" altLang="en-US" sz="32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4" name="文本框 16"/>
          <p:cNvSpPr txBox="1">
            <a:spLocks noChangeArrowheads="1"/>
          </p:cNvSpPr>
          <p:nvPr/>
        </p:nvSpPr>
        <p:spPr bwMode="auto">
          <a:xfrm>
            <a:off x="6975330" y="851257"/>
            <a:ext cx="1716088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</a:rPr>
              <a:t>840÷6</a:t>
            </a:r>
            <a:endParaRPr lang="zh-CN" altLang="en-US" sz="32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5" name="文本框 20"/>
          <p:cNvSpPr txBox="1">
            <a:spLocks noChangeArrowheads="1"/>
          </p:cNvSpPr>
          <p:nvPr/>
        </p:nvSpPr>
        <p:spPr bwMode="auto">
          <a:xfrm>
            <a:off x="1857426" y="3560171"/>
            <a:ext cx="1716088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</a:rPr>
              <a:t>501÷5</a:t>
            </a:r>
            <a:endParaRPr lang="zh-CN" altLang="en-US" sz="32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6" name="文本框 19"/>
          <p:cNvSpPr txBox="1">
            <a:spLocks noChangeArrowheads="1"/>
          </p:cNvSpPr>
          <p:nvPr/>
        </p:nvSpPr>
        <p:spPr bwMode="auto">
          <a:xfrm>
            <a:off x="6931788" y="3561826"/>
            <a:ext cx="1716088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</a:rPr>
              <a:t>614÷3</a:t>
            </a:r>
            <a:endParaRPr lang="zh-CN" altLang="en-US" sz="32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808329" y="1286720"/>
            <a:ext cx="1846262" cy="2365738"/>
            <a:chOff x="8986838" y="1670926"/>
            <a:chExt cx="1846262" cy="2365738"/>
          </a:xfrm>
        </p:grpSpPr>
        <p:grpSp>
          <p:nvGrpSpPr>
            <p:cNvPr id="8" name="组合 7"/>
            <p:cNvGrpSpPr/>
            <p:nvPr/>
          </p:nvGrpSpPr>
          <p:grpSpPr bwMode="auto">
            <a:xfrm>
              <a:off x="9366250" y="1670926"/>
              <a:ext cx="1292040" cy="2365738"/>
              <a:chOff x="9527871" y="1501838"/>
              <a:chExt cx="1292040" cy="2365924"/>
            </a:xfrm>
          </p:grpSpPr>
          <p:sp>
            <p:nvSpPr>
              <p:cNvPr id="14" name="Text Box 8"/>
              <p:cNvSpPr txBox="1">
                <a:spLocks noChangeArrowheads="1"/>
              </p:cNvSpPr>
              <p:nvPr/>
            </p:nvSpPr>
            <p:spPr bwMode="auto">
              <a:xfrm>
                <a:off x="9621211" y="2258295"/>
                <a:ext cx="584200" cy="584822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32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4</a:t>
                </a:r>
                <a:endParaRPr lang="en-US" altLang="zh-CN" sz="32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15" name="Line 9"/>
              <p:cNvSpPr>
                <a:spLocks noChangeShapeType="1"/>
              </p:cNvSpPr>
              <p:nvPr/>
            </p:nvSpPr>
            <p:spPr bwMode="auto">
              <a:xfrm>
                <a:off x="9527871" y="2733083"/>
                <a:ext cx="1152525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 sz="3200"/>
              </a:p>
            </p:txBody>
          </p:sp>
          <p:sp>
            <p:nvSpPr>
              <p:cNvPr id="16" name="Text Box 10"/>
              <p:cNvSpPr txBox="1">
                <a:spLocks noChangeArrowheads="1"/>
              </p:cNvSpPr>
              <p:nvPr/>
            </p:nvSpPr>
            <p:spPr bwMode="auto">
              <a:xfrm>
                <a:off x="10235711" y="1501838"/>
                <a:ext cx="584200" cy="584822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32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0</a:t>
                </a:r>
                <a:endParaRPr lang="en-US" altLang="zh-CN" sz="32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17" name="Text Box 11"/>
              <p:cNvSpPr txBox="1">
                <a:spLocks noChangeArrowheads="1"/>
              </p:cNvSpPr>
              <p:nvPr/>
            </p:nvSpPr>
            <p:spPr bwMode="auto">
              <a:xfrm>
                <a:off x="9927816" y="2604956"/>
                <a:ext cx="584200" cy="584822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32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8</a:t>
                </a:r>
                <a:endParaRPr lang="en-US" altLang="zh-CN" sz="32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18" name="Text Box 12"/>
              <p:cNvSpPr txBox="1">
                <a:spLocks noChangeArrowheads="1"/>
              </p:cNvSpPr>
              <p:nvPr/>
            </p:nvSpPr>
            <p:spPr bwMode="auto">
              <a:xfrm>
                <a:off x="9628819" y="1501838"/>
                <a:ext cx="584200" cy="584822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32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1</a:t>
                </a:r>
                <a:endParaRPr lang="en-US" altLang="zh-CN" sz="32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19" name="Text Box 13"/>
              <p:cNvSpPr txBox="1">
                <a:spLocks noChangeArrowheads="1"/>
              </p:cNvSpPr>
              <p:nvPr/>
            </p:nvSpPr>
            <p:spPr bwMode="auto">
              <a:xfrm>
                <a:off x="9908980" y="2921040"/>
                <a:ext cx="865187" cy="584822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32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8</a:t>
                </a:r>
                <a:endParaRPr lang="en-US" altLang="zh-CN" sz="32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0" name="Line 15"/>
              <p:cNvSpPr>
                <a:spLocks noChangeShapeType="1"/>
              </p:cNvSpPr>
              <p:nvPr/>
            </p:nvSpPr>
            <p:spPr bwMode="auto">
              <a:xfrm>
                <a:off x="9527871" y="3393005"/>
                <a:ext cx="1152525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 sz="3200"/>
              </a:p>
            </p:txBody>
          </p:sp>
          <p:sp>
            <p:nvSpPr>
              <p:cNvPr id="21" name="Text Box 17"/>
              <p:cNvSpPr txBox="1">
                <a:spLocks noChangeArrowheads="1"/>
              </p:cNvSpPr>
              <p:nvPr/>
            </p:nvSpPr>
            <p:spPr bwMode="auto">
              <a:xfrm>
                <a:off x="9922506" y="1501838"/>
                <a:ext cx="584200" cy="584822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32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2</a:t>
                </a:r>
                <a:endParaRPr lang="en-US" altLang="zh-CN" sz="32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2" name="Text Box 21"/>
              <p:cNvSpPr txBox="1">
                <a:spLocks noChangeArrowheads="1"/>
              </p:cNvSpPr>
              <p:nvPr/>
            </p:nvSpPr>
            <p:spPr bwMode="auto">
              <a:xfrm>
                <a:off x="9923521" y="3282940"/>
                <a:ext cx="584200" cy="584822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32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0</a:t>
                </a:r>
                <a:endParaRPr lang="en-US" altLang="zh-CN" sz="32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</p:grpSp>
        <p:grpSp>
          <p:nvGrpSpPr>
            <p:cNvPr id="9" name="组合 68"/>
            <p:cNvGrpSpPr/>
            <p:nvPr/>
          </p:nvGrpSpPr>
          <p:grpSpPr bwMode="auto">
            <a:xfrm>
              <a:off x="8986838" y="2077332"/>
              <a:ext cx="1846262" cy="614149"/>
              <a:chOff x="9148459" y="1908247"/>
              <a:chExt cx="1846262" cy="614352"/>
            </a:xfrm>
          </p:grpSpPr>
          <p:pic>
            <p:nvPicPr>
              <p:cNvPr id="10" name="图片 29"/>
              <p:cNvPicPr>
                <a:picLocks noChangeAspect="1" noChangeArrowheads="1"/>
              </p:cNvPicPr>
              <p:nvPr/>
            </p:nvPicPr>
            <p:blipFill>
              <a:blip r:embed="rId1"/>
              <a:srcRect/>
              <a:stretch>
                <a:fillRect/>
              </a:stretch>
            </p:blipFill>
            <p:spPr bwMode="auto">
              <a:xfrm>
                <a:off x="9372296" y="1984437"/>
                <a:ext cx="1338263" cy="5381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grpSp>
            <p:nvGrpSpPr>
              <p:cNvPr id="11" name="组合 53"/>
              <p:cNvGrpSpPr/>
              <p:nvPr/>
            </p:nvGrpSpPr>
            <p:grpSpPr bwMode="auto">
              <a:xfrm>
                <a:off x="9148459" y="1908247"/>
                <a:ext cx="1846262" cy="596082"/>
                <a:chOff x="3446982" y="3526614"/>
                <a:chExt cx="1845189" cy="596290"/>
              </a:xfrm>
            </p:grpSpPr>
            <p:sp>
              <p:nvSpPr>
                <p:cNvPr id="12" name="Text Box 4"/>
                <p:cNvSpPr txBox="1">
                  <a:spLocks noChangeArrowheads="1"/>
                </p:cNvSpPr>
                <p:nvPr/>
              </p:nvSpPr>
              <p:spPr bwMode="auto">
                <a:xfrm>
                  <a:off x="3915022" y="3537730"/>
                  <a:ext cx="1377149" cy="585174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>
                  <a:spAutoFit/>
                </a:bodyPr>
                <a:lstStyle/>
                <a:p>
                  <a:pPr eaLnBrk="1" hangingPunct="1">
                    <a:spcBef>
                      <a:spcPct val="50000"/>
                    </a:spcBef>
                  </a:pPr>
                  <a:r>
                    <a:rPr lang="en-US" altLang="zh-CN" sz="3200" b="1">
                      <a:latin typeface="Times New Roman" panose="02020603050405020304" pitchFamily="18" charset="0"/>
                      <a:ea typeface="黑体" panose="02010609060101010101" pitchFamily="49" charset="-122"/>
                    </a:rPr>
                    <a:t>4 </a:t>
                  </a:r>
                  <a:r>
                    <a:rPr lang="en-US" altLang="zh-CN" sz="3200" b="1" dirty="0">
                      <a:latin typeface="Times New Roman" panose="02020603050405020304" pitchFamily="18" charset="0"/>
                      <a:ea typeface="黑体" panose="02010609060101010101" pitchFamily="49" charset="-122"/>
                    </a:rPr>
                    <a:t>8</a:t>
                  </a:r>
                  <a:r>
                    <a:rPr lang="en-US" altLang="zh-CN" sz="3200" b="1">
                      <a:latin typeface="Times New Roman" panose="02020603050405020304" pitchFamily="18" charset="0"/>
                      <a:ea typeface="黑体" panose="02010609060101010101" pitchFamily="49" charset="-122"/>
                    </a:rPr>
                    <a:t> </a:t>
                  </a:r>
                  <a:r>
                    <a:rPr lang="en-US" altLang="zh-CN" sz="3200" b="1" dirty="0">
                      <a:latin typeface="Times New Roman" panose="02020603050405020304" pitchFamily="18" charset="0"/>
                      <a:ea typeface="黑体" panose="02010609060101010101" pitchFamily="49" charset="-122"/>
                    </a:rPr>
                    <a:t>0</a:t>
                  </a:r>
                  <a:endParaRPr lang="en-US" altLang="zh-CN" sz="3200" b="1" dirty="0">
                    <a:latin typeface="Times New Roman" panose="02020603050405020304" pitchFamily="18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13" name="Text Box 7"/>
                <p:cNvSpPr txBox="1">
                  <a:spLocks noChangeArrowheads="1"/>
                </p:cNvSpPr>
                <p:nvPr/>
              </p:nvSpPr>
              <p:spPr bwMode="auto">
                <a:xfrm>
                  <a:off x="3446982" y="3526614"/>
                  <a:ext cx="583860" cy="585173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>
                  <a:spAutoFit/>
                </a:bodyPr>
                <a:lstStyle/>
                <a:p>
                  <a:pPr eaLnBrk="1" hangingPunct="1">
                    <a:spcBef>
                      <a:spcPct val="50000"/>
                    </a:spcBef>
                  </a:pPr>
                  <a:r>
                    <a:rPr lang="en-US" altLang="zh-CN" sz="3200" b="1" dirty="0">
                      <a:latin typeface="Times New Roman" panose="02020603050405020304" pitchFamily="18" charset="0"/>
                      <a:ea typeface="黑体" panose="02010609060101010101" pitchFamily="49" charset="-122"/>
                    </a:rPr>
                    <a:t>4</a:t>
                  </a:r>
                  <a:endParaRPr lang="en-US" altLang="zh-CN" sz="3200" b="1" dirty="0">
                    <a:latin typeface="Times New Roman" panose="02020603050405020304" pitchFamily="18" charset="0"/>
                    <a:ea typeface="黑体" panose="02010609060101010101" pitchFamily="49" charset="-122"/>
                  </a:endParaRPr>
                </a:p>
              </p:txBody>
            </p:sp>
          </p:grpSp>
        </p:grpSp>
      </p:grpSp>
      <p:sp>
        <p:nvSpPr>
          <p:cNvPr id="23" name="文本框 22"/>
          <p:cNvSpPr txBox="1">
            <a:spLocks noChangeArrowheads="1"/>
          </p:cNvSpPr>
          <p:nvPr/>
        </p:nvSpPr>
        <p:spPr bwMode="auto">
          <a:xfrm>
            <a:off x="3214713" y="822711"/>
            <a:ext cx="2969650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 anchorCtr="0">
            <a:spAutoFit/>
          </a:bodyPr>
          <a:lstStyle/>
          <a:p>
            <a:pPr eaLnBrk="1" fontAlgn="ctr" hangingPunct="1"/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= 120</a:t>
            </a:r>
            <a:endParaRPr lang="en-US" altLang="zh-CN" sz="3200" b="1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6620026" y="1352345"/>
            <a:ext cx="1846262" cy="2365738"/>
            <a:chOff x="8986838" y="1670926"/>
            <a:chExt cx="1846262" cy="2365738"/>
          </a:xfrm>
        </p:grpSpPr>
        <p:grpSp>
          <p:nvGrpSpPr>
            <p:cNvPr id="25" name="组合 24"/>
            <p:cNvGrpSpPr/>
            <p:nvPr/>
          </p:nvGrpSpPr>
          <p:grpSpPr bwMode="auto">
            <a:xfrm>
              <a:off x="9366250" y="1670926"/>
              <a:ext cx="1282515" cy="2365738"/>
              <a:chOff x="9527871" y="1501838"/>
              <a:chExt cx="1282515" cy="2365924"/>
            </a:xfrm>
          </p:grpSpPr>
          <p:sp>
            <p:nvSpPr>
              <p:cNvPr id="31" name="Text Box 8"/>
              <p:cNvSpPr txBox="1">
                <a:spLocks noChangeArrowheads="1"/>
              </p:cNvSpPr>
              <p:nvPr/>
            </p:nvSpPr>
            <p:spPr bwMode="auto">
              <a:xfrm>
                <a:off x="9621211" y="2258295"/>
                <a:ext cx="584200" cy="584822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32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6</a:t>
                </a:r>
                <a:endParaRPr lang="en-US" altLang="zh-CN" sz="32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32" name="Line 9"/>
              <p:cNvSpPr>
                <a:spLocks noChangeShapeType="1"/>
              </p:cNvSpPr>
              <p:nvPr/>
            </p:nvSpPr>
            <p:spPr bwMode="auto">
              <a:xfrm>
                <a:off x="9527871" y="2733083"/>
                <a:ext cx="1152525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 sz="3200"/>
              </a:p>
            </p:txBody>
          </p:sp>
          <p:sp>
            <p:nvSpPr>
              <p:cNvPr id="33" name="Text Box 10"/>
              <p:cNvSpPr txBox="1">
                <a:spLocks noChangeArrowheads="1"/>
              </p:cNvSpPr>
              <p:nvPr/>
            </p:nvSpPr>
            <p:spPr bwMode="auto">
              <a:xfrm>
                <a:off x="10226186" y="1501838"/>
                <a:ext cx="584200" cy="584822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32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0</a:t>
                </a:r>
                <a:endParaRPr lang="en-US" altLang="zh-CN" sz="32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34" name="Text Box 11"/>
              <p:cNvSpPr txBox="1">
                <a:spLocks noChangeArrowheads="1"/>
              </p:cNvSpPr>
              <p:nvPr/>
            </p:nvSpPr>
            <p:spPr bwMode="auto">
              <a:xfrm>
                <a:off x="9917644" y="2604956"/>
                <a:ext cx="584200" cy="584822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32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4</a:t>
                </a:r>
                <a:endParaRPr lang="en-US" altLang="zh-CN" sz="32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35" name="Text Box 12"/>
              <p:cNvSpPr txBox="1">
                <a:spLocks noChangeArrowheads="1"/>
              </p:cNvSpPr>
              <p:nvPr/>
            </p:nvSpPr>
            <p:spPr bwMode="auto">
              <a:xfrm>
                <a:off x="9609769" y="1501838"/>
                <a:ext cx="584200" cy="584822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32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1</a:t>
                </a:r>
                <a:endParaRPr lang="en-US" altLang="zh-CN" sz="32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37" name="Line 15"/>
              <p:cNvSpPr>
                <a:spLocks noChangeShapeType="1"/>
              </p:cNvSpPr>
              <p:nvPr/>
            </p:nvSpPr>
            <p:spPr bwMode="auto">
              <a:xfrm>
                <a:off x="9527871" y="3393005"/>
                <a:ext cx="1152525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 sz="3200"/>
              </a:p>
            </p:txBody>
          </p:sp>
          <p:sp>
            <p:nvSpPr>
              <p:cNvPr id="38" name="Text Box 17"/>
              <p:cNvSpPr txBox="1">
                <a:spLocks noChangeArrowheads="1"/>
              </p:cNvSpPr>
              <p:nvPr/>
            </p:nvSpPr>
            <p:spPr bwMode="auto">
              <a:xfrm>
                <a:off x="9903456" y="1501838"/>
                <a:ext cx="584200" cy="584822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32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4</a:t>
                </a:r>
                <a:endParaRPr lang="en-US" altLang="zh-CN" sz="32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39" name="Text Box 21"/>
              <p:cNvSpPr txBox="1">
                <a:spLocks noChangeArrowheads="1"/>
              </p:cNvSpPr>
              <p:nvPr/>
            </p:nvSpPr>
            <p:spPr bwMode="auto">
              <a:xfrm>
                <a:off x="9912702" y="3282940"/>
                <a:ext cx="584200" cy="584822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32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0</a:t>
                </a:r>
                <a:endParaRPr lang="en-US" altLang="zh-CN" sz="32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40" name="Text Box 11"/>
              <p:cNvSpPr txBox="1">
                <a:spLocks noChangeArrowheads="1"/>
              </p:cNvSpPr>
              <p:nvPr/>
            </p:nvSpPr>
            <p:spPr bwMode="auto">
              <a:xfrm>
                <a:off x="9642116" y="2616837"/>
                <a:ext cx="454080" cy="584822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lstStyle/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32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2</a:t>
                </a:r>
                <a:endParaRPr lang="en-US" altLang="zh-CN" sz="32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42" name="Text Box 11"/>
              <p:cNvSpPr txBox="1">
                <a:spLocks noChangeArrowheads="1"/>
              </p:cNvSpPr>
              <p:nvPr/>
            </p:nvSpPr>
            <p:spPr bwMode="auto">
              <a:xfrm>
                <a:off x="9900145" y="2906836"/>
                <a:ext cx="584200" cy="584822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32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4</a:t>
                </a:r>
                <a:endParaRPr lang="en-US" altLang="zh-CN" sz="32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43" name="Text Box 11"/>
              <p:cNvSpPr txBox="1">
                <a:spLocks noChangeArrowheads="1"/>
              </p:cNvSpPr>
              <p:nvPr/>
            </p:nvSpPr>
            <p:spPr bwMode="auto">
              <a:xfrm>
                <a:off x="9624617" y="2918717"/>
                <a:ext cx="454080" cy="584822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lstStyle/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32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2</a:t>
                </a:r>
                <a:endParaRPr lang="en-US" altLang="zh-CN" sz="32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</p:grpSp>
        <p:grpSp>
          <p:nvGrpSpPr>
            <p:cNvPr id="26" name="组合 68"/>
            <p:cNvGrpSpPr/>
            <p:nvPr/>
          </p:nvGrpSpPr>
          <p:grpSpPr bwMode="auto">
            <a:xfrm>
              <a:off x="8986838" y="2077332"/>
              <a:ext cx="1846262" cy="614149"/>
              <a:chOff x="9148459" y="1908247"/>
              <a:chExt cx="1846262" cy="614352"/>
            </a:xfrm>
          </p:grpSpPr>
          <p:pic>
            <p:nvPicPr>
              <p:cNvPr id="27" name="图片 29"/>
              <p:cNvPicPr>
                <a:picLocks noChangeAspect="1" noChangeArrowheads="1"/>
              </p:cNvPicPr>
              <p:nvPr/>
            </p:nvPicPr>
            <p:blipFill>
              <a:blip r:embed="rId1"/>
              <a:srcRect/>
              <a:stretch>
                <a:fillRect/>
              </a:stretch>
            </p:blipFill>
            <p:spPr bwMode="auto">
              <a:xfrm>
                <a:off x="9372296" y="1984437"/>
                <a:ext cx="1338263" cy="5381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grpSp>
            <p:nvGrpSpPr>
              <p:cNvPr id="28" name="组合 53"/>
              <p:cNvGrpSpPr/>
              <p:nvPr/>
            </p:nvGrpSpPr>
            <p:grpSpPr bwMode="auto">
              <a:xfrm>
                <a:off x="9148459" y="1908247"/>
                <a:ext cx="1846262" cy="596082"/>
                <a:chOff x="3446982" y="3526614"/>
                <a:chExt cx="1845189" cy="596290"/>
              </a:xfrm>
            </p:grpSpPr>
            <p:sp>
              <p:nvSpPr>
                <p:cNvPr id="29" name="Text Box 4"/>
                <p:cNvSpPr txBox="1">
                  <a:spLocks noChangeArrowheads="1"/>
                </p:cNvSpPr>
                <p:nvPr/>
              </p:nvSpPr>
              <p:spPr bwMode="auto">
                <a:xfrm>
                  <a:off x="3915022" y="3537730"/>
                  <a:ext cx="1377149" cy="585174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>
                  <a:spAutoFit/>
                </a:bodyPr>
                <a:lstStyle/>
                <a:p>
                  <a:pPr eaLnBrk="1" hangingPunct="1">
                    <a:spcBef>
                      <a:spcPct val="50000"/>
                    </a:spcBef>
                  </a:pPr>
                  <a:r>
                    <a:rPr lang="en-US" altLang="zh-CN" sz="3200" b="1">
                      <a:latin typeface="Times New Roman" panose="02020603050405020304" pitchFamily="18" charset="0"/>
                      <a:ea typeface="黑体" panose="02010609060101010101" pitchFamily="49" charset="-122"/>
                    </a:rPr>
                    <a:t>8 </a:t>
                  </a:r>
                  <a:r>
                    <a:rPr lang="en-US" altLang="zh-CN" sz="3200" b="1" dirty="0">
                      <a:latin typeface="Times New Roman" panose="02020603050405020304" pitchFamily="18" charset="0"/>
                      <a:ea typeface="黑体" panose="02010609060101010101" pitchFamily="49" charset="-122"/>
                    </a:rPr>
                    <a:t>4</a:t>
                  </a:r>
                  <a:r>
                    <a:rPr lang="en-US" altLang="zh-CN" sz="3200" b="1">
                      <a:latin typeface="Times New Roman" panose="02020603050405020304" pitchFamily="18" charset="0"/>
                      <a:ea typeface="黑体" panose="02010609060101010101" pitchFamily="49" charset="-122"/>
                    </a:rPr>
                    <a:t> </a:t>
                  </a:r>
                  <a:r>
                    <a:rPr lang="en-US" altLang="zh-CN" sz="3200" b="1" dirty="0">
                      <a:latin typeface="Times New Roman" panose="02020603050405020304" pitchFamily="18" charset="0"/>
                      <a:ea typeface="黑体" panose="02010609060101010101" pitchFamily="49" charset="-122"/>
                    </a:rPr>
                    <a:t>0</a:t>
                  </a:r>
                  <a:endParaRPr lang="en-US" altLang="zh-CN" sz="3200" b="1" dirty="0">
                    <a:latin typeface="Times New Roman" panose="02020603050405020304" pitchFamily="18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30" name="Text Box 7"/>
                <p:cNvSpPr txBox="1">
                  <a:spLocks noChangeArrowheads="1"/>
                </p:cNvSpPr>
                <p:nvPr/>
              </p:nvSpPr>
              <p:spPr bwMode="auto">
                <a:xfrm>
                  <a:off x="3446982" y="3526614"/>
                  <a:ext cx="583860" cy="585173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>
                  <a:spAutoFit/>
                </a:bodyPr>
                <a:lstStyle/>
                <a:p>
                  <a:pPr eaLnBrk="1" hangingPunct="1">
                    <a:spcBef>
                      <a:spcPct val="50000"/>
                    </a:spcBef>
                  </a:pPr>
                  <a:r>
                    <a:rPr lang="en-US" altLang="zh-CN" sz="3200" b="1" dirty="0">
                      <a:latin typeface="Times New Roman" panose="02020603050405020304" pitchFamily="18" charset="0"/>
                      <a:ea typeface="黑体" panose="02010609060101010101" pitchFamily="49" charset="-122"/>
                    </a:rPr>
                    <a:t>6</a:t>
                  </a:r>
                  <a:endParaRPr lang="en-US" altLang="zh-CN" sz="3200" b="1" dirty="0">
                    <a:latin typeface="Times New Roman" panose="02020603050405020304" pitchFamily="18" charset="0"/>
                    <a:ea typeface="黑体" panose="02010609060101010101" pitchFamily="49" charset="-122"/>
                  </a:endParaRPr>
                </a:p>
              </p:txBody>
            </p:sp>
          </p:grpSp>
        </p:grpSp>
      </p:grpSp>
      <p:sp>
        <p:nvSpPr>
          <p:cNvPr id="44" name="文本框 43"/>
          <p:cNvSpPr txBox="1">
            <a:spLocks noChangeArrowheads="1"/>
          </p:cNvSpPr>
          <p:nvPr/>
        </p:nvSpPr>
        <p:spPr bwMode="auto">
          <a:xfrm>
            <a:off x="8286024" y="851735"/>
            <a:ext cx="1571625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= 140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1829874" y="3984877"/>
            <a:ext cx="1846262" cy="1777923"/>
            <a:chOff x="8986838" y="1670926"/>
            <a:chExt cx="1846262" cy="1777923"/>
          </a:xfrm>
        </p:grpSpPr>
        <p:grpSp>
          <p:nvGrpSpPr>
            <p:cNvPr id="46" name="组合 45"/>
            <p:cNvGrpSpPr/>
            <p:nvPr/>
          </p:nvGrpSpPr>
          <p:grpSpPr bwMode="auto">
            <a:xfrm>
              <a:off x="9366250" y="1670926"/>
              <a:ext cx="1297086" cy="1777923"/>
              <a:chOff x="9527871" y="1501838"/>
              <a:chExt cx="1297086" cy="1778063"/>
            </a:xfrm>
          </p:grpSpPr>
          <p:sp>
            <p:nvSpPr>
              <p:cNvPr id="52" name="Text Box 8"/>
              <p:cNvSpPr txBox="1">
                <a:spLocks noChangeArrowheads="1"/>
              </p:cNvSpPr>
              <p:nvPr/>
            </p:nvSpPr>
            <p:spPr bwMode="auto">
              <a:xfrm>
                <a:off x="9621211" y="2258295"/>
                <a:ext cx="584200" cy="584822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32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5</a:t>
                </a:r>
                <a:endParaRPr lang="en-US" altLang="zh-CN" sz="32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53" name="Line 9"/>
              <p:cNvSpPr>
                <a:spLocks noChangeShapeType="1"/>
              </p:cNvSpPr>
              <p:nvPr/>
            </p:nvSpPr>
            <p:spPr bwMode="auto">
              <a:xfrm>
                <a:off x="9527871" y="2733083"/>
                <a:ext cx="1152525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 sz="3200"/>
              </a:p>
            </p:txBody>
          </p:sp>
          <p:sp>
            <p:nvSpPr>
              <p:cNvPr id="54" name="Text Box 10"/>
              <p:cNvSpPr txBox="1">
                <a:spLocks noChangeArrowheads="1"/>
              </p:cNvSpPr>
              <p:nvPr/>
            </p:nvSpPr>
            <p:spPr bwMode="auto">
              <a:xfrm>
                <a:off x="10240757" y="1501838"/>
                <a:ext cx="584200" cy="584822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32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0</a:t>
                </a:r>
                <a:endParaRPr lang="en-US" altLang="zh-CN" sz="32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55" name="Text Box 11"/>
              <p:cNvSpPr txBox="1">
                <a:spLocks noChangeArrowheads="1"/>
              </p:cNvSpPr>
              <p:nvPr/>
            </p:nvSpPr>
            <p:spPr bwMode="auto">
              <a:xfrm>
                <a:off x="10213019" y="2695079"/>
                <a:ext cx="584200" cy="584822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32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1</a:t>
                </a:r>
                <a:endParaRPr lang="en-US" altLang="zh-CN" sz="32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56" name="Text Box 12"/>
              <p:cNvSpPr txBox="1">
                <a:spLocks noChangeArrowheads="1"/>
              </p:cNvSpPr>
              <p:nvPr/>
            </p:nvSpPr>
            <p:spPr bwMode="auto">
              <a:xfrm>
                <a:off x="9628819" y="1501838"/>
                <a:ext cx="584200" cy="584822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32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1</a:t>
                </a:r>
                <a:endParaRPr lang="en-US" altLang="zh-CN" sz="32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59" name="Text Box 17"/>
              <p:cNvSpPr txBox="1">
                <a:spLocks noChangeArrowheads="1"/>
              </p:cNvSpPr>
              <p:nvPr/>
            </p:nvSpPr>
            <p:spPr bwMode="auto">
              <a:xfrm>
                <a:off x="9920919" y="1501838"/>
                <a:ext cx="584200" cy="584822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32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0</a:t>
                </a:r>
                <a:endParaRPr lang="en-US" altLang="zh-CN" sz="32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</p:grpSp>
        <p:grpSp>
          <p:nvGrpSpPr>
            <p:cNvPr id="47" name="组合 68"/>
            <p:cNvGrpSpPr/>
            <p:nvPr/>
          </p:nvGrpSpPr>
          <p:grpSpPr bwMode="auto">
            <a:xfrm>
              <a:off x="8986838" y="2077332"/>
              <a:ext cx="1846262" cy="614149"/>
              <a:chOff x="9148459" y="1908247"/>
              <a:chExt cx="1846262" cy="614352"/>
            </a:xfrm>
          </p:grpSpPr>
          <p:pic>
            <p:nvPicPr>
              <p:cNvPr id="48" name="图片 29"/>
              <p:cNvPicPr>
                <a:picLocks noChangeAspect="1" noChangeArrowheads="1"/>
              </p:cNvPicPr>
              <p:nvPr/>
            </p:nvPicPr>
            <p:blipFill>
              <a:blip r:embed="rId1"/>
              <a:srcRect/>
              <a:stretch>
                <a:fillRect/>
              </a:stretch>
            </p:blipFill>
            <p:spPr bwMode="auto">
              <a:xfrm>
                <a:off x="9372296" y="1984437"/>
                <a:ext cx="1338263" cy="5381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grpSp>
            <p:nvGrpSpPr>
              <p:cNvPr id="49" name="组合 53"/>
              <p:cNvGrpSpPr/>
              <p:nvPr/>
            </p:nvGrpSpPr>
            <p:grpSpPr bwMode="auto">
              <a:xfrm>
                <a:off x="9148459" y="1908247"/>
                <a:ext cx="1846262" cy="596082"/>
                <a:chOff x="3446982" y="3526614"/>
                <a:chExt cx="1845189" cy="596290"/>
              </a:xfrm>
            </p:grpSpPr>
            <p:sp>
              <p:nvSpPr>
                <p:cNvPr id="50" name="Text Box 4"/>
                <p:cNvSpPr txBox="1">
                  <a:spLocks noChangeArrowheads="1"/>
                </p:cNvSpPr>
                <p:nvPr/>
              </p:nvSpPr>
              <p:spPr bwMode="auto">
                <a:xfrm>
                  <a:off x="3915022" y="3537730"/>
                  <a:ext cx="1377149" cy="585174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>
                  <a:spAutoFit/>
                </a:bodyPr>
                <a:lstStyle/>
                <a:p>
                  <a:pPr eaLnBrk="1" hangingPunct="1">
                    <a:spcBef>
                      <a:spcPct val="50000"/>
                    </a:spcBef>
                  </a:pPr>
                  <a:r>
                    <a:rPr lang="en-US" altLang="zh-CN" sz="3200" b="1">
                      <a:latin typeface="Times New Roman" panose="02020603050405020304" pitchFamily="18" charset="0"/>
                      <a:ea typeface="黑体" panose="02010609060101010101" pitchFamily="49" charset="-122"/>
                    </a:rPr>
                    <a:t>5 0 </a:t>
                  </a:r>
                  <a:r>
                    <a:rPr lang="en-US" altLang="zh-CN" sz="3200" b="1" dirty="0">
                      <a:latin typeface="Times New Roman" panose="02020603050405020304" pitchFamily="18" charset="0"/>
                      <a:ea typeface="黑体" panose="02010609060101010101" pitchFamily="49" charset="-122"/>
                    </a:rPr>
                    <a:t>1</a:t>
                  </a:r>
                  <a:endParaRPr lang="en-US" altLang="zh-CN" sz="3200" b="1" dirty="0">
                    <a:latin typeface="Times New Roman" panose="02020603050405020304" pitchFamily="18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51" name="Text Box 7"/>
                <p:cNvSpPr txBox="1">
                  <a:spLocks noChangeArrowheads="1"/>
                </p:cNvSpPr>
                <p:nvPr/>
              </p:nvSpPr>
              <p:spPr bwMode="auto">
                <a:xfrm>
                  <a:off x="3446982" y="3526614"/>
                  <a:ext cx="583860" cy="585173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>
                  <a:spAutoFit/>
                </a:bodyPr>
                <a:lstStyle/>
                <a:p>
                  <a:pPr eaLnBrk="1" hangingPunct="1">
                    <a:spcBef>
                      <a:spcPct val="50000"/>
                    </a:spcBef>
                  </a:pPr>
                  <a:r>
                    <a:rPr lang="en-US" altLang="zh-CN" sz="3200" b="1" dirty="0">
                      <a:latin typeface="Times New Roman" panose="02020603050405020304" pitchFamily="18" charset="0"/>
                      <a:ea typeface="黑体" panose="02010609060101010101" pitchFamily="49" charset="-122"/>
                    </a:rPr>
                    <a:t>5</a:t>
                  </a:r>
                  <a:endParaRPr lang="en-US" altLang="zh-CN" sz="3200" b="1" dirty="0">
                    <a:latin typeface="Times New Roman" panose="02020603050405020304" pitchFamily="18" charset="0"/>
                    <a:ea typeface="黑体" panose="02010609060101010101" pitchFamily="49" charset="-122"/>
                  </a:endParaRPr>
                </a:p>
              </p:txBody>
            </p:sp>
          </p:grpSp>
        </p:grpSp>
      </p:grpSp>
      <p:sp>
        <p:nvSpPr>
          <p:cNvPr id="61" name="文本框 60"/>
          <p:cNvSpPr txBox="1">
            <a:spLocks noChangeArrowheads="1"/>
          </p:cNvSpPr>
          <p:nvPr/>
        </p:nvSpPr>
        <p:spPr bwMode="auto">
          <a:xfrm>
            <a:off x="3169456" y="3552203"/>
            <a:ext cx="3039383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/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= 100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······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grpSp>
        <p:nvGrpSpPr>
          <p:cNvPr id="62" name="组合 61"/>
          <p:cNvGrpSpPr/>
          <p:nvPr/>
        </p:nvGrpSpPr>
        <p:grpSpPr>
          <a:xfrm>
            <a:off x="6609027" y="4065476"/>
            <a:ext cx="1846262" cy="2506284"/>
            <a:chOff x="8986838" y="1670926"/>
            <a:chExt cx="1846262" cy="2506284"/>
          </a:xfrm>
        </p:grpSpPr>
        <p:grpSp>
          <p:nvGrpSpPr>
            <p:cNvPr id="63" name="组合 62"/>
            <p:cNvGrpSpPr/>
            <p:nvPr/>
          </p:nvGrpSpPr>
          <p:grpSpPr bwMode="auto">
            <a:xfrm>
              <a:off x="9366250" y="1670926"/>
              <a:ext cx="1297086" cy="2506284"/>
              <a:chOff x="9527871" y="1501838"/>
              <a:chExt cx="1297086" cy="2506481"/>
            </a:xfrm>
          </p:grpSpPr>
          <p:sp>
            <p:nvSpPr>
              <p:cNvPr id="69" name="Text Box 8"/>
              <p:cNvSpPr txBox="1">
                <a:spLocks noChangeArrowheads="1"/>
              </p:cNvSpPr>
              <p:nvPr/>
            </p:nvSpPr>
            <p:spPr bwMode="auto">
              <a:xfrm>
                <a:off x="9621211" y="2258295"/>
                <a:ext cx="584200" cy="584822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32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6</a:t>
                </a:r>
                <a:endParaRPr lang="en-US" altLang="zh-CN" sz="32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70" name="Line 9"/>
              <p:cNvSpPr>
                <a:spLocks noChangeShapeType="1"/>
              </p:cNvSpPr>
              <p:nvPr/>
            </p:nvSpPr>
            <p:spPr bwMode="auto">
              <a:xfrm>
                <a:off x="9527871" y="2733083"/>
                <a:ext cx="1152525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 sz="3200"/>
              </a:p>
            </p:txBody>
          </p:sp>
          <p:sp>
            <p:nvSpPr>
              <p:cNvPr id="71" name="Text Box 10"/>
              <p:cNvSpPr txBox="1">
                <a:spLocks noChangeArrowheads="1"/>
              </p:cNvSpPr>
              <p:nvPr/>
            </p:nvSpPr>
            <p:spPr bwMode="auto">
              <a:xfrm>
                <a:off x="10240757" y="1501838"/>
                <a:ext cx="584200" cy="584822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32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4</a:t>
                </a:r>
                <a:endParaRPr lang="en-US" altLang="zh-CN" sz="32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72" name="Text Box 11"/>
              <p:cNvSpPr txBox="1">
                <a:spLocks noChangeArrowheads="1"/>
              </p:cNvSpPr>
              <p:nvPr/>
            </p:nvSpPr>
            <p:spPr bwMode="auto">
              <a:xfrm>
                <a:off x="10220163" y="2628065"/>
                <a:ext cx="584200" cy="584822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32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4</a:t>
                </a:r>
                <a:endParaRPr lang="en-US" altLang="zh-CN" sz="32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73" name="Text Box 12"/>
              <p:cNvSpPr txBox="1">
                <a:spLocks noChangeArrowheads="1"/>
              </p:cNvSpPr>
              <p:nvPr/>
            </p:nvSpPr>
            <p:spPr bwMode="auto">
              <a:xfrm>
                <a:off x="9628819" y="1501838"/>
                <a:ext cx="584200" cy="584822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32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2</a:t>
                </a:r>
                <a:endParaRPr lang="en-US" altLang="zh-CN" sz="32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74" name="Text Box 17"/>
              <p:cNvSpPr txBox="1">
                <a:spLocks noChangeArrowheads="1"/>
              </p:cNvSpPr>
              <p:nvPr/>
            </p:nvSpPr>
            <p:spPr bwMode="auto">
              <a:xfrm>
                <a:off x="9920919" y="1501838"/>
                <a:ext cx="515937" cy="584822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lstStyle/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32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0</a:t>
                </a:r>
                <a:endParaRPr lang="en-US" altLang="zh-CN" sz="32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75" name="Text Box 11"/>
              <p:cNvSpPr txBox="1">
                <a:spLocks noChangeArrowheads="1"/>
              </p:cNvSpPr>
              <p:nvPr/>
            </p:nvSpPr>
            <p:spPr bwMode="auto">
              <a:xfrm>
                <a:off x="10240757" y="2971104"/>
                <a:ext cx="584200" cy="584822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32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2</a:t>
                </a:r>
                <a:endParaRPr lang="en-US" altLang="zh-CN" sz="32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76" name="Text Box 11"/>
              <p:cNvSpPr txBox="1">
                <a:spLocks noChangeArrowheads="1"/>
              </p:cNvSpPr>
              <p:nvPr/>
            </p:nvSpPr>
            <p:spPr bwMode="auto">
              <a:xfrm>
                <a:off x="10235810" y="3423497"/>
                <a:ext cx="584200" cy="584822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32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2</a:t>
                </a:r>
                <a:endParaRPr lang="en-US" altLang="zh-CN" sz="32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77" name="Line 9"/>
              <p:cNvSpPr>
                <a:spLocks noChangeShapeType="1"/>
              </p:cNvSpPr>
              <p:nvPr/>
            </p:nvSpPr>
            <p:spPr bwMode="auto">
              <a:xfrm>
                <a:off x="9558034" y="3488617"/>
                <a:ext cx="1152525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 sz="3200"/>
              </a:p>
            </p:txBody>
          </p:sp>
          <p:sp>
            <p:nvSpPr>
              <p:cNvPr id="79" name="Text Box 11"/>
              <p:cNvSpPr txBox="1">
                <a:spLocks noChangeArrowheads="1"/>
              </p:cNvSpPr>
              <p:nvPr/>
            </p:nvSpPr>
            <p:spPr bwMode="auto">
              <a:xfrm>
                <a:off x="9906235" y="2652477"/>
                <a:ext cx="584200" cy="584822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32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1</a:t>
                </a:r>
                <a:endParaRPr lang="en-US" altLang="zh-CN" sz="32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80" name="Text Box 11"/>
              <p:cNvSpPr txBox="1">
                <a:spLocks noChangeArrowheads="1"/>
              </p:cNvSpPr>
              <p:nvPr/>
            </p:nvSpPr>
            <p:spPr bwMode="auto">
              <a:xfrm>
                <a:off x="9920987" y="2978136"/>
                <a:ext cx="584200" cy="584822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32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1</a:t>
                </a:r>
                <a:endParaRPr lang="en-US" altLang="zh-CN" sz="32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</p:grpSp>
        <p:grpSp>
          <p:nvGrpSpPr>
            <p:cNvPr id="64" name="组合 68"/>
            <p:cNvGrpSpPr/>
            <p:nvPr/>
          </p:nvGrpSpPr>
          <p:grpSpPr bwMode="auto">
            <a:xfrm>
              <a:off x="8986838" y="2077332"/>
              <a:ext cx="1846262" cy="614149"/>
              <a:chOff x="9148459" y="1908247"/>
              <a:chExt cx="1846262" cy="614352"/>
            </a:xfrm>
          </p:grpSpPr>
          <p:pic>
            <p:nvPicPr>
              <p:cNvPr id="65" name="图片 29"/>
              <p:cNvPicPr>
                <a:picLocks noChangeAspect="1" noChangeArrowheads="1"/>
              </p:cNvPicPr>
              <p:nvPr/>
            </p:nvPicPr>
            <p:blipFill>
              <a:blip r:embed="rId1"/>
              <a:srcRect/>
              <a:stretch>
                <a:fillRect/>
              </a:stretch>
            </p:blipFill>
            <p:spPr bwMode="auto">
              <a:xfrm>
                <a:off x="9372296" y="1984437"/>
                <a:ext cx="1338263" cy="5381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grpSp>
            <p:nvGrpSpPr>
              <p:cNvPr id="66" name="组合 53"/>
              <p:cNvGrpSpPr/>
              <p:nvPr/>
            </p:nvGrpSpPr>
            <p:grpSpPr bwMode="auto">
              <a:xfrm>
                <a:off x="9148459" y="1908247"/>
                <a:ext cx="1846262" cy="596082"/>
                <a:chOff x="3446982" y="3526614"/>
                <a:chExt cx="1845189" cy="596290"/>
              </a:xfrm>
            </p:grpSpPr>
            <p:sp>
              <p:nvSpPr>
                <p:cNvPr id="67" name="Text Box 4"/>
                <p:cNvSpPr txBox="1">
                  <a:spLocks noChangeArrowheads="1"/>
                </p:cNvSpPr>
                <p:nvPr/>
              </p:nvSpPr>
              <p:spPr bwMode="auto">
                <a:xfrm>
                  <a:off x="3915022" y="3537730"/>
                  <a:ext cx="1377149" cy="585174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>
                  <a:spAutoFit/>
                </a:bodyPr>
                <a:lstStyle/>
                <a:p>
                  <a:pPr eaLnBrk="1" hangingPunct="1">
                    <a:spcBef>
                      <a:spcPct val="50000"/>
                    </a:spcBef>
                  </a:pPr>
                  <a:r>
                    <a:rPr lang="en-US" altLang="zh-CN" sz="3200" b="1">
                      <a:latin typeface="Times New Roman" panose="02020603050405020304" pitchFamily="18" charset="0"/>
                      <a:ea typeface="黑体" panose="02010609060101010101" pitchFamily="49" charset="-122"/>
                    </a:rPr>
                    <a:t>6 1 </a:t>
                  </a:r>
                  <a:r>
                    <a:rPr lang="en-US" altLang="zh-CN" sz="3200" b="1" dirty="0">
                      <a:latin typeface="Times New Roman" panose="02020603050405020304" pitchFamily="18" charset="0"/>
                      <a:ea typeface="黑体" panose="02010609060101010101" pitchFamily="49" charset="-122"/>
                    </a:rPr>
                    <a:t>4</a:t>
                  </a:r>
                  <a:endParaRPr lang="en-US" altLang="zh-CN" sz="3200" b="1" dirty="0">
                    <a:latin typeface="Times New Roman" panose="02020603050405020304" pitchFamily="18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68" name="Text Box 7"/>
                <p:cNvSpPr txBox="1">
                  <a:spLocks noChangeArrowheads="1"/>
                </p:cNvSpPr>
                <p:nvPr/>
              </p:nvSpPr>
              <p:spPr bwMode="auto">
                <a:xfrm>
                  <a:off x="3446982" y="3526614"/>
                  <a:ext cx="583860" cy="585173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>
                  <a:spAutoFit/>
                </a:bodyPr>
                <a:lstStyle/>
                <a:p>
                  <a:pPr eaLnBrk="1" hangingPunct="1">
                    <a:spcBef>
                      <a:spcPct val="50000"/>
                    </a:spcBef>
                  </a:pPr>
                  <a:r>
                    <a:rPr lang="en-US" altLang="zh-CN" sz="3200" b="1" dirty="0">
                      <a:latin typeface="Times New Roman" panose="02020603050405020304" pitchFamily="18" charset="0"/>
                      <a:ea typeface="黑体" panose="02010609060101010101" pitchFamily="49" charset="-122"/>
                    </a:rPr>
                    <a:t>3</a:t>
                  </a:r>
                  <a:endParaRPr lang="en-US" altLang="zh-CN" sz="3200" b="1" dirty="0">
                    <a:latin typeface="Times New Roman" panose="02020603050405020304" pitchFamily="18" charset="0"/>
                    <a:ea typeface="黑体" panose="02010609060101010101" pitchFamily="49" charset="-122"/>
                  </a:endParaRPr>
                </a:p>
              </p:txBody>
            </p:sp>
          </p:grpSp>
        </p:grpSp>
      </p:grpSp>
      <p:sp>
        <p:nvSpPr>
          <p:cNvPr id="78" name="文本框 77"/>
          <p:cNvSpPr txBox="1">
            <a:spLocks noChangeArrowheads="1"/>
          </p:cNvSpPr>
          <p:nvPr/>
        </p:nvSpPr>
        <p:spPr bwMode="auto">
          <a:xfrm>
            <a:off x="8189524" y="3543904"/>
            <a:ext cx="3039383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/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= 204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······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2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81" name="文本框 80"/>
          <p:cNvSpPr txBox="1"/>
          <p:nvPr/>
        </p:nvSpPr>
        <p:spPr>
          <a:xfrm>
            <a:off x="3657611" y="1422880"/>
            <a:ext cx="52391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验算：</a:t>
            </a:r>
            <a:endParaRPr lang="en-US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82" name="组合 81"/>
          <p:cNvGrpSpPr/>
          <p:nvPr/>
        </p:nvGrpSpPr>
        <p:grpSpPr>
          <a:xfrm>
            <a:off x="4156283" y="1504374"/>
            <a:ext cx="2124075" cy="1477098"/>
            <a:chOff x="8788400" y="2542462"/>
            <a:chExt cx="2124075" cy="1477098"/>
          </a:xfrm>
        </p:grpSpPr>
        <p:sp>
          <p:nvSpPr>
            <p:cNvPr id="83" name="Text Box 14"/>
            <p:cNvSpPr txBox="1">
              <a:spLocks noChangeArrowheads="1"/>
            </p:cNvSpPr>
            <p:nvPr/>
          </p:nvSpPr>
          <p:spPr bwMode="auto">
            <a:xfrm>
              <a:off x="9430369" y="2542462"/>
              <a:ext cx="1223962" cy="58420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3200" b="1">
                  <a:latin typeface="Times New Roman" panose="02020603050405020304" pitchFamily="18" charset="0"/>
                  <a:ea typeface="楷体" panose="02010609060101010101" pitchFamily="49" charset="-122"/>
                </a:rPr>
                <a:t>1 2 0</a:t>
              </a:r>
              <a:endParaRPr lang="zh-CN" altLang="zh-CN" sz="3200" b="1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84" name="Text Box 14"/>
            <p:cNvSpPr txBox="1">
              <a:spLocks noChangeArrowheads="1"/>
            </p:cNvSpPr>
            <p:nvPr/>
          </p:nvSpPr>
          <p:spPr bwMode="auto">
            <a:xfrm>
              <a:off x="8788400" y="3008320"/>
              <a:ext cx="2016125" cy="58420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3200" b="1">
                  <a:latin typeface="Times New Roman" panose="02020603050405020304" pitchFamily="18" charset="0"/>
                  <a:ea typeface="楷体" panose="02010609060101010101" pitchFamily="49" charset="-122"/>
                </a:rPr>
                <a:t> ×    4</a:t>
              </a:r>
              <a:endParaRPr lang="zh-CN" altLang="zh-CN" sz="3200" b="1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cxnSp>
          <p:nvCxnSpPr>
            <p:cNvPr id="85" name="直接连接符 104"/>
            <p:cNvCxnSpPr>
              <a:cxnSpLocks noChangeShapeType="1"/>
            </p:cNvCxnSpPr>
            <p:nvPr/>
          </p:nvCxnSpPr>
          <p:spPr bwMode="auto">
            <a:xfrm>
              <a:off x="8964613" y="3543310"/>
              <a:ext cx="1800225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</p:spPr>
        </p:cxnSp>
        <p:sp>
          <p:nvSpPr>
            <p:cNvPr id="86" name="Text Box 14"/>
            <p:cNvSpPr txBox="1">
              <a:spLocks noChangeArrowheads="1"/>
            </p:cNvSpPr>
            <p:nvPr/>
          </p:nvSpPr>
          <p:spPr bwMode="auto">
            <a:xfrm>
              <a:off x="9112250" y="3435360"/>
              <a:ext cx="1800225" cy="58420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3200" b="1">
                  <a:latin typeface="Times New Roman" panose="02020603050405020304" pitchFamily="18" charset="0"/>
                  <a:ea typeface="楷体" panose="02010609060101010101" pitchFamily="49" charset="-122"/>
                </a:rPr>
                <a:t>   4 8 0</a:t>
              </a:r>
              <a:endParaRPr lang="zh-CN" altLang="zh-CN" sz="3200" b="1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</p:grpSp>
      <p:grpSp>
        <p:nvGrpSpPr>
          <p:cNvPr id="90" name="组合 89"/>
          <p:cNvGrpSpPr/>
          <p:nvPr/>
        </p:nvGrpSpPr>
        <p:grpSpPr>
          <a:xfrm>
            <a:off x="3883474" y="4019221"/>
            <a:ext cx="2132305" cy="2317606"/>
            <a:chOff x="8789719" y="2542462"/>
            <a:chExt cx="2132305" cy="2317606"/>
          </a:xfrm>
        </p:grpSpPr>
        <p:sp>
          <p:nvSpPr>
            <p:cNvPr id="91" name="Text Box 14"/>
            <p:cNvSpPr txBox="1">
              <a:spLocks noChangeArrowheads="1"/>
            </p:cNvSpPr>
            <p:nvPr/>
          </p:nvSpPr>
          <p:spPr bwMode="auto">
            <a:xfrm>
              <a:off x="9430369" y="2542462"/>
              <a:ext cx="1223962" cy="58420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3200" b="1">
                  <a:latin typeface="Times New Roman" panose="02020603050405020304" pitchFamily="18" charset="0"/>
                  <a:ea typeface="楷体" panose="02010609060101010101" pitchFamily="49" charset="-122"/>
                </a:rPr>
                <a:t>1 0 0</a:t>
              </a:r>
              <a:endParaRPr lang="zh-CN" altLang="zh-CN" sz="3200" b="1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92" name="Text Box 14"/>
            <p:cNvSpPr txBox="1">
              <a:spLocks noChangeArrowheads="1"/>
            </p:cNvSpPr>
            <p:nvPr/>
          </p:nvSpPr>
          <p:spPr bwMode="auto">
            <a:xfrm>
              <a:off x="8789719" y="2949514"/>
              <a:ext cx="2016125" cy="58420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3200" b="1">
                  <a:latin typeface="Times New Roman" panose="02020603050405020304" pitchFamily="18" charset="0"/>
                  <a:ea typeface="楷体" panose="02010609060101010101" pitchFamily="49" charset="-122"/>
                </a:rPr>
                <a:t> × 5</a:t>
              </a:r>
              <a:endParaRPr lang="zh-CN" altLang="zh-CN" sz="3200" b="1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cxnSp>
          <p:nvCxnSpPr>
            <p:cNvPr id="93" name="直接连接符 104"/>
            <p:cNvCxnSpPr>
              <a:cxnSpLocks noChangeShapeType="1"/>
            </p:cNvCxnSpPr>
            <p:nvPr/>
          </p:nvCxnSpPr>
          <p:spPr bwMode="auto">
            <a:xfrm>
              <a:off x="8964613" y="3441712"/>
              <a:ext cx="1800225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</p:spPr>
        </p:cxnSp>
        <p:sp>
          <p:nvSpPr>
            <p:cNvPr id="94" name="Text Box 14"/>
            <p:cNvSpPr txBox="1">
              <a:spLocks noChangeArrowheads="1"/>
            </p:cNvSpPr>
            <p:nvPr/>
          </p:nvSpPr>
          <p:spPr bwMode="auto">
            <a:xfrm>
              <a:off x="9112250" y="3377304"/>
              <a:ext cx="1800225" cy="58420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3200" b="1">
                  <a:latin typeface="Times New Roman" panose="02020603050405020304" pitchFamily="18" charset="0"/>
                  <a:ea typeface="楷体" panose="02010609060101010101" pitchFamily="49" charset="-122"/>
                </a:rPr>
                <a:t>   5 0 0</a:t>
              </a:r>
              <a:endParaRPr lang="zh-CN" altLang="zh-CN" sz="3200" b="1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95" name="Text Box 14"/>
            <p:cNvSpPr txBox="1">
              <a:spLocks noChangeArrowheads="1"/>
            </p:cNvSpPr>
            <p:nvPr/>
          </p:nvSpPr>
          <p:spPr bwMode="auto">
            <a:xfrm>
              <a:off x="8813074" y="3762853"/>
              <a:ext cx="2016125" cy="58578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3200" b="1">
                  <a:latin typeface="Times New Roman" panose="02020603050405020304" pitchFamily="18" charset="0"/>
                  <a:ea typeface="楷体" panose="02010609060101010101" pitchFamily="49" charset="-122"/>
                </a:rPr>
                <a:t> </a:t>
              </a:r>
              <a:r>
                <a:rPr lang="zh-CN" altLang="en-US" sz="3200" b="1">
                  <a:latin typeface="Times New Roman" panose="02020603050405020304" pitchFamily="18" charset="0"/>
                  <a:ea typeface="楷体" panose="02010609060101010101" pitchFamily="49" charset="-122"/>
                </a:rPr>
                <a:t>＋</a:t>
              </a:r>
              <a:r>
                <a:rPr lang="en-US" altLang="zh-CN" sz="3200" b="1">
                  <a:latin typeface="Times New Roman" panose="02020603050405020304" pitchFamily="18" charset="0"/>
                  <a:ea typeface="楷体" panose="02010609060101010101" pitchFamily="49" charset="-122"/>
                </a:rPr>
                <a:t>       1</a:t>
              </a:r>
              <a:endParaRPr lang="zh-CN" altLang="zh-CN" sz="3200" b="1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cxnSp>
          <p:nvCxnSpPr>
            <p:cNvPr id="96" name="直接连接符 107"/>
            <p:cNvCxnSpPr>
              <a:cxnSpLocks noChangeShapeType="1"/>
            </p:cNvCxnSpPr>
            <p:nvPr/>
          </p:nvCxnSpPr>
          <p:spPr bwMode="auto">
            <a:xfrm>
              <a:off x="8964613" y="4301691"/>
              <a:ext cx="1800225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</p:spPr>
        </p:cxnSp>
        <p:sp>
          <p:nvSpPr>
            <p:cNvPr id="97" name="Text Box 14"/>
            <p:cNvSpPr txBox="1">
              <a:spLocks noChangeArrowheads="1"/>
            </p:cNvSpPr>
            <p:nvPr/>
          </p:nvSpPr>
          <p:spPr bwMode="auto">
            <a:xfrm>
              <a:off x="9121799" y="4275868"/>
              <a:ext cx="1800225" cy="58420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3200" b="1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   5 0 1</a:t>
              </a:r>
              <a:endParaRPr lang="zh-CN" altLang="zh-CN" sz="3200" b="1" dirty="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</p:grpSp>
      <p:grpSp>
        <p:nvGrpSpPr>
          <p:cNvPr id="98" name="组合 97"/>
          <p:cNvGrpSpPr/>
          <p:nvPr/>
        </p:nvGrpSpPr>
        <p:grpSpPr>
          <a:xfrm>
            <a:off x="8783564" y="1469161"/>
            <a:ext cx="2124075" cy="1477098"/>
            <a:chOff x="8788400" y="2542462"/>
            <a:chExt cx="2124075" cy="1477098"/>
          </a:xfrm>
        </p:grpSpPr>
        <p:sp>
          <p:nvSpPr>
            <p:cNvPr id="99" name="Text Box 14"/>
            <p:cNvSpPr txBox="1">
              <a:spLocks noChangeArrowheads="1"/>
            </p:cNvSpPr>
            <p:nvPr/>
          </p:nvSpPr>
          <p:spPr bwMode="auto">
            <a:xfrm>
              <a:off x="9430369" y="2542462"/>
              <a:ext cx="1223962" cy="58420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3200" b="1">
                  <a:latin typeface="Times New Roman" panose="02020603050405020304" pitchFamily="18" charset="0"/>
                  <a:ea typeface="楷体" panose="02010609060101010101" pitchFamily="49" charset="-122"/>
                </a:rPr>
                <a:t>1 4 0</a:t>
              </a:r>
              <a:endParaRPr lang="zh-CN" altLang="zh-CN" sz="3200" b="1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100" name="Text Box 14"/>
            <p:cNvSpPr txBox="1">
              <a:spLocks noChangeArrowheads="1"/>
            </p:cNvSpPr>
            <p:nvPr/>
          </p:nvSpPr>
          <p:spPr bwMode="auto">
            <a:xfrm>
              <a:off x="8788400" y="3008320"/>
              <a:ext cx="2016125" cy="58420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3200" b="1">
                  <a:latin typeface="Times New Roman" panose="02020603050405020304" pitchFamily="18" charset="0"/>
                  <a:ea typeface="楷体" panose="02010609060101010101" pitchFamily="49" charset="-122"/>
                </a:rPr>
                <a:t> ×    6</a:t>
              </a:r>
              <a:endParaRPr lang="zh-CN" altLang="zh-CN" sz="3200" b="1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cxnSp>
          <p:nvCxnSpPr>
            <p:cNvPr id="101" name="直接连接符 104"/>
            <p:cNvCxnSpPr>
              <a:cxnSpLocks noChangeShapeType="1"/>
            </p:cNvCxnSpPr>
            <p:nvPr/>
          </p:nvCxnSpPr>
          <p:spPr bwMode="auto">
            <a:xfrm>
              <a:off x="8964613" y="3543310"/>
              <a:ext cx="1800225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</p:spPr>
        </p:cxnSp>
        <p:sp>
          <p:nvSpPr>
            <p:cNvPr id="102" name="Text Box 14"/>
            <p:cNvSpPr txBox="1">
              <a:spLocks noChangeArrowheads="1"/>
            </p:cNvSpPr>
            <p:nvPr/>
          </p:nvSpPr>
          <p:spPr bwMode="auto">
            <a:xfrm>
              <a:off x="9112250" y="3435360"/>
              <a:ext cx="1800225" cy="58420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3200" b="1">
                  <a:latin typeface="Times New Roman" panose="02020603050405020304" pitchFamily="18" charset="0"/>
                  <a:ea typeface="楷体" panose="02010609060101010101" pitchFamily="49" charset="-122"/>
                </a:rPr>
                <a:t>   8 4 0</a:t>
              </a:r>
              <a:endParaRPr lang="zh-CN" altLang="zh-CN" sz="3200" b="1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</p:grpSp>
      <p:sp>
        <p:nvSpPr>
          <p:cNvPr id="103" name="文本框 102"/>
          <p:cNvSpPr txBox="1"/>
          <p:nvPr/>
        </p:nvSpPr>
        <p:spPr>
          <a:xfrm>
            <a:off x="8403197" y="1422880"/>
            <a:ext cx="52391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验算：</a:t>
            </a:r>
            <a:endParaRPr lang="en-US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4" name="文本框 103"/>
          <p:cNvSpPr txBox="1"/>
          <p:nvPr/>
        </p:nvSpPr>
        <p:spPr>
          <a:xfrm>
            <a:off x="3425931" y="4089401"/>
            <a:ext cx="52391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验算：</a:t>
            </a:r>
            <a:endParaRPr lang="en-US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05" name="组合 104"/>
          <p:cNvGrpSpPr/>
          <p:nvPr/>
        </p:nvGrpSpPr>
        <p:grpSpPr>
          <a:xfrm>
            <a:off x="8791031" y="4032811"/>
            <a:ext cx="2141830" cy="2317606"/>
            <a:chOff x="8789719" y="2542462"/>
            <a:chExt cx="2141830" cy="2317606"/>
          </a:xfrm>
        </p:grpSpPr>
        <p:sp>
          <p:nvSpPr>
            <p:cNvPr id="106" name="Text Box 14"/>
            <p:cNvSpPr txBox="1">
              <a:spLocks noChangeArrowheads="1"/>
            </p:cNvSpPr>
            <p:nvPr/>
          </p:nvSpPr>
          <p:spPr bwMode="auto">
            <a:xfrm>
              <a:off x="9430369" y="2542462"/>
              <a:ext cx="1223962" cy="58420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3200" b="1">
                  <a:latin typeface="Times New Roman" panose="02020603050405020304" pitchFamily="18" charset="0"/>
                  <a:ea typeface="楷体" panose="02010609060101010101" pitchFamily="49" charset="-122"/>
                </a:rPr>
                <a:t>2 0 4</a:t>
              </a:r>
              <a:endParaRPr lang="zh-CN" altLang="zh-CN" sz="3200" b="1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107" name="Text Box 14"/>
            <p:cNvSpPr txBox="1">
              <a:spLocks noChangeArrowheads="1"/>
            </p:cNvSpPr>
            <p:nvPr/>
          </p:nvSpPr>
          <p:spPr bwMode="auto">
            <a:xfrm>
              <a:off x="8789719" y="2949514"/>
              <a:ext cx="2016125" cy="58420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3200" b="1">
                  <a:latin typeface="Times New Roman" panose="02020603050405020304" pitchFamily="18" charset="0"/>
                  <a:ea typeface="楷体" panose="02010609060101010101" pitchFamily="49" charset="-122"/>
                </a:rPr>
                <a:t> ×       3</a:t>
              </a:r>
              <a:endParaRPr lang="zh-CN" altLang="zh-CN" sz="3200" b="1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cxnSp>
          <p:nvCxnSpPr>
            <p:cNvPr id="108" name="直接连接符 104"/>
            <p:cNvCxnSpPr>
              <a:cxnSpLocks noChangeShapeType="1"/>
            </p:cNvCxnSpPr>
            <p:nvPr/>
          </p:nvCxnSpPr>
          <p:spPr bwMode="auto">
            <a:xfrm>
              <a:off x="8964613" y="3441712"/>
              <a:ext cx="1800225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</p:spPr>
        </p:cxnSp>
        <p:sp>
          <p:nvSpPr>
            <p:cNvPr id="109" name="Text Box 14"/>
            <p:cNvSpPr txBox="1">
              <a:spLocks noChangeArrowheads="1"/>
            </p:cNvSpPr>
            <p:nvPr/>
          </p:nvSpPr>
          <p:spPr bwMode="auto">
            <a:xfrm>
              <a:off x="9112250" y="3377304"/>
              <a:ext cx="1800225" cy="58420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3200" b="1">
                  <a:latin typeface="Times New Roman" panose="02020603050405020304" pitchFamily="18" charset="0"/>
                  <a:ea typeface="楷体" panose="02010609060101010101" pitchFamily="49" charset="-122"/>
                </a:rPr>
                <a:t>   6 1 2</a:t>
              </a:r>
              <a:endParaRPr lang="zh-CN" altLang="zh-CN" sz="3200" b="1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110" name="Text Box 14"/>
            <p:cNvSpPr txBox="1">
              <a:spLocks noChangeArrowheads="1"/>
            </p:cNvSpPr>
            <p:nvPr/>
          </p:nvSpPr>
          <p:spPr bwMode="auto">
            <a:xfrm>
              <a:off x="8813074" y="3762853"/>
              <a:ext cx="2016125" cy="58578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3200" b="1">
                  <a:latin typeface="Times New Roman" panose="02020603050405020304" pitchFamily="18" charset="0"/>
                  <a:ea typeface="楷体" panose="02010609060101010101" pitchFamily="49" charset="-122"/>
                </a:rPr>
                <a:t> </a:t>
              </a:r>
              <a:r>
                <a:rPr lang="zh-CN" altLang="en-US" sz="3200" b="1">
                  <a:latin typeface="Times New Roman" panose="02020603050405020304" pitchFamily="18" charset="0"/>
                  <a:ea typeface="楷体" panose="02010609060101010101" pitchFamily="49" charset="-122"/>
                </a:rPr>
                <a:t>＋</a:t>
              </a:r>
              <a:r>
                <a:rPr lang="en-US" altLang="zh-CN" sz="3200" b="1">
                  <a:latin typeface="Times New Roman" panose="02020603050405020304" pitchFamily="18" charset="0"/>
                  <a:ea typeface="楷体" panose="02010609060101010101" pitchFamily="49" charset="-122"/>
                </a:rPr>
                <a:t>       2</a:t>
              </a:r>
              <a:endParaRPr lang="zh-CN" altLang="zh-CN" sz="3200" b="1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cxnSp>
          <p:nvCxnSpPr>
            <p:cNvPr id="111" name="直接连接符 107"/>
            <p:cNvCxnSpPr>
              <a:cxnSpLocks noChangeShapeType="1"/>
            </p:cNvCxnSpPr>
            <p:nvPr/>
          </p:nvCxnSpPr>
          <p:spPr bwMode="auto">
            <a:xfrm>
              <a:off x="8964613" y="4301691"/>
              <a:ext cx="1800225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</p:spPr>
        </p:cxnSp>
        <p:sp>
          <p:nvSpPr>
            <p:cNvPr id="112" name="Text Box 14"/>
            <p:cNvSpPr txBox="1">
              <a:spLocks noChangeArrowheads="1"/>
            </p:cNvSpPr>
            <p:nvPr/>
          </p:nvSpPr>
          <p:spPr bwMode="auto">
            <a:xfrm>
              <a:off x="9131324" y="4275868"/>
              <a:ext cx="1800225" cy="58420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3200" b="1">
                  <a:latin typeface="Times New Roman" panose="02020603050405020304" pitchFamily="18" charset="0"/>
                  <a:ea typeface="楷体" panose="02010609060101010101" pitchFamily="49" charset="-122"/>
                </a:rPr>
                <a:t>   6 1 4</a:t>
              </a:r>
              <a:endParaRPr lang="zh-CN" altLang="zh-CN" sz="3200" b="1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</p:grpSp>
      <p:sp>
        <p:nvSpPr>
          <p:cNvPr id="113" name="文本框 112"/>
          <p:cNvSpPr txBox="1"/>
          <p:nvPr/>
        </p:nvSpPr>
        <p:spPr>
          <a:xfrm>
            <a:off x="8333488" y="4102991"/>
            <a:ext cx="52391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验算：</a:t>
            </a:r>
            <a:endParaRPr lang="en-US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4" name="文本框 113"/>
          <p:cNvSpPr txBox="1"/>
          <p:nvPr/>
        </p:nvSpPr>
        <p:spPr>
          <a:xfrm>
            <a:off x="4561342" y="361907"/>
            <a:ext cx="32949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【</a:t>
            </a:r>
            <a:r>
              <a:rPr lang="zh-CN" altLang="en-US" sz="20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教材</a:t>
            </a:r>
            <a:r>
              <a:rPr lang="en-US" altLang="zh-CN" sz="20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P25 </a:t>
            </a:r>
            <a:r>
              <a:rPr lang="zh-CN" altLang="en-US" sz="20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练习四 第</a:t>
            </a:r>
            <a:r>
              <a:rPr lang="en-US" altLang="zh-CN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en-US" sz="20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endParaRPr lang="zh-CN" altLang="en-US" sz="20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44" grpId="0"/>
      <p:bldP spid="61" grpId="0"/>
      <p:bldP spid="78" grpId="0"/>
      <p:bldP spid="81" grpId="0"/>
      <p:bldP spid="103" grpId="0"/>
      <p:bldP spid="104" grpId="0"/>
      <p:bldP spid="1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9074" y="585607"/>
            <a:ext cx="11083636" cy="2658773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719074" y="2707409"/>
            <a:ext cx="10418618" cy="23379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250000"/>
              </a:lnSpc>
            </a:pP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）汽车每小时行驶的路程是人步行的多少倍？</a:t>
            </a:r>
            <a:endParaRPr lang="en-US" altLang="zh-CN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l">
              <a:lnSpc>
                <a:spcPct val="250000"/>
              </a:lnSpc>
            </a:pP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）飞机每小时飞行的路程是人步行的多少倍？</a:t>
            </a:r>
            <a:endParaRPr lang="en-US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2" name="文本框 13"/>
          <p:cNvSpPr txBox="1">
            <a:spLocks noChangeArrowheads="1"/>
          </p:cNvSpPr>
          <p:nvPr/>
        </p:nvSpPr>
        <p:spPr bwMode="auto">
          <a:xfrm>
            <a:off x="719074" y="585607"/>
            <a:ext cx="703784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/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</a:rPr>
              <a:t>5.</a:t>
            </a:r>
            <a:endParaRPr lang="zh-CN" altLang="en-US" sz="32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842699" y="477884"/>
            <a:ext cx="32949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【</a:t>
            </a:r>
            <a:r>
              <a:rPr lang="zh-CN" altLang="en-US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教材</a:t>
            </a:r>
            <a:r>
              <a:rPr lang="en-US" altLang="zh-CN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P25 </a:t>
            </a:r>
            <a:r>
              <a:rPr lang="zh-CN" altLang="en-US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练习四 第</a:t>
            </a:r>
            <a:r>
              <a:rPr lang="en-US" altLang="zh-CN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5</a:t>
            </a:r>
            <a:r>
              <a:rPr lang="zh-CN" altLang="en-US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endParaRPr lang="zh-CN" altLang="en-US" sz="20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059797" y="3822138"/>
            <a:ext cx="3968318" cy="6317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90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÷5=18</a:t>
            </a:r>
            <a:endParaRPr lang="en-US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948549" y="5038482"/>
            <a:ext cx="3968318" cy="6317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950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÷5=190</a:t>
            </a:r>
            <a:endParaRPr lang="en-US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018150" y="3876383"/>
            <a:ext cx="96490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答：汽车每小时行驶的路程是人步行的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18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倍。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150265" y="5099895"/>
            <a:ext cx="96490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答：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飞机每小时飞行的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路程是人步行的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190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倍。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3"/>
          <p:cNvSpPr txBox="1">
            <a:spLocks noChangeArrowheads="1"/>
          </p:cNvSpPr>
          <p:nvPr/>
        </p:nvSpPr>
        <p:spPr bwMode="auto">
          <a:xfrm>
            <a:off x="719074" y="585607"/>
            <a:ext cx="703784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/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</a:rPr>
              <a:t>6.</a:t>
            </a:r>
            <a:endParaRPr lang="zh-CN" altLang="en-US" sz="32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422858" y="2356566"/>
            <a:ext cx="83887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小亮平均每周比小明多写多少个大字？</a:t>
            </a:r>
            <a:endParaRPr lang="en-US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67160" y="337090"/>
            <a:ext cx="3795401" cy="183915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40229" y="337090"/>
            <a:ext cx="3764586" cy="200225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775534" y="3329126"/>
            <a:ext cx="677366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609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÷3=203(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个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en-US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775534" y="4005331"/>
            <a:ext cx="677366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964÷4=241(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个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en-US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775534" y="4681536"/>
            <a:ext cx="677366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241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－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203=38(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个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en-US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901600" y="5525894"/>
            <a:ext cx="83887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答：小亮平均每周比小明多写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38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个大字。</a:t>
            </a:r>
            <a:endParaRPr lang="en-US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897007" y="2735124"/>
            <a:ext cx="32949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【</a:t>
            </a:r>
            <a:r>
              <a:rPr lang="zh-CN" altLang="en-US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教材</a:t>
            </a:r>
            <a:r>
              <a:rPr lang="en-US" altLang="zh-CN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P25 </a:t>
            </a:r>
            <a:r>
              <a:rPr lang="zh-CN" altLang="en-US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练习四 第</a:t>
            </a:r>
            <a:r>
              <a:rPr lang="en-US" altLang="zh-CN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zh-CN" altLang="en-US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endParaRPr lang="zh-CN" altLang="en-US" sz="20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84628" y="347888"/>
            <a:ext cx="11807372" cy="38436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3600" b="1">
                <a:latin typeface="Times New Roman" panose="02020603050405020304" pitchFamily="18" charset="0"/>
                <a:cs typeface="Times New Roman" panose="02020603050405020304" pitchFamily="18" charset="0"/>
              </a:rPr>
              <a:t>7.</a:t>
            </a:r>
            <a:r>
              <a:rPr lang="zh-CN" altLang="en-US" sz="3600" b="1"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zh-CN" altLang="en-US" sz="6000" b="1">
                <a:latin typeface="Times New Roman" panose="02020603050405020304" pitchFamily="18" charset="0"/>
                <a:cs typeface="Times New Roman" panose="02020603050405020304" pitchFamily="18" charset="0"/>
              </a:rPr>
              <a:t>○</a:t>
            </a:r>
            <a:r>
              <a:rPr lang="pt-BR" sz="3600" b="1">
                <a:latin typeface="Times New Roman" panose="02020603050405020304" pitchFamily="18" charset="0"/>
                <a:cs typeface="Times New Roman" panose="02020603050405020304" pitchFamily="18" charset="0"/>
              </a:rPr>
              <a:t>里填上“&gt;</a:t>
            </a:r>
            <a:r>
              <a:rPr lang="pt-BR" altLang="zh-CN" sz="3600" b="1">
                <a:latin typeface="Times New Roman" panose="02020603050405020304" pitchFamily="18" charset="0"/>
                <a:cs typeface="Times New Roman" panose="02020603050405020304" pitchFamily="18" charset="0"/>
              </a:rPr>
              <a:t>” </a:t>
            </a:r>
            <a:r>
              <a:rPr lang="pt-BR" sz="3600" b="1">
                <a:latin typeface="Times New Roman" panose="02020603050405020304" pitchFamily="18" charset="0"/>
                <a:cs typeface="Times New Roman" panose="02020603050405020304" pitchFamily="18" charset="0"/>
              </a:rPr>
              <a:t>“&lt;”或“=</a:t>
            </a:r>
            <a:r>
              <a:rPr lang="pt-BR" altLang="zh-CN" sz="3600" b="1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en-US" sz="3600" b="1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36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ct val="150000"/>
              </a:lnSpc>
            </a:pPr>
            <a:r>
              <a:rPr lang="en-US" altLang="zh-CN" sz="3600" b="1">
                <a:latin typeface="Times New Roman" panose="02020603050405020304" pitchFamily="18" charset="0"/>
                <a:cs typeface="Times New Roman" panose="02020603050405020304" pitchFamily="18" charset="0"/>
              </a:rPr>
              <a:t>   504÷6</a:t>
            </a:r>
            <a:r>
              <a:rPr lang="zh-CN" altLang="en-US" sz="5400" b="1">
                <a:latin typeface="Times New Roman" panose="02020603050405020304" pitchFamily="18" charset="0"/>
                <a:cs typeface="Times New Roman" panose="02020603050405020304" pitchFamily="18" charset="0"/>
              </a:rPr>
              <a:t>○</a:t>
            </a:r>
            <a:r>
              <a:rPr lang="en-US" altLang="zh-CN" sz="3600" b="1">
                <a:latin typeface="Times New Roman" panose="02020603050405020304" pitchFamily="18" charset="0"/>
                <a:cs typeface="Times New Roman" panose="02020603050405020304" pitchFamily="18" charset="0"/>
              </a:rPr>
              <a:t>504÷7     736÷8</a:t>
            </a:r>
            <a:r>
              <a:rPr lang="zh-CN" altLang="en-US" sz="5400" b="1">
                <a:latin typeface="Times New Roman" panose="02020603050405020304" pitchFamily="18" charset="0"/>
                <a:cs typeface="Times New Roman" panose="02020603050405020304" pitchFamily="18" charset="0"/>
              </a:rPr>
              <a:t>○</a:t>
            </a:r>
            <a:r>
              <a:rPr lang="en-US" altLang="zh-CN" sz="3600" b="1">
                <a:latin typeface="Times New Roman" panose="02020603050405020304" pitchFamily="18" charset="0"/>
                <a:cs typeface="Times New Roman" panose="02020603050405020304" pitchFamily="18" charset="0"/>
              </a:rPr>
              <a:t>816÷8     304÷8</a:t>
            </a:r>
            <a:r>
              <a:rPr lang="zh-CN" altLang="en-US" sz="5400" b="1">
                <a:latin typeface="Times New Roman" panose="02020603050405020304" pitchFamily="18" charset="0"/>
                <a:cs typeface="Times New Roman" panose="02020603050405020304" pitchFamily="18" charset="0"/>
              </a:rPr>
              <a:t>○</a:t>
            </a:r>
            <a:r>
              <a:rPr lang="en-US" altLang="zh-CN" sz="3600" b="1">
                <a:latin typeface="Times New Roman" panose="02020603050405020304" pitchFamily="18" charset="0"/>
                <a:cs typeface="Times New Roman" panose="02020603050405020304" pitchFamily="18" charset="0"/>
              </a:rPr>
              <a:t>342÷9</a:t>
            </a:r>
            <a:endParaRPr lang="en-US" altLang="zh-CN" sz="36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ct val="150000"/>
              </a:lnSpc>
            </a:pPr>
            <a:r>
              <a:rPr lang="en-US" altLang="zh-CN" sz="3600" b="1">
                <a:latin typeface="Times New Roman" panose="02020603050405020304" pitchFamily="18" charset="0"/>
                <a:cs typeface="Times New Roman" panose="02020603050405020304" pitchFamily="18" charset="0"/>
              </a:rPr>
              <a:t>   204÷4</a:t>
            </a:r>
            <a:r>
              <a:rPr lang="zh-CN" altLang="en-US" sz="5400" b="1">
                <a:latin typeface="Times New Roman" panose="02020603050405020304" pitchFamily="18" charset="0"/>
                <a:cs typeface="Times New Roman" panose="02020603050405020304" pitchFamily="18" charset="0"/>
              </a:rPr>
              <a:t>○</a:t>
            </a:r>
            <a:r>
              <a:rPr lang="en-US" altLang="zh-CN" sz="3600" b="1">
                <a:latin typeface="Times New Roman" panose="02020603050405020304" pitchFamily="18" charset="0"/>
                <a:cs typeface="Times New Roman" panose="02020603050405020304" pitchFamily="18" charset="0"/>
              </a:rPr>
              <a:t>204÷3     405÷5</a:t>
            </a:r>
            <a:r>
              <a:rPr lang="zh-CN" altLang="en-US" sz="5400" b="1">
                <a:latin typeface="Times New Roman" panose="02020603050405020304" pitchFamily="18" charset="0"/>
                <a:cs typeface="Times New Roman" panose="02020603050405020304" pitchFamily="18" charset="0"/>
              </a:rPr>
              <a:t>○</a:t>
            </a:r>
            <a:r>
              <a:rPr lang="en-US" altLang="zh-CN" sz="3600" b="1">
                <a:latin typeface="Times New Roman" panose="02020603050405020304" pitchFamily="18" charset="0"/>
                <a:cs typeface="Times New Roman" panose="02020603050405020304" pitchFamily="18" charset="0"/>
              </a:rPr>
              <a:t>315÷5     708÷6</a:t>
            </a:r>
            <a:r>
              <a:rPr lang="zh-CN" altLang="en-US" sz="5400" b="1">
                <a:latin typeface="Times New Roman" panose="02020603050405020304" pitchFamily="18" charset="0"/>
                <a:cs typeface="Times New Roman" panose="02020603050405020304" pitchFamily="18" charset="0"/>
              </a:rPr>
              <a:t>○</a:t>
            </a:r>
            <a:r>
              <a:rPr lang="en-US" altLang="zh-CN" sz="3600" b="1">
                <a:latin typeface="Times New Roman" panose="02020603050405020304" pitchFamily="18" charset="0"/>
                <a:cs typeface="Times New Roman" panose="02020603050405020304" pitchFamily="18" charset="0"/>
              </a:rPr>
              <a:t>891÷9</a:t>
            </a:r>
            <a:endParaRPr lang="en-US" altLang="zh-CN" sz="36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文本框 96"/>
          <p:cNvSpPr txBox="1">
            <a:spLocks noChangeArrowheads="1"/>
          </p:cNvSpPr>
          <p:nvPr/>
        </p:nvSpPr>
        <p:spPr bwMode="auto">
          <a:xfrm>
            <a:off x="6599304" y="848498"/>
            <a:ext cx="4030534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/>
            <a:r>
              <a:rPr lang="en-US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【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选自</a:t>
            </a:r>
            <a:r>
              <a:rPr lang="zh-CN" altLang="en-US" sz="2000">
                <a:latin typeface="黑体" panose="02010609060101010101" pitchFamily="49" charset="-122"/>
                <a:ea typeface="黑体" panose="02010609060101010101" pitchFamily="49" charset="-122"/>
              </a:rPr>
              <a:t>教材</a:t>
            </a:r>
            <a:r>
              <a:rPr lang="en-US" altLang="zh-CN" sz="2000">
                <a:latin typeface="黑体" panose="02010609060101010101" pitchFamily="49" charset="-122"/>
                <a:ea typeface="黑体" panose="02010609060101010101" pitchFamily="49" charset="-122"/>
              </a:rPr>
              <a:t>P26 </a:t>
            </a:r>
            <a:r>
              <a:rPr lang="zh-CN" altLang="en-US" sz="2000">
                <a:latin typeface="黑体" panose="02010609060101010101" pitchFamily="49" charset="-122"/>
                <a:ea typeface="黑体" panose="02010609060101010101" pitchFamily="49" charset="-122"/>
              </a:rPr>
              <a:t>练习四 第</a:t>
            </a:r>
            <a:r>
              <a:rPr lang="en-US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7</a:t>
            </a:r>
            <a:r>
              <a:rPr lang="zh-CN" altLang="en-US" sz="2000">
                <a:latin typeface="黑体" panose="02010609060101010101" pitchFamily="49" charset="-122"/>
                <a:ea typeface="黑体" panose="02010609060101010101" pitchFamily="49" charset="-122"/>
              </a:rPr>
              <a:t>题</a:t>
            </a:r>
            <a:r>
              <a:rPr lang="en-US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】</a:t>
            </a:r>
            <a:endParaRPr lang="zh-CN" altLang="en-US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157634" y="2016979"/>
            <a:ext cx="94325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altLang="zh-CN" sz="4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endParaRPr lang="en-US" sz="4800">
              <a:solidFill>
                <a:srgbClr val="FF0000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835209" y="2016978"/>
            <a:ext cx="94325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altLang="zh-CN" sz="4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endParaRPr lang="en-US" sz="4800">
              <a:solidFill>
                <a:srgbClr val="FF0000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9569934" y="2055078"/>
            <a:ext cx="676337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altLang="zh-CN" sz="4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endParaRPr lang="en-US" sz="4800">
              <a:solidFill>
                <a:srgbClr val="FF0000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090959" y="3291576"/>
            <a:ext cx="94325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altLang="zh-CN" sz="4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endParaRPr lang="en-US" sz="4800">
              <a:solidFill>
                <a:srgbClr val="FF0000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873309" y="3291576"/>
            <a:ext cx="94325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altLang="zh-CN" sz="4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endParaRPr lang="en-US" sz="4800">
              <a:solidFill>
                <a:srgbClr val="FF0000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9569934" y="3277046"/>
            <a:ext cx="94325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altLang="zh-CN" sz="4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endParaRPr lang="en-US" sz="48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/>
      <p:bldP spid="12" grpId="0"/>
      <p:bldP spid="13" grpId="0"/>
      <p:bldP spid="14" grpId="0"/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"/>
          <p:cNvSpPr txBox="1">
            <a:spLocks noChangeArrowheads="1"/>
          </p:cNvSpPr>
          <p:nvPr/>
        </p:nvSpPr>
        <p:spPr bwMode="auto">
          <a:xfrm>
            <a:off x="3100828" y="954319"/>
            <a:ext cx="646113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×</a:t>
            </a:r>
            <a:endParaRPr lang="zh-CN" altLang="en-US" sz="36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" name="组合 4"/>
          <p:cNvGrpSpPr/>
          <p:nvPr/>
        </p:nvGrpSpPr>
        <p:grpSpPr bwMode="auto">
          <a:xfrm>
            <a:off x="1802627" y="3429000"/>
            <a:ext cx="1667986" cy="3251200"/>
            <a:chOff x="4662960" y="987425"/>
            <a:chExt cx="1666712" cy="3250658"/>
          </a:xfrm>
        </p:grpSpPr>
        <p:grpSp>
          <p:nvGrpSpPr>
            <p:cNvPr id="22556" name="组合 8"/>
            <p:cNvGrpSpPr/>
            <p:nvPr/>
          </p:nvGrpSpPr>
          <p:grpSpPr bwMode="auto">
            <a:xfrm>
              <a:off x="4662960" y="1447370"/>
              <a:ext cx="1666712" cy="686472"/>
              <a:chOff x="3315174" y="4023399"/>
              <a:chExt cx="1665995" cy="686306"/>
            </a:xfrm>
          </p:grpSpPr>
          <p:pic>
            <p:nvPicPr>
              <p:cNvPr id="22564" name="图片 29"/>
              <p:cNvPicPr>
                <a:picLocks noChangeAspect="1" noChangeArrowheads="1"/>
              </p:cNvPicPr>
              <p:nvPr/>
            </p:nvPicPr>
            <p:blipFill>
              <a:blip r:embed="rId1"/>
              <a:srcRect/>
              <a:stretch>
                <a:fillRect/>
              </a:stretch>
            </p:blipFill>
            <p:spPr bwMode="auto">
              <a:xfrm>
                <a:off x="3564621" y="4098426"/>
                <a:ext cx="1299906" cy="55547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2565" name="Text Box 4"/>
              <p:cNvSpPr txBox="1">
                <a:spLocks noChangeArrowheads="1"/>
              </p:cNvSpPr>
              <p:nvPr/>
            </p:nvSpPr>
            <p:spPr bwMode="auto">
              <a:xfrm>
                <a:off x="3738380" y="4063638"/>
                <a:ext cx="1242789" cy="64606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eaLnBrk="1" hangingPunct="1">
                  <a:spcBef>
                    <a:spcPct val="50000"/>
                  </a:spcBef>
                  <a:buFont typeface="Arial" panose="020B0604020202020204" pitchFamily="34" charset="0"/>
                  <a:buNone/>
                </a:pPr>
                <a:r>
                  <a:rPr lang="en-US" altLang="zh-CN" sz="3600" b="1">
                    <a:solidFill>
                      <a:srgbClr val="FF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4 0 6</a:t>
                </a:r>
                <a:endPara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2566" name="Text Box 7"/>
              <p:cNvSpPr txBox="1">
                <a:spLocks noChangeArrowheads="1"/>
              </p:cNvSpPr>
              <p:nvPr/>
            </p:nvSpPr>
            <p:spPr bwMode="auto">
              <a:xfrm>
                <a:off x="3315174" y="4023399"/>
                <a:ext cx="583949" cy="64606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eaLnBrk="1" hangingPunct="1">
                  <a:spcBef>
                    <a:spcPct val="50000"/>
                  </a:spcBef>
                  <a:buFont typeface="Arial" panose="020B0604020202020204" pitchFamily="34" charset="0"/>
                  <a:buNone/>
                </a:pPr>
                <a:r>
                  <a:rPr lang="en-US" altLang="zh-CN" sz="3600" b="1">
                    <a:solidFill>
                      <a:srgbClr val="FF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2</a:t>
                </a:r>
                <a:endPara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22557" name="TextBox 19"/>
            <p:cNvSpPr txBox="1">
              <a:spLocks noChangeArrowheads="1"/>
            </p:cNvSpPr>
            <p:nvPr/>
          </p:nvSpPr>
          <p:spPr bwMode="auto">
            <a:xfrm>
              <a:off x="5086348" y="987425"/>
              <a:ext cx="1167123" cy="6462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2 0 3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22558" name="TextBox 20"/>
            <p:cNvSpPr txBox="1">
              <a:spLocks noChangeArrowheads="1"/>
            </p:cNvSpPr>
            <p:nvPr/>
          </p:nvSpPr>
          <p:spPr bwMode="auto">
            <a:xfrm>
              <a:off x="5071754" y="2049206"/>
              <a:ext cx="546001" cy="6462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4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cxnSp>
          <p:nvCxnSpPr>
            <p:cNvPr id="9" name="直接连接符 8"/>
            <p:cNvCxnSpPr/>
            <p:nvPr/>
          </p:nvCxnSpPr>
          <p:spPr>
            <a:xfrm>
              <a:off x="4718005" y="2600056"/>
              <a:ext cx="144828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560" name="TextBox 22"/>
            <p:cNvSpPr txBox="1">
              <a:spLocks noChangeArrowheads="1"/>
            </p:cNvSpPr>
            <p:nvPr/>
          </p:nvSpPr>
          <p:spPr bwMode="auto">
            <a:xfrm>
              <a:off x="5775893" y="2555925"/>
              <a:ext cx="415498" cy="6462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6</a:t>
              </a:r>
              <a:endPara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22561" name="TextBox 25"/>
            <p:cNvSpPr txBox="1">
              <a:spLocks noChangeArrowheads="1"/>
            </p:cNvSpPr>
            <p:nvPr/>
          </p:nvSpPr>
          <p:spPr bwMode="auto">
            <a:xfrm>
              <a:off x="5775893" y="2996178"/>
              <a:ext cx="415498" cy="6462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6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cxnSp>
          <p:nvCxnSpPr>
            <p:cNvPr id="12" name="直接连接符 11"/>
            <p:cNvCxnSpPr/>
            <p:nvPr/>
          </p:nvCxnSpPr>
          <p:spPr>
            <a:xfrm>
              <a:off x="4718005" y="3568270"/>
              <a:ext cx="144828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563" name="TextBox 27"/>
            <p:cNvSpPr txBox="1">
              <a:spLocks noChangeArrowheads="1"/>
            </p:cNvSpPr>
            <p:nvPr/>
          </p:nvSpPr>
          <p:spPr bwMode="auto">
            <a:xfrm>
              <a:off x="5811062" y="3591859"/>
              <a:ext cx="415498" cy="6462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0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sp>
        <p:nvSpPr>
          <p:cNvPr id="22555" name="TextBox 4"/>
          <p:cNvSpPr txBox="1">
            <a:spLocks noChangeArrowheads="1"/>
          </p:cNvSpPr>
          <p:nvPr/>
        </p:nvSpPr>
        <p:spPr bwMode="auto">
          <a:xfrm>
            <a:off x="424550" y="3544793"/>
            <a:ext cx="1574470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改正：</a:t>
            </a:r>
            <a:endParaRPr lang="zh-CN" altLang="en-US" sz="36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" name="TextBox 1"/>
          <p:cNvSpPr txBox="1">
            <a:spLocks noChangeArrowheads="1"/>
          </p:cNvSpPr>
          <p:nvPr/>
        </p:nvSpPr>
        <p:spPr bwMode="auto">
          <a:xfrm>
            <a:off x="6710851" y="921687"/>
            <a:ext cx="641350" cy="7556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6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×</a:t>
            </a:r>
            <a:endParaRPr lang="zh-CN" altLang="en-US" sz="36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2" name="组合 21"/>
          <p:cNvGrpSpPr/>
          <p:nvPr/>
        </p:nvGrpSpPr>
        <p:grpSpPr bwMode="auto">
          <a:xfrm>
            <a:off x="5253517" y="3487702"/>
            <a:ext cx="1731962" cy="3020120"/>
            <a:chOff x="4660898" y="987425"/>
            <a:chExt cx="1447801" cy="3020930"/>
          </a:xfrm>
        </p:grpSpPr>
        <p:grpSp>
          <p:nvGrpSpPr>
            <p:cNvPr id="22543" name="组合 8"/>
            <p:cNvGrpSpPr/>
            <p:nvPr/>
          </p:nvGrpSpPr>
          <p:grpSpPr bwMode="auto">
            <a:xfrm>
              <a:off x="4660898" y="1473199"/>
              <a:ext cx="1371600" cy="1214844"/>
              <a:chOff x="3313113" y="4049216"/>
              <a:chExt cx="1371010" cy="1214549"/>
            </a:xfrm>
          </p:grpSpPr>
          <p:pic>
            <p:nvPicPr>
              <p:cNvPr id="22551" name="图片 29"/>
              <p:cNvPicPr>
                <a:picLocks noChangeAspect="1" noChangeArrowheads="1"/>
              </p:cNvPicPr>
              <p:nvPr/>
            </p:nvPicPr>
            <p:blipFill>
              <a:blip r:embed="rId1"/>
              <a:srcRect/>
              <a:stretch>
                <a:fillRect/>
              </a:stretch>
            </p:blipFill>
            <p:spPr bwMode="auto">
              <a:xfrm>
                <a:off x="3564621" y="4098426"/>
                <a:ext cx="1081369" cy="55547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2552" name="Text Box 4"/>
              <p:cNvSpPr txBox="1">
                <a:spLocks noChangeArrowheads="1"/>
              </p:cNvSpPr>
              <p:nvPr/>
            </p:nvSpPr>
            <p:spPr bwMode="auto">
              <a:xfrm>
                <a:off x="3738380" y="4063638"/>
                <a:ext cx="945743" cy="120012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eaLnBrk="1" hangingPunct="1">
                  <a:spcBef>
                    <a:spcPct val="50000"/>
                  </a:spcBef>
                  <a:buFont typeface="Arial" panose="020B0604020202020204" pitchFamily="34" charset="0"/>
                  <a:buNone/>
                </a:pPr>
                <a:r>
                  <a:rPr lang="en-US" altLang="zh-CN" sz="3600" b="1">
                    <a:solidFill>
                      <a:srgbClr val="FF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7 6 0</a:t>
                </a:r>
                <a:endPara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2553" name="Text Box 7"/>
              <p:cNvSpPr txBox="1">
                <a:spLocks noChangeArrowheads="1"/>
              </p:cNvSpPr>
              <p:nvPr/>
            </p:nvSpPr>
            <p:spPr bwMode="auto">
              <a:xfrm>
                <a:off x="3313113" y="4049216"/>
                <a:ext cx="583949" cy="646223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eaLnBrk="1" hangingPunct="1">
                  <a:spcBef>
                    <a:spcPct val="50000"/>
                  </a:spcBef>
                  <a:buFont typeface="Arial" panose="020B0604020202020204" pitchFamily="34" charset="0"/>
                  <a:buNone/>
                </a:pPr>
                <a:r>
                  <a:rPr lang="en-US" altLang="zh-CN" sz="3600" b="1">
                    <a:solidFill>
                      <a:srgbClr val="FF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4</a:t>
                </a:r>
                <a:endPara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22544" name="TextBox 19"/>
            <p:cNvSpPr txBox="1">
              <a:spLocks noChangeArrowheads="1"/>
            </p:cNvSpPr>
            <p:nvPr/>
          </p:nvSpPr>
          <p:spPr bwMode="auto">
            <a:xfrm>
              <a:off x="5086348" y="987425"/>
              <a:ext cx="946150" cy="120042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1 9 0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22545" name="TextBox 20"/>
            <p:cNvSpPr txBox="1">
              <a:spLocks noChangeArrowheads="1"/>
            </p:cNvSpPr>
            <p:nvPr/>
          </p:nvSpPr>
          <p:spPr bwMode="auto">
            <a:xfrm>
              <a:off x="5075979" y="1898324"/>
              <a:ext cx="415498" cy="64638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4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cxnSp>
          <p:nvCxnSpPr>
            <p:cNvPr id="26" name="直接连接符 25"/>
            <p:cNvCxnSpPr/>
            <p:nvPr/>
          </p:nvCxnSpPr>
          <p:spPr>
            <a:xfrm>
              <a:off x="4660898" y="2451493"/>
              <a:ext cx="1447801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547" name="TextBox 22"/>
            <p:cNvSpPr txBox="1">
              <a:spLocks noChangeArrowheads="1"/>
            </p:cNvSpPr>
            <p:nvPr/>
          </p:nvSpPr>
          <p:spPr bwMode="auto">
            <a:xfrm>
              <a:off x="5107829" y="2416831"/>
              <a:ext cx="921351" cy="64638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3 6</a:t>
              </a:r>
              <a:endPara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22548" name="TextBox 25"/>
            <p:cNvSpPr txBox="1">
              <a:spLocks noChangeArrowheads="1"/>
            </p:cNvSpPr>
            <p:nvPr/>
          </p:nvSpPr>
          <p:spPr bwMode="auto">
            <a:xfrm>
              <a:off x="5110479" y="2828522"/>
              <a:ext cx="910982" cy="64638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3 6</a:t>
              </a:r>
              <a:endPara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cxnSp>
          <p:nvCxnSpPr>
            <p:cNvPr id="29" name="直接连接符 28"/>
            <p:cNvCxnSpPr/>
            <p:nvPr/>
          </p:nvCxnSpPr>
          <p:spPr>
            <a:xfrm>
              <a:off x="4660898" y="3429655"/>
              <a:ext cx="1447801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550" name="TextBox 27"/>
            <p:cNvSpPr txBox="1">
              <a:spLocks noChangeArrowheads="1"/>
            </p:cNvSpPr>
            <p:nvPr/>
          </p:nvSpPr>
          <p:spPr bwMode="auto">
            <a:xfrm>
              <a:off x="5407704" y="3361975"/>
              <a:ext cx="415498" cy="64638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0</a:t>
              </a:r>
              <a:endPara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sp>
        <p:nvSpPr>
          <p:cNvPr id="22542" name="TextBox 4"/>
          <p:cNvSpPr txBox="1">
            <a:spLocks noChangeArrowheads="1"/>
          </p:cNvSpPr>
          <p:nvPr/>
        </p:nvSpPr>
        <p:spPr bwMode="auto">
          <a:xfrm>
            <a:off x="4108641" y="3587096"/>
            <a:ext cx="1569660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6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改正：</a:t>
            </a:r>
            <a:endParaRPr lang="zh-CN" altLang="en-US" sz="36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538" name="文本框 37"/>
          <p:cNvSpPr txBox="1">
            <a:spLocks noChangeArrowheads="1"/>
          </p:cNvSpPr>
          <p:nvPr/>
        </p:nvSpPr>
        <p:spPr bwMode="auto">
          <a:xfrm>
            <a:off x="424550" y="242680"/>
            <a:ext cx="8885238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</a:rPr>
              <a:t>8.</a:t>
            </a:r>
            <a:r>
              <a:rPr lang="zh-CN" altLang="en-US" sz="3600" b="1">
                <a:latin typeface="Times New Roman" panose="02020603050405020304" pitchFamily="18" charset="0"/>
                <a:ea typeface="黑体" panose="02010609060101010101" pitchFamily="49" charset="-122"/>
              </a:rPr>
              <a:t>下面的计算正确吗？把错误的改正过来。</a:t>
            </a:r>
            <a:endParaRPr lang="zh-CN" altLang="en-US" sz="36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2539" name="文本框 36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-12700" y="6673850"/>
            <a:ext cx="895350" cy="2159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800">
                <a:solidFill>
                  <a:srgbClr val="8DC3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状元成才路</a:t>
            </a:r>
            <a:endParaRPr lang="zh-CN" altLang="en-US" sz="800">
              <a:solidFill>
                <a:srgbClr val="8DC31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2540" name="图片 38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11276013" y="6613525"/>
            <a:ext cx="896937" cy="293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文本框 5"/>
          <p:cNvSpPr txBox="1"/>
          <p:nvPr/>
        </p:nvSpPr>
        <p:spPr>
          <a:xfrm>
            <a:off x="8459792" y="6224205"/>
            <a:ext cx="32949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【</a:t>
            </a:r>
            <a:r>
              <a:rPr lang="zh-CN" altLang="en-US" sz="20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教材</a:t>
            </a:r>
            <a:r>
              <a:rPr lang="en-US" altLang="zh-CN" sz="20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P26 </a:t>
            </a:r>
            <a:r>
              <a:rPr lang="zh-CN" altLang="en-US" sz="20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练习四 第</a:t>
            </a:r>
            <a:r>
              <a:rPr lang="en-US" altLang="zh-CN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8</a:t>
            </a:r>
            <a:r>
              <a:rPr lang="zh-CN" altLang="en-US" sz="20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endParaRPr lang="zh-CN" altLang="en-US" sz="20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TextBox 1"/>
          <p:cNvSpPr txBox="1">
            <a:spLocks noChangeArrowheads="1"/>
          </p:cNvSpPr>
          <p:nvPr/>
        </p:nvSpPr>
        <p:spPr bwMode="auto">
          <a:xfrm>
            <a:off x="10269356" y="2249793"/>
            <a:ext cx="641350" cy="7556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6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×</a:t>
            </a:r>
            <a:endParaRPr lang="zh-CN" altLang="en-US" sz="36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0" name="组合 9"/>
          <p:cNvGrpSpPr/>
          <p:nvPr/>
        </p:nvGrpSpPr>
        <p:grpSpPr bwMode="auto">
          <a:xfrm>
            <a:off x="8904513" y="3193287"/>
            <a:ext cx="1898650" cy="3096940"/>
            <a:chOff x="4660898" y="937370"/>
            <a:chExt cx="1447801" cy="3098703"/>
          </a:xfrm>
        </p:grpSpPr>
        <p:grpSp>
          <p:nvGrpSpPr>
            <p:cNvPr id="11" name="组合 4"/>
            <p:cNvGrpSpPr/>
            <p:nvPr/>
          </p:nvGrpSpPr>
          <p:grpSpPr bwMode="auto">
            <a:xfrm>
              <a:off x="4660898" y="1473199"/>
              <a:ext cx="1371600" cy="1215069"/>
              <a:chOff x="3313113" y="4049216"/>
              <a:chExt cx="1371010" cy="1214774"/>
            </a:xfrm>
          </p:grpSpPr>
          <p:pic>
            <p:nvPicPr>
              <p:cNvPr id="23" name="图片 29"/>
              <p:cNvPicPr>
                <a:picLocks noChangeAspect="1" noChangeArrowheads="1"/>
              </p:cNvPicPr>
              <p:nvPr/>
            </p:nvPicPr>
            <p:blipFill>
              <a:blip r:embed="rId1"/>
              <a:srcRect/>
              <a:stretch>
                <a:fillRect/>
              </a:stretch>
            </p:blipFill>
            <p:spPr bwMode="auto">
              <a:xfrm>
                <a:off x="3564621" y="4098426"/>
                <a:ext cx="1081369" cy="55547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4" name="Text Box 4"/>
              <p:cNvSpPr txBox="1">
                <a:spLocks noChangeArrowheads="1"/>
              </p:cNvSpPr>
              <p:nvPr/>
            </p:nvSpPr>
            <p:spPr bwMode="auto">
              <a:xfrm>
                <a:off x="3738380" y="4063638"/>
                <a:ext cx="945743" cy="1200352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eaLnBrk="1" hangingPunct="1">
                  <a:spcBef>
                    <a:spcPct val="50000"/>
                  </a:spcBef>
                  <a:buFont typeface="Arial" panose="020B0604020202020204" pitchFamily="34" charset="0"/>
                  <a:buNone/>
                </a:pPr>
                <a:r>
                  <a:rPr lang="en-US" altLang="zh-CN" sz="3600" b="1">
                    <a:solidFill>
                      <a:srgbClr val="FF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2 5 0</a:t>
                </a:r>
                <a:endPara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5" name="Text Box 7"/>
              <p:cNvSpPr txBox="1">
                <a:spLocks noChangeArrowheads="1"/>
              </p:cNvSpPr>
              <p:nvPr/>
            </p:nvSpPr>
            <p:spPr bwMode="auto">
              <a:xfrm>
                <a:off x="3313113" y="4049216"/>
                <a:ext cx="583949" cy="646344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eaLnBrk="1" hangingPunct="1">
                  <a:spcBef>
                    <a:spcPct val="50000"/>
                  </a:spcBef>
                  <a:buFont typeface="Arial" panose="020B0604020202020204" pitchFamily="34" charset="0"/>
                  <a:buNone/>
                </a:pPr>
                <a:r>
                  <a:rPr lang="en-US" altLang="zh-CN" sz="3600" b="1">
                    <a:solidFill>
                      <a:srgbClr val="FF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3</a:t>
                </a:r>
                <a:endPara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13" name="TextBox 19"/>
            <p:cNvSpPr txBox="1">
              <a:spLocks noChangeArrowheads="1"/>
            </p:cNvSpPr>
            <p:nvPr/>
          </p:nvSpPr>
          <p:spPr bwMode="auto">
            <a:xfrm>
              <a:off x="5375204" y="937370"/>
              <a:ext cx="655176" cy="120064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8 3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4" name="TextBox 20"/>
            <p:cNvSpPr txBox="1">
              <a:spLocks noChangeArrowheads="1"/>
            </p:cNvSpPr>
            <p:nvPr/>
          </p:nvSpPr>
          <p:spPr bwMode="auto">
            <a:xfrm>
              <a:off x="5075979" y="1898324"/>
              <a:ext cx="806042" cy="64650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2 4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cxnSp>
          <p:nvCxnSpPr>
            <p:cNvPr id="15" name="直接连接符 14"/>
            <p:cNvCxnSpPr/>
            <p:nvPr/>
          </p:nvCxnSpPr>
          <p:spPr>
            <a:xfrm>
              <a:off x="4660898" y="2451118"/>
              <a:ext cx="1447801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TextBox 22"/>
            <p:cNvSpPr txBox="1">
              <a:spLocks noChangeArrowheads="1"/>
            </p:cNvSpPr>
            <p:nvPr/>
          </p:nvSpPr>
          <p:spPr bwMode="auto">
            <a:xfrm>
              <a:off x="5347980" y="2406572"/>
              <a:ext cx="731377" cy="120064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1 0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8" name="TextBox 25"/>
            <p:cNvSpPr txBox="1">
              <a:spLocks noChangeArrowheads="1"/>
            </p:cNvSpPr>
            <p:nvPr/>
          </p:nvSpPr>
          <p:spPr bwMode="auto">
            <a:xfrm>
              <a:off x="5606559" y="2854245"/>
              <a:ext cx="423822" cy="64650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9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cxnSp>
          <p:nvCxnSpPr>
            <p:cNvPr id="19" name="直接连接符 18"/>
            <p:cNvCxnSpPr/>
            <p:nvPr/>
          </p:nvCxnSpPr>
          <p:spPr>
            <a:xfrm>
              <a:off x="4660898" y="3429575"/>
              <a:ext cx="1447801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TextBox 27"/>
            <p:cNvSpPr txBox="1">
              <a:spLocks noChangeArrowheads="1"/>
            </p:cNvSpPr>
            <p:nvPr/>
          </p:nvSpPr>
          <p:spPr bwMode="auto">
            <a:xfrm>
              <a:off x="5629553" y="3389572"/>
              <a:ext cx="415498" cy="64650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1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sp>
        <p:nvSpPr>
          <p:cNvPr id="30" name="TextBox 4"/>
          <p:cNvSpPr txBox="1">
            <a:spLocks noChangeArrowheads="1"/>
          </p:cNvSpPr>
          <p:nvPr/>
        </p:nvSpPr>
        <p:spPr bwMode="auto">
          <a:xfrm>
            <a:off x="7629192" y="3450176"/>
            <a:ext cx="1574470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改正：</a:t>
            </a:r>
            <a:endParaRPr lang="zh-CN" altLang="en-US" sz="36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2" name="图片 31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01969" y="967135"/>
            <a:ext cx="1868646" cy="2508867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67592" y="907189"/>
            <a:ext cx="2007618" cy="2735747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46955" y="869828"/>
            <a:ext cx="2180136" cy="19008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2555" grpId="0"/>
      <p:bldP spid="21" grpId="0"/>
      <p:bldP spid="22542" grpId="0"/>
      <p:bldP spid="8" grpId="0"/>
      <p:bldP spid="30" grpId="0"/>
    </p:bldLst>
  </p:timing>
</p:sld>
</file>

<file path=ppt/tags/tag1.xml><?xml version="1.0" encoding="utf-8"?>
<p:tagLst xmlns:p="http://schemas.openxmlformats.org/presentationml/2006/main">
  <p:tag name="ISLIDE.ADDREMOVEWATERMARK" val="ycIKGxYcie"/>
</p:tagLst>
</file>

<file path=ppt/tags/tag2.xml><?xml version="1.0" encoding="utf-8"?>
<p:tagLst xmlns:p="http://schemas.openxmlformats.org/presentationml/2006/main">
  <p:tag name="ISLIDE.ADDREMOVEWATERMARK" val="4FDej8i1H9"/>
</p:tagLst>
</file>

<file path=ppt/tags/tag3.xml><?xml version="1.0" encoding="utf-8"?>
<p:tagLst xmlns:p="http://schemas.openxmlformats.org/presentationml/2006/main">
  <p:tag name="ISLIDE.ADDREMOVEWATERMARK" val="ycIKGxYcie"/>
</p:tagLst>
</file>

<file path=ppt/tags/tag4.xml><?xml version="1.0" encoding="utf-8"?>
<p:tagLst xmlns:p="http://schemas.openxmlformats.org/presentationml/2006/main">
  <p:tag name="ISLIDE.ADDREMOVEWATERMARK" val="4FDej8i1H9"/>
</p:tagLst>
</file>

<file path=ppt/tags/tag5.xml><?xml version="1.0" encoding="utf-8"?>
<p:tagLst xmlns:p="http://schemas.openxmlformats.org/presentationml/2006/main">
  <p:tag name="ISLIDE.ADDREMOVEWATERMARK" val="ycIKGxYcie"/>
</p:tagLst>
</file>

<file path=ppt/theme/theme1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sz="3200" b="1" smtClean="0">
            <a:latin typeface="Times New Roman" panose="02020603050405020304" pitchFamily="18" charset="0"/>
            <a:ea typeface="黑体" panose="02010609060101010101" pitchFamily="49" charset="-122"/>
            <a:cs typeface="Times New Roman" panose="02020603050405020304" pitchFamily="18" charset="0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1472</Words>
  <Application>WPS 演示</Application>
  <PresentationFormat>宽屏</PresentationFormat>
  <Paragraphs>547</Paragraphs>
  <Slides>13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5" baseType="lpstr">
      <vt:lpstr>Arial</vt:lpstr>
      <vt:lpstr>宋体</vt:lpstr>
      <vt:lpstr>Wingdings</vt:lpstr>
      <vt:lpstr>等线</vt:lpstr>
      <vt:lpstr>Times New Roman</vt:lpstr>
      <vt:lpstr>黑体</vt:lpstr>
      <vt:lpstr>等线 Light</vt:lpstr>
      <vt:lpstr>楷体</vt:lpstr>
      <vt:lpstr>楷体_GB2312</vt:lpstr>
      <vt:lpstr>微软雅黑</vt:lpstr>
      <vt:lpstr>Arial Unicode MS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状元成才路</dc:title>
  <dc:creator>状元成才路</dc:creator>
  <cp:lastModifiedBy>唐唐唐小糖1</cp:lastModifiedBy>
  <cp:revision>153</cp:revision>
  <dcterms:created xsi:type="dcterms:W3CDTF">2018-08-15T05:40:00Z</dcterms:created>
  <dcterms:modified xsi:type="dcterms:W3CDTF">2026-02-28T06:59:21Z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2052-12.1.0.25225</vt:lpwstr>
  </property>
  <property fmtid="{D5CDD505-2E9C-101B-9397-08002B2CF9AE}" pid="3" name="ICV">
    <vt:lpwstr>BBF411A37F4944A6A86B4782F074FCAF_12</vt:lpwstr>
  </property>
</Properties>
</file>