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96" r:id="rId5"/>
    <p:sldId id="298" r:id="rId6"/>
    <p:sldId id="300" r:id="rId7"/>
    <p:sldId id="350" r:id="rId8"/>
    <p:sldId id="302" r:id="rId9"/>
    <p:sldId id="345" r:id="rId10"/>
    <p:sldId id="351" r:id="rId11"/>
    <p:sldId id="348" r:id="rId12"/>
    <p:sldId id="362" r:id="rId13"/>
    <p:sldId id="363" r:id="rId14"/>
    <p:sldId id="312" r:id="rId15"/>
    <p:sldId id="346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orient="horz" pos="777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15" userDrawn="1">
          <p15:clr>
            <a:srgbClr val="A4A3A4"/>
          </p15:clr>
        </p15:guide>
        <p15:guide id="7" pos="2207" userDrawn="1">
          <p15:clr>
            <a:srgbClr val="A4A3A4"/>
          </p15:clr>
        </p15:guide>
        <p15:guide id="8" pos="55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C"/>
    <a:srgbClr val="3E6BB3"/>
    <a:srgbClr val="6BA8D9"/>
    <a:srgbClr val="4A9438"/>
    <a:srgbClr val="5DB947"/>
    <a:srgbClr val="7FC86E"/>
    <a:srgbClr val="FFFFFF"/>
    <a:srgbClr val="FFF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3" autoAdjust="0"/>
    <p:restoredTop sz="94660" autoAdjust="0"/>
  </p:normalViewPr>
  <p:slideViewPr>
    <p:cSldViewPr snapToGrid="0" showGuides="1">
      <p:cViewPr varScale="1">
        <p:scale>
          <a:sx n="62" d="100"/>
          <a:sy n="62" d="100"/>
        </p:scale>
        <p:origin x="108" y="1194"/>
      </p:cViewPr>
      <p:guideLst>
        <p:guide orient="horz" pos="3952"/>
        <p:guide orient="horz" pos="2137"/>
        <p:guide orient="horz" pos="777"/>
        <p:guide pos="3840"/>
        <p:guide pos="665"/>
        <p:guide pos="7015"/>
        <p:guide pos="2207"/>
        <p:guide pos="55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2898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090B5FF-77F1-4D79-B42D-D7474873C9F7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9A87B48F-F246-476E-9C16-17FB6E0496A8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DD70F56-CD12-4D4E-A3A2-5FEDA81BF2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9115DD-A24A-4A65-A282-B2F01AA5204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F5F1C3E-8547-467E-88A3-5409ABFDEC2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563563"/>
            <a:ext cx="12192000" cy="57769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2704CEE6-D7EF-404D-97B5-0EA6DF542F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3189719" y="1732826"/>
            <a:ext cx="588962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一位数除三位数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（商是三位数）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1"/>
          <p:cNvGrpSpPr/>
          <p:nvPr/>
        </p:nvGrpSpPr>
        <p:grpSpPr bwMode="auto">
          <a:xfrm>
            <a:off x="4876800" y="4503200"/>
            <a:ext cx="2574925" cy="420687"/>
            <a:chOff x="242380" y="196184"/>
            <a:chExt cx="2575081" cy="421341"/>
          </a:xfrm>
        </p:grpSpPr>
        <p:sp>
          <p:nvSpPr>
            <p:cNvPr id="13" name="矩形 12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8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9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20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1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2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3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4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95250" y="6445250"/>
            <a:ext cx="89535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294938" y="5062538"/>
            <a:ext cx="896937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87514" y="555204"/>
            <a:ext cx="1008062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列竖式计算下面各题，并验算。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694879" y="1218847"/>
            <a:ext cx="11469328" cy="81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896÷8=	                  516÷3=                    936÷4=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334890" y="2700758"/>
            <a:ext cx="1830387" cy="2416175"/>
            <a:chOff x="2519362" y="1558091"/>
            <a:chExt cx="1829846" cy="2415002"/>
          </a:xfrm>
        </p:grpSpPr>
        <p:grpSp>
          <p:nvGrpSpPr>
            <p:cNvPr id="5" name="组合 5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7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1 1 2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8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8 9 6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2855869" y="3847979"/>
                <a:ext cx="168860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29046" y="2049883"/>
            <a:ext cx="2005844" cy="4252913"/>
            <a:chOff x="602418" y="944017"/>
            <a:chExt cx="2005844" cy="4251780"/>
          </a:xfrm>
        </p:grpSpPr>
        <p:grpSp>
          <p:nvGrpSpPr>
            <p:cNvPr id="10" name="组合 8"/>
            <p:cNvGrpSpPr/>
            <p:nvPr/>
          </p:nvGrpSpPr>
          <p:grpSpPr bwMode="auto">
            <a:xfrm>
              <a:off x="602418" y="1453051"/>
              <a:ext cx="2005844" cy="670692"/>
              <a:chOff x="861543" y="1496224"/>
              <a:chExt cx="2005936" cy="671846"/>
            </a:xfrm>
          </p:grpSpPr>
          <p:pic>
            <p:nvPicPr>
              <p:cNvPr id="25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73"/>
                <a:ext cx="1338890" cy="6473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8  9  6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TextBox 22"/>
              <p:cNvSpPr txBox="1">
                <a:spLocks noChangeArrowheads="1"/>
              </p:cNvSpPr>
              <p:nvPr/>
            </p:nvSpPr>
            <p:spPr bwMode="auto">
              <a:xfrm>
                <a:off x="861543" y="1496224"/>
                <a:ext cx="415517" cy="6473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1" name="TextBox 27"/>
            <p:cNvSpPr txBox="1">
              <a:spLocks noChangeArrowheads="1"/>
            </p:cNvSpPr>
            <p:nvPr/>
          </p:nvSpPr>
          <p:spPr bwMode="auto">
            <a:xfrm>
              <a:off x="1125537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" name="TextBox 28"/>
            <p:cNvSpPr txBox="1">
              <a:spLocks noChangeArrowheads="1"/>
            </p:cNvSpPr>
            <p:nvPr/>
          </p:nvSpPr>
          <p:spPr bwMode="auto">
            <a:xfrm>
              <a:off x="1104899" y="1937870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17562" y="2480308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30"/>
            <p:cNvSpPr txBox="1">
              <a:spLocks noChangeArrowheads="1"/>
            </p:cNvSpPr>
            <p:nvPr/>
          </p:nvSpPr>
          <p:spPr bwMode="auto">
            <a:xfrm>
              <a:off x="1493837" y="3488979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TextBox 31"/>
            <p:cNvSpPr txBox="1">
              <a:spLocks noChangeArrowheads="1"/>
            </p:cNvSpPr>
            <p:nvPr/>
          </p:nvSpPr>
          <p:spPr bwMode="auto">
            <a:xfrm>
              <a:off x="2033343" y="949821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17562" y="349603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33"/>
            <p:cNvSpPr txBox="1">
              <a:spLocks noChangeArrowheads="1"/>
            </p:cNvSpPr>
            <p:nvPr/>
          </p:nvSpPr>
          <p:spPr bwMode="auto">
            <a:xfrm>
              <a:off x="1925637" y="3498504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" name="TextBox 34"/>
            <p:cNvSpPr txBox="1">
              <a:spLocks noChangeArrowheads="1"/>
            </p:cNvSpPr>
            <p:nvPr/>
          </p:nvSpPr>
          <p:spPr bwMode="auto">
            <a:xfrm>
              <a:off x="1574008" y="944017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TextBox 55"/>
            <p:cNvSpPr txBox="1">
              <a:spLocks noChangeArrowheads="1"/>
            </p:cNvSpPr>
            <p:nvPr/>
          </p:nvSpPr>
          <p:spPr bwMode="auto">
            <a:xfrm>
              <a:off x="1517649" y="2477662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" name="TextBox 56"/>
            <p:cNvSpPr txBox="1">
              <a:spLocks noChangeArrowheads="1"/>
            </p:cNvSpPr>
            <p:nvPr/>
          </p:nvSpPr>
          <p:spPr bwMode="auto">
            <a:xfrm>
              <a:off x="1512887" y="2933310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TextBox 57"/>
            <p:cNvSpPr txBox="1">
              <a:spLocks noChangeArrowheads="1"/>
            </p:cNvSpPr>
            <p:nvPr/>
          </p:nvSpPr>
          <p:spPr bwMode="auto">
            <a:xfrm>
              <a:off x="1493837" y="3965812"/>
              <a:ext cx="825867" cy="646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1  6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817562" y="454827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59"/>
            <p:cNvSpPr txBox="1">
              <a:spLocks noChangeArrowheads="1"/>
            </p:cNvSpPr>
            <p:nvPr/>
          </p:nvSpPr>
          <p:spPr bwMode="auto">
            <a:xfrm>
              <a:off x="1893887" y="454951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6267698" y="2728407"/>
            <a:ext cx="1830387" cy="2416175"/>
            <a:chOff x="2519362" y="1558091"/>
            <a:chExt cx="1829846" cy="2415002"/>
          </a:xfrm>
        </p:grpSpPr>
        <p:grpSp>
          <p:nvGrpSpPr>
            <p:cNvPr id="29" name="组合 5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31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1 7 2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3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5 1 6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855869" y="3847979"/>
                <a:ext cx="168860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254920" y="2077532"/>
            <a:ext cx="2012779" cy="4252913"/>
            <a:chOff x="595484" y="944017"/>
            <a:chExt cx="2012779" cy="4251780"/>
          </a:xfrm>
        </p:grpSpPr>
        <p:grpSp>
          <p:nvGrpSpPr>
            <p:cNvPr id="34" name="组合 8"/>
            <p:cNvGrpSpPr/>
            <p:nvPr/>
          </p:nvGrpSpPr>
          <p:grpSpPr bwMode="auto">
            <a:xfrm>
              <a:off x="595484" y="1471203"/>
              <a:ext cx="2012779" cy="652412"/>
              <a:chOff x="854608" y="1514409"/>
              <a:chExt cx="2012871" cy="653535"/>
            </a:xfrm>
          </p:grpSpPr>
          <p:pic>
            <p:nvPicPr>
              <p:cNvPr id="49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73"/>
                <a:ext cx="1338890" cy="6472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5  1  6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TextBox 22"/>
              <p:cNvSpPr txBox="1">
                <a:spLocks noChangeArrowheads="1"/>
              </p:cNvSpPr>
              <p:nvPr/>
            </p:nvSpPr>
            <p:spPr bwMode="auto">
              <a:xfrm>
                <a:off x="854608" y="1514409"/>
                <a:ext cx="415517" cy="6472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5" name="TextBox 27"/>
            <p:cNvSpPr txBox="1">
              <a:spLocks noChangeArrowheads="1"/>
            </p:cNvSpPr>
            <p:nvPr/>
          </p:nvSpPr>
          <p:spPr bwMode="auto">
            <a:xfrm>
              <a:off x="1125537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6" name="TextBox 28"/>
            <p:cNvSpPr txBox="1">
              <a:spLocks noChangeArrowheads="1"/>
            </p:cNvSpPr>
            <p:nvPr/>
          </p:nvSpPr>
          <p:spPr bwMode="auto">
            <a:xfrm>
              <a:off x="1104899" y="1937870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17562" y="2480308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1"/>
            <p:cNvSpPr txBox="1">
              <a:spLocks noChangeArrowheads="1"/>
            </p:cNvSpPr>
            <p:nvPr/>
          </p:nvSpPr>
          <p:spPr bwMode="auto">
            <a:xfrm>
              <a:off x="2033343" y="949821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17562" y="349603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33"/>
            <p:cNvSpPr txBox="1">
              <a:spLocks noChangeArrowheads="1"/>
            </p:cNvSpPr>
            <p:nvPr/>
          </p:nvSpPr>
          <p:spPr bwMode="auto">
            <a:xfrm>
              <a:off x="1925637" y="3498504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2" name="TextBox 34"/>
            <p:cNvSpPr txBox="1">
              <a:spLocks noChangeArrowheads="1"/>
            </p:cNvSpPr>
            <p:nvPr/>
          </p:nvSpPr>
          <p:spPr bwMode="auto">
            <a:xfrm>
              <a:off x="1574008" y="944017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3" name="TextBox 54"/>
            <p:cNvSpPr txBox="1">
              <a:spLocks noChangeArrowheads="1"/>
            </p:cNvSpPr>
            <p:nvPr/>
          </p:nvSpPr>
          <p:spPr bwMode="auto">
            <a:xfrm>
              <a:off x="1104899" y="2480837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4" name="TextBox 55"/>
            <p:cNvSpPr txBox="1">
              <a:spLocks noChangeArrowheads="1"/>
            </p:cNvSpPr>
            <p:nvPr/>
          </p:nvSpPr>
          <p:spPr bwMode="auto">
            <a:xfrm>
              <a:off x="1517649" y="2477662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6" name="TextBox 57"/>
            <p:cNvSpPr txBox="1">
              <a:spLocks noChangeArrowheads="1"/>
            </p:cNvSpPr>
            <p:nvPr/>
          </p:nvSpPr>
          <p:spPr bwMode="auto">
            <a:xfrm>
              <a:off x="1893887" y="3958180"/>
              <a:ext cx="402674" cy="646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17562" y="454827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59"/>
            <p:cNvSpPr txBox="1">
              <a:spLocks noChangeArrowheads="1"/>
            </p:cNvSpPr>
            <p:nvPr/>
          </p:nvSpPr>
          <p:spPr bwMode="auto">
            <a:xfrm>
              <a:off x="1893887" y="454951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6" name="TextBox 54"/>
            <p:cNvSpPr txBox="1">
              <a:spLocks noChangeArrowheads="1"/>
            </p:cNvSpPr>
            <p:nvPr/>
          </p:nvSpPr>
          <p:spPr bwMode="auto">
            <a:xfrm>
              <a:off x="1104083" y="2919222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7" name="TextBox 55"/>
            <p:cNvSpPr txBox="1">
              <a:spLocks noChangeArrowheads="1"/>
            </p:cNvSpPr>
            <p:nvPr/>
          </p:nvSpPr>
          <p:spPr bwMode="auto">
            <a:xfrm>
              <a:off x="1516833" y="291604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10136351" y="2700758"/>
            <a:ext cx="1830387" cy="2416175"/>
            <a:chOff x="2519362" y="1558091"/>
            <a:chExt cx="1829846" cy="2415002"/>
          </a:xfrm>
        </p:grpSpPr>
        <p:grpSp>
          <p:nvGrpSpPr>
            <p:cNvPr id="53" name="组合 5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55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2 3 4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9 3 6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2855869" y="3847979"/>
                <a:ext cx="168860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8122383" y="2049883"/>
            <a:ext cx="2013969" cy="4252913"/>
            <a:chOff x="594294" y="944017"/>
            <a:chExt cx="2013969" cy="4251780"/>
          </a:xfrm>
        </p:grpSpPr>
        <p:grpSp>
          <p:nvGrpSpPr>
            <p:cNvPr id="58" name="组合 8"/>
            <p:cNvGrpSpPr/>
            <p:nvPr/>
          </p:nvGrpSpPr>
          <p:grpSpPr bwMode="auto">
            <a:xfrm>
              <a:off x="594294" y="1458852"/>
              <a:ext cx="2013969" cy="664764"/>
              <a:chOff x="853418" y="1502036"/>
              <a:chExt cx="2014061" cy="665908"/>
            </a:xfrm>
          </p:grpSpPr>
          <p:pic>
            <p:nvPicPr>
              <p:cNvPr id="73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4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73"/>
                <a:ext cx="1338890" cy="6472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9  3  6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TextBox 22"/>
              <p:cNvSpPr txBox="1">
                <a:spLocks noChangeArrowheads="1"/>
              </p:cNvSpPr>
              <p:nvPr/>
            </p:nvSpPr>
            <p:spPr bwMode="auto">
              <a:xfrm>
                <a:off x="853418" y="1502036"/>
                <a:ext cx="415517" cy="6472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" name="TextBox 27"/>
            <p:cNvSpPr txBox="1">
              <a:spLocks noChangeArrowheads="1"/>
            </p:cNvSpPr>
            <p:nvPr/>
          </p:nvSpPr>
          <p:spPr bwMode="auto">
            <a:xfrm>
              <a:off x="1125537" y="944017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0" name="TextBox 28"/>
            <p:cNvSpPr txBox="1">
              <a:spLocks noChangeArrowheads="1"/>
            </p:cNvSpPr>
            <p:nvPr/>
          </p:nvSpPr>
          <p:spPr bwMode="auto">
            <a:xfrm>
              <a:off x="1104899" y="1937870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817562" y="2480308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30"/>
            <p:cNvSpPr txBox="1">
              <a:spLocks noChangeArrowheads="1"/>
            </p:cNvSpPr>
            <p:nvPr/>
          </p:nvSpPr>
          <p:spPr bwMode="auto">
            <a:xfrm>
              <a:off x="1493837" y="3488979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" name="TextBox 31"/>
            <p:cNvSpPr txBox="1">
              <a:spLocks noChangeArrowheads="1"/>
            </p:cNvSpPr>
            <p:nvPr/>
          </p:nvSpPr>
          <p:spPr bwMode="auto">
            <a:xfrm>
              <a:off x="2033343" y="949821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817562" y="349603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33"/>
            <p:cNvSpPr txBox="1">
              <a:spLocks noChangeArrowheads="1"/>
            </p:cNvSpPr>
            <p:nvPr/>
          </p:nvSpPr>
          <p:spPr bwMode="auto">
            <a:xfrm>
              <a:off x="1925637" y="3498504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6" name="TextBox 34"/>
            <p:cNvSpPr txBox="1">
              <a:spLocks noChangeArrowheads="1"/>
            </p:cNvSpPr>
            <p:nvPr/>
          </p:nvSpPr>
          <p:spPr bwMode="auto">
            <a:xfrm>
              <a:off x="1574008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7" name="TextBox 54"/>
            <p:cNvSpPr txBox="1">
              <a:spLocks noChangeArrowheads="1"/>
            </p:cNvSpPr>
            <p:nvPr/>
          </p:nvSpPr>
          <p:spPr bwMode="auto">
            <a:xfrm>
              <a:off x="1104899" y="2427584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" name="TextBox 55"/>
            <p:cNvSpPr txBox="1">
              <a:spLocks noChangeArrowheads="1"/>
            </p:cNvSpPr>
            <p:nvPr/>
          </p:nvSpPr>
          <p:spPr bwMode="auto">
            <a:xfrm>
              <a:off x="1517649" y="2424409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0" name="TextBox 57"/>
            <p:cNvSpPr txBox="1">
              <a:spLocks noChangeArrowheads="1"/>
            </p:cNvSpPr>
            <p:nvPr/>
          </p:nvSpPr>
          <p:spPr bwMode="auto">
            <a:xfrm>
              <a:off x="1493837" y="3965812"/>
              <a:ext cx="825867" cy="646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1  6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817562" y="454827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59"/>
            <p:cNvSpPr txBox="1">
              <a:spLocks noChangeArrowheads="1"/>
            </p:cNvSpPr>
            <p:nvPr/>
          </p:nvSpPr>
          <p:spPr bwMode="auto">
            <a:xfrm>
              <a:off x="1893887" y="454951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8" name="TextBox 54"/>
            <p:cNvSpPr txBox="1">
              <a:spLocks noChangeArrowheads="1"/>
            </p:cNvSpPr>
            <p:nvPr/>
          </p:nvSpPr>
          <p:spPr bwMode="auto">
            <a:xfrm>
              <a:off x="1097389" y="290690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9" name="TextBox 55"/>
            <p:cNvSpPr txBox="1">
              <a:spLocks noChangeArrowheads="1"/>
            </p:cNvSpPr>
            <p:nvPr/>
          </p:nvSpPr>
          <p:spPr bwMode="auto">
            <a:xfrm>
              <a:off x="1510139" y="2903732"/>
              <a:ext cx="415498" cy="6461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0" name="文本框 79"/>
          <p:cNvSpPr txBox="1">
            <a:spLocks noChangeArrowheads="1"/>
          </p:cNvSpPr>
          <p:nvPr/>
        </p:nvSpPr>
        <p:spPr bwMode="auto">
          <a:xfrm>
            <a:off x="2334890" y="1258922"/>
            <a:ext cx="16700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" name="文本框 80"/>
          <p:cNvSpPr txBox="1">
            <a:spLocks noChangeArrowheads="1"/>
          </p:cNvSpPr>
          <p:nvPr/>
        </p:nvSpPr>
        <p:spPr bwMode="auto">
          <a:xfrm>
            <a:off x="6217735" y="1279958"/>
            <a:ext cx="16700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10228587" y="1279958"/>
            <a:ext cx="16700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6465" y="1032388"/>
            <a:ext cx="10117393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王老师带了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元去买跳绳，每根跳绳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元，一共可以买多少根跳绳？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8610" y="2894121"/>
            <a:ext cx="370198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÷6=126(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0866" y="3856569"/>
            <a:ext cx="6764784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答：一共可以买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根跳绳。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22531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2850" y="4078736"/>
            <a:ext cx="1799717" cy="219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4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6" name="文本框 9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1055688" y="1233488"/>
            <a:ext cx="5299075" cy="741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小猴吃桃。（连一连）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3555" name="图片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188" y="2451100"/>
            <a:ext cx="10715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连接符 6"/>
          <p:cNvCxnSpPr/>
          <p:nvPr/>
        </p:nvCxnSpPr>
        <p:spPr>
          <a:xfrm>
            <a:off x="2211388" y="3241675"/>
            <a:ext cx="1770062" cy="93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24350" y="3241675"/>
            <a:ext cx="1771650" cy="93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66900" y="3241675"/>
            <a:ext cx="4349750" cy="93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553450" y="3241675"/>
            <a:ext cx="1771650" cy="93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345488" y="3241675"/>
            <a:ext cx="2230437" cy="93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1" name="文本框 9"/>
          <p:cNvSpPr txBox="1">
            <a:spLocks noChangeArrowheads="1"/>
          </p:cNvSpPr>
          <p:nvPr/>
        </p:nvSpPr>
        <p:spPr bwMode="auto">
          <a:xfrm>
            <a:off x="4460875" y="484188"/>
            <a:ext cx="37877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▶ 作业设计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AutoShape 27"/>
          <p:cNvSpPr>
            <a:spLocks noChangeArrowheads="1"/>
          </p:cNvSpPr>
          <p:nvPr/>
        </p:nvSpPr>
        <p:spPr bwMode="auto">
          <a:xfrm>
            <a:off x="944309" y="5275613"/>
            <a:ext cx="8955257" cy="67310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noFill/>
            <a:miter lim="800000"/>
          </a:ln>
        </p:spPr>
        <p:txBody>
          <a:bodyPr/>
          <a:lstStyle/>
          <a:p>
            <a:pPr algn="just" eaLnBrk="1" hangingPunct="1"/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369÷3=                               492÷4=</a:t>
            </a: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9746349" y="2392137"/>
            <a:ext cx="1533525" cy="2179638"/>
            <a:chOff x="7265752" y="3886268"/>
            <a:chExt cx="1533525" cy="2181046"/>
          </a:xfrm>
        </p:grpSpPr>
        <p:sp>
          <p:nvSpPr>
            <p:cNvPr id="9262" name="文本框 68"/>
            <p:cNvSpPr txBox="1">
              <a:spLocks noChangeArrowheads="1"/>
            </p:cNvSpPr>
            <p:nvPr/>
          </p:nvSpPr>
          <p:spPr bwMode="auto">
            <a:xfrm>
              <a:off x="7265752" y="3886268"/>
              <a:ext cx="1533525" cy="21810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2 3</a:t>
              </a:r>
              <a:endParaRPr lang="en-US" altLang="zh-CN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just" eaLnBrk="1" hangingPunct="1"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×   4</a:t>
              </a:r>
              <a:endParaRPr lang="en-US" altLang="zh-CN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just" eaLnBrk="1" hangingPunct="1"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9 2</a:t>
              </a:r>
              <a:r>
                <a:rPr lang="en-US" altLang="zh-CN" sz="3600" b="1" u="sng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endParaRPr lang="zh-CN" altLang="en-US" sz="3600" b="1" u="sng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7410214" y="5329144"/>
              <a:ext cx="1235489" cy="74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19" name="TextBox 18"/>
          <p:cNvSpPr txBox="1">
            <a:spLocks noChangeArrowheads="1"/>
          </p:cNvSpPr>
          <p:nvPr/>
        </p:nvSpPr>
        <p:spPr bwMode="auto">
          <a:xfrm>
            <a:off x="615380" y="721950"/>
            <a:ext cx="3394869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计算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并验算。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0" name="文本框 1"/>
          <p:cNvSpPr txBox="1">
            <a:spLocks noChangeArrowheads="1"/>
          </p:cNvSpPr>
          <p:nvPr/>
        </p:nvSpPr>
        <p:spPr bwMode="auto">
          <a:xfrm>
            <a:off x="1320609" y="1442539"/>
            <a:ext cx="19415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69÷3=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1" name="文本框 24"/>
          <p:cNvSpPr txBox="1">
            <a:spLocks noChangeArrowheads="1"/>
          </p:cNvSpPr>
          <p:nvPr/>
        </p:nvSpPr>
        <p:spPr bwMode="auto">
          <a:xfrm>
            <a:off x="7081939" y="1419078"/>
            <a:ext cx="1939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92÷4=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492385" y="1963269"/>
            <a:ext cx="1863725" cy="3095814"/>
            <a:chOff x="1628775" y="3132138"/>
            <a:chExt cx="1863725" cy="3095899"/>
          </a:xfrm>
        </p:grpSpPr>
        <p:pic>
          <p:nvPicPr>
            <p:cNvPr id="9254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958181" y="3713957"/>
              <a:ext cx="1425575" cy="66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55" name="Text Box 11"/>
            <p:cNvSpPr txBox="1">
              <a:spLocks noChangeArrowheads="1"/>
            </p:cNvSpPr>
            <p:nvPr/>
          </p:nvSpPr>
          <p:spPr bwMode="auto">
            <a:xfrm>
              <a:off x="2281238" y="4184650"/>
              <a:ext cx="1211262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6   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56" name="Line 12"/>
            <p:cNvSpPr>
              <a:spLocks noChangeShapeType="1"/>
            </p:cNvSpPr>
            <p:nvPr/>
          </p:nvSpPr>
          <p:spPr bwMode="auto">
            <a:xfrm>
              <a:off x="2138363" y="4765675"/>
              <a:ext cx="12239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Text Box 13"/>
            <p:cNvSpPr txBox="1">
              <a:spLocks noChangeArrowheads="1"/>
            </p:cNvSpPr>
            <p:nvPr/>
          </p:nvSpPr>
          <p:spPr bwMode="auto">
            <a:xfrm>
              <a:off x="2758422" y="4654999"/>
              <a:ext cx="54787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58" name="Text Box 21"/>
            <p:cNvSpPr txBox="1">
              <a:spLocks noChangeArrowheads="1"/>
            </p:cNvSpPr>
            <p:nvPr/>
          </p:nvSpPr>
          <p:spPr bwMode="auto">
            <a:xfrm>
              <a:off x="2281238" y="3676601"/>
              <a:ext cx="412590" cy="6485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Arial Unicode MS" panose="020B0604020202020204" pitchFamily="34" charset="-122"/>
                </a:rPr>
                <a:t>6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  <p:sp>
          <p:nvSpPr>
            <p:cNvPr id="9259" name="Text Box 41"/>
            <p:cNvSpPr txBox="1">
              <a:spLocks noChangeArrowheads="1"/>
            </p:cNvSpPr>
            <p:nvPr/>
          </p:nvSpPr>
          <p:spPr bwMode="auto">
            <a:xfrm>
              <a:off x="2814638" y="3676601"/>
              <a:ext cx="522462" cy="6485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Arial Unicode MS" panose="020B0604020202020204" pitchFamily="34" charset="-122"/>
                </a:rPr>
                <a:t>9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  <p:sp>
          <p:nvSpPr>
            <p:cNvPr id="9260" name="Text Box 9"/>
            <p:cNvSpPr txBox="1">
              <a:spLocks noChangeArrowheads="1"/>
            </p:cNvSpPr>
            <p:nvPr/>
          </p:nvSpPr>
          <p:spPr bwMode="auto">
            <a:xfrm>
              <a:off x="1628775" y="3676650"/>
              <a:ext cx="415498" cy="646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61" name="Text Box 9"/>
            <p:cNvSpPr txBox="1">
              <a:spLocks noChangeArrowheads="1"/>
            </p:cNvSpPr>
            <p:nvPr/>
          </p:nvSpPr>
          <p:spPr bwMode="auto">
            <a:xfrm>
              <a:off x="2814638" y="3132138"/>
              <a:ext cx="415498" cy="646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" name="Text Box 9"/>
            <p:cNvSpPr txBox="1">
              <a:spLocks noChangeArrowheads="1"/>
            </p:cNvSpPr>
            <p:nvPr/>
          </p:nvSpPr>
          <p:spPr bwMode="auto">
            <a:xfrm>
              <a:off x="2298486" y="3147001"/>
              <a:ext cx="415498" cy="6463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" name="Text Box 13"/>
            <p:cNvSpPr txBox="1">
              <a:spLocks noChangeArrowheads="1"/>
            </p:cNvSpPr>
            <p:nvPr/>
          </p:nvSpPr>
          <p:spPr bwMode="auto">
            <a:xfrm>
              <a:off x="2728655" y="5067947"/>
              <a:ext cx="54787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9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Line 12"/>
            <p:cNvSpPr>
              <a:spLocks noChangeShapeType="1"/>
            </p:cNvSpPr>
            <p:nvPr/>
          </p:nvSpPr>
          <p:spPr bwMode="auto">
            <a:xfrm>
              <a:off x="2081847" y="5651005"/>
              <a:ext cx="12239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2746117" y="5581706"/>
              <a:ext cx="54787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0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6" name="组合 5"/>
          <p:cNvGrpSpPr/>
          <p:nvPr/>
        </p:nvGrpSpPr>
        <p:grpSpPr bwMode="auto">
          <a:xfrm>
            <a:off x="7169915" y="1955836"/>
            <a:ext cx="1747837" cy="3211512"/>
            <a:chOff x="5473700" y="3138488"/>
            <a:chExt cx="1748631" cy="3210291"/>
          </a:xfrm>
        </p:grpSpPr>
        <p:pic>
          <p:nvPicPr>
            <p:cNvPr id="9239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796756" y="3713957"/>
              <a:ext cx="1425575" cy="66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0" name="Text Box 4"/>
            <p:cNvSpPr txBox="1">
              <a:spLocks noChangeArrowheads="1"/>
            </p:cNvSpPr>
            <p:nvPr/>
          </p:nvSpPr>
          <p:spPr bwMode="auto">
            <a:xfrm>
              <a:off x="6621983" y="3138488"/>
              <a:ext cx="415687" cy="646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1" name="Text Box 6"/>
            <p:cNvSpPr txBox="1">
              <a:spLocks noChangeArrowheads="1"/>
            </p:cNvSpPr>
            <p:nvPr/>
          </p:nvSpPr>
          <p:spPr bwMode="auto">
            <a:xfrm>
              <a:off x="6150282" y="4184698"/>
              <a:ext cx="415687" cy="646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8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2" name="Line 7"/>
            <p:cNvSpPr>
              <a:spLocks noChangeShapeType="1"/>
            </p:cNvSpPr>
            <p:nvPr/>
          </p:nvSpPr>
          <p:spPr bwMode="auto">
            <a:xfrm>
              <a:off x="5940637" y="4765750"/>
              <a:ext cx="122293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Text Box 8"/>
            <p:cNvSpPr txBox="1">
              <a:spLocks noChangeArrowheads="1"/>
            </p:cNvSpPr>
            <p:nvPr/>
          </p:nvSpPr>
          <p:spPr bwMode="auto">
            <a:xfrm>
              <a:off x="6621983" y="4732411"/>
              <a:ext cx="543172" cy="6461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4" name="Text Box 9"/>
            <p:cNvSpPr txBox="1">
              <a:spLocks noChangeArrowheads="1"/>
            </p:cNvSpPr>
            <p:nvPr/>
          </p:nvSpPr>
          <p:spPr bwMode="auto">
            <a:xfrm>
              <a:off x="5473700" y="3679850"/>
              <a:ext cx="441525" cy="6461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5" name="Text Box 4"/>
            <p:cNvSpPr txBox="1">
              <a:spLocks noChangeArrowheads="1"/>
            </p:cNvSpPr>
            <p:nvPr/>
          </p:nvSpPr>
          <p:spPr bwMode="auto">
            <a:xfrm>
              <a:off x="6150282" y="3138488"/>
              <a:ext cx="415687" cy="646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46" name="Text Box 8"/>
            <p:cNvSpPr txBox="1">
              <a:spLocks noChangeArrowheads="1"/>
            </p:cNvSpPr>
            <p:nvPr/>
          </p:nvSpPr>
          <p:spPr bwMode="auto">
            <a:xfrm>
              <a:off x="6150282" y="4732411"/>
              <a:ext cx="415687" cy="6460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9247" name="组合 21"/>
            <p:cNvGrpSpPr/>
            <p:nvPr/>
          </p:nvGrpSpPr>
          <p:grpSpPr bwMode="auto">
            <a:xfrm>
              <a:off x="6150282" y="5165820"/>
              <a:ext cx="1014873" cy="646143"/>
              <a:chOff x="1786286" y="4000202"/>
              <a:chExt cx="1014065" cy="646790"/>
            </a:xfrm>
          </p:grpSpPr>
          <p:sp>
            <p:nvSpPr>
              <p:cNvPr id="9252" name="Text Box 8"/>
              <p:cNvSpPr txBox="1">
                <a:spLocks noChangeArrowheads="1"/>
              </p:cNvSpPr>
              <p:nvPr/>
            </p:nvSpPr>
            <p:spPr bwMode="auto">
              <a:xfrm>
                <a:off x="2240156" y="4000202"/>
                <a:ext cx="560195" cy="6467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endParaRPr lang="zh-CN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253" name="Text Box 8"/>
              <p:cNvSpPr txBox="1">
                <a:spLocks noChangeArrowheads="1"/>
              </p:cNvSpPr>
              <p:nvPr/>
            </p:nvSpPr>
            <p:spPr bwMode="auto">
              <a:xfrm>
                <a:off x="1786286" y="4000202"/>
                <a:ext cx="415356" cy="6467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</a:t>
                </a:r>
                <a:endParaRPr lang="zh-CN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248" name="Line 7"/>
            <p:cNvSpPr>
              <a:spLocks noChangeShapeType="1"/>
            </p:cNvSpPr>
            <p:nvPr/>
          </p:nvSpPr>
          <p:spPr bwMode="auto">
            <a:xfrm>
              <a:off x="5940637" y="5761159"/>
              <a:ext cx="122293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Text Box 8"/>
            <p:cNvSpPr txBox="1">
              <a:spLocks noChangeArrowheads="1"/>
            </p:cNvSpPr>
            <p:nvPr/>
          </p:nvSpPr>
          <p:spPr bwMode="auto">
            <a:xfrm>
              <a:off x="6621983" y="5702418"/>
              <a:ext cx="415687" cy="6463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0</a:t>
              </a:r>
              <a:endPara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50" name="Text Box 21"/>
            <p:cNvSpPr txBox="1">
              <a:spLocks noChangeArrowheads="1"/>
            </p:cNvSpPr>
            <p:nvPr/>
          </p:nvSpPr>
          <p:spPr bwMode="auto">
            <a:xfrm>
              <a:off x="6150282" y="3678263"/>
              <a:ext cx="412777" cy="6482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Arial Unicode MS" panose="020B0604020202020204" pitchFamily="34" charset="-122"/>
                </a:rPr>
                <a:t>9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  <p:sp>
          <p:nvSpPr>
            <p:cNvPr id="9251" name="Text Box 41"/>
            <p:cNvSpPr txBox="1">
              <a:spLocks noChangeArrowheads="1"/>
            </p:cNvSpPr>
            <p:nvPr/>
          </p:nvSpPr>
          <p:spPr bwMode="auto">
            <a:xfrm>
              <a:off x="6621463" y="3678339"/>
              <a:ext cx="522287" cy="6474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Arial Unicode MS" panose="020B0604020202020204" pitchFamily="34" charset="-122"/>
                </a:rPr>
                <a:t>2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46585" y="2610968"/>
            <a:ext cx="684213" cy="145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验算：</a:t>
            </a:r>
            <a:endParaRPr lang="zh-CN" altLang="en-US" sz="36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8998715" y="2609886"/>
            <a:ext cx="684212" cy="145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验算：</a:t>
            </a:r>
            <a:endParaRPr lang="zh-CN" altLang="en-US" sz="36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2835878" y="1356786"/>
            <a:ext cx="906462" cy="741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8601176" y="1329423"/>
            <a:ext cx="904875" cy="741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4" name="图形 73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9394" y="4686542"/>
            <a:ext cx="154940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 bwMode="auto">
          <a:xfrm>
            <a:off x="3130017" y="2382113"/>
            <a:ext cx="1735388" cy="2181046"/>
            <a:chOff x="3672124" y="3886268"/>
            <a:chExt cx="1465909" cy="2182455"/>
          </a:xfrm>
        </p:grpSpPr>
        <p:sp>
          <p:nvSpPr>
            <p:cNvPr id="9237" name="文本框 67"/>
            <p:cNvSpPr txBox="1">
              <a:spLocks noChangeArrowheads="1"/>
            </p:cNvSpPr>
            <p:nvPr/>
          </p:nvSpPr>
          <p:spPr bwMode="auto">
            <a:xfrm>
              <a:off x="3672124" y="3886268"/>
              <a:ext cx="1465909" cy="21824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2 3</a:t>
              </a:r>
              <a:endParaRPr lang="en-US" altLang="zh-CN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just" eaLnBrk="1" hangingPunct="1"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×   3</a:t>
              </a:r>
              <a:endParaRPr lang="en-US" altLang="zh-CN" sz="36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just" eaLnBrk="1" hangingPunct="1">
                <a:lnSpc>
                  <a:spcPct val="130000"/>
                </a:lnSpc>
              </a:pPr>
              <a:r>
                <a:rPr lang="en-US" altLang="zh-CN" sz="3600" b="1">
                  <a:solidFill>
                    <a:srgbClr val="0070C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6 9</a:t>
              </a:r>
              <a:endParaRPr lang="zh-CN" altLang="en-US" sz="3600" b="1" u="sng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672124" y="5336592"/>
              <a:ext cx="122555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4" name="图片 5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36" name="文本框 55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对话气泡: 圆角矩形 11"/>
          <p:cNvSpPr/>
          <p:nvPr/>
        </p:nvSpPr>
        <p:spPr>
          <a:xfrm>
            <a:off x="4718974" y="2788298"/>
            <a:ext cx="2297367" cy="1795250"/>
          </a:xfrm>
          <a:prstGeom prst="wedgeRoundRectCallout">
            <a:avLst>
              <a:gd name="adj1" fmla="val -33103"/>
              <a:gd name="adj2" fmla="val 62500"/>
              <a:gd name="adj3" fmla="val 16667"/>
            </a:avLst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观察与上面的除法有什么不同</a:t>
            </a:r>
            <a:r>
              <a:rPr lang="en-US" altLang="zh-CN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3" grpId="0"/>
      <p:bldP spid="70" grpId="0"/>
      <p:bldP spid="71" grpId="0"/>
      <p:bldP spid="72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95825" y="2599083"/>
            <a:ext cx="3367087" cy="741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256÷2= ____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3" name="图片 1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75" name="文本框 17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5846" y="1174750"/>
            <a:ext cx="10588285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在读书节活动中，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个年级的同学一共交了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篇读后感，平均每个年级交了多少篇？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5075" y="1174750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6461125" y="1968500"/>
            <a:ext cx="4932930" cy="1219994"/>
            <a:chOff x="4043362" y="876402"/>
            <a:chExt cx="4934199" cy="1219211"/>
          </a:xfrm>
        </p:grpSpPr>
        <p:pic>
          <p:nvPicPr>
            <p:cNvPr id="13348" name="Picture 1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060658" y="978297"/>
              <a:ext cx="916903" cy="1117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4043362" y="876402"/>
              <a:ext cx="3552151" cy="1142266"/>
            </a:xfrm>
            <a:prstGeom prst="wedgeRoundRectCallout">
              <a:avLst>
                <a:gd name="adj1" fmla="val 59363"/>
                <a:gd name="adj2" fmla="val -5224"/>
                <a:gd name="adj3" fmla="val 16667"/>
              </a:avLst>
            </a:prstGeom>
            <a:solidFill>
              <a:srgbClr val="FEFEFC"/>
            </a:solidFill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en-US" altLang="zh-CN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去除被除数的首位，够商</a:t>
              </a:r>
              <a:r>
                <a:rPr lang="en-US" altLang="zh-CN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1······</a:t>
              </a:r>
              <a:endParaRPr lang="en-US" altLang="zh-CN" sz="3200" b="1" noProof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028950" y="2419350"/>
            <a:ext cx="1843088" cy="649288"/>
            <a:chOff x="2819400" y="3487092"/>
            <a:chExt cx="1842839" cy="646940"/>
          </a:xfrm>
        </p:grpSpPr>
        <p:sp>
          <p:nvSpPr>
            <p:cNvPr id="13343" name="Text Box 9"/>
            <p:cNvSpPr txBox="1">
              <a:spLocks noChangeArrowheads="1"/>
            </p:cNvSpPr>
            <p:nvPr/>
          </p:nvSpPr>
          <p:spPr bwMode="auto">
            <a:xfrm>
              <a:off x="2819400" y="3488677"/>
              <a:ext cx="415442" cy="6447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Text Box 21"/>
            <p:cNvSpPr txBox="1">
              <a:spLocks noChangeArrowheads="1"/>
            </p:cNvSpPr>
            <p:nvPr/>
          </p:nvSpPr>
          <p:spPr bwMode="auto">
            <a:xfrm>
              <a:off x="3347966" y="3487092"/>
              <a:ext cx="412534" cy="646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  <p:sp>
          <p:nvSpPr>
            <p:cNvPr id="13345" name="Text Box 41"/>
            <p:cNvSpPr txBox="1">
              <a:spLocks noChangeArrowheads="1"/>
            </p:cNvSpPr>
            <p:nvPr/>
          </p:nvSpPr>
          <p:spPr bwMode="auto">
            <a:xfrm>
              <a:off x="3746375" y="3487092"/>
              <a:ext cx="522217" cy="646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  <p:sp>
          <p:nvSpPr>
            <p:cNvPr id="13346" name="Text Box 41"/>
            <p:cNvSpPr txBox="1">
              <a:spLocks noChangeArrowheads="1"/>
            </p:cNvSpPr>
            <p:nvPr/>
          </p:nvSpPr>
          <p:spPr bwMode="auto">
            <a:xfrm>
              <a:off x="4140022" y="3487092"/>
              <a:ext cx="522217" cy="6469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Arial Unicode MS" panose="020B0604020202020204" pitchFamily="34" charset="-122"/>
              </a:endParaRPr>
            </a:p>
          </p:txBody>
        </p:sp>
        <p:pic>
          <p:nvPicPr>
            <p:cNvPr id="13347" name="图片 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62065" y="3559323"/>
              <a:ext cx="1548035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3573463" y="19621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31"/>
          <p:cNvSpPr txBox="1">
            <a:spLocks noChangeArrowheads="1"/>
          </p:cNvSpPr>
          <p:nvPr/>
        </p:nvSpPr>
        <p:spPr bwMode="auto">
          <a:xfrm>
            <a:off x="3554413" y="28400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7" name="直接连接符 47"/>
          <p:cNvCxnSpPr>
            <a:cxnSpLocks noChangeShapeType="1"/>
          </p:cNvCxnSpPr>
          <p:nvPr/>
        </p:nvCxnSpPr>
        <p:spPr bwMode="auto">
          <a:xfrm>
            <a:off x="3514725" y="3424238"/>
            <a:ext cx="12366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</p:cxnSp>
      <p:grpSp>
        <p:nvGrpSpPr>
          <p:cNvPr id="18" name="Group 92"/>
          <p:cNvGrpSpPr/>
          <p:nvPr/>
        </p:nvGrpSpPr>
        <p:grpSpPr bwMode="auto">
          <a:xfrm>
            <a:off x="6834188" y="3265488"/>
            <a:ext cx="4832350" cy="1406524"/>
            <a:chOff x="2699" y="164"/>
            <a:chExt cx="3044" cy="886"/>
          </a:xfrm>
        </p:grpSpPr>
        <p:grpSp>
          <p:nvGrpSpPr>
            <p:cNvPr id="13339" name="Group 91"/>
            <p:cNvGrpSpPr/>
            <p:nvPr/>
          </p:nvGrpSpPr>
          <p:grpSpPr bwMode="auto">
            <a:xfrm>
              <a:off x="2699" y="164"/>
              <a:ext cx="2221" cy="814"/>
              <a:chOff x="2517" y="164"/>
              <a:chExt cx="2221" cy="814"/>
            </a:xfrm>
          </p:grpSpPr>
          <p:sp>
            <p:nvSpPr>
              <p:cNvPr id="21" name="AutoShape 27"/>
              <p:cNvSpPr>
                <a:spLocks noChangeArrowheads="1"/>
              </p:cNvSpPr>
              <p:nvPr/>
            </p:nvSpPr>
            <p:spPr bwMode="auto">
              <a:xfrm>
                <a:off x="2517" y="164"/>
                <a:ext cx="2221" cy="814"/>
              </a:xfrm>
              <a:prstGeom prst="wedgeRoundRectCallout">
                <a:avLst>
                  <a:gd name="adj1" fmla="val 55159"/>
                  <a:gd name="adj2" fmla="val 37225"/>
                  <a:gd name="adj3" fmla="val 16667"/>
                </a:avLst>
              </a:prstGeom>
              <a:solidFill>
                <a:srgbClr val="FEFEFC"/>
              </a:solidFill>
              <a:ln w="19050">
                <a:solidFill>
                  <a:srgbClr val="3399FF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1" fontAlgn="auto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3200" b="1" noProof="1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商应该是     </a:t>
                </a:r>
                <a:r>
                  <a:rPr lang="en-US" altLang="zh-CN" sz="3200" b="1" noProof="1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3200" b="1" noProof="1">
                    <a:solidFill>
                      <a:srgbClr val="1C1C1C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位数，</a:t>
                </a:r>
                <a:r>
                  <a:rPr lang="en-US" altLang="zh-CN" sz="3200" b="1" noProof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3200" b="1" noProof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写在百位上。</a:t>
                </a:r>
                <a:endParaRPr lang="en-US" altLang="zh-CN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342" name="直接连接符 47"/>
              <p:cNvCxnSpPr>
                <a:cxnSpLocks noChangeShapeType="1"/>
              </p:cNvCxnSpPr>
              <p:nvPr/>
            </p:nvCxnSpPr>
            <p:spPr bwMode="auto">
              <a:xfrm flipH="1">
                <a:off x="3674" y="498"/>
                <a:ext cx="3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</p:cxnSp>
        </p:grpSp>
        <p:pic>
          <p:nvPicPr>
            <p:cNvPr id="13340" name="Picture 9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119" y="198"/>
              <a:ext cx="624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8739188" y="3308350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43"/>
          <p:cNvSpPr txBox="1">
            <a:spLocks noChangeArrowheads="1"/>
          </p:cNvSpPr>
          <p:nvPr/>
        </p:nvSpPr>
        <p:spPr bwMode="auto">
          <a:xfrm>
            <a:off x="3935413" y="340518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44"/>
          <p:cNvSpPr txBox="1">
            <a:spLocks noChangeArrowheads="1"/>
          </p:cNvSpPr>
          <p:nvPr/>
        </p:nvSpPr>
        <p:spPr bwMode="auto">
          <a:xfrm>
            <a:off x="3967163" y="19621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45"/>
          <p:cNvSpPr txBox="1">
            <a:spLocks noChangeArrowheads="1"/>
          </p:cNvSpPr>
          <p:nvPr/>
        </p:nvSpPr>
        <p:spPr bwMode="auto">
          <a:xfrm>
            <a:off x="3922713" y="382746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7" name="直接连接符 47"/>
          <p:cNvCxnSpPr>
            <a:cxnSpLocks noChangeShapeType="1"/>
          </p:cNvCxnSpPr>
          <p:nvPr/>
        </p:nvCxnSpPr>
        <p:spPr bwMode="auto">
          <a:xfrm>
            <a:off x="3513138" y="4405313"/>
            <a:ext cx="12049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</p:cxnSp>
      <p:sp>
        <p:nvSpPr>
          <p:cNvPr id="28" name="TextBox 47"/>
          <p:cNvSpPr txBox="1">
            <a:spLocks noChangeArrowheads="1"/>
          </p:cNvSpPr>
          <p:nvPr/>
        </p:nvSpPr>
        <p:spPr bwMode="auto">
          <a:xfrm>
            <a:off x="3925888" y="4348163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48"/>
          <p:cNvSpPr txBox="1">
            <a:spLocks noChangeArrowheads="1"/>
          </p:cNvSpPr>
          <p:nvPr/>
        </p:nvSpPr>
        <p:spPr bwMode="auto">
          <a:xfrm>
            <a:off x="4333875" y="4348163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Box 51"/>
          <p:cNvSpPr txBox="1">
            <a:spLocks noChangeArrowheads="1"/>
          </p:cNvSpPr>
          <p:nvPr/>
        </p:nvSpPr>
        <p:spPr bwMode="auto">
          <a:xfrm>
            <a:off x="4360863" y="19621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2" name="直接连接符 47"/>
          <p:cNvCxnSpPr>
            <a:cxnSpLocks noChangeShapeType="1"/>
          </p:cNvCxnSpPr>
          <p:nvPr/>
        </p:nvCxnSpPr>
        <p:spPr bwMode="auto">
          <a:xfrm>
            <a:off x="3514725" y="5367338"/>
            <a:ext cx="12287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</p:cxnSp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4344988" y="533876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6565392" y="4942990"/>
            <a:ext cx="5077978" cy="1082114"/>
            <a:chOff x="3457918" y="3998122"/>
            <a:chExt cx="5078103" cy="1082595"/>
          </a:xfrm>
        </p:grpSpPr>
        <p:pic>
          <p:nvPicPr>
            <p:cNvPr id="13337" name="Picture 1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21882" y="3998122"/>
              <a:ext cx="1014139" cy="1082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3457918" y="4265804"/>
              <a:ext cx="3934937" cy="715075"/>
            </a:xfrm>
            <a:prstGeom prst="wedgeRoundRectCallout">
              <a:avLst>
                <a:gd name="adj1" fmla="val 58676"/>
                <a:gd name="adj2" fmla="val -4824"/>
                <a:gd name="adj3" fmla="val 16667"/>
              </a:avLst>
            </a:prstGeom>
            <a:solidFill>
              <a:srgbClr val="FEFEFC"/>
            </a:solidFill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你能接着除下去吗？</a:t>
              </a:r>
              <a:endParaRPr lang="en-US" altLang="zh-CN" sz="3200" b="1" noProof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4412456" y="862806"/>
            <a:ext cx="3367087" cy="741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256÷2=____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" name="TextBox 6"/>
          <p:cNvSpPr txBox="1">
            <a:spLocks noChangeArrowheads="1"/>
          </p:cNvSpPr>
          <p:nvPr/>
        </p:nvSpPr>
        <p:spPr bwMode="auto">
          <a:xfrm>
            <a:off x="6274245" y="910432"/>
            <a:ext cx="8778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TextBox 47"/>
          <p:cNvSpPr txBox="1">
            <a:spLocks noChangeArrowheads="1"/>
          </p:cNvSpPr>
          <p:nvPr/>
        </p:nvSpPr>
        <p:spPr bwMode="auto">
          <a:xfrm>
            <a:off x="3916363" y="4794250"/>
            <a:ext cx="4143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TextBox 48"/>
          <p:cNvSpPr txBox="1">
            <a:spLocks noChangeArrowheads="1"/>
          </p:cNvSpPr>
          <p:nvPr/>
        </p:nvSpPr>
        <p:spPr bwMode="auto">
          <a:xfrm>
            <a:off x="4327525" y="47942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36" name="图片 4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3" grpId="0"/>
      <p:bldP spid="56" grpId="0"/>
      <p:bldP spid="38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76"/>
          <p:cNvGrpSpPr/>
          <p:nvPr/>
        </p:nvGrpSpPr>
        <p:grpSpPr bwMode="auto">
          <a:xfrm>
            <a:off x="4730750" y="2960688"/>
            <a:ext cx="4019550" cy="523875"/>
            <a:chOff x="3334" y="1888"/>
            <a:chExt cx="2426" cy="330"/>
          </a:xfrm>
        </p:grpSpPr>
        <p:cxnSp>
          <p:nvCxnSpPr>
            <p:cNvPr id="14376" name="直接连接符 2"/>
            <p:cNvCxnSpPr>
              <a:cxnSpLocks noChangeShapeType="1"/>
            </p:cNvCxnSpPr>
            <p:nvPr/>
          </p:nvCxnSpPr>
          <p:spPr bwMode="auto">
            <a:xfrm>
              <a:off x="3334" y="2058"/>
              <a:ext cx="9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</p:spPr>
        </p:cxnSp>
        <p:sp>
          <p:nvSpPr>
            <p:cNvPr id="14377" name="Text Box 16"/>
            <p:cNvSpPr txBox="1">
              <a:spLocks noChangeArrowheads="1"/>
            </p:cNvSpPr>
            <p:nvPr/>
          </p:nvSpPr>
          <p:spPr bwMode="auto">
            <a:xfrm>
              <a:off x="4251" y="1888"/>
              <a:ext cx="150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表示</a:t>
              </a: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个（     ）</a:t>
              </a:r>
              <a:endPara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5180"/>
          <p:cNvGrpSpPr/>
          <p:nvPr/>
        </p:nvGrpSpPr>
        <p:grpSpPr bwMode="auto">
          <a:xfrm>
            <a:off x="5108575" y="3859213"/>
            <a:ext cx="4281488" cy="523875"/>
            <a:chOff x="3334" y="1888"/>
            <a:chExt cx="2147" cy="330"/>
          </a:xfrm>
        </p:grpSpPr>
        <p:cxnSp>
          <p:nvCxnSpPr>
            <p:cNvPr id="14374" name="直接连接符 2"/>
            <p:cNvCxnSpPr>
              <a:cxnSpLocks noChangeShapeType="1"/>
            </p:cNvCxnSpPr>
            <p:nvPr/>
          </p:nvCxnSpPr>
          <p:spPr bwMode="auto">
            <a:xfrm>
              <a:off x="3334" y="2058"/>
              <a:ext cx="9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</p:spPr>
        </p:cxnSp>
        <p:sp>
          <p:nvSpPr>
            <p:cNvPr id="14375" name="Text Box 16"/>
            <p:cNvSpPr txBox="1">
              <a:spLocks noChangeArrowheads="1"/>
            </p:cNvSpPr>
            <p:nvPr/>
          </p:nvSpPr>
          <p:spPr bwMode="auto">
            <a:xfrm>
              <a:off x="4251" y="1888"/>
              <a:ext cx="123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表示</a:t>
              </a: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个（     ）</a:t>
              </a:r>
              <a:endPara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26"/>
          <p:cNvGrpSpPr/>
          <p:nvPr/>
        </p:nvGrpSpPr>
        <p:grpSpPr bwMode="auto">
          <a:xfrm>
            <a:off x="5345113" y="4470400"/>
            <a:ext cx="6084887" cy="522288"/>
            <a:chOff x="4628505" y="5011537"/>
            <a:chExt cx="4844539" cy="523300"/>
          </a:xfrm>
        </p:grpSpPr>
        <p:cxnSp>
          <p:nvCxnSpPr>
            <p:cNvPr id="14372" name="直接连接符 58"/>
            <p:cNvCxnSpPr>
              <a:cxnSpLocks noChangeShapeType="1"/>
            </p:cNvCxnSpPr>
            <p:nvPr/>
          </p:nvCxnSpPr>
          <p:spPr bwMode="auto">
            <a:xfrm>
              <a:off x="4628505" y="5264721"/>
              <a:ext cx="72783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</p:spPr>
        </p:cxnSp>
        <p:sp>
          <p:nvSpPr>
            <p:cNvPr id="14373" name="Text Box 16"/>
            <p:cNvSpPr txBox="1">
              <a:spLocks noChangeArrowheads="1"/>
            </p:cNvSpPr>
            <p:nvPr/>
          </p:nvSpPr>
          <p:spPr bwMode="auto">
            <a:xfrm>
              <a:off x="5282599" y="5011537"/>
              <a:ext cx="4190445" cy="523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十位余</a:t>
              </a: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个十与个位</a:t>
              </a: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组成</a:t>
              </a: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16</a:t>
              </a:r>
              <a:endPara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5180"/>
          <p:cNvGrpSpPr/>
          <p:nvPr/>
        </p:nvGrpSpPr>
        <p:grpSpPr bwMode="auto">
          <a:xfrm>
            <a:off x="5607050" y="4992688"/>
            <a:ext cx="3717925" cy="523875"/>
            <a:chOff x="3617" y="1888"/>
            <a:chExt cx="1864" cy="330"/>
          </a:xfrm>
        </p:grpSpPr>
        <p:cxnSp>
          <p:nvCxnSpPr>
            <p:cNvPr id="14370" name="直接连接符 2"/>
            <p:cNvCxnSpPr>
              <a:cxnSpLocks noChangeShapeType="1"/>
            </p:cNvCxnSpPr>
            <p:nvPr/>
          </p:nvCxnSpPr>
          <p:spPr bwMode="auto">
            <a:xfrm>
              <a:off x="3617" y="2058"/>
              <a:ext cx="63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</a:ln>
          </p:spPr>
        </p:cxnSp>
        <p:sp>
          <p:nvSpPr>
            <p:cNvPr id="14371" name="Text Box 16"/>
            <p:cNvSpPr txBox="1">
              <a:spLocks noChangeArrowheads="1"/>
            </p:cNvSpPr>
            <p:nvPr/>
          </p:nvSpPr>
          <p:spPr bwMode="auto">
            <a:xfrm>
              <a:off x="4251" y="1888"/>
              <a:ext cx="1230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表示</a:t>
              </a: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16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个（     ）</a:t>
              </a:r>
              <a:endParaRPr lang="zh-CN" altLang="zh-CN" sz="28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4342" name="组合 40"/>
          <p:cNvGrpSpPr/>
          <p:nvPr/>
        </p:nvGrpSpPr>
        <p:grpSpPr bwMode="auto">
          <a:xfrm>
            <a:off x="3028950" y="1962150"/>
            <a:ext cx="1843088" cy="4022725"/>
            <a:chOff x="3028829" y="1962638"/>
            <a:chExt cx="1843087" cy="4022943"/>
          </a:xfrm>
        </p:grpSpPr>
        <p:grpSp>
          <p:nvGrpSpPr>
            <p:cNvPr id="14352" name="组合 15"/>
            <p:cNvGrpSpPr/>
            <p:nvPr/>
          </p:nvGrpSpPr>
          <p:grpSpPr bwMode="auto">
            <a:xfrm>
              <a:off x="3028829" y="2419836"/>
              <a:ext cx="1843087" cy="648512"/>
              <a:chOff x="2819400" y="3487092"/>
              <a:chExt cx="1842839" cy="646940"/>
            </a:xfrm>
          </p:grpSpPr>
          <p:sp>
            <p:nvSpPr>
              <p:cNvPr id="14365" name="Text Box 9"/>
              <p:cNvSpPr txBox="1">
                <a:spLocks noChangeArrowheads="1"/>
              </p:cNvSpPr>
              <p:nvPr/>
            </p:nvSpPr>
            <p:spPr bwMode="auto">
              <a:xfrm>
                <a:off x="2819400" y="3488677"/>
                <a:ext cx="415442" cy="6447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66" name="Text Box 21"/>
              <p:cNvSpPr txBox="1">
                <a:spLocks noChangeArrowheads="1"/>
              </p:cNvSpPr>
              <p:nvPr/>
            </p:nvSpPr>
            <p:spPr bwMode="auto">
              <a:xfrm>
                <a:off x="3347966" y="3487092"/>
                <a:ext cx="412534" cy="646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14367" name="Text Box 41"/>
              <p:cNvSpPr txBox="1">
                <a:spLocks noChangeArrowheads="1"/>
              </p:cNvSpPr>
              <p:nvPr/>
            </p:nvSpPr>
            <p:spPr bwMode="auto">
              <a:xfrm>
                <a:off x="3746375" y="3487092"/>
                <a:ext cx="522217" cy="646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14368" name="Text Box 41"/>
              <p:cNvSpPr txBox="1">
                <a:spLocks noChangeArrowheads="1"/>
              </p:cNvSpPr>
              <p:nvPr/>
            </p:nvSpPr>
            <p:spPr bwMode="auto">
              <a:xfrm>
                <a:off x="4140022" y="3487092"/>
                <a:ext cx="522217" cy="646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pic>
            <p:nvPicPr>
              <p:cNvPr id="14369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062065" y="3559323"/>
                <a:ext cx="1548035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353" name="TextBox 1"/>
            <p:cNvSpPr txBox="1">
              <a:spLocks noChangeArrowheads="1"/>
            </p:cNvSpPr>
            <p:nvPr/>
          </p:nvSpPr>
          <p:spPr bwMode="auto">
            <a:xfrm>
              <a:off x="3573341" y="196263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354" name="TextBox 31"/>
            <p:cNvSpPr txBox="1">
              <a:spLocks noChangeArrowheads="1"/>
            </p:cNvSpPr>
            <p:nvPr/>
          </p:nvSpPr>
          <p:spPr bwMode="auto">
            <a:xfrm>
              <a:off x="3554291" y="284052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4355" name="直接连接符 47"/>
            <p:cNvCxnSpPr>
              <a:cxnSpLocks noChangeShapeType="1"/>
            </p:cNvCxnSpPr>
            <p:nvPr/>
          </p:nvCxnSpPr>
          <p:spPr bwMode="auto">
            <a:xfrm>
              <a:off x="3514604" y="3424725"/>
              <a:ext cx="123666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  <p:sp>
          <p:nvSpPr>
            <p:cNvPr id="14356" name="TextBox 43"/>
            <p:cNvSpPr txBox="1">
              <a:spLocks noChangeArrowheads="1"/>
            </p:cNvSpPr>
            <p:nvPr/>
          </p:nvSpPr>
          <p:spPr bwMode="auto">
            <a:xfrm>
              <a:off x="3935291" y="340567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357" name="TextBox 44"/>
            <p:cNvSpPr txBox="1">
              <a:spLocks noChangeArrowheads="1"/>
            </p:cNvSpPr>
            <p:nvPr/>
          </p:nvSpPr>
          <p:spPr bwMode="auto">
            <a:xfrm>
              <a:off x="3967041" y="196263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358" name="TextBox 45"/>
            <p:cNvSpPr txBox="1">
              <a:spLocks noChangeArrowheads="1"/>
            </p:cNvSpPr>
            <p:nvPr/>
          </p:nvSpPr>
          <p:spPr bwMode="auto">
            <a:xfrm>
              <a:off x="3922591" y="38279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4359" name="直接连接符 47"/>
            <p:cNvCxnSpPr>
              <a:cxnSpLocks noChangeShapeType="1"/>
            </p:cNvCxnSpPr>
            <p:nvPr/>
          </p:nvCxnSpPr>
          <p:spPr bwMode="auto">
            <a:xfrm>
              <a:off x="3554291" y="4405800"/>
              <a:ext cx="122194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  <p:sp>
          <p:nvSpPr>
            <p:cNvPr id="14360" name="TextBox 47"/>
            <p:cNvSpPr txBox="1">
              <a:spLocks noChangeArrowheads="1"/>
            </p:cNvSpPr>
            <p:nvPr/>
          </p:nvSpPr>
          <p:spPr bwMode="auto">
            <a:xfrm>
              <a:off x="3925766" y="43740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361" name="TextBox 48"/>
            <p:cNvSpPr txBox="1">
              <a:spLocks noChangeArrowheads="1"/>
            </p:cNvSpPr>
            <p:nvPr/>
          </p:nvSpPr>
          <p:spPr bwMode="auto">
            <a:xfrm>
              <a:off x="4333754" y="43740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362" name="TextBox 51"/>
            <p:cNvSpPr txBox="1">
              <a:spLocks noChangeArrowheads="1"/>
            </p:cNvSpPr>
            <p:nvPr/>
          </p:nvSpPr>
          <p:spPr bwMode="auto">
            <a:xfrm>
              <a:off x="4360741" y="196263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4363" name="直接连接符 47"/>
            <p:cNvCxnSpPr>
              <a:cxnSpLocks noChangeShapeType="1"/>
            </p:cNvCxnSpPr>
            <p:nvPr/>
          </p:nvCxnSpPr>
          <p:spPr bwMode="auto">
            <a:xfrm>
              <a:off x="3514604" y="5367825"/>
              <a:ext cx="12616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  <p:sp>
          <p:nvSpPr>
            <p:cNvPr id="14364" name="TextBox 56"/>
            <p:cNvSpPr txBox="1">
              <a:spLocks noChangeArrowheads="1"/>
            </p:cNvSpPr>
            <p:nvPr/>
          </p:nvSpPr>
          <p:spPr bwMode="auto">
            <a:xfrm>
              <a:off x="4344866" y="53392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7874346" y="2797175"/>
            <a:ext cx="99853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百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8574088" y="3729038"/>
            <a:ext cx="998537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十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677758" y="4851400"/>
            <a:ext cx="1000125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6" name="TextBox 47"/>
          <p:cNvSpPr txBox="1">
            <a:spLocks noChangeArrowheads="1"/>
          </p:cNvSpPr>
          <p:nvPr/>
        </p:nvSpPr>
        <p:spPr bwMode="auto">
          <a:xfrm>
            <a:off x="3916363" y="4794250"/>
            <a:ext cx="4143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7" name="TextBox 48"/>
          <p:cNvSpPr txBox="1">
            <a:spLocks noChangeArrowheads="1"/>
          </p:cNvSpPr>
          <p:nvPr/>
        </p:nvSpPr>
        <p:spPr bwMode="auto">
          <a:xfrm>
            <a:off x="4327525" y="47942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8" name="文本框 43"/>
          <p:cNvSpPr txBox="1">
            <a:spLocks noChangeArrowheads="1"/>
          </p:cNvSpPr>
          <p:nvPr/>
        </p:nvSpPr>
        <p:spPr bwMode="auto">
          <a:xfrm>
            <a:off x="4570857" y="859632"/>
            <a:ext cx="3367088" cy="7350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256÷2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9" name="TextBox 6"/>
          <p:cNvSpPr txBox="1">
            <a:spLocks noChangeArrowheads="1"/>
          </p:cNvSpPr>
          <p:nvPr/>
        </p:nvSpPr>
        <p:spPr bwMode="auto">
          <a:xfrm>
            <a:off x="6530277" y="910432"/>
            <a:ext cx="87788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51" name="图片 4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52"/>
          <p:cNvGrpSpPr/>
          <p:nvPr/>
        </p:nvGrpSpPr>
        <p:grpSpPr bwMode="auto">
          <a:xfrm>
            <a:off x="6715125" y="2755900"/>
            <a:ext cx="3095625" cy="2568575"/>
            <a:chOff x="5004048" y="4071701"/>
            <a:chExt cx="3096344" cy="3715690"/>
          </a:xfrm>
        </p:grpSpPr>
        <p:sp>
          <p:nvSpPr>
            <p:cNvPr id="6" name="圆角矩形 50"/>
            <p:cNvSpPr>
              <a:spLocks noChangeArrowheads="1"/>
            </p:cNvSpPr>
            <p:nvPr/>
          </p:nvSpPr>
          <p:spPr bwMode="auto">
            <a:xfrm>
              <a:off x="5004048" y="4071701"/>
              <a:ext cx="3096344" cy="371569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en-US" sz="3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99" name="TextBox 51"/>
            <p:cNvSpPr txBox="1">
              <a:spLocks noChangeArrowheads="1"/>
            </p:cNvSpPr>
            <p:nvPr/>
          </p:nvSpPr>
          <p:spPr bwMode="auto">
            <a:xfrm>
              <a:off x="5220072" y="4149079"/>
              <a:ext cx="1427419" cy="9349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700963" y="3341688"/>
            <a:ext cx="18002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2  8</a:t>
            </a:r>
            <a:endParaRPr lang="zh-CN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7105650" y="3773488"/>
            <a:ext cx="203676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×         2</a:t>
            </a:r>
            <a:endParaRPr lang="zh-CN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0" name="直接连接符 122"/>
          <p:cNvCxnSpPr>
            <a:cxnSpLocks noChangeShapeType="1"/>
          </p:cNvCxnSpPr>
          <p:nvPr/>
        </p:nvCxnSpPr>
        <p:spPr bwMode="auto">
          <a:xfrm>
            <a:off x="7339013" y="4349750"/>
            <a:ext cx="18748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</p:cxn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700963" y="4349750"/>
            <a:ext cx="18002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 2  5  6</a:t>
            </a:r>
            <a:endParaRPr lang="zh-CN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8529638" y="3849688"/>
            <a:ext cx="3397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baseline="-25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8" name="文本框 12"/>
          <p:cNvSpPr txBox="1">
            <a:spLocks noChangeArrowheads="1"/>
          </p:cNvSpPr>
          <p:nvPr/>
        </p:nvSpPr>
        <p:spPr bwMode="auto">
          <a:xfrm>
            <a:off x="4757738" y="1041400"/>
            <a:ext cx="3367087" cy="741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256÷2=____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369" name="组合 13"/>
          <p:cNvGrpSpPr/>
          <p:nvPr/>
        </p:nvGrpSpPr>
        <p:grpSpPr bwMode="auto">
          <a:xfrm>
            <a:off x="3028950" y="1771650"/>
            <a:ext cx="1843088" cy="4022725"/>
            <a:chOff x="3028829" y="1962638"/>
            <a:chExt cx="1843087" cy="4022943"/>
          </a:xfrm>
        </p:grpSpPr>
        <p:grpSp>
          <p:nvGrpSpPr>
            <p:cNvPr id="15378" name="组合 14"/>
            <p:cNvGrpSpPr/>
            <p:nvPr/>
          </p:nvGrpSpPr>
          <p:grpSpPr bwMode="auto">
            <a:xfrm>
              <a:off x="3028829" y="2419836"/>
              <a:ext cx="1843087" cy="648512"/>
              <a:chOff x="2819400" y="3487092"/>
              <a:chExt cx="1842839" cy="646940"/>
            </a:xfrm>
          </p:grpSpPr>
          <p:sp>
            <p:nvSpPr>
              <p:cNvPr id="15393" name="Text Box 9"/>
              <p:cNvSpPr txBox="1">
                <a:spLocks noChangeArrowheads="1"/>
              </p:cNvSpPr>
              <p:nvPr/>
            </p:nvSpPr>
            <p:spPr bwMode="auto">
              <a:xfrm>
                <a:off x="2819400" y="3488677"/>
                <a:ext cx="415442" cy="64476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zh-CN" sz="36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94" name="Text Box 21"/>
              <p:cNvSpPr txBox="1">
                <a:spLocks noChangeArrowheads="1"/>
              </p:cNvSpPr>
              <p:nvPr/>
            </p:nvSpPr>
            <p:spPr bwMode="auto">
              <a:xfrm>
                <a:off x="3347966" y="3487092"/>
                <a:ext cx="412534" cy="646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15395" name="Text Box 41"/>
              <p:cNvSpPr txBox="1">
                <a:spLocks noChangeArrowheads="1"/>
              </p:cNvSpPr>
              <p:nvPr/>
            </p:nvSpPr>
            <p:spPr bwMode="auto">
              <a:xfrm>
                <a:off x="3746375" y="3487092"/>
                <a:ext cx="522217" cy="646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15396" name="Text Box 41"/>
              <p:cNvSpPr txBox="1">
                <a:spLocks noChangeArrowheads="1"/>
              </p:cNvSpPr>
              <p:nvPr/>
            </p:nvSpPr>
            <p:spPr bwMode="auto">
              <a:xfrm>
                <a:off x="4140022" y="3487092"/>
                <a:ext cx="522217" cy="6469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pic>
            <p:nvPicPr>
              <p:cNvPr id="15397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062065" y="3559323"/>
                <a:ext cx="1548035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379" name="TextBox 1"/>
            <p:cNvSpPr txBox="1">
              <a:spLocks noChangeArrowheads="1"/>
            </p:cNvSpPr>
            <p:nvPr/>
          </p:nvSpPr>
          <p:spPr bwMode="auto">
            <a:xfrm>
              <a:off x="3573341" y="196263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0" name="TextBox 31"/>
            <p:cNvSpPr txBox="1">
              <a:spLocks noChangeArrowheads="1"/>
            </p:cNvSpPr>
            <p:nvPr/>
          </p:nvSpPr>
          <p:spPr bwMode="auto">
            <a:xfrm>
              <a:off x="3554291" y="284052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381" name="直接连接符 47"/>
            <p:cNvCxnSpPr>
              <a:cxnSpLocks noChangeShapeType="1"/>
            </p:cNvCxnSpPr>
            <p:nvPr/>
          </p:nvCxnSpPr>
          <p:spPr bwMode="auto">
            <a:xfrm>
              <a:off x="3514604" y="3424725"/>
              <a:ext cx="123666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  <p:sp>
          <p:nvSpPr>
            <p:cNvPr id="15382" name="TextBox 43"/>
            <p:cNvSpPr txBox="1">
              <a:spLocks noChangeArrowheads="1"/>
            </p:cNvSpPr>
            <p:nvPr/>
          </p:nvSpPr>
          <p:spPr bwMode="auto">
            <a:xfrm>
              <a:off x="3935291" y="340567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3" name="TextBox 44"/>
            <p:cNvSpPr txBox="1">
              <a:spLocks noChangeArrowheads="1"/>
            </p:cNvSpPr>
            <p:nvPr/>
          </p:nvSpPr>
          <p:spPr bwMode="auto">
            <a:xfrm>
              <a:off x="3967041" y="196263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4" name="TextBox 45"/>
            <p:cNvSpPr txBox="1">
              <a:spLocks noChangeArrowheads="1"/>
            </p:cNvSpPr>
            <p:nvPr/>
          </p:nvSpPr>
          <p:spPr bwMode="auto">
            <a:xfrm>
              <a:off x="3922591" y="38279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385" name="直接连接符 47"/>
            <p:cNvCxnSpPr>
              <a:cxnSpLocks noChangeShapeType="1"/>
            </p:cNvCxnSpPr>
            <p:nvPr/>
          </p:nvCxnSpPr>
          <p:spPr bwMode="auto">
            <a:xfrm>
              <a:off x="3514604" y="4405800"/>
              <a:ext cx="130516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  <p:sp>
          <p:nvSpPr>
            <p:cNvPr id="15386" name="TextBox 47"/>
            <p:cNvSpPr txBox="1">
              <a:spLocks noChangeArrowheads="1"/>
            </p:cNvSpPr>
            <p:nvPr/>
          </p:nvSpPr>
          <p:spPr bwMode="auto">
            <a:xfrm>
              <a:off x="3925766" y="43740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7" name="TextBox 48"/>
            <p:cNvSpPr txBox="1">
              <a:spLocks noChangeArrowheads="1"/>
            </p:cNvSpPr>
            <p:nvPr/>
          </p:nvSpPr>
          <p:spPr bwMode="auto">
            <a:xfrm>
              <a:off x="4333754" y="43740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8" name="TextBox 51"/>
            <p:cNvSpPr txBox="1">
              <a:spLocks noChangeArrowheads="1"/>
            </p:cNvSpPr>
            <p:nvPr/>
          </p:nvSpPr>
          <p:spPr bwMode="auto">
            <a:xfrm>
              <a:off x="4360741" y="196263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389" name="直接连接符 47"/>
            <p:cNvCxnSpPr>
              <a:cxnSpLocks noChangeShapeType="1"/>
            </p:cNvCxnSpPr>
            <p:nvPr/>
          </p:nvCxnSpPr>
          <p:spPr bwMode="auto">
            <a:xfrm>
              <a:off x="3514604" y="5367825"/>
              <a:ext cx="135731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  <p:sp>
          <p:nvSpPr>
            <p:cNvPr id="15390" name="TextBox 56"/>
            <p:cNvSpPr txBox="1">
              <a:spLocks noChangeArrowheads="1"/>
            </p:cNvSpPr>
            <p:nvPr/>
          </p:nvSpPr>
          <p:spPr bwMode="auto">
            <a:xfrm>
              <a:off x="4344866" y="53392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1" name="TextBox 47"/>
            <p:cNvSpPr txBox="1">
              <a:spLocks noChangeArrowheads="1"/>
            </p:cNvSpPr>
            <p:nvPr/>
          </p:nvSpPr>
          <p:spPr bwMode="auto">
            <a:xfrm>
              <a:off x="3927780" y="48058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2" name="TextBox 48"/>
            <p:cNvSpPr txBox="1">
              <a:spLocks noChangeArrowheads="1"/>
            </p:cNvSpPr>
            <p:nvPr/>
          </p:nvSpPr>
          <p:spPr bwMode="auto">
            <a:xfrm>
              <a:off x="4335768" y="480585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370" name="TextBox 6"/>
          <p:cNvSpPr txBox="1">
            <a:spLocks noChangeArrowheads="1"/>
          </p:cNvSpPr>
          <p:nvPr/>
        </p:nvSpPr>
        <p:spPr bwMode="auto">
          <a:xfrm>
            <a:off x="6499225" y="1104900"/>
            <a:ext cx="8763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7577138" y="1233488"/>
            <a:ext cx="4172713" cy="1309359"/>
            <a:chOff x="4469315" y="3854079"/>
            <a:chExt cx="4173170" cy="1309940"/>
          </a:xfrm>
        </p:grpSpPr>
        <p:pic>
          <p:nvPicPr>
            <p:cNvPr id="15376" name="Picture 1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15275" y="3854079"/>
              <a:ext cx="1227210" cy="1309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AutoShape 27"/>
            <p:cNvSpPr>
              <a:spLocks noChangeArrowheads="1"/>
            </p:cNvSpPr>
            <p:nvPr/>
          </p:nvSpPr>
          <p:spPr bwMode="auto">
            <a:xfrm>
              <a:off x="4469315" y="4378186"/>
              <a:ext cx="2633950" cy="601929"/>
            </a:xfrm>
            <a:prstGeom prst="wedgeRoundRectCallout">
              <a:avLst>
                <a:gd name="adj1" fmla="val 60990"/>
                <a:gd name="adj2" fmla="val 17766"/>
                <a:gd name="adj3" fmla="val 16667"/>
              </a:avLst>
            </a:prstGeom>
            <a:solidFill>
              <a:srgbClr val="FEFEFC"/>
            </a:solidFill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solidFill>
                    <a:srgbClr val="1C1C1C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结果正确吗？</a:t>
              </a:r>
              <a:endParaRPr lang="en-US" altLang="zh-CN" sz="3200" b="1" noProof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3186113" y="5578475"/>
            <a:ext cx="6119812" cy="741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答：平均每个年级交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128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篇。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5" name="图片 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8"/>
          <p:cNvGrpSpPr/>
          <p:nvPr/>
        </p:nvGrpSpPr>
        <p:grpSpPr bwMode="auto">
          <a:xfrm>
            <a:off x="1127125" y="2468563"/>
            <a:ext cx="2108200" cy="646112"/>
            <a:chOff x="825860" y="1520382"/>
            <a:chExt cx="2107440" cy="646842"/>
          </a:xfrm>
        </p:grpSpPr>
        <p:pic>
          <p:nvPicPr>
            <p:cNvPr id="16465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66" name="TextBox 103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569253" cy="6468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4   3   2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67" name="TextBox 104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390" cy="6468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1665288" y="204311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8" name="矩形 105"/>
          <p:cNvSpPr>
            <a:spLocks noChangeArrowheads="1"/>
          </p:cNvSpPr>
          <p:nvPr/>
        </p:nvSpPr>
        <p:spPr bwMode="auto">
          <a:xfrm>
            <a:off x="2159000" y="2043113"/>
            <a:ext cx="449263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9" name="矩形 106"/>
          <p:cNvSpPr>
            <a:spLocks noChangeArrowheads="1"/>
          </p:cNvSpPr>
          <p:nvPr/>
        </p:nvSpPr>
        <p:spPr bwMode="auto">
          <a:xfrm>
            <a:off x="2654300" y="204311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0" name="矩形 107"/>
          <p:cNvSpPr>
            <a:spLocks noChangeArrowheads="1"/>
          </p:cNvSpPr>
          <p:nvPr/>
        </p:nvSpPr>
        <p:spPr bwMode="auto">
          <a:xfrm>
            <a:off x="1665288" y="2967038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665288" y="3451225"/>
            <a:ext cx="15033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2" name="矩形 108"/>
          <p:cNvSpPr>
            <a:spLocks noChangeArrowheads="1"/>
          </p:cNvSpPr>
          <p:nvPr/>
        </p:nvSpPr>
        <p:spPr bwMode="auto">
          <a:xfrm>
            <a:off x="2149475" y="3487738"/>
            <a:ext cx="447675" cy="449262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3" name="矩形 109"/>
          <p:cNvSpPr>
            <a:spLocks noChangeArrowheads="1"/>
          </p:cNvSpPr>
          <p:nvPr/>
        </p:nvSpPr>
        <p:spPr bwMode="auto">
          <a:xfrm>
            <a:off x="2151063" y="397351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665288" y="4459288"/>
            <a:ext cx="1533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5" name="矩形 111"/>
          <p:cNvSpPr>
            <a:spLocks noChangeArrowheads="1"/>
          </p:cNvSpPr>
          <p:nvPr/>
        </p:nvSpPr>
        <p:spPr bwMode="auto">
          <a:xfrm>
            <a:off x="2151063" y="449580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6" name="矩形 112"/>
          <p:cNvSpPr>
            <a:spLocks noChangeArrowheads="1"/>
          </p:cNvSpPr>
          <p:nvPr/>
        </p:nvSpPr>
        <p:spPr bwMode="auto">
          <a:xfrm>
            <a:off x="2633663" y="449580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7" name="矩形 113"/>
          <p:cNvSpPr>
            <a:spLocks noChangeArrowheads="1"/>
          </p:cNvSpPr>
          <p:nvPr/>
        </p:nvSpPr>
        <p:spPr bwMode="auto">
          <a:xfrm>
            <a:off x="2151063" y="4981575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8" name="矩形 114"/>
          <p:cNvSpPr>
            <a:spLocks noChangeArrowheads="1"/>
          </p:cNvSpPr>
          <p:nvPr/>
        </p:nvSpPr>
        <p:spPr bwMode="auto">
          <a:xfrm>
            <a:off x="2633663" y="4981575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665288" y="5474603"/>
            <a:ext cx="1546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0" name="矩形 116"/>
          <p:cNvSpPr>
            <a:spLocks noChangeArrowheads="1"/>
          </p:cNvSpPr>
          <p:nvPr/>
        </p:nvSpPr>
        <p:spPr bwMode="auto">
          <a:xfrm>
            <a:off x="2630488" y="551270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401" name="组合 8"/>
          <p:cNvGrpSpPr/>
          <p:nvPr/>
        </p:nvGrpSpPr>
        <p:grpSpPr bwMode="auto">
          <a:xfrm>
            <a:off x="6384925" y="2459038"/>
            <a:ext cx="2108200" cy="646112"/>
            <a:chOff x="825860" y="1520382"/>
            <a:chExt cx="2107440" cy="646842"/>
          </a:xfrm>
        </p:grpSpPr>
        <p:pic>
          <p:nvPicPr>
            <p:cNvPr id="16462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63" name="TextBox 119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569253" cy="6468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5   2   2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64" name="TextBox 120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390" cy="6468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402" name="矩形 121"/>
          <p:cNvSpPr>
            <a:spLocks noChangeArrowheads="1"/>
          </p:cNvSpPr>
          <p:nvPr/>
        </p:nvSpPr>
        <p:spPr bwMode="auto">
          <a:xfrm>
            <a:off x="6923088" y="2032000"/>
            <a:ext cx="447675" cy="449263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3" name="矩形 122"/>
          <p:cNvSpPr>
            <a:spLocks noChangeArrowheads="1"/>
          </p:cNvSpPr>
          <p:nvPr/>
        </p:nvSpPr>
        <p:spPr bwMode="auto">
          <a:xfrm>
            <a:off x="7418388" y="2032000"/>
            <a:ext cx="447675" cy="449263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4" name="矩形 123"/>
          <p:cNvSpPr>
            <a:spLocks noChangeArrowheads="1"/>
          </p:cNvSpPr>
          <p:nvPr/>
        </p:nvSpPr>
        <p:spPr bwMode="auto">
          <a:xfrm>
            <a:off x="7912100" y="2032000"/>
            <a:ext cx="447675" cy="449263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5" name="矩形 124"/>
          <p:cNvSpPr>
            <a:spLocks noChangeArrowheads="1"/>
          </p:cNvSpPr>
          <p:nvPr/>
        </p:nvSpPr>
        <p:spPr bwMode="auto">
          <a:xfrm>
            <a:off x="6923088" y="2955925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775450" y="3440113"/>
            <a:ext cx="165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7" name="矩形 126"/>
          <p:cNvSpPr>
            <a:spLocks noChangeArrowheads="1"/>
          </p:cNvSpPr>
          <p:nvPr/>
        </p:nvSpPr>
        <p:spPr bwMode="auto">
          <a:xfrm>
            <a:off x="7407275" y="347821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8" name="矩形 127"/>
          <p:cNvSpPr>
            <a:spLocks noChangeArrowheads="1"/>
          </p:cNvSpPr>
          <p:nvPr/>
        </p:nvSpPr>
        <p:spPr bwMode="auto">
          <a:xfrm>
            <a:off x="7408863" y="3962400"/>
            <a:ext cx="447675" cy="449263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805613" y="4448175"/>
            <a:ext cx="165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0" name="矩形 129"/>
          <p:cNvSpPr>
            <a:spLocks noChangeArrowheads="1"/>
          </p:cNvSpPr>
          <p:nvPr/>
        </p:nvSpPr>
        <p:spPr bwMode="auto">
          <a:xfrm>
            <a:off x="7408863" y="4486275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11" name="矩形 130"/>
          <p:cNvSpPr>
            <a:spLocks noChangeArrowheads="1"/>
          </p:cNvSpPr>
          <p:nvPr/>
        </p:nvSpPr>
        <p:spPr bwMode="auto">
          <a:xfrm>
            <a:off x="7891463" y="4486275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12" name="矩形 131"/>
          <p:cNvSpPr>
            <a:spLocks noChangeArrowheads="1"/>
          </p:cNvSpPr>
          <p:nvPr/>
        </p:nvSpPr>
        <p:spPr bwMode="auto">
          <a:xfrm>
            <a:off x="7408863" y="497046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13" name="矩形 132"/>
          <p:cNvSpPr>
            <a:spLocks noChangeArrowheads="1"/>
          </p:cNvSpPr>
          <p:nvPr/>
        </p:nvSpPr>
        <p:spPr bwMode="auto">
          <a:xfrm>
            <a:off x="7891463" y="497046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818313" y="5463491"/>
            <a:ext cx="1651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5" name="矩形 134"/>
          <p:cNvSpPr>
            <a:spLocks noChangeArrowheads="1"/>
          </p:cNvSpPr>
          <p:nvPr/>
        </p:nvSpPr>
        <p:spPr bwMode="auto">
          <a:xfrm>
            <a:off x="7888288" y="5501591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" name="TextBox 8"/>
          <p:cNvSpPr txBox="1">
            <a:spLocks noChangeArrowheads="1"/>
          </p:cNvSpPr>
          <p:nvPr/>
        </p:nvSpPr>
        <p:spPr bwMode="auto">
          <a:xfrm>
            <a:off x="1719263" y="19748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TextBox 143"/>
          <p:cNvSpPr txBox="1">
            <a:spLocks noChangeArrowheads="1"/>
          </p:cNvSpPr>
          <p:nvPr/>
        </p:nvSpPr>
        <p:spPr bwMode="auto">
          <a:xfrm>
            <a:off x="1719263" y="2911475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TextBox 144"/>
          <p:cNvSpPr txBox="1">
            <a:spLocks noChangeArrowheads="1"/>
          </p:cNvSpPr>
          <p:nvPr/>
        </p:nvSpPr>
        <p:spPr bwMode="auto">
          <a:xfrm>
            <a:off x="2214563" y="34242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" name="TextBox 145"/>
          <p:cNvSpPr txBox="1">
            <a:spLocks noChangeArrowheads="1"/>
          </p:cNvSpPr>
          <p:nvPr/>
        </p:nvSpPr>
        <p:spPr bwMode="auto">
          <a:xfrm>
            <a:off x="2203450" y="197008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7" name="TextBox 146"/>
          <p:cNvSpPr txBox="1">
            <a:spLocks noChangeArrowheads="1"/>
          </p:cNvSpPr>
          <p:nvPr/>
        </p:nvSpPr>
        <p:spPr bwMode="auto">
          <a:xfrm>
            <a:off x="2203450" y="38941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" name="TextBox 147"/>
          <p:cNvSpPr txBox="1">
            <a:spLocks noChangeArrowheads="1"/>
          </p:cNvSpPr>
          <p:nvPr/>
        </p:nvSpPr>
        <p:spPr bwMode="auto">
          <a:xfrm>
            <a:off x="2203450" y="441801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" name="TextBox 148"/>
          <p:cNvSpPr txBox="1">
            <a:spLocks noChangeArrowheads="1"/>
          </p:cNvSpPr>
          <p:nvPr/>
        </p:nvSpPr>
        <p:spPr bwMode="auto">
          <a:xfrm>
            <a:off x="2687638" y="44148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TextBox 149"/>
          <p:cNvSpPr txBox="1">
            <a:spLocks noChangeArrowheads="1"/>
          </p:cNvSpPr>
          <p:nvPr/>
        </p:nvSpPr>
        <p:spPr bwMode="auto">
          <a:xfrm>
            <a:off x="2708275" y="197326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1" name="组合 9"/>
          <p:cNvGrpSpPr/>
          <p:nvPr/>
        </p:nvGrpSpPr>
        <p:grpSpPr bwMode="auto">
          <a:xfrm>
            <a:off x="2203450" y="4891088"/>
            <a:ext cx="900113" cy="647700"/>
            <a:chOff x="1363511" y="4033585"/>
            <a:chExt cx="899385" cy="646918"/>
          </a:xfrm>
        </p:grpSpPr>
        <p:sp>
          <p:nvSpPr>
            <p:cNvPr id="16460" name="TextBox 150"/>
            <p:cNvSpPr txBox="1">
              <a:spLocks noChangeArrowheads="1"/>
            </p:cNvSpPr>
            <p:nvPr/>
          </p:nvSpPr>
          <p:spPr bwMode="auto">
            <a:xfrm>
              <a:off x="1363511" y="4035171"/>
              <a:ext cx="415201" cy="645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61" name="TextBox 151"/>
            <p:cNvSpPr txBox="1">
              <a:spLocks noChangeArrowheads="1"/>
            </p:cNvSpPr>
            <p:nvPr/>
          </p:nvSpPr>
          <p:spPr bwMode="auto">
            <a:xfrm>
              <a:off x="1847695" y="4033585"/>
              <a:ext cx="415201" cy="645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4" name="TextBox 152"/>
          <p:cNvSpPr txBox="1">
            <a:spLocks noChangeArrowheads="1"/>
          </p:cNvSpPr>
          <p:nvPr/>
        </p:nvSpPr>
        <p:spPr bwMode="auto">
          <a:xfrm>
            <a:off x="2687638" y="5433328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5" name="TextBox 153"/>
          <p:cNvSpPr txBox="1">
            <a:spLocks noChangeArrowheads="1"/>
          </p:cNvSpPr>
          <p:nvPr/>
        </p:nvSpPr>
        <p:spPr bwMode="auto">
          <a:xfrm>
            <a:off x="6977063" y="197008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" name="TextBox 154"/>
          <p:cNvSpPr txBox="1">
            <a:spLocks noChangeArrowheads="1"/>
          </p:cNvSpPr>
          <p:nvPr/>
        </p:nvSpPr>
        <p:spPr bwMode="auto">
          <a:xfrm>
            <a:off x="6980238" y="288766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28" name="矩形 155"/>
          <p:cNvSpPr>
            <a:spLocks noChangeArrowheads="1"/>
          </p:cNvSpPr>
          <p:nvPr/>
        </p:nvSpPr>
        <p:spPr bwMode="auto">
          <a:xfrm>
            <a:off x="6913563" y="347821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29" name="矩形 156"/>
          <p:cNvSpPr>
            <a:spLocks noChangeArrowheads="1"/>
          </p:cNvSpPr>
          <p:nvPr/>
        </p:nvSpPr>
        <p:spPr bwMode="auto">
          <a:xfrm>
            <a:off x="6913563" y="3962400"/>
            <a:ext cx="447675" cy="449263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9" name="TextBox 157"/>
          <p:cNvSpPr txBox="1">
            <a:spLocks noChangeArrowheads="1"/>
          </p:cNvSpPr>
          <p:nvPr/>
        </p:nvSpPr>
        <p:spPr bwMode="auto">
          <a:xfrm>
            <a:off x="6977063" y="34099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0" name="TextBox 158"/>
          <p:cNvSpPr txBox="1">
            <a:spLocks noChangeArrowheads="1"/>
          </p:cNvSpPr>
          <p:nvPr/>
        </p:nvSpPr>
        <p:spPr bwMode="auto">
          <a:xfrm>
            <a:off x="7451725" y="3406775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" name="TextBox 159"/>
          <p:cNvSpPr txBox="1">
            <a:spLocks noChangeArrowheads="1"/>
          </p:cNvSpPr>
          <p:nvPr/>
        </p:nvSpPr>
        <p:spPr bwMode="auto">
          <a:xfrm>
            <a:off x="7473950" y="19637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2" name="组合 10"/>
          <p:cNvGrpSpPr/>
          <p:nvPr/>
        </p:nvGrpSpPr>
        <p:grpSpPr bwMode="auto">
          <a:xfrm>
            <a:off x="6977063" y="3873500"/>
            <a:ext cx="901700" cy="673100"/>
            <a:chOff x="3023038" y="3016836"/>
            <a:chExt cx="901319" cy="671446"/>
          </a:xfrm>
        </p:grpSpPr>
        <p:sp>
          <p:nvSpPr>
            <p:cNvPr id="16458" name="TextBox 160"/>
            <p:cNvSpPr txBox="1">
              <a:spLocks noChangeArrowheads="1"/>
            </p:cNvSpPr>
            <p:nvPr/>
          </p:nvSpPr>
          <p:spPr bwMode="auto">
            <a:xfrm>
              <a:off x="3508997" y="3043772"/>
              <a:ext cx="415360" cy="6445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59" name="TextBox 161"/>
            <p:cNvSpPr txBox="1">
              <a:spLocks noChangeArrowheads="1"/>
            </p:cNvSpPr>
            <p:nvPr/>
          </p:nvSpPr>
          <p:spPr bwMode="auto">
            <a:xfrm>
              <a:off x="3023038" y="3016836"/>
              <a:ext cx="415361" cy="6445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5" name="TextBox 162"/>
          <p:cNvSpPr txBox="1">
            <a:spLocks noChangeArrowheads="1"/>
          </p:cNvSpPr>
          <p:nvPr/>
        </p:nvSpPr>
        <p:spPr bwMode="auto">
          <a:xfrm>
            <a:off x="7473950" y="441801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" name="TextBox 163"/>
          <p:cNvSpPr txBox="1">
            <a:spLocks noChangeArrowheads="1"/>
          </p:cNvSpPr>
          <p:nvPr/>
        </p:nvSpPr>
        <p:spPr bwMode="auto">
          <a:xfrm>
            <a:off x="7945438" y="442118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" name="TextBox 164"/>
          <p:cNvSpPr txBox="1">
            <a:spLocks noChangeArrowheads="1"/>
          </p:cNvSpPr>
          <p:nvPr/>
        </p:nvSpPr>
        <p:spPr bwMode="auto">
          <a:xfrm>
            <a:off x="7954963" y="19637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8" name="组合 165"/>
          <p:cNvGrpSpPr/>
          <p:nvPr/>
        </p:nvGrpSpPr>
        <p:grpSpPr bwMode="auto">
          <a:xfrm>
            <a:off x="7464425" y="4875213"/>
            <a:ext cx="900113" cy="647700"/>
            <a:chOff x="1363511" y="4033585"/>
            <a:chExt cx="899385" cy="646918"/>
          </a:xfrm>
        </p:grpSpPr>
        <p:sp>
          <p:nvSpPr>
            <p:cNvPr id="16456" name="TextBox 166"/>
            <p:cNvSpPr txBox="1">
              <a:spLocks noChangeArrowheads="1"/>
            </p:cNvSpPr>
            <p:nvPr/>
          </p:nvSpPr>
          <p:spPr bwMode="auto">
            <a:xfrm>
              <a:off x="1363511" y="4035171"/>
              <a:ext cx="415201" cy="645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57" name="TextBox 167"/>
            <p:cNvSpPr txBox="1">
              <a:spLocks noChangeArrowheads="1"/>
            </p:cNvSpPr>
            <p:nvPr/>
          </p:nvSpPr>
          <p:spPr bwMode="auto">
            <a:xfrm>
              <a:off x="1847695" y="4033585"/>
              <a:ext cx="415201" cy="645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1" name="TextBox 168"/>
          <p:cNvSpPr txBox="1">
            <a:spLocks noChangeArrowheads="1"/>
          </p:cNvSpPr>
          <p:nvPr/>
        </p:nvSpPr>
        <p:spPr bwMode="auto">
          <a:xfrm>
            <a:off x="7926388" y="5444441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439" name="图片 1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50213" y="600392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40" name="文本框 111"/>
          <p:cNvSpPr txBox="1">
            <a:spLocks noChangeArrowheads="1"/>
          </p:cNvSpPr>
          <p:nvPr/>
        </p:nvSpPr>
        <p:spPr bwMode="auto">
          <a:xfrm>
            <a:off x="1055688" y="1268413"/>
            <a:ext cx="2447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41" name="Text Box 18"/>
          <p:cNvSpPr txBox="1">
            <a:spLocks noChangeArrowheads="1"/>
          </p:cNvSpPr>
          <p:nvPr/>
        </p:nvSpPr>
        <p:spPr bwMode="auto">
          <a:xfrm>
            <a:off x="1560513" y="1231900"/>
            <a:ext cx="48244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先计算，再验算。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3" name="组合 112"/>
          <p:cNvGrpSpPr/>
          <p:nvPr/>
        </p:nvGrpSpPr>
        <p:grpSpPr bwMode="auto">
          <a:xfrm>
            <a:off x="3686175" y="3044825"/>
            <a:ext cx="1830388" cy="2416175"/>
            <a:chOff x="2519362" y="1558091"/>
            <a:chExt cx="1829846" cy="2415002"/>
          </a:xfrm>
        </p:grpSpPr>
        <p:grpSp>
          <p:nvGrpSpPr>
            <p:cNvPr id="16452" name="组合 113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16454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2 1 6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4 3 2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2855870" y="3847979"/>
                <a:ext cx="1688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453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 bwMode="auto">
          <a:xfrm>
            <a:off x="8986838" y="3044825"/>
            <a:ext cx="1828800" cy="2416175"/>
            <a:chOff x="2519362" y="1558091"/>
            <a:chExt cx="1829846" cy="2415002"/>
          </a:xfrm>
        </p:grpSpPr>
        <p:grpSp>
          <p:nvGrpSpPr>
            <p:cNvPr id="16448" name="组合 118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16450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1 7 4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3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5 2 2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22" name="直接连接符 121"/>
              <p:cNvCxnSpPr/>
              <p:nvPr/>
            </p:nvCxnSpPr>
            <p:spPr>
              <a:xfrm>
                <a:off x="2855991" y="3847979"/>
                <a:ext cx="16884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449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2" name="文本框 81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445" name="图片 8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447" name="文本框 84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0640" y="1471232"/>
            <a:ext cx="5285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P17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做一做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4" grpId="0"/>
      <p:bldP spid="65" grpId="0"/>
      <p:bldP spid="66" grpId="0"/>
      <p:bldP spid="69" grpId="0"/>
      <p:bldP spid="70" grpId="0"/>
      <p:bldP spid="71" grpId="0"/>
      <p:bldP spid="75" grpId="0"/>
      <p:bldP spid="76" grpId="0"/>
      <p:bldP spid="77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8"/>
          <p:cNvGrpSpPr/>
          <p:nvPr/>
        </p:nvGrpSpPr>
        <p:grpSpPr bwMode="auto">
          <a:xfrm>
            <a:off x="1203325" y="1706563"/>
            <a:ext cx="2041525" cy="646112"/>
            <a:chOff x="825860" y="1520382"/>
            <a:chExt cx="2041619" cy="646840"/>
          </a:xfrm>
        </p:grpSpPr>
        <p:pic>
          <p:nvPicPr>
            <p:cNvPr id="17456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57" name="TextBox 137"/>
            <p:cNvSpPr txBox="1">
              <a:spLocks noChangeArrowheads="1"/>
            </p:cNvSpPr>
            <p:nvPr/>
          </p:nvSpPr>
          <p:spPr bwMode="auto">
            <a:xfrm>
              <a:off x="1364048" y="1520382"/>
              <a:ext cx="1338890" cy="6468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8  5  5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458" name="TextBox 138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517" cy="6468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411" name="组合 8"/>
          <p:cNvGrpSpPr/>
          <p:nvPr/>
        </p:nvGrpSpPr>
        <p:grpSpPr bwMode="auto">
          <a:xfrm>
            <a:off x="6437313" y="1695450"/>
            <a:ext cx="2041525" cy="655638"/>
            <a:chOff x="825860" y="1520382"/>
            <a:chExt cx="2041619" cy="656390"/>
          </a:xfrm>
        </p:grpSpPr>
        <p:pic>
          <p:nvPicPr>
            <p:cNvPr id="17453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54" name="TextBox 141"/>
            <p:cNvSpPr txBox="1">
              <a:spLocks noChangeArrowheads="1"/>
            </p:cNvSpPr>
            <p:nvPr/>
          </p:nvSpPr>
          <p:spPr bwMode="auto">
            <a:xfrm>
              <a:off x="1364048" y="1529923"/>
              <a:ext cx="1338890" cy="6468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6  3  6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455" name="TextBox 142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517" cy="6468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2" name="TextBox 169"/>
          <p:cNvSpPr txBox="1">
            <a:spLocks noChangeArrowheads="1"/>
          </p:cNvSpPr>
          <p:nvPr/>
        </p:nvSpPr>
        <p:spPr bwMode="auto">
          <a:xfrm>
            <a:off x="1751427" y="124301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3" name="TextBox 170"/>
          <p:cNvSpPr txBox="1">
            <a:spLocks noChangeArrowheads="1"/>
          </p:cNvSpPr>
          <p:nvPr/>
        </p:nvSpPr>
        <p:spPr bwMode="auto">
          <a:xfrm>
            <a:off x="1741488" y="21669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741488" y="2709863"/>
            <a:ext cx="1363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172"/>
          <p:cNvSpPr txBox="1">
            <a:spLocks noChangeArrowheads="1"/>
          </p:cNvSpPr>
          <p:nvPr/>
        </p:nvSpPr>
        <p:spPr bwMode="auto">
          <a:xfrm>
            <a:off x="1741488" y="267811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" name="TextBox 173"/>
          <p:cNvSpPr txBox="1">
            <a:spLocks noChangeArrowheads="1"/>
          </p:cNvSpPr>
          <p:nvPr/>
        </p:nvSpPr>
        <p:spPr bwMode="auto">
          <a:xfrm>
            <a:off x="2154238" y="2676525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7" name="TextBox 174"/>
          <p:cNvSpPr txBox="1">
            <a:spLocks noChangeArrowheads="1"/>
          </p:cNvSpPr>
          <p:nvPr/>
        </p:nvSpPr>
        <p:spPr bwMode="auto">
          <a:xfrm>
            <a:off x="2209937" y="124460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8" name="TextBox 175"/>
          <p:cNvSpPr txBox="1">
            <a:spLocks noChangeArrowheads="1"/>
          </p:cNvSpPr>
          <p:nvPr/>
        </p:nvSpPr>
        <p:spPr bwMode="auto">
          <a:xfrm>
            <a:off x="1741488" y="3162300"/>
            <a:ext cx="827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3  5</a:t>
            </a:r>
            <a:endParaRPr lang="zh-CN" altLang="en-US" sz="3600" b="1" spc="-100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1741488" y="3725863"/>
            <a:ext cx="1363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177"/>
          <p:cNvSpPr txBox="1">
            <a:spLocks noChangeArrowheads="1"/>
          </p:cNvSpPr>
          <p:nvPr/>
        </p:nvSpPr>
        <p:spPr bwMode="auto">
          <a:xfrm>
            <a:off x="2562225" y="36893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1" name="TextBox 178"/>
          <p:cNvSpPr txBox="1">
            <a:spLocks noChangeArrowheads="1"/>
          </p:cNvSpPr>
          <p:nvPr/>
        </p:nvSpPr>
        <p:spPr bwMode="auto">
          <a:xfrm>
            <a:off x="2674938" y="1243013"/>
            <a:ext cx="41433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" name="TextBox 179"/>
          <p:cNvSpPr txBox="1">
            <a:spLocks noChangeArrowheads="1"/>
          </p:cNvSpPr>
          <p:nvPr/>
        </p:nvSpPr>
        <p:spPr bwMode="auto">
          <a:xfrm>
            <a:off x="2573338" y="41227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741488" y="4714875"/>
            <a:ext cx="13636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181"/>
          <p:cNvSpPr txBox="1">
            <a:spLocks noChangeArrowheads="1"/>
          </p:cNvSpPr>
          <p:nvPr/>
        </p:nvSpPr>
        <p:spPr bwMode="auto">
          <a:xfrm>
            <a:off x="2584450" y="463550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" name="TextBox 182"/>
          <p:cNvSpPr txBox="1">
            <a:spLocks noChangeArrowheads="1"/>
          </p:cNvSpPr>
          <p:nvPr/>
        </p:nvSpPr>
        <p:spPr bwMode="auto">
          <a:xfrm>
            <a:off x="6975475" y="123348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6" name="TextBox 183"/>
          <p:cNvSpPr txBox="1">
            <a:spLocks noChangeArrowheads="1"/>
          </p:cNvSpPr>
          <p:nvPr/>
        </p:nvSpPr>
        <p:spPr bwMode="auto">
          <a:xfrm>
            <a:off x="6975475" y="213360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6975475" y="2709863"/>
            <a:ext cx="15271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85"/>
          <p:cNvSpPr txBox="1">
            <a:spLocks noChangeArrowheads="1"/>
          </p:cNvSpPr>
          <p:nvPr/>
        </p:nvSpPr>
        <p:spPr bwMode="auto">
          <a:xfrm>
            <a:off x="6989763" y="266700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9" name="TextBox 186"/>
          <p:cNvSpPr txBox="1">
            <a:spLocks noChangeArrowheads="1"/>
          </p:cNvSpPr>
          <p:nvPr/>
        </p:nvSpPr>
        <p:spPr bwMode="auto">
          <a:xfrm>
            <a:off x="7408863" y="2663825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TextBox 187"/>
          <p:cNvSpPr txBox="1">
            <a:spLocks noChangeArrowheads="1"/>
          </p:cNvSpPr>
          <p:nvPr/>
        </p:nvSpPr>
        <p:spPr bwMode="auto">
          <a:xfrm>
            <a:off x="7388225" y="1235075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1" name="TextBox 188"/>
          <p:cNvSpPr txBox="1">
            <a:spLocks noChangeArrowheads="1"/>
          </p:cNvSpPr>
          <p:nvPr/>
        </p:nvSpPr>
        <p:spPr bwMode="auto">
          <a:xfrm>
            <a:off x="6991350" y="3132138"/>
            <a:ext cx="825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2  0</a:t>
            </a:r>
            <a:endParaRPr lang="zh-CN" altLang="en-US" sz="3600" b="1" spc="-100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6989763" y="3725863"/>
            <a:ext cx="15001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90"/>
          <p:cNvSpPr txBox="1">
            <a:spLocks noChangeArrowheads="1"/>
          </p:cNvSpPr>
          <p:nvPr/>
        </p:nvSpPr>
        <p:spPr bwMode="auto">
          <a:xfrm>
            <a:off x="7435850" y="3686175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4" name="TextBox 191"/>
          <p:cNvSpPr txBox="1">
            <a:spLocks noChangeArrowheads="1"/>
          </p:cNvSpPr>
          <p:nvPr/>
        </p:nvSpPr>
        <p:spPr bwMode="auto">
          <a:xfrm>
            <a:off x="7856538" y="36909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5" name="TextBox 192"/>
          <p:cNvSpPr txBox="1">
            <a:spLocks noChangeArrowheads="1"/>
          </p:cNvSpPr>
          <p:nvPr/>
        </p:nvSpPr>
        <p:spPr bwMode="auto">
          <a:xfrm>
            <a:off x="7896225" y="122396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6" name="TextBox 193"/>
          <p:cNvSpPr txBox="1">
            <a:spLocks noChangeArrowheads="1"/>
          </p:cNvSpPr>
          <p:nvPr/>
        </p:nvSpPr>
        <p:spPr bwMode="auto">
          <a:xfrm>
            <a:off x="7435850" y="4105275"/>
            <a:ext cx="82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3  6</a:t>
            </a:r>
            <a:endParaRPr lang="zh-CN" altLang="en-US" sz="3600" b="1" spc="-100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7070725" y="4725988"/>
            <a:ext cx="14652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95"/>
          <p:cNvSpPr txBox="1">
            <a:spLocks noChangeArrowheads="1"/>
          </p:cNvSpPr>
          <p:nvPr/>
        </p:nvSpPr>
        <p:spPr bwMode="auto">
          <a:xfrm>
            <a:off x="7861300" y="464978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3" name="组合 112"/>
          <p:cNvGrpSpPr/>
          <p:nvPr/>
        </p:nvGrpSpPr>
        <p:grpSpPr bwMode="auto">
          <a:xfrm>
            <a:off x="3686175" y="2220913"/>
            <a:ext cx="1830388" cy="2415214"/>
            <a:chOff x="2519362" y="1558091"/>
            <a:chExt cx="1829846" cy="2414365"/>
          </a:xfrm>
        </p:grpSpPr>
        <p:grpSp>
          <p:nvGrpSpPr>
            <p:cNvPr id="17448" name="组合 113"/>
            <p:cNvGrpSpPr/>
            <p:nvPr/>
          </p:nvGrpSpPr>
          <p:grpSpPr bwMode="auto">
            <a:xfrm>
              <a:off x="2660608" y="2218747"/>
              <a:ext cx="1688600" cy="1753709"/>
              <a:chOff x="2855870" y="2706111"/>
              <a:chExt cx="1688600" cy="1753709"/>
            </a:xfrm>
          </p:grpSpPr>
          <p:sp>
            <p:nvSpPr>
              <p:cNvPr id="17450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0799" cy="17537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1 7 1</a:t>
                </a:r>
                <a:endPara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5</a:t>
                </a:r>
                <a:endPara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8 5 5</a:t>
                </a:r>
                <a:endPara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2855870" y="3848220"/>
                <a:ext cx="1688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9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 bwMode="auto">
          <a:xfrm>
            <a:off x="9045575" y="2220913"/>
            <a:ext cx="1830388" cy="2415215"/>
            <a:chOff x="2519362" y="1558091"/>
            <a:chExt cx="1829846" cy="2414365"/>
          </a:xfrm>
        </p:grpSpPr>
        <p:grpSp>
          <p:nvGrpSpPr>
            <p:cNvPr id="17443" name="组合 124"/>
            <p:cNvGrpSpPr/>
            <p:nvPr/>
          </p:nvGrpSpPr>
          <p:grpSpPr bwMode="auto">
            <a:xfrm>
              <a:off x="2660608" y="2218747"/>
              <a:ext cx="1688600" cy="1753709"/>
              <a:chOff x="2855870" y="2706111"/>
              <a:chExt cx="1688600" cy="1753709"/>
            </a:xfrm>
          </p:grpSpPr>
          <p:sp>
            <p:nvSpPr>
              <p:cNvPr id="17445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0799" cy="17537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1 5 9</a:t>
                </a:r>
                <a:endPara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4</a:t>
                </a:r>
                <a:endPara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6 3 6</a:t>
                </a:r>
                <a:endPara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28" name="直接连接符 127"/>
              <p:cNvCxnSpPr/>
              <p:nvPr/>
            </p:nvCxnSpPr>
            <p:spPr>
              <a:xfrm>
                <a:off x="2855870" y="3848220"/>
                <a:ext cx="1688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444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3" name="文本框 52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42" name="图片 5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5" grpId="0"/>
      <p:bldP spid="86" grpId="0"/>
      <p:bldP spid="87" grpId="0"/>
      <p:bldP spid="88" grpId="0"/>
      <p:bldP spid="90" grpId="0"/>
      <p:bldP spid="91" grpId="0"/>
      <p:bldP spid="92" grpId="0"/>
      <p:bldP spid="94" grpId="0"/>
      <p:bldP spid="95" grpId="0"/>
      <p:bldP spid="96" grpId="0"/>
      <p:bldP spid="98" grpId="0"/>
      <p:bldP spid="99" grpId="0"/>
      <p:bldP spid="100" grpId="0"/>
      <p:bldP spid="101" grpId="0"/>
      <p:bldP spid="103" grpId="0"/>
      <p:bldP spid="104" grpId="0"/>
      <p:bldP spid="105" grpId="0"/>
      <p:bldP spid="106" grpId="0"/>
      <p:bldP spid="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2200275" y="1466850"/>
            <a:ext cx="8008938" cy="81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417÷3=	                           	925÷5=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854520" y="901666"/>
            <a:ext cx="1008062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列竖式计算下面各题，并验算。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4265613" y="2863850"/>
            <a:ext cx="1830387" cy="2416175"/>
            <a:chOff x="2519362" y="1558091"/>
            <a:chExt cx="1829846" cy="2415002"/>
          </a:xfrm>
        </p:grpSpPr>
        <p:grpSp>
          <p:nvGrpSpPr>
            <p:cNvPr id="21556" name="组合 5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21558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1 3 9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3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4 1 7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2855869" y="3847979"/>
                <a:ext cx="168860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57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224088" y="2212975"/>
            <a:ext cx="2041525" cy="4252913"/>
            <a:chOff x="566737" y="944017"/>
            <a:chExt cx="2041525" cy="4251780"/>
          </a:xfrm>
        </p:grpSpPr>
        <p:grpSp>
          <p:nvGrpSpPr>
            <p:cNvPr id="21538" name="组合 8"/>
            <p:cNvGrpSpPr/>
            <p:nvPr/>
          </p:nvGrpSpPr>
          <p:grpSpPr bwMode="auto">
            <a:xfrm>
              <a:off x="566737" y="1477458"/>
              <a:ext cx="2041525" cy="646286"/>
              <a:chOff x="825860" y="1520673"/>
              <a:chExt cx="2041619" cy="647398"/>
            </a:xfrm>
          </p:grpSpPr>
          <p:pic>
            <p:nvPicPr>
              <p:cNvPr id="21553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54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73"/>
                <a:ext cx="1338890" cy="6473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4  1  7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55" name="TextBox 22"/>
              <p:cNvSpPr txBox="1">
                <a:spLocks noChangeArrowheads="1"/>
              </p:cNvSpPr>
              <p:nvPr/>
            </p:nvSpPr>
            <p:spPr bwMode="auto">
              <a:xfrm>
                <a:off x="825860" y="1520673"/>
                <a:ext cx="415517" cy="6473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39" name="TextBox 27"/>
            <p:cNvSpPr txBox="1">
              <a:spLocks noChangeArrowheads="1"/>
            </p:cNvSpPr>
            <p:nvPr/>
          </p:nvSpPr>
          <p:spPr bwMode="auto">
            <a:xfrm>
              <a:off x="1125537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0" name="TextBox 28"/>
            <p:cNvSpPr txBox="1">
              <a:spLocks noChangeArrowheads="1"/>
            </p:cNvSpPr>
            <p:nvPr/>
          </p:nvSpPr>
          <p:spPr bwMode="auto">
            <a:xfrm>
              <a:off x="1104899" y="1937870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17562" y="2480308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42" name="TextBox 30"/>
            <p:cNvSpPr txBox="1">
              <a:spLocks noChangeArrowheads="1"/>
            </p:cNvSpPr>
            <p:nvPr/>
          </p:nvSpPr>
          <p:spPr bwMode="auto">
            <a:xfrm>
              <a:off x="1493837" y="3488979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3" name="TextBox 31"/>
            <p:cNvSpPr txBox="1">
              <a:spLocks noChangeArrowheads="1"/>
            </p:cNvSpPr>
            <p:nvPr/>
          </p:nvSpPr>
          <p:spPr bwMode="auto">
            <a:xfrm>
              <a:off x="2033343" y="94982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17562" y="349603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45" name="TextBox 33"/>
            <p:cNvSpPr txBox="1">
              <a:spLocks noChangeArrowheads="1"/>
            </p:cNvSpPr>
            <p:nvPr/>
          </p:nvSpPr>
          <p:spPr bwMode="auto">
            <a:xfrm>
              <a:off x="1925637" y="3498504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6" name="TextBox 34"/>
            <p:cNvSpPr txBox="1">
              <a:spLocks noChangeArrowheads="1"/>
            </p:cNvSpPr>
            <p:nvPr/>
          </p:nvSpPr>
          <p:spPr bwMode="auto">
            <a:xfrm>
              <a:off x="1574008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7" name="TextBox 54"/>
            <p:cNvSpPr txBox="1">
              <a:spLocks noChangeArrowheads="1"/>
            </p:cNvSpPr>
            <p:nvPr/>
          </p:nvSpPr>
          <p:spPr bwMode="auto">
            <a:xfrm>
              <a:off x="1104899" y="248083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8" name="TextBox 55"/>
            <p:cNvSpPr txBox="1">
              <a:spLocks noChangeArrowheads="1"/>
            </p:cNvSpPr>
            <p:nvPr/>
          </p:nvSpPr>
          <p:spPr bwMode="auto">
            <a:xfrm>
              <a:off x="1517649" y="2477662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9" name="TextBox 56"/>
            <p:cNvSpPr txBox="1">
              <a:spLocks noChangeArrowheads="1"/>
            </p:cNvSpPr>
            <p:nvPr/>
          </p:nvSpPr>
          <p:spPr bwMode="auto">
            <a:xfrm>
              <a:off x="1512887" y="2933310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" name="TextBox 57"/>
            <p:cNvSpPr txBox="1">
              <a:spLocks noChangeArrowheads="1"/>
            </p:cNvSpPr>
            <p:nvPr/>
          </p:nvSpPr>
          <p:spPr bwMode="auto">
            <a:xfrm>
              <a:off x="1493837" y="3965812"/>
              <a:ext cx="825500" cy="645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2  7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7562" y="454827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52" name="TextBox 59"/>
            <p:cNvSpPr txBox="1">
              <a:spLocks noChangeArrowheads="1"/>
            </p:cNvSpPr>
            <p:nvPr/>
          </p:nvSpPr>
          <p:spPr bwMode="auto">
            <a:xfrm>
              <a:off x="1893887" y="454951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9550400" y="2868613"/>
            <a:ext cx="1762125" cy="2414587"/>
            <a:chOff x="2519362" y="1558091"/>
            <a:chExt cx="1761765" cy="2414280"/>
          </a:xfrm>
        </p:grpSpPr>
        <p:grpSp>
          <p:nvGrpSpPr>
            <p:cNvPr id="21534" name="组合 118"/>
            <p:cNvGrpSpPr/>
            <p:nvPr/>
          </p:nvGrpSpPr>
          <p:grpSpPr bwMode="auto">
            <a:xfrm>
              <a:off x="2592026" y="2217396"/>
              <a:ext cx="1689101" cy="1754975"/>
              <a:chOff x="2787288" y="2704760"/>
              <a:chExt cx="1689101" cy="1754975"/>
            </a:xfrm>
          </p:grpSpPr>
          <p:sp>
            <p:nvSpPr>
              <p:cNvPr id="21536" name="TextBox 52"/>
              <p:cNvSpPr txBox="1">
                <a:spLocks noChangeArrowheads="1"/>
              </p:cNvSpPr>
              <p:nvPr/>
            </p:nvSpPr>
            <p:spPr bwMode="auto">
              <a:xfrm>
                <a:off x="2905124" y="2704760"/>
                <a:ext cx="1571265" cy="1754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1 8 5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5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9 2 5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2787634" y="3843863"/>
                <a:ext cx="168875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35" name="TextBox 121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7191375" y="2212975"/>
            <a:ext cx="2065338" cy="4289425"/>
            <a:chOff x="4364037" y="892969"/>
            <a:chExt cx="2065337" cy="4288324"/>
          </a:xfrm>
        </p:grpSpPr>
        <p:grpSp>
          <p:nvGrpSpPr>
            <p:cNvPr id="21516" name="组合 8"/>
            <p:cNvGrpSpPr/>
            <p:nvPr/>
          </p:nvGrpSpPr>
          <p:grpSpPr bwMode="auto">
            <a:xfrm>
              <a:off x="4364037" y="1458164"/>
              <a:ext cx="2041525" cy="655816"/>
              <a:chOff x="825860" y="1520430"/>
              <a:chExt cx="2041619" cy="656945"/>
            </a:xfrm>
          </p:grpSpPr>
          <p:pic>
            <p:nvPicPr>
              <p:cNvPr id="21531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32" name="TextBox 25"/>
              <p:cNvSpPr txBox="1">
                <a:spLocks noChangeArrowheads="1"/>
              </p:cNvSpPr>
              <p:nvPr/>
            </p:nvSpPr>
            <p:spPr bwMode="auto">
              <a:xfrm>
                <a:off x="1364047" y="1529972"/>
                <a:ext cx="1338890" cy="647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9  2  5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3" name="TextBox 26"/>
              <p:cNvSpPr txBox="1">
                <a:spLocks noChangeArrowheads="1"/>
              </p:cNvSpPr>
              <p:nvPr/>
            </p:nvSpPr>
            <p:spPr bwMode="auto">
              <a:xfrm>
                <a:off x="825860" y="1520430"/>
                <a:ext cx="415517" cy="647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17" name="TextBox 35"/>
            <p:cNvSpPr txBox="1">
              <a:spLocks noChangeArrowheads="1"/>
            </p:cNvSpPr>
            <p:nvPr/>
          </p:nvSpPr>
          <p:spPr bwMode="auto">
            <a:xfrm>
              <a:off x="4902199" y="1896354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778375" y="2472127"/>
              <a:ext cx="165099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19" name="TextBox 37"/>
            <p:cNvSpPr txBox="1">
              <a:spLocks noChangeArrowheads="1"/>
            </p:cNvSpPr>
            <p:nvPr/>
          </p:nvSpPr>
          <p:spPr bwMode="auto">
            <a:xfrm>
              <a:off x="5314949" y="2475840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0" name="TextBox 38"/>
            <p:cNvSpPr txBox="1">
              <a:spLocks noChangeArrowheads="1"/>
            </p:cNvSpPr>
            <p:nvPr/>
          </p:nvSpPr>
          <p:spPr bwMode="auto">
            <a:xfrm>
              <a:off x="4911724" y="2475840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1" name="TextBox 39"/>
            <p:cNvSpPr txBox="1">
              <a:spLocks noChangeArrowheads="1"/>
            </p:cNvSpPr>
            <p:nvPr/>
          </p:nvSpPr>
          <p:spPr bwMode="auto">
            <a:xfrm>
              <a:off x="5314949" y="896144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765675" y="3487866"/>
              <a:ext cx="165099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3" name="TextBox 41"/>
            <p:cNvSpPr txBox="1">
              <a:spLocks noChangeArrowheads="1"/>
            </p:cNvSpPr>
            <p:nvPr/>
          </p:nvSpPr>
          <p:spPr bwMode="auto">
            <a:xfrm>
              <a:off x="5314949" y="3474462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4" name="TextBox 42"/>
            <p:cNvSpPr txBox="1">
              <a:spLocks noChangeArrowheads="1"/>
            </p:cNvSpPr>
            <p:nvPr/>
          </p:nvSpPr>
          <p:spPr bwMode="auto">
            <a:xfrm>
              <a:off x="4902199" y="905670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4" name="TextBox 61"/>
            <p:cNvSpPr txBox="1">
              <a:spLocks noChangeArrowheads="1"/>
            </p:cNvSpPr>
            <p:nvPr/>
          </p:nvSpPr>
          <p:spPr bwMode="auto">
            <a:xfrm>
              <a:off x="4902200" y="2878422"/>
              <a:ext cx="825500" cy="647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4  0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26" name="TextBox 62"/>
            <p:cNvSpPr txBox="1">
              <a:spLocks noChangeArrowheads="1"/>
            </p:cNvSpPr>
            <p:nvPr/>
          </p:nvSpPr>
          <p:spPr bwMode="auto">
            <a:xfrm>
              <a:off x="5719762" y="3473928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7" name="TextBox 63"/>
            <p:cNvSpPr txBox="1">
              <a:spLocks noChangeArrowheads="1"/>
            </p:cNvSpPr>
            <p:nvPr/>
          </p:nvSpPr>
          <p:spPr bwMode="auto">
            <a:xfrm>
              <a:off x="5805886" y="892969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7" name="TextBox 64"/>
            <p:cNvSpPr txBox="1">
              <a:spLocks noChangeArrowheads="1"/>
            </p:cNvSpPr>
            <p:nvPr/>
          </p:nvSpPr>
          <p:spPr bwMode="auto">
            <a:xfrm>
              <a:off x="5314950" y="3951297"/>
              <a:ext cx="825500" cy="645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2  5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765675" y="4533759"/>
              <a:ext cx="165099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0" name="TextBox 66"/>
            <p:cNvSpPr txBox="1">
              <a:spLocks noChangeArrowheads="1"/>
            </p:cNvSpPr>
            <p:nvPr/>
          </p:nvSpPr>
          <p:spPr bwMode="auto">
            <a:xfrm>
              <a:off x="5727699" y="4535002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3983038" y="1571625"/>
            <a:ext cx="16700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139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9467850" y="1571625"/>
            <a:ext cx="1668463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5" name="图片 5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文本框 55"/>
          <p:cNvSpPr txBox="1"/>
          <p:nvPr/>
        </p:nvSpPr>
        <p:spPr>
          <a:xfrm>
            <a:off x="6766560" y="1106585"/>
            <a:ext cx="5285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P19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练习三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ycIKGxYcie"/>
</p:tagLst>
</file>

<file path=ppt/tags/tag11.xml><?xml version="1.0" encoding="utf-8"?>
<p:tagLst xmlns:p="http://schemas.openxmlformats.org/presentationml/2006/main">
  <p:tag name="ISLIDE.ADDREMOVEWATERMARK" val="4FDej8i1H9"/>
</p:tagLst>
</file>

<file path=ppt/tags/tag12.xml><?xml version="1.0" encoding="utf-8"?>
<p:tagLst xmlns:p="http://schemas.openxmlformats.org/presentationml/2006/main">
  <p:tag name="ISLIDE.ADDREMOVEWATERMARK" val="ycIKGxYcie"/>
</p:tagLst>
</file>

<file path=ppt/tags/tag13.xml><?xml version="1.0" encoding="utf-8"?>
<p:tagLst xmlns:p="http://schemas.openxmlformats.org/presentationml/2006/main">
  <p:tag name="ISLIDE.ADDREMOVEWATERMARK" val="4FDej8i1H9"/>
</p:tagLst>
</file>

<file path=ppt/tags/tag14.xml><?xml version="1.0" encoding="utf-8"?>
<p:tagLst xmlns:p="http://schemas.openxmlformats.org/presentationml/2006/main">
  <p:tag name="ISLIDE.ADDREMOVEWATERMARK" val="ycIKGxYcie"/>
</p:tagLst>
</file>

<file path=ppt/tags/tag15.xml><?xml version="1.0" encoding="utf-8"?>
<p:tagLst xmlns:p="http://schemas.openxmlformats.org/presentationml/2006/main">
  <p:tag name="ISLIDE.ADDREMOVEWATERMARK" val="4FDej8i1H9"/>
</p:tagLst>
</file>

<file path=ppt/tags/tag16.xml><?xml version="1.0" encoding="utf-8"?>
<p:tagLst xmlns:p="http://schemas.openxmlformats.org/presentationml/2006/main">
  <p:tag name="ISLIDE.ADDREMOVEWATERMARK" val="ycIKGxYcie"/>
</p:tagLst>
</file>

<file path=ppt/tags/tag17.xml><?xml version="1.0" encoding="utf-8"?>
<p:tagLst xmlns:p="http://schemas.openxmlformats.org/presentationml/2006/main">
  <p:tag name="ISLIDE.ADDREMOVEWATERMARK" val="4FDej8i1H9"/>
</p:tagLst>
</file>

<file path=ppt/tags/tag18.xml><?xml version="1.0" encoding="utf-8"?>
<p:tagLst xmlns:p="http://schemas.openxmlformats.org/presentationml/2006/main">
  <p:tag name="ISLIDE.ADDREMOVEWATERMARK" val="ycIKGxYcie"/>
</p:tagLst>
</file>

<file path=ppt/tags/tag19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20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宽屏</PresentationFormat>
  <Paragraphs>581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Arial Unicode MS</vt:lpstr>
      <vt:lpstr>微软雅黑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165</cp:revision>
  <dcterms:created xsi:type="dcterms:W3CDTF">2018-08-15T05:40:00Z</dcterms:created>
  <dcterms:modified xsi:type="dcterms:W3CDTF">2026-02-28T06:55:50Z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5455FE0D38D24E6FB7B79E2B313936A0_12</vt:lpwstr>
  </property>
</Properties>
</file>