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506" r:id="rId5"/>
    <p:sldId id="280" r:id="rId6"/>
    <p:sldId id="368" r:id="rId7"/>
    <p:sldId id="373" r:id="rId8"/>
    <p:sldId id="406" r:id="rId9"/>
    <p:sldId id="393" r:id="rId10"/>
    <p:sldId id="395" r:id="rId11"/>
    <p:sldId id="407" r:id="rId12"/>
    <p:sldId id="383" r:id="rId13"/>
    <p:sldId id="408" r:id="rId14"/>
    <p:sldId id="398" r:id="rId15"/>
    <p:sldId id="409" r:id="rId16"/>
    <p:sldId id="405" r:id="rId17"/>
    <p:sldId id="400" r:id="rId18"/>
    <p:sldId id="402" r:id="rId19"/>
    <p:sldId id="404" r:id="rId20"/>
    <p:sldId id="403" r:id="rId21"/>
    <p:sldId id="275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0A0"/>
    <a:srgbClr val="000000"/>
    <a:srgbClr val="ECECEC"/>
    <a:srgbClr val="FFFFFF"/>
    <a:srgbClr val="0000FF"/>
    <a:srgbClr val="3FC1C9"/>
    <a:srgbClr val="FC5185"/>
    <a:srgbClr val="005ADE"/>
    <a:srgbClr val="6CA0F4"/>
    <a:srgbClr val="E1F0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7" r="33144"/>
          <a:stretch>
            <a:fillRect/>
          </a:stretch>
        </p:blipFill>
        <p:spPr>
          <a:xfrm>
            <a:off x="0" y="-39329"/>
            <a:ext cx="12192000" cy="68874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7" r="33144"/>
          <a:stretch>
            <a:fillRect/>
          </a:stretch>
        </p:blipFill>
        <p:spPr>
          <a:xfrm rot="10800000">
            <a:off x="0" y="0"/>
            <a:ext cx="12192000" cy="68874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377456" y="249316"/>
            <a:ext cx="11437087" cy="64948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063" y="0"/>
            <a:ext cx="980357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1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9" Type="http://schemas.openxmlformats.org/officeDocument/2006/relationships/slideLayout" Target="../slideLayouts/slideLayout2.xml"/><Relationship Id="rId48" Type="http://schemas.openxmlformats.org/officeDocument/2006/relationships/image" Target="../media/image58.png"/><Relationship Id="rId47" Type="http://schemas.openxmlformats.org/officeDocument/2006/relationships/image" Target="../media/image57.png"/><Relationship Id="rId46" Type="http://schemas.openxmlformats.org/officeDocument/2006/relationships/image" Target="../media/image56.png"/><Relationship Id="rId45" Type="http://schemas.openxmlformats.org/officeDocument/2006/relationships/image" Target="../media/image55.png"/><Relationship Id="rId44" Type="http://schemas.openxmlformats.org/officeDocument/2006/relationships/image" Target="../media/image54.png"/><Relationship Id="rId43" Type="http://schemas.openxmlformats.org/officeDocument/2006/relationships/image" Target="../media/image53.png"/><Relationship Id="rId42" Type="http://schemas.openxmlformats.org/officeDocument/2006/relationships/image" Target="../media/image52.png"/><Relationship Id="rId41" Type="http://schemas.openxmlformats.org/officeDocument/2006/relationships/image" Target="../media/image51.png"/><Relationship Id="rId40" Type="http://schemas.openxmlformats.org/officeDocument/2006/relationships/image" Target="../media/image50.png"/><Relationship Id="rId4" Type="http://schemas.openxmlformats.org/officeDocument/2006/relationships/image" Target="../media/image14.png"/><Relationship Id="rId39" Type="http://schemas.openxmlformats.org/officeDocument/2006/relationships/image" Target="../media/image49.png"/><Relationship Id="rId38" Type="http://schemas.openxmlformats.org/officeDocument/2006/relationships/image" Target="../media/image48.png"/><Relationship Id="rId37" Type="http://schemas.openxmlformats.org/officeDocument/2006/relationships/image" Target="../media/image47.png"/><Relationship Id="rId36" Type="http://schemas.openxmlformats.org/officeDocument/2006/relationships/image" Target="../media/image46.png"/><Relationship Id="rId35" Type="http://schemas.openxmlformats.org/officeDocument/2006/relationships/image" Target="../media/image45.png"/><Relationship Id="rId34" Type="http://schemas.openxmlformats.org/officeDocument/2006/relationships/image" Target="../media/image44.png"/><Relationship Id="rId33" Type="http://schemas.openxmlformats.org/officeDocument/2006/relationships/image" Target="../media/image43.png"/><Relationship Id="rId32" Type="http://schemas.openxmlformats.org/officeDocument/2006/relationships/image" Target="../media/image42.png"/><Relationship Id="rId31" Type="http://schemas.openxmlformats.org/officeDocument/2006/relationships/image" Target="../media/image41.png"/><Relationship Id="rId30" Type="http://schemas.openxmlformats.org/officeDocument/2006/relationships/image" Target="../media/image40.png"/><Relationship Id="rId3" Type="http://schemas.openxmlformats.org/officeDocument/2006/relationships/image" Target="../media/image13.png"/><Relationship Id="rId29" Type="http://schemas.openxmlformats.org/officeDocument/2006/relationships/image" Target="../media/image39.png"/><Relationship Id="rId28" Type="http://schemas.openxmlformats.org/officeDocument/2006/relationships/image" Target="../media/image38.png"/><Relationship Id="rId27" Type="http://schemas.openxmlformats.org/officeDocument/2006/relationships/image" Target="../media/image37.png"/><Relationship Id="rId26" Type="http://schemas.openxmlformats.org/officeDocument/2006/relationships/image" Target="../media/image36.png"/><Relationship Id="rId25" Type="http://schemas.openxmlformats.org/officeDocument/2006/relationships/image" Target="../media/image35.png"/><Relationship Id="rId24" Type="http://schemas.openxmlformats.org/officeDocument/2006/relationships/image" Target="../media/image34.png"/><Relationship Id="rId23" Type="http://schemas.openxmlformats.org/officeDocument/2006/relationships/image" Target="../media/image33.png"/><Relationship Id="rId22" Type="http://schemas.openxmlformats.org/officeDocument/2006/relationships/image" Target="../media/image32.png"/><Relationship Id="rId21" Type="http://schemas.openxmlformats.org/officeDocument/2006/relationships/image" Target="../media/image31.png"/><Relationship Id="rId20" Type="http://schemas.openxmlformats.org/officeDocument/2006/relationships/image" Target="../media/image30.png"/><Relationship Id="rId2" Type="http://schemas.openxmlformats.org/officeDocument/2006/relationships/image" Target="../media/image12.png"/><Relationship Id="rId19" Type="http://schemas.openxmlformats.org/officeDocument/2006/relationships/image" Target="../media/image29.png"/><Relationship Id="rId18" Type="http://schemas.openxmlformats.org/officeDocument/2006/relationships/image" Target="../media/image28.png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15" Type="http://schemas.openxmlformats.org/officeDocument/2006/relationships/image" Target="../media/image25.png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0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9" Type="http://schemas.openxmlformats.org/officeDocument/2006/relationships/image" Target="../media/image59.png"/><Relationship Id="rId48" Type="http://schemas.openxmlformats.org/officeDocument/2006/relationships/image" Target="../media/image58.png"/><Relationship Id="rId47" Type="http://schemas.openxmlformats.org/officeDocument/2006/relationships/image" Target="../media/image57.png"/><Relationship Id="rId46" Type="http://schemas.openxmlformats.org/officeDocument/2006/relationships/image" Target="../media/image56.png"/><Relationship Id="rId45" Type="http://schemas.openxmlformats.org/officeDocument/2006/relationships/image" Target="../media/image55.png"/><Relationship Id="rId44" Type="http://schemas.openxmlformats.org/officeDocument/2006/relationships/image" Target="../media/image54.png"/><Relationship Id="rId43" Type="http://schemas.openxmlformats.org/officeDocument/2006/relationships/image" Target="../media/image53.png"/><Relationship Id="rId42" Type="http://schemas.openxmlformats.org/officeDocument/2006/relationships/image" Target="../media/image52.png"/><Relationship Id="rId41" Type="http://schemas.openxmlformats.org/officeDocument/2006/relationships/image" Target="../media/image51.png"/><Relationship Id="rId40" Type="http://schemas.openxmlformats.org/officeDocument/2006/relationships/image" Target="../media/image50.png"/><Relationship Id="rId4" Type="http://schemas.openxmlformats.org/officeDocument/2006/relationships/image" Target="../media/image14.png"/><Relationship Id="rId39" Type="http://schemas.openxmlformats.org/officeDocument/2006/relationships/image" Target="../media/image49.png"/><Relationship Id="rId38" Type="http://schemas.openxmlformats.org/officeDocument/2006/relationships/image" Target="../media/image48.png"/><Relationship Id="rId37" Type="http://schemas.openxmlformats.org/officeDocument/2006/relationships/image" Target="../media/image47.png"/><Relationship Id="rId36" Type="http://schemas.openxmlformats.org/officeDocument/2006/relationships/image" Target="../media/image46.png"/><Relationship Id="rId35" Type="http://schemas.openxmlformats.org/officeDocument/2006/relationships/image" Target="../media/image45.png"/><Relationship Id="rId34" Type="http://schemas.openxmlformats.org/officeDocument/2006/relationships/image" Target="../media/image44.png"/><Relationship Id="rId33" Type="http://schemas.openxmlformats.org/officeDocument/2006/relationships/image" Target="../media/image43.png"/><Relationship Id="rId32" Type="http://schemas.openxmlformats.org/officeDocument/2006/relationships/image" Target="../media/image42.png"/><Relationship Id="rId31" Type="http://schemas.openxmlformats.org/officeDocument/2006/relationships/image" Target="../media/image41.png"/><Relationship Id="rId30" Type="http://schemas.openxmlformats.org/officeDocument/2006/relationships/image" Target="../media/image40.png"/><Relationship Id="rId3" Type="http://schemas.openxmlformats.org/officeDocument/2006/relationships/image" Target="../media/image13.png"/><Relationship Id="rId29" Type="http://schemas.openxmlformats.org/officeDocument/2006/relationships/image" Target="../media/image39.png"/><Relationship Id="rId28" Type="http://schemas.openxmlformats.org/officeDocument/2006/relationships/image" Target="../media/image38.png"/><Relationship Id="rId27" Type="http://schemas.openxmlformats.org/officeDocument/2006/relationships/image" Target="../media/image37.png"/><Relationship Id="rId26" Type="http://schemas.openxmlformats.org/officeDocument/2006/relationships/image" Target="../media/image36.png"/><Relationship Id="rId25" Type="http://schemas.openxmlformats.org/officeDocument/2006/relationships/image" Target="../media/image35.png"/><Relationship Id="rId24" Type="http://schemas.openxmlformats.org/officeDocument/2006/relationships/image" Target="../media/image34.png"/><Relationship Id="rId23" Type="http://schemas.openxmlformats.org/officeDocument/2006/relationships/image" Target="../media/image33.png"/><Relationship Id="rId22" Type="http://schemas.openxmlformats.org/officeDocument/2006/relationships/image" Target="../media/image32.png"/><Relationship Id="rId21" Type="http://schemas.openxmlformats.org/officeDocument/2006/relationships/image" Target="../media/image31.png"/><Relationship Id="rId20" Type="http://schemas.openxmlformats.org/officeDocument/2006/relationships/image" Target="../media/image30.png"/><Relationship Id="rId2" Type="http://schemas.openxmlformats.org/officeDocument/2006/relationships/image" Target="../media/image12.png"/><Relationship Id="rId19" Type="http://schemas.openxmlformats.org/officeDocument/2006/relationships/image" Target="../media/image29.png"/><Relationship Id="rId18" Type="http://schemas.openxmlformats.org/officeDocument/2006/relationships/image" Target="../media/image28.png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15" Type="http://schemas.openxmlformats.org/officeDocument/2006/relationships/image" Target="../media/image25.png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0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9" Type="http://schemas.openxmlformats.org/officeDocument/2006/relationships/image" Target="../media/image59.png"/><Relationship Id="rId48" Type="http://schemas.openxmlformats.org/officeDocument/2006/relationships/image" Target="../media/image58.png"/><Relationship Id="rId47" Type="http://schemas.openxmlformats.org/officeDocument/2006/relationships/image" Target="../media/image57.png"/><Relationship Id="rId46" Type="http://schemas.openxmlformats.org/officeDocument/2006/relationships/image" Target="../media/image56.png"/><Relationship Id="rId45" Type="http://schemas.openxmlformats.org/officeDocument/2006/relationships/image" Target="../media/image55.png"/><Relationship Id="rId44" Type="http://schemas.openxmlformats.org/officeDocument/2006/relationships/image" Target="../media/image54.png"/><Relationship Id="rId43" Type="http://schemas.openxmlformats.org/officeDocument/2006/relationships/image" Target="../media/image53.png"/><Relationship Id="rId42" Type="http://schemas.openxmlformats.org/officeDocument/2006/relationships/image" Target="../media/image52.png"/><Relationship Id="rId41" Type="http://schemas.openxmlformats.org/officeDocument/2006/relationships/image" Target="../media/image51.png"/><Relationship Id="rId40" Type="http://schemas.openxmlformats.org/officeDocument/2006/relationships/image" Target="../media/image50.png"/><Relationship Id="rId4" Type="http://schemas.openxmlformats.org/officeDocument/2006/relationships/image" Target="../media/image14.png"/><Relationship Id="rId39" Type="http://schemas.openxmlformats.org/officeDocument/2006/relationships/image" Target="../media/image49.png"/><Relationship Id="rId38" Type="http://schemas.openxmlformats.org/officeDocument/2006/relationships/image" Target="../media/image48.png"/><Relationship Id="rId37" Type="http://schemas.openxmlformats.org/officeDocument/2006/relationships/image" Target="../media/image47.png"/><Relationship Id="rId36" Type="http://schemas.openxmlformats.org/officeDocument/2006/relationships/image" Target="../media/image46.png"/><Relationship Id="rId35" Type="http://schemas.openxmlformats.org/officeDocument/2006/relationships/image" Target="../media/image45.png"/><Relationship Id="rId34" Type="http://schemas.openxmlformats.org/officeDocument/2006/relationships/image" Target="../media/image44.png"/><Relationship Id="rId33" Type="http://schemas.openxmlformats.org/officeDocument/2006/relationships/image" Target="../media/image43.png"/><Relationship Id="rId32" Type="http://schemas.openxmlformats.org/officeDocument/2006/relationships/image" Target="../media/image42.png"/><Relationship Id="rId31" Type="http://schemas.openxmlformats.org/officeDocument/2006/relationships/image" Target="../media/image41.png"/><Relationship Id="rId30" Type="http://schemas.openxmlformats.org/officeDocument/2006/relationships/image" Target="../media/image40.png"/><Relationship Id="rId3" Type="http://schemas.openxmlformats.org/officeDocument/2006/relationships/image" Target="../media/image13.png"/><Relationship Id="rId29" Type="http://schemas.openxmlformats.org/officeDocument/2006/relationships/image" Target="../media/image39.png"/><Relationship Id="rId28" Type="http://schemas.openxmlformats.org/officeDocument/2006/relationships/image" Target="../media/image38.png"/><Relationship Id="rId27" Type="http://schemas.openxmlformats.org/officeDocument/2006/relationships/image" Target="../media/image37.png"/><Relationship Id="rId26" Type="http://schemas.openxmlformats.org/officeDocument/2006/relationships/image" Target="../media/image36.png"/><Relationship Id="rId25" Type="http://schemas.openxmlformats.org/officeDocument/2006/relationships/image" Target="../media/image35.png"/><Relationship Id="rId24" Type="http://schemas.openxmlformats.org/officeDocument/2006/relationships/image" Target="../media/image34.png"/><Relationship Id="rId23" Type="http://schemas.openxmlformats.org/officeDocument/2006/relationships/image" Target="../media/image33.png"/><Relationship Id="rId22" Type="http://schemas.openxmlformats.org/officeDocument/2006/relationships/image" Target="../media/image32.png"/><Relationship Id="rId21" Type="http://schemas.openxmlformats.org/officeDocument/2006/relationships/image" Target="../media/image31.png"/><Relationship Id="rId20" Type="http://schemas.openxmlformats.org/officeDocument/2006/relationships/image" Target="../media/image30.png"/><Relationship Id="rId2" Type="http://schemas.openxmlformats.org/officeDocument/2006/relationships/image" Target="../media/image12.png"/><Relationship Id="rId19" Type="http://schemas.openxmlformats.org/officeDocument/2006/relationships/image" Target="../media/image29.png"/><Relationship Id="rId18" Type="http://schemas.openxmlformats.org/officeDocument/2006/relationships/image" Target="../media/image28.png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15" Type="http://schemas.openxmlformats.org/officeDocument/2006/relationships/image" Target="../media/image25.png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9" Type="http://schemas.openxmlformats.org/officeDocument/2006/relationships/slideLayout" Target="../slideLayouts/slideLayout2.xml"/><Relationship Id="rId48" Type="http://schemas.openxmlformats.org/officeDocument/2006/relationships/image" Target="../media/image109.png"/><Relationship Id="rId47" Type="http://schemas.openxmlformats.org/officeDocument/2006/relationships/image" Target="../media/image108.png"/><Relationship Id="rId46" Type="http://schemas.openxmlformats.org/officeDocument/2006/relationships/image" Target="../media/image107.png"/><Relationship Id="rId45" Type="http://schemas.openxmlformats.org/officeDocument/2006/relationships/image" Target="../media/image106.png"/><Relationship Id="rId44" Type="http://schemas.openxmlformats.org/officeDocument/2006/relationships/image" Target="../media/image105.png"/><Relationship Id="rId43" Type="http://schemas.openxmlformats.org/officeDocument/2006/relationships/image" Target="../media/image104.png"/><Relationship Id="rId42" Type="http://schemas.openxmlformats.org/officeDocument/2006/relationships/image" Target="../media/image103.png"/><Relationship Id="rId41" Type="http://schemas.openxmlformats.org/officeDocument/2006/relationships/image" Target="../media/image102.png"/><Relationship Id="rId40" Type="http://schemas.openxmlformats.org/officeDocument/2006/relationships/image" Target="../media/image101.png"/><Relationship Id="rId4" Type="http://schemas.openxmlformats.org/officeDocument/2006/relationships/image" Target="../media/image65.png"/><Relationship Id="rId39" Type="http://schemas.openxmlformats.org/officeDocument/2006/relationships/image" Target="../media/image100.png"/><Relationship Id="rId38" Type="http://schemas.openxmlformats.org/officeDocument/2006/relationships/image" Target="../media/image99.png"/><Relationship Id="rId37" Type="http://schemas.openxmlformats.org/officeDocument/2006/relationships/image" Target="../media/image98.png"/><Relationship Id="rId36" Type="http://schemas.openxmlformats.org/officeDocument/2006/relationships/image" Target="../media/image97.png"/><Relationship Id="rId35" Type="http://schemas.openxmlformats.org/officeDocument/2006/relationships/image" Target="../media/image96.png"/><Relationship Id="rId34" Type="http://schemas.openxmlformats.org/officeDocument/2006/relationships/image" Target="../media/image95.png"/><Relationship Id="rId33" Type="http://schemas.openxmlformats.org/officeDocument/2006/relationships/image" Target="../media/image94.png"/><Relationship Id="rId32" Type="http://schemas.openxmlformats.org/officeDocument/2006/relationships/image" Target="../media/image93.png"/><Relationship Id="rId31" Type="http://schemas.openxmlformats.org/officeDocument/2006/relationships/image" Target="../media/image92.png"/><Relationship Id="rId30" Type="http://schemas.openxmlformats.org/officeDocument/2006/relationships/image" Target="../media/image91.png"/><Relationship Id="rId3" Type="http://schemas.openxmlformats.org/officeDocument/2006/relationships/image" Target="../media/image64.png"/><Relationship Id="rId29" Type="http://schemas.openxmlformats.org/officeDocument/2006/relationships/image" Target="../media/image90.png"/><Relationship Id="rId28" Type="http://schemas.openxmlformats.org/officeDocument/2006/relationships/image" Target="../media/image89.png"/><Relationship Id="rId27" Type="http://schemas.openxmlformats.org/officeDocument/2006/relationships/image" Target="../media/image88.png"/><Relationship Id="rId26" Type="http://schemas.openxmlformats.org/officeDocument/2006/relationships/image" Target="../media/image87.png"/><Relationship Id="rId25" Type="http://schemas.openxmlformats.org/officeDocument/2006/relationships/image" Target="../media/image86.png"/><Relationship Id="rId24" Type="http://schemas.openxmlformats.org/officeDocument/2006/relationships/image" Target="../media/image85.png"/><Relationship Id="rId23" Type="http://schemas.openxmlformats.org/officeDocument/2006/relationships/image" Target="../media/image84.png"/><Relationship Id="rId22" Type="http://schemas.openxmlformats.org/officeDocument/2006/relationships/image" Target="../media/image83.png"/><Relationship Id="rId21" Type="http://schemas.openxmlformats.org/officeDocument/2006/relationships/image" Target="../media/image82.png"/><Relationship Id="rId20" Type="http://schemas.openxmlformats.org/officeDocument/2006/relationships/image" Target="../media/image81.png"/><Relationship Id="rId2" Type="http://schemas.openxmlformats.org/officeDocument/2006/relationships/image" Target="../media/image63.png"/><Relationship Id="rId19" Type="http://schemas.openxmlformats.org/officeDocument/2006/relationships/image" Target="../media/image80.png"/><Relationship Id="rId18" Type="http://schemas.openxmlformats.org/officeDocument/2006/relationships/image" Target="../media/image79.png"/><Relationship Id="rId17" Type="http://schemas.openxmlformats.org/officeDocument/2006/relationships/image" Target="../media/image78.png"/><Relationship Id="rId16" Type="http://schemas.openxmlformats.org/officeDocument/2006/relationships/image" Target="../media/image77.png"/><Relationship Id="rId15" Type="http://schemas.openxmlformats.org/officeDocument/2006/relationships/image" Target="../media/image76.png"/><Relationship Id="rId14" Type="http://schemas.openxmlformats.org/officeDocument/2006/relationships/image" Target="../media/image75.png"/><Relationship Id="rId13" Type="http://schemas.openxmlformats.org/officeDocument/2006/relationships/image" Target="../media/image74.png"/><Relationship Id="rId12" Type="http://schemas.openxmlformats.org/officeDocument/2006/relationships/image" Target="../media/image73.png"/><Relationship Id="rId11" Type="http://schemas.openxmlformats.org/officeDocument/2006/relationships/image" Target="../media/image72.png"/><Relationship Id="rId10" Type="http://schemas.openxmlformats.org/officeDocument/2006/relationships/image" Target="../media/image71.png"/><Relationship Id="rId1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武术表演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</a:t>
            </a:r>
            <a:r>
              <a:rPr lang="zh-CN" altLang="en-US" sz="1865">
                <a:latin typeface="+mj-ea"/>
                <a:ea typeface="+mj-ea"/>
              </a:rPr>
              <a:t>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1016374" y="1034554"/>
            <a:ext cx="9122707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两位数乘一位数（不进位）的笔算方法：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 bwMode="auto">
          <a:xfrm flipH="1">
            <a:off x="1960034" y="2648201"/>
            <a:ext cx="8271933" cy="24801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007745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从个位算起，用一位数依次乘两位数个位、十位上的数，把积写在对应的数位上。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315" y="691515"/>
            <a:ext cx="9734550" cy="573405"/>
            <a:chOff x="1087" y="7328"/>
            <a:chExt cx="15330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52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请你试着算一算，再和同伴说一说。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492370" y="3336733"/>
            <a:ext cx="9207260" cy="2766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独立思考：根据前面的学习经验，选择自己喜欢的方法进行计算；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在小组内交流讨论，说说你的计算过程，注意表达要清晰，逻辑要通顺。</a:t>
            </a:r>
            <a:endParaRPr lang="zh-CN" altLang="en-US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" name="组合 4"/>
          <p:cNvGrpSpPr/>
          <p:nvPr/>
        </p:nvGrpSpPr>
        <p:grpSpPr bwMode="auto">
          <a:xfrm>
            <a:off x="3268134" y="1845255"/>
            <a:ext cx="5899151" cy="1153584"/>
            <a:chOff x="4612351" y="2344161"/>
            <a:chExt cx="4195258" cy="818613"/>
          </a:xfrm>
        </p:grpSpPr>
        <p:sp>
          <p:nvSpPr>
            <p:cNvPr id="10" name="矩形: 圆角 9"/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1" name="组合 6"/>
            <p:cNvGrpSpPr/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2" name="矩形: 圆角 11"/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文本框 7"/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5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5" b="1" dirty="0">
                    <a:latin typeface="+mn-lt"/>
                    <a:ea typeface="黑体" panose="02010609060101010101" pitchFamily="49" charset="-122"/>
                  </a:rPr>
                  <a:t>＝</a:t>
                </a:r>
                <a:endParaRPr lang="zh-CN" altLang="en-US" sz="4265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>
            <a:off x="3268134" y="746534"/>
            <a:ext cx="5899151" cy="1153584"/>
            <a:chOff x="4612351" y="2344161"/>
            <a:chExt cx="4195258" cy="818613"/>
          </a:xfrm>
        </p:grpSpPr>
        <p:sp>
          <p:nvSpPr>
            <p:cNvPr id="7" name="矩形: 圆角 6"/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1294" name="组合 6"/>
            <p:cNvGrpSpPr/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4" name="矩形: 圆角 13"/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" name="文本框 7"/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5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5" b="1" dirty="0">
                    <a:latin typeface="+mn-lt"/>
                    <a:ea typeface="黑体" panose="02010609060101010101" pitchFamily="49" charset="-122"/>
                  </a:rPr>
                  <a:t>＝</a:t>
                </a:r>
                <a:endParaRPr lang="zh-CN" altLang="en-US" sz="4265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870700" y="917984"/>
            <a:ext cx="13483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639</a:t>
            </a:r>
            <a:endParaRPr lang="zh-CN" altLang="en-US" sz="4265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7" name="TextBox 44"/>
          <p:cNvSpPr txBox="1">
            <a:spLocks noChangeArrowheads="1"/>
          </p:cNvSpPr>
          <p:nvPr/>
        </p:nvSpPr>
        <p:spPr bwMode="auto">
          <a:xfrm>
            <a:off x="1333661" y="2466586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200×3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45"/>
          <p:cNvSpPr txBox="1">
            <a:spLocks noChangeArrowheads="1"/>
          </p:cNvSpPr>
          <p:nvPr/>
        </p:nvSpPr>
        <p:spPr bwMode="auto">
          <a:xfrm>
            <a:off x="1333661" y="3354947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10×3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46"/>
          <p:cNvSpPr txBox="1">
            <a:spLocks noChangeArrowheads="1"/>
          </p:cNvSpPr>
          <p:nvPr/>
        </p:nvSpPr>
        <p:spPr bwMode="auto">
          <a:xfrm>
            <a:off x="1333661" y="4243308"/>
            <a:ext cx="4055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0" name="TextBox 47"/>
          <p:cNvSpPr txBox="1">
            <a:spLocks noChangeArrowheads="1"/>
          </p:cNvSpPr>
          <p:nvPr/>
        </p:nvSpPr>
        <p:spPr bwMode="auto">
          <a:xfrm>
            <a:off x="1333661" y="5131669"/>
            <a:ext cx="48662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639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18580" y="3140695"/>
            <a:ext cx="4980831" cy="2782270"/>
            <a:chOff x="6418580" y="3350895"/>
            <a:chExt cx="4980831" cy="2782270"/>
          </a:xfrm>
        </p:grpSpPr>
        <p:sp>
          <p:nvSpPr>
            <p:cNvPr id="13" name="矩形: 圆角 12"/>
            <p:cNvSpPr/>
            <p:nvPr/>
          </p:nvSpPr>
          <p:spPr>
            <a:xfrm>
              <a:off x="6418580" y="3350895"/>
              <a:ext cx="4686300" cy="2419350"/>
            </a:xfrm>
            <a:prstGeom prst="roundRect">
              <a:avLst>
                <a:gd name="adj" fmla="val 4575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607" t="-3774" r="-9105" b="44403"/>
            <a:stretch>
              <a:fillRect/>
            </a:stretch>
          </p:blipFill>
          <p:spPr>
            <a:xfrm>
              <a:off x="10064114" y="4797868"/>
              <a:ext cx="1335297" cy="1335297"/>
            </a:xfrm>
            <a:custGeom>
              <a:avLst/>
              <a:gdLst>
                <a:gd name="connsiteX0" fmla="*/ 2035834 w 4071668"/>
                <a:gd name="connsiteY0" fmla="*/ 0 h 4071668"/>
                <a:gd name="connsiteX1" fmla="*/ 4071668 w 4071668"/>
                <a:gd name="connsiteY1" fmla="*/ 2035834 h 4071668"/>
                <a:gd name="connsiteX2" fmla="*/ 2035834 w 4071668"/>
                <a:gd name="connsiteY2" fmla="*/ 4071668 h 4071668"/>
                <a:gd name="connsiteX3" fmla="*/ 0 w 4071668"/>
                <a:gd name="connsiteY3" fmla="*/ 2035834 h 4071668"/>
                <a:gd name="connsiteX4" fmla="*/ 2035834 w 4071668"/>
                <a:gd name="connsiteY4" fmla="*/ 0 h 4071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1668" h="4071668">
                  <a:moveTo>
                    <a:pt x="2035834" y="0"/>
                  </a:moveTo>
                  <a:cubicBezTo>
                    <a:pt x="3160194" y="0"/>
                    <a:pt x="4071668" y="911474"/>
                    <a:pt x="4071668" y="2035834"/>
                  </a:cubicBezTo>
                  <a:cubicBezTo>
                    <a:pt x="4071668" y="3160194"/>
                    <a:pt x="3160194" y="4071668"/>
                    <a:pt x="2035834" y="4071668"/>
                  </a:cubicBezTo>
                  <a:cubicBezTo>
                    <a:pt x="911474" y="4071668"/>
                    <a:pt x="0" y="3160194"/>
                    <a:pt x="0" y="2035834"/>
                  </a:cubicBezTo>
                  <a:cubicBezTo>
                    <a:pt x="0" y="911474"/>
                    <a:pt x="911474" y="0"/>
                    <a:pt x="203583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6542405" y="3389749"/>
              <a:ext cx="4196715" cy="22148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</a:rPr>
                <a:t>利用数的组成：用2个百、1个十和3个一分别乘3。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3"/>
          <p:cNvGrpSpPr/>
          <p:nvPr/>
        </p:nvGrpSpPr>
        <p:grpSpPr bwMode="auto">
          <a:xfrm>
            <a:off x="7194214" y="3613439"/>
            <a:ext cx="3577167" cy="2021418"/>
            <a:chOff x="942684" y="986281"/>
            <a:chExt cx="2683660" cy="1515372"/>
          </a:xfrm>
        </p:grpSpPr>
        <p:sp>
          <p:nvSpPr>
            <p:cNvPr id="56" name="文本框 55"/>
            <p:cNvSpPr txBox="1"/>
            <p:nvPr/>
          </p:nvSpPr>
          <p:spPr>
            <a:xfrm>
              <a:off x="942684" y="1814578"/>
              <a:ext cx="716171" cy="4845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8262" y="2501653"/>
              <a:ext cx="262808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: 圆角 57"/>
            <p:cNvSpPr/>
            <p:nvPr/>
          </p:nvSpPr>
          <p:spPr>
            <a:xfrm>
              <a:off x="2246402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59" name="矩形: 圆角 58"/>
            <p:cNvSpPr/>
            <p:nvPr/>
          </p:nvSpPr>
          <p:spPr>
            <a:xfrm>
              <a:off x="2972103" y="1770149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60" name="矩形: 圆角 59"/>
            <p:cNvSpPr/>
            <p:nvPr/>
          </p:nvSpPr>
          <p:spPr>
            <a:xfrm>
              <a:off x="1536583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sp>
          <p:nvSpPr>
            <p:cNvPr id="61" name="矩形: 圆角 60"/>
            <p:cNvSpPr/>
            <p:nvPr/>
          </p:nvSpPr>
          <p:spPr>
            <a:xfrm>
              <a:off x="2956223" y="986281"/>
              <a:ext cx="603427" cy="604562"/>
            </a:xfrm>
            <a:prstGeom prst="roundRect">
              <a:avLst>
                <a:gd name="adj" fmla="val 28403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2" name="TextBox 108"/>
          <p:cNvSpPr txBox="1"/>
          <p:nvPr/>
        </p:nvSpPr>
        <p:spPr>
          <a:xfrm>
            <a:off x="9054763" y="369744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latin typeface="+mn-lt"/>
              </a:rPr>
              <a:t>1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63" name="TextBox 110"/>
          <p:cNvSpPr txBox="1">
            <a:spLocks noChangeArrowheads="1"/>
          </p:cNvSpPr>
          <p:nvPr/>
        </p:nvSpPr>
        <p:spPr bwMode="auto">
          <a:xfrm>
            <a:off x="9922597" y="470775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latin typeface="+mn-lt"/>
              </a:rPr>
              <a:t>3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64" name="TextBox 113"/>
          <p:cNvSpPr txBox="1"/>
          <p:nvPr/>
        </p:nvSpPr>
        <p:spPr>
          <a:xfrm>
            <a:off x="10015730" y="369744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65" name="TextBox 114"/>
          <p:cNvSpPr txBox="1"/>
          <p:nvPr/>
        </p:nvSpPr>
        <p:spPr>
          <a:xfrm>
            <a:off x="10011496" y="5698356"/>
            <a:ext cx="67098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9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6" name="TextBox 115"/>
          <p:cNvSpPr txBox="1"/>
          <p:nvPr/>
        </p:nvSpPr>
        <p:spPr>
          <a:xfrm>
            <a:off x="8102263" y="5698356"/>
            <a:ext cx="673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7" name="TextBox 116"/>
          <p:cNvSpPr txBox="1"/>
          <p:nvPr/>
        </p:nvSpPr>
        <p:spPr>
          <a:xfrm>
            <a:off x="9058996" y="5698356"/>
            <a:ext cx="67098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8" name="TextBox 48"/>
          <p:cNvSpPr txBox="1">
            <a:spLocks noChangeArrowheads="1"/>
          </p:cNvSpPr>
          <p:nvPr/>
        </p:nvSpPr>
        <p:spPr bwMode="auto">
          <a:xfrm>
            <a:off x="8000663" y="3697446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latin typeface="+mn-lt"/>
              </a:rPr>
              <a:t>2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69" name="直接箭头连接符 68"/>
          <p:cNvCxnSpPr>
            <a:stCxn id="59" idx="0"/>
            <a:endCxn id="61" idx="2"/>
          </p:cNvCxnSpPr>
          <p:nvPr/>
        </p:nvCxnSpPr>
        <p:spPr>
          <a:xfrm flipH="1" flipV="1">
            <a:off x="10280315" y="4419890"/>
            <a:ext cx="21167" cy="23918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 flipV="1">
            <a:off x="9334163" y="4428755"/>
            <a:ext cx="562312" cy="33533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>
            <a:stCxn id="59" idx="1"/>
          </p:cNvCxnSpPr>
          <p:nvPr/>
        </p:nvCxnSpPr>
        <p:spPr>
          <a:xfrm flipH="1" flipV="1">
            <a:off x="8368433" y="4442513"/>
            <a:ext cx="1530882" cy="619786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066495" y="2270908"/>
            <a:ext cx="7080335" cy="1126027"/>
            <a:chOff x="614551" y="2680810"/>
            <a:chExt cx="7080335" cy="1126027"/>
          </a:xfrm>
        </p:grpSpPr>
        <p:grpSp>
          <p:nvGrpSpPr>
            <p:cNvPr id="2" name="组合 1"/>
            <p:cNvGrpSpPr/>
            <p:nvPr/>
          </p:nvGrpSpPr>
          <p:grpSpPr>
            <a:xfrm>
              <a:off x="935879" y="2680810"/>
              <a:ext cx="6759007" cy="1126027"/>
              <a:chOff x="6256326" y="3564343"/>
              <a:chExt cx="6759007" cy="733362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6256326" y="3564343"/>
                <a:ext cx="6690034" cy="733362"/>
              </a:xfrm>
              <a:prstGeom prst="roundRect">
                <a:avLst>
                  <a:gd name="adj" fmla="val 19775"/>
                </a:avLst>
              </a:prstGeom>
              <a:solidFill>
                <a:srgbClr val="FFFFFF"/>
              </a:solidFill>
              <a:ln w="190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7037707" y="3656712"/>
                <a:ext cx="5977626" cy="480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b="1" dirty="0">
                    <a:solidFill>
                      <a:srgbClr val="0000FF"/>
                    </a:solidFill>
                  </a:rPr>
                  <a:t>和两位数乘一位数的方法一样。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94" t="-6175" r="-3407" b="42736"/>
            <a:stretch>
              <a:fillRect/>
            </a:stretch>
          </p:blipFill>
          <p:spPr>
            <a:xfrm>
              <a:off x="614551" y="2681603"/>
              <a:ext cx="1124442" cy="1124442"/>
            </a:xfrm>
            <a:custGeom>
              <a:avLst/>
              <a:gdLst>
                <a:gd name="connsiteX0" fmla="*/ 2175310 w 4350620"/>
                <a:gd name="connsiteY0" fmla="*/ 0 h 4350620"/>
                <a:gd name="connsiteX1" fmla="*/ 4350620 w 4350620"/>
                <a:gd name="connsiteY1" fmla="*/ 2175310 h 4350620"/>
                <a:gd name="connsiteX2" fmla="*/ 2175310 w 4350620"/>
                <a:gd name="connsiteY2" fmla="*/ 4350620 h 4350620"/>
                <a:gd name="connsiteX3" fmla="*/ 0 w 4350620"/>
                <a:gd name="connsiteY3" fmla="*/ 2175310 h 4350620"/>
                <a:gd name="connsiteX4" fmla="*/ 2175310 w 4350620"/>
                <a:gd name="connsiteY4" fmla="*/ 0 h 435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0620" h="4350620">
                  <a:moveTo>
                    <a:pt x="2175310" y="0"/>
                  </a:moveTo>
                  <a:cubicBezTo>
                    <a:pt x="3376701" y="0"/>
                    <a:pt x="4350620" y="973919"/>
                    <a:pt x="4350620" y="2175310"/>
                  </a:cubicBezTo>
                  <a:cubicBezTo>
                    <a:pt x="4350620" y="3376701"/>
                    <a:pt x="3376701" y="4350620"/>
                    <a:pt x="2175310" y="4350620"/>
                  </a:cubicBezTo>
                  <a:cubicBezTo>
                    <a:pt x="973919" y="4350620"/>
                    <a:pt x="0" y="3376701"/>
                    <a:pt x="0" y="2175310"/>
                  </a:cubicBezTo>
                  <a:cubicBezTo>
                    <a:pt x="0" y="973919"/>
                    <a:pt x="973919" y="0"/>
                    <a:pt x="217531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</p:pic>
      </p:grpSp>
      <p:grpSp>
        <p:nvGrpSpPr>
          <p:cNvPr id="16" name="组合 4"/>
          <p:cNvGrpSpPr/>
          <p:nvPr/>
        </p:nvGrpSpPr>
        <p:grpSpPr bwMode="auto">
          <a:xfrm>
            <a:off x="3268134" y="746534"/>
            <a:ext cx="5899151" cy="1153584"/>
            <a:chOff x="4612351" y="2344161"/>
            <a:chExt cx="4195258" cy="818613"/>
          </a:xfrm>
        </p:grpSpPr>
        <p:sp>
          <p:nvSpPr>
            <p:cNvPr id="17" name="矩形: 圆角 16"/>
            <p:cNvSpPr/>
            <p:nvPr/>
          </p:nvSpPr>
          <p:spPr>
            <a:xfrm>
              <a:off x="4612351" y="2344161"/>
              <a:ext cx="4195258" cy="818613"/>
            </a:xfrm>
            <a:prstGeom prst="roundRect">
              <a:avLst>
                <a:gd name="adj" fmla="val 30771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grpSp>
          <p:nvGrpSpPr>
            <p:cNvPr id="18" name="组合 6"/>
            <p:cNvGrpSpPr/>
            <p:nvPr/>
          </p:nvGrpSpPr>
          <p:grpSpPr bwMode="auto">
            <a:xfrm>
              <a:off x="5109098" y="2434284"/>
              <a:ext cx="2929305" cy="624849"/>
              <a:chOff x="2293740" y="312158"/>
              <a:chExt cx="2928587" cy="625016"/>
            </a:xfrm>
          </p:grpSpPr>
          <p:sp>
            <p:nvSpPr>
              <p:cNvPr id="19" name="矩形: 圆角 18"/>
              <p:cNvSpPr/>
              <p:nvPr/>
            </p:nvSpPr>
            <p:spPr bwMode="auto">
              <a:xfrm>
                <a:off x="4269709" y="312158"/>
                <a:ext cx="952618" cy="625016"/>
              </a:xfrm>
              <a:prstGeom prst="roundRect">
                <a:avLst>
                  <a:gd name="adj" fmla="val 24787"/>
                </a:avLst>
              </a:prstGeom>
              <a:solidFill>
                <a:schemeClr val="bg1"/>
              </a:solidFill>
              <a:ln w="222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文本框 7"/>
              <p:cNvSpPr txBox="1">
                <a:spLocks noChangeArrowheads="1"/>
              </p:cNvSpPr>
              <p:nvPr/>
            </p:nvSpPr>
            <p:spPr bwMode="auto">
              <a:xfrm>
                <a:off x="2293740" y="351222"/>
                <a:ext cx="2123452" cy="531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sz="4265" b="1" dirty="0">
                    <a:latin typeface="+mn-lt"/>
                    <a:ea typeface="黑体" panose="02010609060101010101" pitchFamily="49" charset="-122"/>
                  </a:rPr>
                  <a:t>213 × 3 </a:t>
                </a:r>
                <a:r>
                  <a:rPr lang="zh-CN" altLang="en-US" sz="4265" b="1" dirty="0">
                    <a:latin typeface="+mn-lt"/>
                    <a:ea typeface="黑体" panose="02010609060101010101" pitchFamily="49" charset="-122"/>
                  </a:rPr>
                  <a:t>＝</a:t>
                </a:r>
                <a:endParaRPr lang="zh-CN" altLang="en-US" sz="4265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870700" y="917984"/>
            <a:ext cx="13483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639</a:t>
            </a:r>
            <a:endParaRPr lang="zh-CN" altLang="en-US" sz="4265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228850" y="3878350"/>
            <a:ext cx="2889782" cy="2229617"/>
            <a:chOff x="3022803" y="2382257"/>
            <a:chExt cx="2580425" cy="1990931"/>
          </a:xfrm>
        </p:grpSpPr>
        <p:grpSp>
          <p:nvGrpSpPr>
            <p:cNvPr id="27" name="组合 26"/>
            <p:cNvGrpSpPr/>
            <p:nvPr/>
          </p:nvGrpSpPr>
          <p:grpSpPr>
            <a:xfrm>
              <a:off x="3022803" y="2382257"/>
              <a:ext cx="2580425" cy="1990931"/>
              <a:chOff x="538660" y="3654847"/>
              <a:chExt cx="2836540" cy="2405453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38660" y="5486399"/>
                <a:ext cx="2836540" cy="573901"/>
                <a:chOff x="471166" y="5389418"/>
                <a:chExt cx="2836533" cy="573901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471166" y="5389419"/>
                  <a:ext cx="2565148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1336515" y="5404833"/>
                  <a:ext cx="883390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2202515" y="5389418"/>
                  <a:ext cx="1105184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81036" y="5389418"/>
                  <a:ext cx="883390" cy="49807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百位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0" name="圆柱形 45"/>
              <p:cNvSpPr/>
              <p:nvPr/>
            </p:nvSpPr>
            <p:spPr>
              <a:xfrm>
                <a:off x="1873962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31" name="圆柱形 46"/>
              <p:cNvSpPr/>
              <p:nvPr/>
            </p:nvSpPr>
            <p:spPr>
              <a:xfrm>
                <a:off x="2685699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1264" name="圆柱形 45"/>
              <p:cNvSpPr/>
              <p:nvPr/>
            </p:nvSpPr>
            <p:spPr>
              <a:xfrm>
                <a:off x="939011" y="3654847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</p:grpSp>
        <p:cxnSp>
          <p:nvCxnSpPr>
            <p:cNvPr id="28" name="直接连接符 27"/>
            <p:cNvCxnSpPr/>
            <p:nvPr/>
          </p:nvCxnSpPr>
          <p:spPr bwMode="auto">
            <a:xfrm>
              <a:off x="4604548" y="3904160"/>
              <a:ext cx="0" cy="45409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" name="直接连接符 53"/>
            <p:cNvCxnSpPr/>
            <p:nvPr/>
          </p:nvCxnSpPr>
          <p:spPr bwMode="auto">
            <a:xfrm>
              <a:off x="3810020" y="3904160"/>
              <a:ext cx="0" cy="45409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5" name="椭圆 34"/>
          <p:cNvSpPr/>
          <p:nvPr/>
        </p:nvSpPr>
        <p:spPr>
          <a:xfrm>
            <a:off x="4237823" y="5424647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36" name="椭圆 35"/>
          <p:cNvSpPr/>
          <p:nvPr/>
        </p:nvSpPr>
        <p:spPr>
          <a:xfrm>
            <a:off x="4237823" y="5280664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1" name="椭圆 40"/>
          <p:cNvSpPr/>
          <p:nvPr/>
        </p:nvSpPr>
        <p:spPr>
          <a:xfrm>
            <a:off x="4237823" y="5143661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2" name="椭圆 41"/>
          <p:cNvSpPr/>
          <p:nvPr/>
        </p:nvSpPr>
        <p:spPr>
          <a:xfrm>
            <a:off x="4237823" y="4999678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3" name="椭圆 42"/>
          <p:cNvSpPr/>
          <p:nvPr/>
        </p:nvSpPr>
        <p:spPr>
          <a:xfrm>
            <a:off x="4237823" y="4857913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4" name="椭圆 43"/>
          <p:cNvSpPr/>
          <p:nvPr/>
        </p:nvSpPr>
        <p:spPr>
          <a:xfrm>
            <a:off x="4237823" y="4713930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5" name="椭圆 44"/>
          <p:cNvSpPr/>
          <p:nvPr/>
        </p:nvSpPr>
        <p:spPr>
          <a:xfrm>
            <a:off x="4237823" y="457930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6" name="椭圆 45"/>
          <p:cNvSpPr/>
          <p:nvPr/>
        </p:nvSpPr>
        <p:spPr>
          <a:xfrm>
            <a:off x="4237823" y="443532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7" name="椭圆 46"/>
          <p:cNvSpPr/>
          <p:nvPr/>
        </p:nvSpPr>
        <p:spPr>
          <a:xfrm>
            <a:off x="3424230" y="54151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8" name="椭圆 47"/>
          <p:cNvSpPr/>
          <p:nvPr/>
        </p:nvSpPr>
        <p:spPr>
          <a:xfrm>
            <a:off x="3424230" y="527113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49" name="椭圆 48"/>
          <p:cNvSpPr/>
          <p:nvPr/>
        </p:nvSpPr>
        <p:spPr>
          <a:xfrm>
            <a:off x="3424230" y="513413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5" name="椭圆 11264"/>
          <p:cNvSpPr/>
          <p:nvPr/>
        </p:nvSpPr>
        <p:spPr>
          <a:xfrm>
            <a:off x="2468555" y="54151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6" name="椭圆 11265"/>
          <p:cNvSpPr/>
          <p:nvPr/>
        </p:nvSpPr>
        <p:spPr>
          <a:xfrm>
            <a:off x="2468555" y="527113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7" name="椭圆 11266"/>
          <p:cNvSpPr/>
          <p:nvPr/>
        </p:nvSpPr>
        <p:spPr>
          <a:xfrm>
            <a:off x="2468555" y="511667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8" name="椭圆 11267"/>
          <p:cNvSpPr/>
          <p:nvPr/>
        </p:nvSpPr>
        <p:spPr>
          <a:xfrm>
            <a:off x="2468555" y="497268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69" name="椭圆 11268"/>
          <p:cNvSpPr/>
          <p:nvPr/>
        </p:nvSpPr>
        <p:spPr>
          <a:xfrm>
            <a:off x="2468555" y="482457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70" name="椭圆 11269"/>
          <p:cNvSpPr/>
          <p:nvPr/>
        </p:nvSpPr>
        <p:spPr>
          <a:xfrm>
            <a:off x="2468555" y="468058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1271" name="椭圆 11270"/>
          <p:cNvSpPr/>
          <p:nvPr/>
        </p:nvSpPr>
        <p:spPr>
          <a:xfrm>
            <a:off x="4237823" y="428927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21" grpId="0"/>
      <p:bldP spid="35" grpId="0" bldLvl="0" animBg="1"/>
      <p:bldP spid="36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animBg="1"/>
      <p:bldP spid="48" grpId="0" bldLvl="0" animBg="1"/>
      <p:bldP spid="49" grpId="0" bldLvl="0" animBg="1"/>
      <p:bldP spid="11265" grpId="0" animBg="1"/>
      <p:bldP spid="11266" grpId="0" bldLvl="0" animBg="1"/>
      <p:bldP spid="11267" grpId="0" animBg="1"/>
      <p:bldP spid="11268" grpId="0" bldLvl="0" animBg="1"/>
      <p:bldP spid="11269" grpId="0" animBg="1"/>
      <p:bldP spid="11270" grpId="0" bldLvl="0" animBg="1"/>
      <p:bldP spid="1127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888699" y="773491"/>
            <a:ext cx="8561916" cy="818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三位数乘一位数（不进位）的笔算方法：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 bwMode="auto">
          <a:xfrm flipH="1">
            <a:off x="1890185" y="2384577"/>
            <a:ext cx="8561916" cy="24801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47775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+mn-lt"/>
                <a:ea typeface="+mn-ea"/>
              </a:rPr>
              <a:t>从个位算起，用一位数依次去乘三位数每一位上的数，把所得的积写在对应的数位上。</a:t>
            </a:r>
            <a:endParaRPr lang="zh-CN" altLang="en-US" sz="36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931715" y="1351682"/>
            <a:ext cx="105198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算一算，并说一说竖式每一步的意思。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4339" name="组合 107"/>
          <p:cNvGrpSpPr/>
          <p:nvPr/>
        </p:nvGrpSpPr>
        <p:grpSpPr bwMode="auto">
          <a:xfrm>
            <a:off x="488952" y="2807233"/>
            <a:ext cx="2305049" cy="1428750"/>
            <a:chOff x="288033" y="2257321"/>
            <a:chExt cx="1728000" cy="1071681"/>
          </a:xfrm>
        </p:grpSpPr>
        <p:sp>
          <p:nvSpPr>
            <p:cNvPr id="4" name="TextBox 102"/>
            <p:cNvSpPr txBox="1"/>
            <p:nvPr/>
          </p:nvSpPr>
          <p:spPr>
            <a:xfrm>
              <a:off x="873553" y="2257321"/>
              <a:ext cx="503009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5" name="TextBox 103"/>
            <p:cNvSpPr txBox="1">
              <a:spLocks noChangeArrowheads="1"/>
            </p:cNvSpPr>
            <p:nvPr/>
          </p:nvSpPr>
          <p:spPr bwMode="auto">
            <a:xfrm>
              <a:off x="373719" y="2743149"/>
              <a:ext cx="576000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×</a:t>
              </a:r>
              <a:endParaRPr lang="zh-CN" altLang="en-US" sz="3600" b="1">
                <a:latin typeface="+mn-lt"/>
              </a:endParaRPr>
            </a:p>
          </p:txBody>
        </p:sp>
        <p:sp>
          <p:nvSpPr>
            <p:cNvPr id="6" name="TextBox 104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4</a:t>
              </a:r>
              <a:endParaRPr lang="zh-CN" altLang="en-US" sz="3600" b="1">
                <a:latin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06"/>
            <p:cNvSpPr txBox="1"/>
            <p:nvPr/>
          </p:nvSpPr>
          <p:spPr>
            <a:xfrm>
              <a:off x="1365454" y="2257321"/>
              <a:ext cx="504595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0" name="组合 108"/>
          <p:cNvGrpSpPr/>
          <p:nvPr/>
        </p:nvGrpSpPr>
        <p:grpSpPr bwMode="auto">
          <a:xfrm>
            <a:off x="3251200" y="2813585"/>
            <a:ext cx="2305051" cy="1428750"/>
            <a:chOff x="288033" y="2257321"/>
            <a:chExt cx="1728000" cy="1071681"/>
          </a:xfrm>
        </p:grpSpPr>
        <p:sp>
          <p:nvSpPr>
            <p:cNvPr id="10" name="TextBox 109"/>
            <p:cNvSpPr txBox="1"/>
            <p:nvPr/>
          </p:nvSpPr>
          <p:spPr>
            <a:xfrm>
              <a:off x="873554" y="2257321"/>
              <a:ext cx="503008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11" name="TextBox 110"/>
            <p:cNvSpPr txBox="1">
              <a:spLocks noChangeArrowheads="1"/>
            </p:cNvSpPr>
            <p:nvPr/>
          </p:nvSpPr>
          <p:spPr bwMode="auto">
            <a:xfrm>
              <a:off x="373719" y="2743150"/>
              <a:ext cx="576000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×</a:t>
              </a:r>
              <a:endParaRPr lang="zh-CN" altLang="en-US" sz="3600" b="1">
                <a:latin typeface="+mn-lt"/>
              </a:endParaRPr>
            </a:p>
          </p:txBody>
        </p:sp>
        <p:sp>
          <p:nvSpPr>
            <p:cNvPr id="12" name="TextBox 111"/>
            <p:cNvSpPr txBox="1">
              <a:spLocks noChangeArrowheads="1"/>
            </p:cNvSpPr>
            <p:nvPr/>
          </p:nvSpPr>
          <p:spPr bwMode="auto">
            <a:xfrm>
              <a:off x="1286116" y="2743150"/>
              <a:ext cx="575999" cy="48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>
                  <a:latin typeface="+mn-lt"/>
                </a:rPr>
                <a:t>3</a:t>
              </a:r>
              <a:endParaRPr lang="zh-CN" altLang="en-US" sz="3600" b="1">
                <a:latin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88033" y="3327415"/>
              <a:ext cx="1728000" cy="1587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3"/>
            <p:cNvSpPr txBox="1"/>
            <p:nvPr/>
          </p:nvSpPr>
          <p:spPr>
            <a:xfrm>
              <a:off x="1365455" y="2257321"/>
              <a:ext cx="504595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1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1" name="组合 128"/>
          <p:cNvGrpSpPr/>
          <p:nvPr/>
        </p:nvGrpSpPr>
        <p:grpSpPr bwMode="auto">
          <a:xfrm>
            <a:off x="5937251" y="2805119"/>
            <a:ext cx="2639483" cy="1428750"/>
            <a:chOff x="4500562" y="2255733"/>
            <a:chExt cx="1979438" cy="1071681"/>
          </a:xfrm>
        </p:grpSpPr>
        <p:grpSp>
          <p:nvGrpSpPr>
            <p:cNvPr id="14362" name="组合 114"/>
            <p:cNvGrpSpPr/>
            <p:nvPr/>
          </p:nvGrpSpPr>
          <p:grpSpPr bwMode="auto">
            <a:xfrm>
              <a:off x="4500562" y="2255733"/>
              <a:ext cx="1979438" cy="1071681"/>
              <a:chOff x="-69157" y="2257321"/>
              <a:chExt cx="1979438" cy="1071681"/>
            </a:xfrm>
          </p:grpSpPr>
          <p:sp>
            <p:nvSpPr>
              <p:cNvPr id="18" name="TextBox 115"/>
              <p:cNvSpPr txBox="1"/>
              <p:nvPr/>
            </p:nvSpPr>
            <p:spPr>
              <a:xfrm>
                <a:off x="873735" y="2257321"/>
                <a:ext cx="503193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2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9" name="TextBox 116"/>
              <p:cNvSpPr txBox="1">
                <a:spLocks noChangeArrowheads="1"/>
              </p:cNvSpPr>
              <p:nvPr/>
            </p:nvSpPr>
            <p:spPr bwMode="auto">
              <a:xfrm>
                <a:off x="-69157" y="2743150"/>
                <a:ext cx="576211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×</a:t>
                </a:r>
                <a:endParaRPr lang="zh-CN" altLang="en-US" sz="3600" b="1">
                  <a:latin typeface="+mn-lt"/>
                </a:endParaRPr>
              </a:p>
            </p:txBody>
          </p:sp>
          <p:sp>
            <p:nvSpPr>
              <p:cNvPr id="20" name="TextBox 117"/>
              <p:cNvSpPr txBox="1">
                <a:spLocks noChangeArrowheads="1"/>
              </p:cNvSpPr>
              <p:nvPr/>
            </p:nvSpPr>
            <p:spPr bwMode="auto">
              <a:xfrm>
                <a:off x="1286449" y="2743150"/>
                <a:ext cx="574624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3</a:t>
                </a:r>
                <a:endParaRPr lang="zh-CN" altLang="en-US" sz="3600" b="1">
                  <a:latin typeface="+mn-lt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2274" y="3327415"/>
                <a:ext cx="1908007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19"/>
              <p:cNvSpPr txBox="1"/>
              <p:nvPr/>
            </p:nvSpPr>
            <p:spPr>
              <a:xfrm>
                <a:off x="1365817" y="2257321"/>
                <a:ext cx="504781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3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7" name="TextBox 120"/>
            <p:cNvSpPr txBox="1"/>
            <p:nvPr/>
          </p:nvSpPr>
          <p:spPr>
            <a:xfrm>
              <a:off x="4913276" y="2255733"/>
              <a:ext cx="503193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1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grpSp>
        <p:nvGrpSpPr>
          <p:cNvPr id="14342" name="组合 129"/>
          <p:cNvGrpSpPr/>
          <p:nvPr/>
        </p:nvGrpSpPr>
        <p:grpSpPr bwMode="auto">
          <a:xfrm>
            <a:off x="9080501" y="2813585"/>
            <a:ext cx="2639484" cy="1428750"/>
            <a:chOff x="6858016" y="2262011"/>
            <a:chExt cx="1979438" cy="1071681"/>
          </a:xfrm>
        </p:grpSpPr>
        <p:grpSp>
          <p:nvGrpSpPr>
            <p:cNvPr id="14355" name="组合 121"/>
            <p:cNvGrpSpPr/>
            <p:nvPr/>
          </p:nvGrpSpPr>
          <p:grpSpPr bwMode="auto">
            <a:xfrm>
              <a:off x="6858016" y="2262011"/>
              <a:ext cx="1979438" cy="1071681"/>
              <a:chOff x="-69157" y="2257321"/>
              <a:chExt cx="1979438" cy="1071681"/>
            </a:xfrm>
          </p:grpSpPr>
          <p:sp>
            <p:nvSpPr>
              <p:cNvPr id="26" name="TextBox 122"/>
              <p:cNvSpPr txBox="1"/>
              <p:nvPr/>
            </p:nvSpPr>
            <p:spPr>
              <a:xfrm>
                <a:off x="873735" y="2257321"/>
                <a:ext cx="503194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1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27" name="TextBox 123"/>
              <p:cNvSpPr txBox="1">
                <a:spLocks noChangeArrowheads="1"/>
              </p:cNvSpPr>
              <p:nvPr/>
            </p:nvSpPr>
            <p:spPr bwMode="auto">
              <a:xfrm>
                <a:off x="-69157" y="2743150"/>
                <a:ext cx="576212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×</a:t>
                </a:r>
                <a:endParaRPr lang="zh-CN" altLang="en-US" sz="3600" b="1">
                  <a:latin typeface="+mn-lt"/>
                </a:endParaRPr>
              </a:p>
            </p:txBody>
          </p:sp>
          <p:sp>
            <p:nvSpPr>
              <p:cNvPr id="28" name="TextBox 124"/>
              <p:cNvSpPr txBox="1">
                <a:spLocks noChangeArrowheads="1"/>
              </p:cNvSpPr>
              <p:nvPr/>
            </p:nvSpPr>
            <p:spPr bwMode="auto">
              <a:xfrm>
                <a:off x="1286448" y="2743150"/>
                <a:ext cx="574624" cy="484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>
                    <a:latin typeface="+mn-lt"/>
                  </a:rPr>
                  <a:t>2</a:t>
                </a:r>
                <a:endParaRPr lang="zh-CN" altLang="en-US" sz="3600" b="1">
                  <a:latin typeface="+mn-lt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2275" y="3327415"/>
                <a:ext cx="1908006" cy="1587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126"/>
              <p:cNvSpPr txBox="1"/>
              <p:nvPr/>
            </p:nvSpPr>
            <p:spPr>
              <a:xfrm>
                <a:off x="1365816" y="2257321"/>
                <a:ext cx="504780" cy="4848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4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25" name="TextBox 127"/>
            <p:cNvSpPr txBox="1"/>
            <p:nvPr/>
          </p:nvSpPr>
          <p:spPr>
            <a:xfrm>
              <a:off x="7296127" y="2273124"/>
              <a:ext cx="504780" cy="4848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31" name="TextBox 130"/>
          <p:cNvSpPr txBox="1">
            <a:spLocks noChangeArrowheads="1"/>
          </p:cNvSpPr>
          <p:nvPr/>
        </p:nvSpPr>
        <p:spPr bwMode="auto">
          <a:xfrm>
            <a:off x="1174752" y="429912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2" name="TextBox 131"/>
          <p:cNvSpPr txBox="1">
            <a:spLocks noChangeArrowheads="1"/>
          </p:cNvSpPr>
          <p:nvPr/>
        </p:nvSpPr>
        <p:spPr bwMode="auto">
          <a:xfrm>
            <a:off x="1830918" y="4309709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3" name="TextBox 132"/>
          <p:cNvSpPr txBox="1">
            <a:spLocks noChangeArrowheads="1"/>
          </p:cNvSpPr>
          <p:nvPr/>
        </p:nvSpPr>
        <p:spPr bwMode="auto">
          <a:xfrm>
            <a:off x="3924301" y="4303360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4" name="TextBox 133"/>
          <p:cNvSpPr txBox="1">
            <a:spLocks noChangeArrowheads="1"/>
          </p:cNvSpPr>
          <p:nvPr/>
        </p:nvSpPr>
        <p:spPr bwMode="auto">
          <a:xfrm>
            <a:off x="4582584" y="4313942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5" name="TextBox 134"/>
          <p:cNvSpPr txBox="1">
            <a:spLocks noChangeArrowheads="1"/>
          </p:cNvSpPr>
          <p:nvPr/>
        </p:nvSpPr>
        <p:spPr bwMode="auto">
          <a:xfrm>
            <a:off x="7080251" y="4313942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6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6" name="TextBox 135"/>
          <p:cNvSpPr txBox="1">
            <a:spLocks noChangeArrowheads="1"/>
          </p:cNvSpPr>
          <p:nvPr/>
        </p:nvSpPr>
        <p:spPr bwMode="auto">
          <a:xfrm>
            <a:off x="7738534" y="4324526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7" name="TextBox 136"/>
          <p:cNvSpPr txBox="1">
            <a:spLocks noChangeArrowheads="1"/>
          </p:cNvSpPr>
          <p:nvPr/>
        </p:nvSpPr>
        <p:spPr bwMode="auto">
          <a:xfrm>
            <a:off x="6436784" y="4324526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8" name="TextBox 137"/>
          <p:cNvSpPr txBox="1">
            <a:spLocks noChangeArrowheads="1"/>
          </p:cNvSpPr>
          <p:nvPr/>
        </p:nvSpPr>
        <p:spPr bwMode="auto">
          <a:xfrm>
            <a:off x="10229851" y="4324526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9" name="TextBox 138"/>
          <p:cNvSpPr txBox="1">
            <a:spLocks noChangeArrowheads="1"/>
          </p:cNvSpPr>
          <p:nvPr/>
        </p:nvSpPr>
        <p:spPr bwMode="auto">
          <a:xfrm>
            <a:off x="10888134" y="4335109"/>
            <a:ext cx="7662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0" name="TextBox 139"/>
          <p:cNvSpPr txBox="1">
            <a:spLocks noChangeArrowheads="1"/>
          </p:cNvSpPr>
          <p:nvPr/>
        </p:nvSpPr>
        <p:spPr bwMode="auto">
          <a:xfrm>
            <a:off x="9586384" y="4335109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3600" b="1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9" name="直接连接符 8"/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527051" y="1126067"/>
            <a:ext cx="6225116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95605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件大衣的价钱是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件毛衣的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倍。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件大衣多少元？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18"/>
          <p:cNvSpPr txBox="1">
            <a:spLocks noChangeArrowheads="1"/>
          </p:cNvSpPr>
          <p:nvPr/>
        </p:nvSpPr>
        <p:spPr bwMode="auto">
          <a:xfrm>
            <a:off x="1838092" y="4044572"/>
            <a:ext cx="45530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212×2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424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5" y="1477287"/>
            <a:ext cx="5170598" cy="2709892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7074569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夹克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124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8691612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大衣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0241280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毛衣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212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1735322" y="5084101"/>
            <a:ext cx="53318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件大衣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424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590549" y="1229785"/>
            <a:ext cx="6002755" cy="24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395605" indent="-457200">
              <a:lnSpc>
                <a:spcPct val="150000"/>
              </a:lnSpc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）乐乐妈妈给家人买了</a:t>
            </a:r>
            <a:r>
              <a:rPr lang="en-US" altLang="zh-CN" dirty="0"/>
              <a:t>2</a:t>
            </a:r>
            <a:r>
              <a:rPr lang="zh-CN" altLang="en-US" dirty="0"/>
              <a:t>件夹克和</a:t>
            </a:r>
            <a:r>
              <a:rPr lang="en-US" altLang="zh-CN" dirty="0"/>
              <a:t>1</a:t>
            </a:r>
            <a:r>
              <a:rPr lang="zh-CN" altLang="en-US" dirty="0"/>
              <a:t>件毛衣，一共花了多少元？</a:t>
            </a:r>
            <a:endParaRPr lang="zh-CN" altLang="en-US" dirty="0"/>
          </a:p>
        </p:txBody>
      </p:sp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1134590" y="4103236"/>
            <a:ext cx="57217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124×2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212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5" y="1477287"/>
            <a:ext cx="5170598" cy="2709892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7074569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夹克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124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8691612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大衣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0241280" y="4196615"/>
            <a:ext cx="1309035" cy="904774"/>
          </a:xfrm>
          <a:prstGeom prst="roundRect">
            <a:avLst/>
          </a:prstGeom>
          <a:solidFill>
            <a:srgbClr val="FFFFFF"/>
          </a:solidFill>
          <a:ln>
            <a:solidFill>
              <a:srgbClr val="ECECE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毛衣</a:t>
            </a:r>
            <a:endParaRPr lang="en-US" altLang="zh-CN" sz="2400" dirty="0">
              <a:solidFill>
                <a:srgbClr val="000000"/>
              </a:solidFill>
              <a:ea typeface="+mj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+mj-ea"/>
              </a:rPr>
              <a:t>212</a:t>
            </a:r>
            <a:r>
              <a:rPr lang="zh-CN" altLang="en-US" sz="2400" dirty="0">
                <a:solidFill>
                  <a:srgbClr val="000000"/>
                </a:solidFill>
                <a:ea typeface="+mj-ea"/>
              </a:rPr>
              <a:t>元</a:t>
            </a:r>
            <a:endParaRPr lang="zh-CN" altLang="en-US" sz="2400" dirty="0">
              <a:solidFill>
                <a:srgbClr val="000000"/>
              </a:solidFill>
              <a:ea typeface="+mj-ea"/>
            </a:endParaRP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1119305" y="5026350"/>
            <a:ext cx="53318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答：一共花了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460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511431" y="458204"/>
            <a:ext cx="57255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能一次运走吗？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35" name="图片 6" descr="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18" y="1244600"/>
            <a:ext cx="11262783" cy="276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863600" y="4197552"/>
            <a:ext cx="56599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22×3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2472267" y="5131002"/>
            <a:ext cx="22288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>
                <a:solidFill>
                  <a:srgbClr val="FF0000"/>
                </a:solidFill>
                <a:latin typeface="+mn-lt"/>
              </a:rPr>
              <a:t>＜</a:t>
            </a:r>
            <a:r>
              <a:rPr lang="en-US" altLang="zh-CN" sz="3600" b="1">
                <a:solidFill>
                  <a:srgbClr val="FF0000"/>
                </a:solidFill>
                <a:latin typeface="+mn-lt"/>
              </a:rPr>
              <a:t>90</a:t>
            </a:r>
            <a:endParaRPr lang="zh-CN" altLang="en-US" sz="36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6462696" y="4197552"/>
            <a:ext cx="46063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22×4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89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筐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5526616" y="5109836"/>
            <a:ext cx="42629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能一次运走。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80308" y="1725284"/>
            <a:ext cx="9231385" cy="73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两、三位数乘一位数（不进位）的笔算方法：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80309" y="2763509"/>
            <a:ext cx="6330192" cy="295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1056005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相同数位对齐，从个位乘起，用一位数依次去乘两、三位数每一位上的数，与哪一位上的数相乘，积就写在那一位的下面。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451" y="3046709"/>
            <a:ext cx="3322748" cy="24409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52400"/>
            <a:ext cx="3494405" cy="1193800"/>
            <a:chOff x="0" y="240"/>
            <a:chExt cx="5503" cy="1880"/>
          </a:xfrm>
        </p:grpSpPr>
        <p:sp>
          <p:nvSpPr>
            <p:cNvPr id="9" name="圆角矩形 8"/>
            <p:cNvSpPr/>
            <p:nvPr userDrawn="1"/>
          </p:nvSpPr>
          <p:spPr>
            <a:xfrm>
              <a:off x="0" y="240"/>
              <a:ext cx="5503" cy="1880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9"/>
            <p:cNvGrpSpPr/>
            <p:nvPr userDrawn="1"/>
          </p:nvGrpSpPr>
          <p:grpSpPr>
            <a:xfrm>
              <a:off x="506" y="598"/>
              <a:ext cx="4339" cy="1087"/>
              <a:chOff x="321626" y="379951"/>
              <a:chExt cx="2755222" cy="690552"/>
            </a:xfrm>
          </p:grpSpPr>
          <p:sp>
            <p:nvSpPr>
              <p:cNvPr id="21" name="Block Arc 15"/>
              <p:cNvSpPr/>
              <p:nvPr/>
            </p:nvSpPr>
            <p:spPr>
              <a:xfrm>
                <a:off x="373026" y="379951"/>
                <a:ext cx="573411" cy="537578"/>
              </a:xfrm>
              <a:custGeom>
                <a:avLst/>
                <a:gdLst>
                  <a:gd name="T0" fmla="*/ 11200 w 12800"/>
                  <a:gd name="T1" fmla="*/ 0 h 12000"/>
                  <a:gd name="T2" fmla="*/ 6606 w 12800"/>
                  <a:gd name="T3" fmla="*/ 1715 h 12000"/>
                  <a:gd name="T4" fmla="*/ 6194 w 12800"/>
                  <a:gd name="T5" fmla="*/ 1715 h 12000"/>
                  <a:gd name="T6" fmla="*/ 1600 w 12800"/>
                  <a:gd name="T7" fmla="*/ 0 h 12000"/>
                  <a:gd name="T8" fmla="*/ 0 w 12800"/>
                  <a:gd name="T9" fmla="*/ 8800 h 12000"/>
                  <a:gd name="T10" fmla="*/ 5006 w 12800"/>
                  <a:gd name="T11" fmla="*/ 11886 h 12000"/>
                  <a:gd name="T12" fmla="*/ 6400 w 12800"/>
                  <a:gd name="T13" fmla="*/ 11771 h 12000"/>
                  <a:gd name="T14" fmla="*/ 7794 w 12800"/>
                  <a:gd name="T15" fmla="*/ 11886 h 12000"/>
                  <a:gd name="T16" fmla="*/ 12800 w 12800"/>
                  <a:gd name="T17" fmla="*/ 8800 h 12000"/>
                  <a:gd name="T18" fmla="*/ 12097 w 12800"/>
                  <a:gd name="T19" fmla="*/ 275 h 12000"/>
                  <a:gd name="T20" fmla="*/ 1600 w 12800"/>
                  <a:gd name="T21" fmla="*/ 8800 h 12000"/>
                  <a:gd name="T22" fmla="*/ 5600 w 12800"/>
                  <a:gd name="T23" fmla="*/ 3200 h 12000"/>
                  <a:gd name="T24" fmla="*/ 11200 w 12800"/>
                  <a:gd name="T25" fmla="*/ 8800 h 12000"/>
                  <a:gd name="T26" fmla="*/ 7200 w 12800"/>
                  <a:gd name="T27" fmla="*/ 3200 h 12000"/>
                  <a:gd name="T28" fmla="*/ 11200 w 12800"/>
                  <a:gd name="T29" fmla="*/ 8800 h 12000"/>
                  <a:gd name="T30" fmla="*/ 2400 w 12800"/>
                  <a:gd name="T31" fmla="*/ 2720 h 12000"/>
                  <a:gd name="T32" fmla="*/ 4800 w 12800"/>
                  <a:gd name="T33" fmla="*/ 4480 h 12000"/>
                  <a:gd name="T34" fmla="*/ 4800 w 12800"/>
                  <a:gd name="T35" fmla="*/ 5280 h 12000"/>
                  <a:gd name="T36" fmla="*/ 2400 w 12800"/>
                  <a:gd name="T37" fmla="*/ 5120 h 12000"/>
                  <a:gd name="T38" fmla="*/ 4800 w 12800"/>
                  <a:gd name="T39" fmla="*/ 5280 h 12000"/>
                  <a:gd name="T40" fmla="*/ 2400 w 12800"/>
                  <a:gd name="T41" fmla="*/ 5920 h 12000"/>
                  <a:gd name="T42" fmla="*/ 4800 w 12800"/>
                  <a:gd name="T43" fmla="*/ 7680 h 12000"/>
                  <a:gd name="T44" fmla="*/ 4800 w 12800"/>
                  <a:gd name="T45" fmla="*/ 8480 h 12000"/>
                  <a:gd name="T46" fmla="*/ 2400 w 12800"/>
                  <a:gd name="T47" fmla="*/ 8320 h 12000"/>
                  <a:gd name="T48" fmla="*/ 4800 w 12800"/>
                  <a:gd name="T49" fmla="*/ 8480 h 12000"/>
                  <a:gd name="T50" fmla="*/ 8000 w 12800"/>
                  <a:gd name="T51" fmla="*/ 8480 h 12000"/>
                  <a:gd name="T52" fmla="*/ 10400 w 12800"/>
                  <a:gd name="T53" fmla="*/ 8321 h 12000"/>
                  <a:gd name="T54" fmla="*/ 10400 w 12800"/>
                  <a:gd name="T55" fmla="*/ 5920 h 12000"/>
                  <a:gd name="T56" fmla="*/ 8000 w 12800"/>
                  <a:gd name="T57" fmla="*/ 7680 h 12000"/>
                  <a:gd name="T58" fmla="*/ 10400 w 12800"/>
                  <a:gd name="T59" fmla="*/ 5920 h 12000"/>
                  <a:gd name="T60" fmla="*/ 8000 w 12800"/>
                  <a:gd name="T61" fmla="*/ 5280 h 12000"/>
                  <a:gd name="T62" fmla="*/ 10400 w 12800"/>
                  <a:gd name="T63" fmla="*/ 5120 h 12000"/>
                  <a:gd name="T64" fmla="*/ 10400 w 12800"/>
                  <a:gd name="T65" fmla="*/ 2720 h 12000"/>
                  <a:gd name="T66" fmla="*/ 8000 w 12800"/>
                  <a:gd name="T67" fmla="*/ 4480 h 12000"/>
                  <a:gd name="T68" fmla="*/ 10400 w 12800"/>
                  <a:gd name="T69" fmla="*/ 2720 h 12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800" h="12000">
                    <a:moveTo>
                      <a:pt x="12097" y="275"/>
                    </a:moveTo>
                    <a:cubicBezTo>
                      <a:pt x="11832" y="96"/>
                      <a:pt x="11520" y="0"/>
                      <a:pt x="11200" y="0"/>
                    </a:cubicBezTo>
                    <a:cubicBezTo>
                      <a:pt x="10996" y="0"/>
                      <a:pt x="10795" y="39"/>
                      <a:pt x="10606" y="115"/>
                    </a:cubicBezTo>
                    <a:lnTo>
                      <a:pt x="6606" y="1715"/>
                    </a:lnTo>
                    <a:cubicBezTo>
                      <a:pt x="6530" y="1745"/>
                      <a:pt x="6469" y="1794"/>
                      <a:pt x="6400" y="1835"/>
                    </a:cubicBezTo>
                    <a:cubicBezTo>
                      <a:pt x="6331" y="1794"/>
                      <a:pt x="6270" y="1745"/>
                      <a:pt x="6194" y="1715"/>
                    </a:cubicBezTo>
                    <a:lnTo>
                      <a:pt x="2194" y="115"/>
                    </a:lnTo>
                    <a:cubicBezTo>
                      <a:pt x="2005" y="39"/>
                      <a:pt x="1804" y="0"/>
                      <a:pt x="1600" y="0"/>
                    </a:cubicBezTo>
                    <a:cubicBezTo>
                      <a:pt x="716" y="0"/>
                      <a:pt x="0" y="716"/>
                      <a:pt x="0" y="1600"/>
                    </a:cubicBezTo>
                    <a:lnTo>
                      <a:pt x="0" y="8800"/>
                    </a:lnTo>
                    <a:cubicBezTo>
                      <a:pt x="0" y="9454"/>
                      <a:pt x="398" y="10042"/>
                      <a:pt x="1006" y="10286"/>
                    </a:cubicBezTo>
                    <a:lnTo>
                      <a:pt x="5006" y="11886"/>
                    </a:lnTo>
                    <a:cubicBezTo>
                      <a:pt x="5198" y="11962"/>
                      <a:pt x="5399" y="12000"/>
                      <a:pt x="5600" y="12000"/>
                    </a:cubicBezTo>
                    <a:cubicBezTo>
                      <a:pt x="5880" y="12000"/>
                      <a:pt x="6153" y="11915"/>
                      <a:pt x="6400" y="11771"/>
                    </a:cubicBezTo>
                    <a:cubicBezTo>
                      <a:pt x="6647" y="11915"/>
                      <a:pt x="6920" y="12000"/>
                      <a:pt x="7200" y="12000"/>
                    </a:cubicBezTo>
                    <a:cubicBezTo>
                      <a:pt x="7401" y="12000"/>
                      <a:pt x="7602" y="11962"/>
                      <a:pt x="7794" y="11886"/>
                    </a:cubicBezTo>
                    <a:lnTo>
                      <a:pt x="11794" y="10286"/>
                    </a:lnTo>
                    <a:cubicBezTo>
                      <a:pt x="12402" y="10042"/>
                      <a:pt x="12800" y="9454"/>
                      <a:pt x="12800" y="8800"/>
                    </a:cubicBezTo>
                    <a:lnTo>
                      <a:pt x="12800" y="1600"/>
                    </a:lnTo>
                    <a:cubicBezTo>
                      <a:pt x="12800" y="1069"/>
                      <a:pt x="12537" y="573"/>
                      <a:pt x="12097" y="275"/>
                    </a:cubicBezTo>
                    <a:close/>
                    <a:moveTo>
                      <a:pt x="5600" y="10400"/>
                    </a:moveTo>
                    <a:lnTo>
                      <a:pt x="1600" y="8800"/>
                    </a:lnTo>
                    <a:lnTo>
                      <a:pt x="1600" y="1600"/>
                    </a:lnTo>
                    <a:lnTo>
                      <a:pt x="5600" y="3200"/>
                    </a:lnTo>
                    <a:lnTo>
                      <a:pt x="5600" y="10400"/>
                    </a:lnTo>
                    <a:close/>
                    <a:moveTo>
                      <a:pt x="11200" y="8800"/>
                    </a:moveTo>
                    <a:lnTo>
                      <a:pt x="7200" y="10400"/>
                    </a:lnTo>
                    <a:lnTo>
                      <a:pt x="7200" y="3200"/>
                    </a:lnTo>
                    <a:lnTo>
                      <a:pt x="11200" y="1600"/>
                    </a:lnTo>
                    <a:lnTo>
                      <a:pt x="11200" y="8800"/>
                    </a:lnTo>
                    <a:close/>
                    <a:moveTo>
                      <a:pt x="4800" y="3680"/>
                    </a:moveTo>
                    <a:lnTo>
                      <a:pt x="2400" y="2720"/>
                    </a:lnTo>
                    <a:lnTo>
                      <a:pt x="2400" y="3520"/>
                    </a:lnTo>
                    <a:lnTo>
                      <a:pt x="4800" y="4480"/>
                    </a:lnTo>
                    <a:lnTo>
                      <a:pt x="4800" y="3680"/>
                    </a:lnTo>
                    <a:close/>
                    <a:moveTo>
                      <a:pt x="4800" y="5280"/>
                    </a:moveTo>
                    <a:lnTo>
                      <a:pt x="2400" y="4320"/>
                    </a:lnTo>
                    <a:lnTo>
                      <a:pt x="2400" y="5120"/>
                    </a:lnTo>
                    <a:lnTo>
                      <a:pt x="4800" y="6080"/>
                    </a:lnTo>
                    <a:lnTo>
                      <a:pt x="4800" y="5280"/>
                    </a:lnTo>
                    <a:close/>
                    <a:moveTo>
                      <a:pt x="4800" y="6880"/>
                    </a:moveTo>
                    <a:lnTo>
                      <a:pt x="2400" y="5920"/>
                    </a:lnTo>
                    <a:lnTo>
                      <a:pt x="2400" y="6720"/>
                    </a:lnTo>
                    <a:lnTo>
                      <a:pt x="4800" y="7680"/>
                    </a:lnTo>
                    <a:lnTo>
                      <a:pt x="4800" y="6880"/>
                    </a:lnTo>
                    <a:close/>
                    <a:moveTo>
                      <a:pt x="4800" y="8480"/>
                    </a:moveTo>
                    <a:lnTo>
                      <a:pt x="2400" y="7520"/>
                    </a:lnTo>
                    <a:lnTo>
                      <a:pt x="2400" y="8320"/>
                    </a:lnTo>
                    <a:lnTo>
                      <a:pt x="4800" y="9280"/>
                    </a:lnTo>
                    <a:lnTo>
                      <a:pt x="4800" y="8480"/>
                    </a:lnTo>
                    <a:close/>
                    <a:moveTo>
                      <a:pt x="10400" y="7520"/>
                    </a:moveTo>
                    <a:lnTo>
                      <a:pt x="8000" y="8480"/>
                    </a:lnTo>
                    <a:lnTo>
                      <a:pt x="8000" y="9280"/>
                    </a:lnTo>
                    <a:lnTo>
                      <a:pt x="10400" y="8321"/>
                    </a:lnTo>
                    <a:lnTo>
                      <a:pt x="10400" y="7520"/>
                    </a:lnTo>
                    <a:close/>
                    <a:moveTo>
                      <a:pt x="10400" y="5920"/>
                    </a:moveTo>
                    <a:lnTo>
                      <a:pt x="8000" y="6880"/>
                    </a:lnTo>
                    <a:lnTo>
                      <a:pt x="8000" y="7680"/>
                    </a:lnTo>
                    <a:lnTo>
                      <a:pt x="10400" y="6720"/>
                    </a:lnTo>
                    <a:lnTo>
                      <a:pt x="10400" y="5920"/>
                    </a:lnTo>
                    <a:close/>
                    <a:moveTo>
                      <a:pt x="10400" y="4320"/>
                    </a:moveTo>
                    <a:lnTo>
                      <a:pt x="8000" y="5280"/>
                    </a:lnTo>
                    <a:lnTo>
                      <a:pt x="8000" y="6080"/>
                    </a:lnTo>
                    <a:lnTo>
                      <a:pt x="10400" y="5120"/>
                    </a:lnTo>
                    <a:lnTo>
                      <a:pt x="10400" y="4320"/>
                    </a:lnTo>
                    <a:close/>
                    <a:moveTo>
                      <a:pt x="10400" y="2720"/>
                    </a:moveTo>
                    <a:lnTo>
                      <a:pt x="8000" y="3680"/>
                    </a:lnTo>
                    <a:lnTo>
                      <a:pt x="8000" y="4480"/>
                    </a:lnTo>
                    <a:lnTo>
                      <a:pt x="10400" y="3520"/>
                    </a:lnTo>
                    <a:lnTo>
                      <a:pt x="10400" y="2720"/>
                    </a:lnTo>
                    <a:close/>
                  </a:path>
                </a:pathLst>
              </a:custGeom>
              <a:solidFill>
                <a:srgbClr val="F7D5A7">
                  <a:lumMod val="65000"/>
                  <a:lumOff val="3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70号-灵悦黑体"/>
                  <a:cs typeface="Times New Roman" panose="02020603050405020304" pitchFamily="18" charset="0"/>
                  <a:sym typeface="华文细黑" panose="02010600040101010101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321626" y="1041147"/>
                <a:ext cx="2656392" cy="0"/>
              </a:xfrm>
              <a:prstGeom prst="line">
                <a:avLst/>
              </a:prstGeom>
              <a:noFill/>
              <a:ln w="38100" cap="rnd" cmpd="sng" algn="ctr">
                <a:solidFill>
                  <a:srgbClr val="F7D5A7">
                    <a:lumMod val="50000"/>
                    <a:lumOff val="50000"/>
                  </a:srgbClr>
                </a:solidFill>
                <a:prstDash val="solid"/>
                <a:round/>
              </a:ln>
              <a:effectLst/>
            </p:spPr>
          </p:cxnSp>
          <p:sp>
            <p:nvSpPr>
              <p:cNvPr id="5" name="任意多边形: 形状 10"/>
              <p:cNvSpPr/>
              <p:nvPr/>
            </p:nvSpPr>
            <p:spPr>
              <a:xfrm>
                <a:off x="2978018" y="971673"/>
                <a:ext cx="98830" cy="98830"/>
              </a:xfrm>
              <a:custGeom>
                <a:avLst/>
                <a:gdLst>
                  <a:gd name="connsiteX0" fmla="*/ 361345 w 361344"/>
                  <a:gd name="connsiteY0" fmla="*/ 180672 h 361344"/>
                  <a:gd name="connsiteX1" fmla="*/ 180672 w 361344"/>
                  <a:gd name="connsiteY1" fmla="*/ 361345 h 361344"/>
                  <a:gd name="connsiteX2" fmla="*/ 0 w 361344"/>
                  <a:gd name="connsiteY2" fmla="*/ 180672 h 361344"/>
                  <a:gd name="connsiteX3" fmla="*/ 180672 w 361344"/>
                  <a:gd name="connsiteY3" fmla="*/ 0 h 361344"/>
                  <a:gd name="connsiteX4" fmla="*/ 361345 w 361344"/>
                  <a:gd name="connsiteY4" fmla="*/ 180672 h 36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344" h="361344">
                    <a:moveTo>
                      <a:pt x="361345" y="180672"/>
                    </a:moveTo>
                    <a:cubicBezTo>
                      <a:pt x="361345" y="280455"/>
                      <a:pt x="280455" y="361345"/>
                      <a:pt x="180672" y="361345"/>
                    </a:cubicBezTo>
                    <a:cubicBezTo>
                      <a:pt x="80890" y="361345"/>
                      <a:pt x="0" y="280455"/>
                      <a:pt x="0" y="180672"/>
                    </a:cubicBezTo>
                    <a:cubicBezTo>
                      <a:pt x="0" y="80890"/>
                      <a:pt x="80890" y="0"/>
                      <a:pt x="180672" y="0"/>
                    </a:cubicBezTo>
                    <a:cubicBezTo>
                      <a:pt x="280455" y="0"/>
                      <a:pt x="361345" y="80890"/>
                      <a:pt x="361345" y="180672"/>
                    </a:cubicBezTo>
                    <a:close/>
                  </a:path>
                </a:pathLst>
              </a:custGeom>
              <a:solidFill>
                <a:srgbClr val="8EC0B9">
                  <a:lumMod val="100000"/>
                </a:srgbClr>
              </a:solidFill>
              <a:ln w="79602" cap="rnd">
                <a:solidFill>
                  <a:srgbClr val="8EC0B9">
                    <a:lumMod val="100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字魂70号-灵悦黑体"/>
                  <a:cs typeface="Times New Roman" panose="02020603050405020304" pitchFamily="18" charset="0"/>
                  <a:sym typeface="华文细黑" panose="02010600040101010101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280" y="368"/>
              <a:ext cx="3615" cy="1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600" b="1" kern="0">
                  <a:solidFill>
                    <a:srgbClr val="7030A0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复习导入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26130" y="-339090"/>
            <a:ext cx="8393430" cy="8338185"/>
            <a:chOff x="6455" y="103"/>
            <a:chExt cx="12356" cy="1227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 descr="F:\下载\未命名项目-图层 1 (18).png未命名项目-图层 1 (18)"/>
            <p:cNvPicPr>
              <a:picLocks noChangeAspect="1"/>
            </p:cNvPicPr>
            <p:nvPr/>
          </p:nvPicPr>
          <p:blipFill>
            <a:blip r:embed="rId1"/>
            <a:srcRect t="17012" b="11742"/>
            <a:stretch>
              <a:fillRect/>
            </a:stretch>
          </p:blipFill>
          <p:spPr>
            <a:xfrm>
              <a:off x="6455" y="103"/>
              <a:ext cx="12356" cy="1227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3162" y="6118"/>
              <a:ext cx="1359" cy="46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数与运算</a:t>
              </a:r>
              <a:endPara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1018540" y="1735455"/>
            <a:ext cx="3536950" cy="3986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/>
          <a:p>
            <a:pPr indent="914400" eaLnBrk="1" latinLnBrk="0" hangingPunct="1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797548545"/>
                </a:ext>
              </a:extLst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说一说，有关于数的知识，你学到了什么？请写在数学智慧树上吧！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882005" y="1321435"/>
            <a:ext cx="1737995" cy="1511935"/>
            <a:chOff x="7992" y="6549"/>
            <a:chExt cx="2737" cy="2381"/>
          </a:xfrm>
        </p:grpSpPr>
        <p:sp>
          <p:nvSpPr>
            <p:cNvPr id="10" name="椭圆 9"/>
            <p:cNvSpPr/>
            <p:nvPr/>
          </p:nvSpPr>
          <p:spPr>
            <a:xfrm>
              <a:off x="8172" y="6549"/>
              <a:ext cx="2381" cy="2381"/>
            </a:xfrm>
            <a:prstGeom prst="ellipse">
              <a:avLst/>
            </a:prstGeom>
            <a:solidFill>
              <a:srgbClr val="F7D482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992" y="6929"/>
              <a:ext cx="2737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简单加减法</a:t>
              </a:r>
              <a:endPara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36610" y="764540"/>
            <a:ext cx="1545590" cy="1629410"/>
            <a:chOff x="8147" y="6891"/>
            <a:chExt cx="2434" cy="2566"/>
          </a:xfrm>
        </p:grpSpPr>
        <p:sp>
          <p:nvSpPr>
            <p:cNvPr id="15" name="椭圆 14"/>
            <p:cNvSpPr/>
            <p:nvPr/>
          </p:nvSpPr>
          <p:spPr>
            <a:xfrm>
              <a:off x="8147" y="6891"/>
              <a:ext cx="2434" cy="2566"/>
            </a:xfrm>
            <a:prstGeom prst="ellipse">
              <a:avLst/>
            </a:prstGeom>
            <a:solidFill>
              <a:srgbClr val="ACE4E2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167" y="7327"/>
              <a:ext cx="2394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乘法的意义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31045" y="2416175"/>
            <a:ext cx="1511935" cy="1511935"/>
            <a:chOff x="13224" y="1120"/>
            <a:chExt cx="2381" cy="2381"/>
          </a:xfrm>
        </p:grpSpPr>
        <p:sp>
          <p:nvSpPr>
            <p:cNvPr id="18" name="椭圆 17"/>
            <p:cNvSpPr/>
            <p:nvPr/>
          </p:nvSpPr>
          <p:spPr>
            <a:xfrm>
              <a:off x="13224" y="1120"/>
              <a:ext cx="2381" cy="2381"/>
            </a:xfrm>
            <a:prstGeom prst="ellipse">
              <a:avLst/>
            </a:prstGeom>
            <a:solidFill>
              <a:srgbClr val="DBCBE7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387" y="1464"/>
              <a:ext cx="207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表内乘法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71380" y="4750435"/>
            <a:ext cx="1367790" cy="1367790"/>
            <a:chOff x="15193" y="4072"/>
            <a:chExt cx="2154" cy="2154"/>
          </a:xfrm>
        </p:grpSpPr>
        <p:sp>
          <p:nvSpPr>
            <p:cNvPr id="22" name="椭圆 21"/>
            <p:cNvSpPr/>
            <p:nvPr/>
          </p:nvSpPr>
          <p:spPr>
            <a:xfrm>
              <a:off x="15193" y="4072"/>
              <a:ext cx="2154" cy="2154"/>
            </a:xfrm>
            <a:prstGeom prst="ellipse">
              <a:avLst/>
            </a:prstGeom>
            <a:solidFill>
              <a:srgbClr val="F6B3A8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233" y="4302"/>
              <a:ext cx="2075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解决问题</a:t>
              </a: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6710" y="3926205"/>
            <a:ext cx="1456690" cy="1456690"/>
            <a:chOff x="8266" y="6203"/>
            <a:chExt cx="2294" cy="2294"/>
          </a:xfrm>
        </p:grpSpPr>
        <p:sp>
          <p:nvSpPr>
            <p:cNvPr id="27" name="椭圆 26"/>
            <p:cNvSpPr/>
            <p:nvPr/>
          </p:nvSpPr>
          <p:spPr>
            <a:xfrm>
              <a:off x="8266" y="6203"/>
              <a:ext cx="2294" cy="2294"/>
            </a:xfrm>
            <a:prstGeom prst="ellipse">
              <a:avLst/>
            </a:prstGeom>
            <a:solidFill>
              <a:srgbClr val="C4DC8F"/>
            </a:solidFill>
            <a:ln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345" y="6435"/>
              <a:ext cx="2075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数的组成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" t="16148" r="3382" b="57630"/>
          <a:stretch>
            <a:fillRect/>
          </a:stretch>
        </p:blipFill>
        <p:spPr>
          <a:xfrm>
            <a:off x="263347" y="2244054"/>
            <a:ext cx="11709208" cy="45650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1062756" y="1321114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你发现了哪些数学信息？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5654007" y="1321114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能提出什么问题？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1067308" y="5516499"/>
            <a:ext cx="1454170" cy="856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每排有</a:t>
            </a:r>
            <a:r>
              <a:rPr lang="en-US" altLang="zh-CN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个人</a:t>
            </a:r>
            <a:endParaRPr lang="zh-CN" altLang="en-US" sz="2800" b="1" dirty="0">
              <a:solidFill>
                <a:srgbClr val="FC5185"/>
              </a:solidFill>
              <a:latin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329184" y="4099179"/>
            <a:ext cx="1792224" cy="5551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一共有</a:t>
            </a:r>
            <a:r>
              <a:rPr lang="en-US" altLang="zh-CN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C5185"/>
                </a:solidFill>
                <a:latin typeface="楷体" panose="02010609060101010101" pitchFamily="49" charset="-122"/>
              </a:rPr>
              <a:t>排</a:t>
            </a:r>
            <a:endParaRPr lang="zh-CN" altLang="en-US" sz="2800" b="1" dirty="0">
              <a:solidFill>
                <a:srgbClr val="FC5185"/>
              </a:solidFill>
              <a:latin typeface="楷体" panose="02010609060101010101" pitchFamily="49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 flipH="1">
            <a:off x="2505936" y="5524900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/>
          <p:nvPr/>
        </p:nvSpPr>
        <p:spPr>
          <a:xfrm flipH="1">
            <a:off x="2213969" y="4738836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/>
        </p:nvSpPr>
        <p:spPr>
          <a:xfrm flipH="1">
            <a:off x="1922003" y="3952773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 flipH="1">
            <a:off x="1630037" y="3166710"/>
            <a:ext cx="8686319" cy="693019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35333" y="1325125"/>
            <a:ext cx="7749540" cy="573405"/>
            <a:chOff x="1087" y="7328"/>
            <a:chExt cx="12204" cy="903"/>
          </a:xfrm>
        </p:grpSpPr>
        <p:sp>
          <p:nvSpPr>
            <p:cNvPr id="29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6" grpId="0" animBg="1"/>
      <p:bldP spid="2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" t="16148" r="3382" b="57630"/>
          <a:stretch>
            <a:fillRect/>
          </a:stretch>
        </p:blipFill>
        <p:spPr>
          <a:xfrm>
            <a:off x="311472" y="1973180"/>
            <a:ext cx="7302111" cy="2846858"/>
          </a:xfrm>
          <a:prstGeom prst="rect">
            <a:avLst/>
          </a:prstGeom>
        </p:spPr>
      </p:pic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762000" y="3893820"/>
            <a:ext cx="1052111" cy="625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每排有</a:t>
            </a:r>
            <a:r>
              <a:rPr lang="en-US" altLang="zh-CN" b="1" dirty="0">
                <a:solidFill>
                  <a:srgbClr val="FC5185"/>
                </a:solidFill>
                <a:latin typeface="楷体" panose="02010609060101010101" pitchFamily="49" charset="-122"/>
              </a:rPr>
              <a:t>12</a:t>
            </a:r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个人</a:t>
            </a:r>
            <a:endParaRPr lang="zh-CN" altLang="en-US" b="1" dirty="0">
              <a:solidFill>
                <a:srgbClr val="FC5185"/>
              </a:solidFill>
              <a:latin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340664" y="3064010"/>
            <a:ext cx="1271785" cy="4383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一共有</a:t>
            </a:r>
            <a:r>
              <a:rPr lang="en-US" altLang="zh-CN" b="1" dirty="0">
                <a:solidFill>
                  <a:srgbClr val="FC5185"/>
                </a:solidFill>
                <a:latin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C5185"/>
                </a:solidFill>
                <a:latin typeface="楷体" panose="02010609060101010101" pitchFamily="49" charset="-122"/>
              </a:rPr>
              <a:t>排</a:t>
            </a:r>
            <a:endParaRPr lang="zh-CN" altLang="en-US" b="1" dirty="0">
              <a:solidFill>
                <a:srgbClr val="FC5185"/>
              </a:solidFill>
              <a:latin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07901" y="1273897"/>
            <a:ext cx="7749540" cy="573405"/>
            <a:chOff x="1087" y="7328"/>
            <a:chExt cx="12204" cy="903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grpSp>
        <p:nvGrpSpPr>
          <p:cNvPr id="25702" name="组合 7"/>
          <p:cNvGrpSpPr/>
          <p:nvPr/>
        </p:nvGrpSpPr>
        <p:grpSpPr bwMode="auto">
          <a:xfrm>
            <a:off x="7715250" y="2192909"/>
            <a:ext cx="3899916" cy="2607691"/>
            <a:chOff x="684064" y="960104"/>
            <a:chExt cx="10823872" cy="4721485"/>
          </a:xfrm>
        </p:grpSpPr>
        <p:grpSp>
          <p:nvGrpSpPr>
            <p:cNvPr id="25703" name="组合 8"/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25705" name="矩形: 圆角 4"/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25706" name="图片 25705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25704" name="矩形 25703"/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25707" name="文本框 25706"/>
          <p:cNvSpPr txBox="1"/>
          <p:nvPr/>
        </p:nvSpPr>
        <p:spPr>
          <a:xfrm>
            <a:off x="8002744" y="2612009"/>
            <a:ext cx="3493449" cy="1949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回忆之前学习过的知识，小组讨论可以怎样列式计算。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grpSp>
        <p:nvGrpSpPr>
          <p:cNvPr id="25718" name="组合 4"/>
          <p:cNvGrpSpPr/>
          <p:nvPr/>
        </p:nvGrpSpPr>
        <p:grpSpPr bwMode="auto">
          <a:xfrm>
            <a:off x="2730747" y="4965981"/>
            <a:ext cx="7139516" cy="1185334"/>
            <a:chOff x="4190832" y="2334389"/>
            <a:chExt cx="5050748" cy="837406"/>
          </a:xfrm>
        </p:grpSpPr>
        <p:sp>
          <p:nvSpPr>
            <p:cNvPr id="25719" name="矩形: 圆角 25718"/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5720" name="组合 6"/>
            <p:cNvGrpSpPr/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5721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5723" name="矩形: 圆角 25722"/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4" name="椭圆 25723"/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5" name="矩形: 圆角 25724"/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5726" name="矩形: 圆角 25725"/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5722" name="文本框 7"/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5727" name="文本框 25726"/>
          <p:cNvSpPr txBox="1">
            <a:spLocks noChangeArrowheads="1"/>
          </p:cNvSpPr>
          <p:nvPr/>
        </p:nvSpPr>
        <p:spPr bwMode="auto">
          <a:xfrm>
            <a:off x="3444063" y="51861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8774" y="1298989"/>
            <a:ext cx="65693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就是求</a:t>
            </a:r>
            <a:r>
              <a:rPr lang="en-US" altLang="zh-CN" sz="28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个</a:t>
            </a:r>
            <a:r>
              <a:rPr lang="en-US" altLang="zh-CN" sz="2800" b="0" i="0" u="none" strike="noStrike" baseline="0" dirty="0">
                <a:solidFill>
                  <a:srgbClr val="FF0000"/>
                </a:solidFill>
                <a:latin typeface="NEU-BZ-Regular"/>
              </a:rPr>
              <a:t>12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相加是多少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用乘法计算</a:t>
            </a:r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dirty="0"/>
          </a:p>
        </p:txBody>
      </p:sp>
      <p:sp>
        <p:nvSpPr>
          <p:cNvPr id="11" name="平行四边形 10"/>
          <p:cNvSpPr/>
          <p:nvPr/>
        </p:nvSpPr>
        <p:spPr>
          <a:xfrm flipH="1">
            <a:off x="1807195" y="4006651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flipH="1">
            <a:off x="1621622" y="3528264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flipH="1">
            <a:off x="1436048" y="3049876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 flipH="1">
            <a:off x="1250474" y="2571488"/>
            <a:ext cx="5196121" cy="387826"/>
          </a:xfrm>
          <a:prstGeom prst="parallelogram">
            <a:avLst>
              <a:gd name="adj" fmla="val 40585"/>
            </a:avLst>
          </a:prstGeom>
          <a:noFill/>
          <a:ln w="19050">
            <a:solidFill>
              <a:srgbClr val="005AD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右 16"/>
          <p:cNvSpPr/>
          <p:nvPr/>
        </p:nvSpPr>
        <p:spPr>
          <a:xfrm>
            <a:off x="4838700" y="1455824"/>
            <a:ext cx="400050" cy="209550"/>
          </a:xfrm>
          <a:prstGeom prst="rightArrow">
            <a:avLst/>
          </a:prstGeom>
          <a:solidFill>
            <a:srgbClr val="F4B0A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7" grpId="0" uiExpand="1" build="p"/>
      <p:bldP spid="25727" grpId="0"/>
      <p:bldP spid="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3"/>
          <p:cNvGrpSpPr/>
          <p:nvPr/>
        </p:nvGrpSpPr>
        <p:grpSpPr bwMode="auto">
          <a:xfrm>
            <a:off x="2886393" y="3642531"/>
            <a:ext cx="7028814" cy="2293516"/>
            <a:chOff x="1684984" y="4387190"/>
            <a:chExt cx="4815842" cy="1571636"/>
          </a:xfrm>
        </p:grpSpPr>
        <p:grpSp>
          <p:nvGrpSpPr>
            <p:cNvPr id="3" name="椭圆 31"/>
            <p:cNvGrpSpPr/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5301" name="椭圆 31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02" name="Text Box 13"/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椭圆 32"/>
            <p:cNvGrpSpPr/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5299" name="椭圆 3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00" name="Text Box 16"/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椭圆 35"/>
            <p:cNvGrpSpPr/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5297" name="椭圆 3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8" name="Text Box 19"/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椭圆 36"/>
            <p:cNvGrpSpPr/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5295" name="椭圆 3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6" name="Text Box 22"/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椭圆 37"/>
            <p:cNvGrpSpPr/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5293" name="椭圆 3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4" name="Text Box 25"/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椭圆 38"/>
            <p:cNvGrpSpPr/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5291" name="椭圆 3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2" name="Text Box 28"/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椭圆 39"/>
            <p:cNvGrpSpPr/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5289" name="椭圆 3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90" name="Text Box 31"/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椭圆 40"/>
            <p:cNvGrpSpPr/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5287" name="椭圆 40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8" name="Text Box 34"/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椭圆 41"/>
            <p:cNvGrpSpPr/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5285" name="椭圆 41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6" name="Text Box 37"/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椭圆 42"/>
            <p:cNvGrpSpPr/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5283" name="椭圆 42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4" name="Text Box 40"/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椭圆 43"/>
            <p:cNvGrpSpPr/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5281" name="椭圆 4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82" name="Text Box 43"/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44"/>
            <p:cNvGrpSpPr/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5135" name="椭圆 44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6" name="Text Box 46"/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45"/>
            <p:cNvGrpSpPr/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5133" name="椭圆 45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4" name="Text Box 49"/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46"/>
            <p:cNvGrpSpPr/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5126" name="椭圆 46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9" name="Text Box 52"/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47"/>
            <p:cNvGrpSpPr/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5124" name="椭圆 47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5" name="Text Box 55"/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48"/>
            <p:cNvGrpSpPr/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5121" name="椭圆 48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3" name="Text Box 58"/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49"/>
            <p:cNvGrpSpPr/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91" name="椭圆 49"/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0" name="Text Box 61"/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50"/>
            <p:cNvGrpSpPr/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89" name="椭圆 50"/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0" name="Text Box 64"/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51"/>
            <p:cNvGrpSpPr/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87" name="椭圆 51"/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8" name="Text Box 67"/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52"/>
            <p:cNvGrpSpPr/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84" name="椭圆 52"/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6" name="Text Box 70"/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53"/>
            <p:cNvGrpSpPr/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78" name="椭圆 53"/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Text Box 73"/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54"/>
            <p:cNvGrpSpPr/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74" name="椭圆 54"/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" name="Text Box 76"/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55"/>
            <p:cNvGrpSpPr/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72" name="椭圆 55"/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79"/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56"/>
            <p:cNvGrpSpPr/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170" name="椭圆 56"/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Text Box 82"/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59"/>
            <p:cNvGrpSpPr/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168" name="椭圆 59"/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9" name="Text Box 85"/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60"/>
            <p:cNvGrpSpPr/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166" name="椭圆 60"/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7" name="Text Box 88"/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61"/>
            <p:cNvGrpSpPr/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164" name="椭圆 61"/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5" name="Text Box 91"/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62"/>
            <p:cNvGrpSpPr/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162" name="椭圆 62"/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" name="Text Box 94"/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63"/>
            <p:cNvGrpSpPr/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160" name="椭圆 63"/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" name="Text Box 97"/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64"/>
            <p:cNvGrpSpPr/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158" name="椭圆 64"/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9" name="Text Box 100"/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65"/>
            <p:cNvGrpSpPr/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156" name="椭圆 65"/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7" name="Text Box 103"/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66"/>
            <p:cNvGrpSpPr/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154" name="椭圆 66"/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5" name="Text Box 106"/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67"/>
            <p:cNvGrpSpPr/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152" name="椭圆 67"/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Text Box 109"/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68"/>
            <p:cNvGrpSpPr/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150" name="椭圆 68"/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1" name="Text Box 112"/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69"/>
            <p:cNvGrpSpPr/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148" name="椭圆 69"/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115"/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70"/>
            <p:cNvGrpSpPr/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146" name="椭圆 70"/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7" name="Text Box 118"/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71"/>
            <p:cNvGrpSpPr/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144" name="椭圆 71"/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121"/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72"/>
            <p:cNvGrpSpPr/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142" name="椭圆 72"/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124"/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73"/>
            <p:cNvGrpSpPr/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140" name="椭圆 73"/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127"/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74"/>
            <p:cNvGrpSpPr/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138" name="椭圆 74"/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130"/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75"/>
            <p:cNvGrpSpPr/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136" name="椭圆 75"/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133"/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椭圆 76"/>
            <p:cNvGrpSpPr/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134" name="椭圆 76"/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136"/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椭圆 77"/>
            <p:cNvGrpSpPr/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132" name="椭圆 77"/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139"/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椭圆 78"/>
            <p:cNvGrpSpPr/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130" name="椭圆 78"/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142"/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椭圆 79"/>
            <p:cNvGrpSpPr/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128" name="椭圆 79"/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" name="Text Box 145"/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椭圆 80"/>
            <p:cNvGrpSpPr/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62" name="椭圆 80"/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Text Box 148"/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椭圆 81"/>
            <p:cNvGrpSpPr/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60" name="椭圆 81"/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" name="Text Box 151"/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椭圆 82"/>
            <p:cNvGrpSpPr/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58" name="椭圆 82"/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Text Box 154"/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03" name="组合 5302"/>
          <p:cNvGrpSpPr/>
          <p:nvPr/>
        </p:nvGrpSpPr>
        <p:grpSpPr>
          <a:xfrm>
            <a:off x="822151" y="652279"/>
            <a:ext cx="7749540" cy="573405"/>
            <a:chOff x="1087" y="7328"/>
            <a:chExt cx="12204" cy="903"/>
          </a:xfrm>
        </p:grpSpPr>
        <p:sp>
          <p:nvSpPr>
            <p:cNvPr id="5304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305" name="组合 5304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306" name="椭圆 530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0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08" name="椭圆 530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309" name="标题 1"/>
          <p:cNvSpPr>
            <a:spLocks noGrp="1" noChangeArrowheads="1"/>
          </p:cNvSpPr>
          <p:nvPr/>
        </p:nvSpPr>
        <p:spPr bwMode="auto">
          <a:xfrm>
            <a:off x="4658822" y="65227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在点子图上圈一圈，算一算。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10" name="组合 4"/>
          <p:cNvGrpSpPr/>
          <p:nvPr/>
        </p:nvGrpSpPr>
        <p:grpSpPr bwMode="auto">
          <a:xfrm>
            <a:off x="2730747" y="1702081"/>
            <a:ext cx="7139516" cy="1185334"/>
            <a:chOff x="4190832" y="2334389"/>
            <a:chExt cx="5050748" cy="837406"/>
          </a:xfrm>
        </p:grpSpPr>
        <p:sp>
          <p:nvSpPr>
            <p:cNvPr id="5311" name="矩形: 圆角 5310"/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5312" name="组合 6"/>
            <p:cNvGrpSpPr/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5313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5315" name="矩形: 圆角 5314"/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6" name="椭圆 5315"/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7" name="矩形: 圆角 5316"/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5318" name="矩形: 圆角 5317"/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5314" name="文本框 7"/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319" name="文本框 5318"/>
          <p:cNvSpPr txBox="1">
            <a:spLocks noChangeArrowheads="1"/>
          </p:cNvSpPr>
          <p:nvPr/>
        </p:nvSpPr>
        <p:spPr bwMode="auto">
          <a:xfrm>
            <a:off x="3444063" y="19222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3"/>
          <p:cNvGrpSpPr/>
          <p:nvPr/>
        </p:nvGrpSpPr>
        <p:grpSpPr bwMode="auto">
          <a:xfrm>
            <a:off x="2886393" y="2474131"/>
            <a:ext cx="7028814" cy="2293516"/>
            <a:chOff x="1684984" y="4387190"/>
            <a:chExt cx="4815842" cy="1571636"/>
          </a:xfrm>
        </p:grpSpPr>
        <p:grpSp>
          <p:nvGrpSpPr>
            <p:cNvPr id="3" name="椭圆 31"/>
            <p:cNvGrpSpPr/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145" name="椭圆 31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6" name="Text Box 13"/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椭圆 32"/>
            <p:cNvGrpSpPr/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143" name="椭圆 3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" name="Text Box 16"/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椭圆 35"/>
            <p:cNvGrpSpPr/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141" name="椭圆 3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" name="Text Box 19"/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椭圆 36"/>
            <p:cNvGrpSpPr/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139" name="椭圆 3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0" name="Text Box 22"/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椭圆 37"/>
            <p:cNvGrpSpPr/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137" name="椭圆 3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Text Box 25"/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椭圆 38"/>
            <p:cNvGrpSpPr/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135" name="椭圆 3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" name="Text Box 28"/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椭圆 39"/>
            <p:cNvGrpSpPr/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133" name="椭圆 3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4" name="Text Box 31"/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椭圆 40"/>
            <p:cNvGrpSpPr/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131" name="椭圆 40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2" name="Text Box 34"/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椭圆 41"/>
            <p:cNvGrpSpPr/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129" name="椭圆 41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7"/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椭圆 42"/>
            <p:cNvGrpSpPr/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127" name="椭圆 42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40"/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椭圆 43"/>
            <p:cNvGrpSpPr/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125" name="椭圆 4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6" name="Text Box 43"/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44"/>
            <p:cNvGrpSpPr/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123" name="椭圆 44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" name="Text Box 46"/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45"/>
            <p:cNvGrpSpPr/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121" name="椭圆 45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49"/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椭圆 46"/>
            <p:cNvGrpSpPr/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119" name="椭圆 46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52"/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椭圆 47"/>
            <p:cNvGrpSpPr/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117" name="椭圆 47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" name="Text Box 55"/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椭圆 48"/>
            <p:cNvGrpSpPr/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115" name="椭圆 48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58"/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49"/>
            <p:cNvGrpSpPr/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13" name="椭圆 49"/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" name="Text Box 61"/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椭圆 50"/>
            <p:cNvGrpSpPr/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11" name="椭圆 50"/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Text Box 64"/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椭圆 51"/>
            <p:cNvGrpSpPr/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09" name="椭圆 51"/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" name="Text Box 67"/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椭圆 52"/>
            <p:cNvGrpSpPr/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07" name="椭圆 52"/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70"/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椭圆 53"/>
            <p:cNvGrpSpPr/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05" name="椭圆 53"/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Text Box 73"/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54"/>
            <p:cNvGrpSpPr/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03" name="椭圆 54"/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" name="Text Box 76"/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55"/>
            <p:cNvGrpSpPr/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01" name="椭圆 55"/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" name="Text Box 79"/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56"/>
            <p:cNvGrpSpPr/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99" name="椭圆 56"/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0" name="Text Box 82"/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59"/>
            <p:cNvGrpSpPr/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97" name="椭圆 59"/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8" name="Text Box 85"/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60"/>
            <p:cNvGrpSpPr/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95" name="椭圆 60"/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6" name="Text Box 88"/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61"/>
            <p:cNvGrpSpPr/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93" name="椭圆 61"/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" name="Text Box 91"/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62"/>
            <p:cNvGrpSpPr/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91" name="椭圆 62"/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" name="Text Box 94"/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63"/>
            <p:cNvGrpSpPr/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89" name="椭圆 63"/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" name="Text Box 97"/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64"/>
            <p:cNvGrpSpPr/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87" name="椭圆 64"/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8" name="Text Box 100"/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65"/>
            <p:cNvGrpSpPr/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85" name="椭圆 65"/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" name="Text Box 103"/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66"/>
            <p:cNvGrpSpPr/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83" name="椭圆 66"/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Text Box 106"/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67"/>
            <p:cNvGrpSpPr/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81" name="椭圆 67"/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Text Box 109"/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68"/>
            <p:cNvGrpSpPr/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79" name="椭圆 68"/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0" name="Text Box 112"/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69"/>
            <p:cNvGrpSpPr/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77" name="椭圆 69"/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Text Box 115"/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70"/>
            <p:cNvGrpSpPr/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75" name="椭圆 70"/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6" name="Text Box 118"/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71"/>
            <p:cNvGrpSpPr/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73" name="椭圆 71"/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4" name="Text Box 121"/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72"/>
            <p:cNvGrpSpPr/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71" name="椭圆 72"/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" name="Text Box 124"/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73"/>
            <p:cNvGrpSpPr/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69" name="椭圆 73"/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Text Box 127"/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74"/>
            <p:cNvGrpSpPr/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67" name="椭圆 74"/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8" name="Text Box 130"/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75"/>
            <p:cNvGrpSpPr/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65" name="椭圆 75"/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Text Box 133"/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76"/>
            <p:cNvGrpSpPr/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63" name="椭圆 76"/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" name="Text Box 136"/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77"/>
            <p:cNvGrpSpPr/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61" name="椭圆 77"/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Text Box 139"/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78"/>
            <p:cNvGrpSpPr/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59" name="椭圆 78"/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Text Box 142"/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79"/>
            <p:cNvGrpSpPr/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57" name="椭圆 79"/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" name="Text Box 145"/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80"/>
            <p:cNvGrpSpPr/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55" name="椭圆 80"/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" name="Text Box 148"/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81"/>
            <p:cNvGrpSpPr/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53" name="椭圆 81"/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Text Box 151"/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82"/>
            <p:cNvGrpSpPr/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51" name="椭圆 82"/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Text Box 154"/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4" name="组合 4"/>
          <p:cNvGrpSpPr/>
          <p:nvPr/>
        </p:nvGrpSpPr>
        <p:grpSpPr bwMode="auto">
          <a:xfrm>
            <a:off x="2730747" y="749581"/>
            <a:ext cx="7139516" cy="1185334"/>
            <a:chOff x="4190832" y="2334389"/>
            <a:chExt cx="5050748" cy="837406"/>
          </a:xfrm>
        </p:grpSpPr>
        <p:sp>
          <p:nvSpPr>
            <p:cNvPr id="155" name="矩形: 圆角 154"/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156" name="组合 6"/>
            <p:cNvGrpSpPr/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157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159" name="矩形: 圆角 158"/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0" name="椭圆 159"/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1" name="矩形: 圆角 160"/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162" name="矩形: 圆角 161"/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158" name="文本框 7"/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3" name="文本框 162"/>
          <p:cNvSpPr txBox="1">
            <a:spLocks noChangeArrowheads="1"/>
          </p:cNvSpPr>
          <p:nvPr/>
        </p:nvSpPr>
        <p:spPr bwMode="auto">
          <a:xfrm>
            <a:off x="3444063" y="9697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164" name="TextBox 86"/>
          <p:cNvSpPr txBox="1">
            <a:spLocks noChangeArrowheads="1"/>
          </p:cNvSpPr>
          <p:nvPr/>
        </p:nvSpPr>
        <p:spPr bwMode="auto">
          <a:xfrm>
            <a:off x="2706159" y="5294842"/>
            <a:ext cx="37338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latin typeface="+mn-lt"/>
                <a:cs typeface="Arial" panose="020B0604020202020204" pitchFamily="34" charset="0"/>
              </a:rPr>
              <a:t>6×4</a:t>
            </a:r>
            <a:r>
              <a:rPr lang="zh-CN" altLang="en-US" sz="4400" b="1" dirty="0">
                <a:latin typeface="+mn-lt"/>
                <a:cs typeface="Arial" panose="020B0604020202020204" pitchFamily="34" charset="0"/>
              </a:rPr>
              <a:t>＝</a:t>
            </a:r>
            <a:r>
              <a:rPr lang="en-US" altLang="zh-CN" sz="4400" b="1" dirty="0">
                <a:latin typeface="+mn-lt"/>
                <a:cs typeface="Arial" panose="020B0604020202020204" pitchFamily="34" charset="0"/>
              </a:rPr>
              <a:t>24</a:t>
            </a:r>
            <a:endParaRPr lang="zh-CN" altLang="en-US" sz="4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38" name="圆角矩形 83"/>
          <p:cNvSpPr/>
          <p:nvPr/>
        </p:nvSpPr>
        <p:spPr>
          <a:xfrm>
            <a:off x="2745319" y="2209801"/>
            <a:ext cx="3611032" cy="2787649"/>
          </a:xfrm>
          <a:prstGeom prst="roundRect">
            <a:avLst>
              <a:gd name="adj" fmla="val 5273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9" name="圆角矩形 85"/>
          <p:cNvSpPr/>
          <p:nvPr/>
        </p:nvSpPr>
        <p:spPr>
          <a:xfrm>
            <a:off x="6434668" y="2209801"/>
            <a:ext cx="3613408" cy="2787649"/>
          </a:xfrm>
          <a:prstGeom prst="roundRect">
            <a:avLst>
              <a:gd name="adj" fmla="val 5501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1" name="文本框 340"/>
          <p:cNvSpPr txBox="1">
            <a:spLocks noChangeArrowheads="1"/>
          </p:cNvSpPr>
          <p:nvPr/>
        </p:nvSpPr>
        <p:spPr bwMode="auto">
          <a:xfrm>
            <a:off x="6950076" y="9334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6" name="TextBox 96"/>
          <p:cNvSpPr txBox="1">
            <a:spLocks noChangeArrowheads="1"/>
          </p:cNvSpPr>
          <p:nvPr/>
        </p:nvSpPr>
        <p:spPr bwMode="auto">
          <a:xfrm>
            <a:off x="6050492" y="5294842"/>
            <a:ext cx="406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24×2</a:t>
            </a:r>
            <a:r>
              <a:rPr lang="zh-CN" altLang="en-US" sz="4400" dirty="0"/>
              <a:t>＝</a:t>
            </a:r>
            <a:r>
              <a:rPr lang="en-US" altLang="zh-CN" sz="4400" dirty="0"/>
              <a:t>48</a:t>
            </a:r>
            <a:endParaRPr lang="zh-CN" altLang="en-US" sz="4400" dirty="0"/>
          </a:p>
        </p:txBody>
      </p:sp>
      <p:pic>
        <p:nvPicPr>
          <p:cNvPr id="167" name="图片 166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8" y="392284"/>
            <a:ext cx="711108" cy="722142"/>
          </a:xfrm>
          <a:prstGeom prst="rect">
            <a:avLst/>
          </a:prstGeom>
        </p:spPr>
      </p:pic>
      <p:sp>
        <p:nvSpPr>
          <p:cNvPr id="168" name="文本框 167"/>
          <p:cNvSpPr txBox="1"/>
          <p:nvPr/>
        </p:nvSpPr>
        <p:spPr>
          <a:xfrm>
            <a:off x="1159510" y="478155"/>
            <a:ext cx="161226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方法一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  <p:bldP spid="338" grpId="0" animBg="1"/>
      <p:bldP spid="339" grpId="0" animBg="1"/>
      <p:bldP spid="341" grpId="0"/>
      <p:bldP spid="1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83"/>
          <p:cNvGrpSpPr/>
          <p:nvPr/>
        </p:nvGrpSpPr>
        <p:grpSpPr bwMode="auto">
          <a:xfrm>
            <a:off x="2886393" y="2474131"/>
            <a:ext cx="7028814" cy="2293516"/>
            <a:chOff x="1684984" y="4387190"/>
            <a:chExt cx="4815842" cy="1571636"/>
          </a:xfrm>
        </p:grpSpPr>
        <p:grpSp>
          <p:nvGrpSpPr>
            <p:cNvPr id="13" name="椭圆 31"/>
            <p:cNvGrpSpPr/>
            <p:nvPr/>
          </p:nvGrpSpPr>
          <p:grpSpPr bwMode="auto">
            <a:xfrm>
              <a:off x="1628285" y="4349661"/>
              <a:ext cx="365712" cy="359667"/>
              <a:chOff x="1627632" y="4748784"/>
              <a:chExt cx="365760" cy="359664"/>
            </a:xfrm>
          </p:grpSpPr>
          <p:pic>
            <p:nvPicPr>
              <p:cNvPr id="202" name="椭圆 31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763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3" name="Text Box 13"/>
              <p:cNvSpPr txBox="1">
                <a:spLocks noChangeArrowheads="1"/>
              </p:cNvSpPr>
              <p:nvPr/>
            </p:nvSpPr>
            <p:spPr bwMode="auto">
              <a:xfrm>
                <a:off x="172277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椭圆 32"/>
            <p:cNvGrpSpPr/>
            <p:nvPr/>
          </p:nvGrpSpPr>
          <p:grpSpPr bwMode="auto">
            <a:xfrm>
              <a:off x="2042759" y="4349661"/>
              <a:ext cx="371807" cy="359667"/>
              <a:chOff x="2042160" y="4748784"/>
              <a:chExt cx="371856" cy="359664"/>
            </a:xfrm>
          </p:grpSpPr>
          <p:pic>
            <p:nvPicPr>
              <p:cNvPr id="200" name="椭圆 3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1" name="Text Box 16"/>
              <p:cNvSpPr txBox="1">
                <a:spLocks noChangeArrowheads="1"/>
              </p:cNvSpPr>
              <p:nvPr/>
            </p:nvSpPr>
            <p:spPr bwMode="auto">
              <a:xfrm>
                <a:off x="214174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椭圆 35"/>
            <p:cNvGrpSpPr/>
            <p:nvPr/>
          </p:nvGrpSpPr>
          <p:grpSpPr bwMode="auto">
            <a:xfrm>
              <a:off x="2451137" y="4349661"/>
              <a:ext cx="371807" cy="359667"/>
              <a:chOff x="2450592" y="4748784"/>
              <a:chExt cx="371856" cy="359664"/>
            </a:xfrm>
          </p:grpSpPr>
          <p:pic>
            <p:nvPicPr>
              <p:cNvPr id="198" name="椭圆 3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9" name="Text Box 19"/>
              <p:cNvSpPr txBox="1">
                <a:spLocks noChangeArrowheads="1"/>
              </p:cNvSpPr>
              <p:nvPr/>
            </p:nvSpPr>
            <p:spPr bwMode="auto">
              <a:xfrm>
                <a:off x="255064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椭圆 36"/>
            <p:cNvGrpSpPr/>
            <p:nvPr/>
          </p:nvGrpSpPr>
          <p:grpSpPr bwMode="auto">
            <a:xfrm>
              <a:off x="2871706" y="4349661"/>
              <a:ext cx="365712" cy="359667"/>
              <a:chOff x="2871216" y="4748784"/>
              <a:chExt cx="365760" cy="359664"/>
            </a:xfrm>
          </p:grpSpPr>
          <p:pic>
            <p:nvPicPr>
              <p:cNvPr id="196" name="椭圆 3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7" name="Text Box 22"/>
              <p:cNvSpPr txBox="1">
                <a:spLocks noChangeArrowheads="1"/>
              </p:cNvSpPr>
              <p:nvPr/>
            </p:nvSpPr>
            <p:spPr bwMode="auto">
              <a:xfrm>
                <a:off x="296960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椭圆 37"/>
            <p:cNvGrpSpPr/>
            <p:nvPr/>
          </p:nvGrpSpPr>
          <p:grpSpPr bwMode="auto">
            <a:xfrm>
              <a:off x="3280084" y="4349661"/>
              <a:ext cx="371807" cy="359667"/>
              <a:chOff x="3279648" y="4748784"/>
              <a:chExt cx="371856" cy="359664"/>
            </a:xfrm>
          </p:grpSpPr>
          <p:pic>
            <p:nvPicPr>
              <p:cNvPr id="194" name="椭圆 3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" name="Text Box 25"/>
              <p:cNvSpPr txBox="1">
                <a:spLocks noChangeArrowheads="1"/>
              </p:cNvSpPr>
              <p:nvPr/>
            </p:nvSpPr>
            <p:spPr bwMode="auto">
              <a:xfrm>
                <a:off x="3379287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椭圆 38"/>
            <p:cNvGrpSpPr/>
            <p:nvPr/>
          </p:nvGrpSpPr>
          <p:grpSpPr bwMode="auto">
            <a:xfrm>
              <a:off x="3700653" y="4349661"/>
              <a:ext cx="365712" cy="359667"/>
              <a:chOff x="3700272" y="4748784"/>
              <a:chExt cx="365760" cy="359664"/>
            </a:xfrm>
          </p:grpSpPr>
          <p:pic>
            <p:nvPicPr>
              <p:cNvPr id="187" name="椭圆 3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8" name="Text Box 28"/>
              <p:cNvSpPr txBox="1">
                <a:spLocks noChangeArrowheads="1"/>
              </p:cNvSpPr>
              <p:nvPr/>
            </p:nvSpPr>
            <p:spPr bwMode="auto">
              <a:xfrm>
                <a:off x="3798254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椭圆 39"/>
            <p:cNvGrpSpPr/>
            <p:nvPr/>
          </p:nvGrpSpPr>
          <p:grpSpPr bwMode="auto">
            <a:xfrm>
              <a:off x="4109031" y="4349661"/>
              <a:ext cx="365712" cy="359667"/>
              <a:chOff x="4108704" y="4748784"/>
              <a:chExt cx="365760" cy="359664"/>
            </a:xfrm>
          </p:grpSpPr>
          <p:pic>
            <p:nvPicPr>
              <p:cNvPr id="183" name="椭圆 3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6" name="Text Box 31"/>
              <p:cNvSpPr txBox="1">
                <a:spLocks noChangeArrowheads="1"/>
              </p:cNvSpPr>
              <p:nvPr/>
            </p:nvSpPr>
            <p:spPr bwMode="auto">
              <a:xfrm>
                <a:off x="4207156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椭圆 40"/>
            <p:cNvGrpSpPr/>
            <p:nvPr/>
          </p:nvGrpSpPr>
          <p:grpSpPr bwMode="auto">
            <a:xfrm>
              <a:off x="4529600" y="4349661"/>
              <a:ext cx="365712" cy="359667"/>
              <a:chOff x="4529328" y="4748784"/>
              <a:chExt cx="365760" cy="359664"/>
            </a:xfrm>
          </p:grpSpPr>
          <p:pic>
            <p:nvPicPr>
              <p:cNvPr id="180" name="椭圆 40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1" name="Text Box 34"/>
              <p:cNvSpPr txBox="1">
                <a:spLocks noChangeArrowheads="1"/>
              </p:cNvSpPr>
              <p:nvPr/>
            </p:nvSpPr>
            <p:spPr bwMode="auto">
              <a:xfrm>
                <a:off x="462612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椭圆 41"/>
            <p:cNvGrpSpPr/>
            <p:nvPr/>
          </p:nvGrpSpPr>
          <p:grpSpPr bwMode="auto">
            <a:xfrm>
              <a:off x="4944074" y="4349661"/>
              <a:ext cx="365712" cy="359667"/>
              <a:chOff x="4943856" y="4748784"/>
              <a:chExt cx="365760" cy="359664"/>
            </a:xfrm>
          </p:grpSpPr>
          <p:pic>
            <p:nvPicPr>
              <p:cNvPr id="178" name="椭圆 41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43856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Text Box 37"/>
              <p:cNvSpPr txBox="1">
                <a:spLocks noChangeArrowheads="1"/>
              </p:cNvSpPr>
              <p:nvPr/>
            </p:nvSpPr>
            <p:spPr bwMode="auto">
              <a:xfrm>
                <a:off x="5038853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椭圆 42"/>
            <p:cNvGrpSpPr/>
            <p:nvPr/>
          </p:nvGrpSpPr>
          <p:grpSpPr bwMode="auto">
            <a:xfrm>
              <a:off x="5358547" y="4349661"/>
              <a:ext cx="371807" cy="359667"/>
              <a:chOff x="5358384" y="4748784"/>
              <a:chExt cx="371856" cy="359664"/>
            </a:xfrm>
          </p:grpSpPr>
          <p:pic>
            <p:nvPicPr>
              <p:cNvPr id="176" name="椭圆 42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" name="Text Box 40"/>
              <p:cNvSpPr txBox="1">
                <a:spLocks noChangeArrowheads="1"/>
              </p:cNvSpPr>
              <p:nvPr/>
            </p:nvSpPr>
            <p:spPr bwMode="auto">
              <a:xfrm>
                <a:off x="5457820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椭圆 43"/>
            <p:cNvGrpSpPr/>
            <p:nvPr/>
          </p:nvGrpSpPr>
          <p:grpSpPr bwMode="auto">
            <a:xfrm>
              <a:off x="5766925" y="4349661"/>
              <a:ext cx="371807" cy="359667"/>
              <a:chOff x="5766816" y="4748784"/>
              <a:chExt cx="371856" cy="359664"/>
            </a:xfrm>
          </p:grpSpPr>
          <p:pic>
            <p:nvPicPr>
              <p:cNvPr id="174" name="椭圆 4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4748784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" name="Text Box 43"/>
              <p:cNvSpPr txBox="1">
                <a:spLocks noChangeArrowheads="1"/>
              </p:cNvSpPr>
              <p:nvPr/>
            </p:nvSpPr>
            <p:spPr bwMode="auto">
              <a:xfrm>
                <a:off x="5866722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椭圆 44"/>
            <p:cNvGrpSpPr/>
            <p:nvPr/>
          </p:nvGrpSpPr>
          <p:grpSpPr bwMode="auto">
            <a:xfrm>
              <a:off x="6187494" y="4349661"/>
              <a:ext cx="365712" cy="359667"/>
              <a:chOff x="6187440" y="4748784"/>
              <a:chExt cx="365760" cy="359664"/>
            </a:xfrm>
          </p:grpSpPr>
          <p:pic>
            <p:nvPicPr>
              <p:cNvPr id="172" name="椭圆 44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4748784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46"/>
              <p:cNvSpPr txBox="1">
                <a:spLocks noChangeArrowheads="1"/>
              </p:cNvSpPr>
              <p:nvPr/>
            </p:nvSpPr>
            <p:spPr bwMode="auto">
              <a:xfrm>
                <a:off x="6285689" y="4823217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椭圆 45"/>
            <p:cNvGrpSpPr/>
            <p:nvPr/>
          </p:nvGrpSpPr>
          <p:grpSpPr bwMode="auto">
            <a:xfrm>
              <a:off x="1622190" y="4800768"/>
              <a:ext cx="371807" cy="359667"/>
              <a:chOff x="1621536" y="5199888"/>
              <a:chExt cx="371856" cy="359664"/>
            </a:xfrm>
          </p:grpSpPr>
          <p:pic>
            <p:nvPicPr>
              <p:cNvPr id="170" name="椭圆 45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Text Box 49"/>
              <p:cNvSpPr txBox="1">
                <a:spLocks noChangeArrowheads="1"/>
              </p:cNvSpPr>
              <p:nvPr/>
            </p:nvSpPr>
            <p:spPr bwMode="auto">
              <a:xfrm>
                <a:off x="172124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椭圆 46"/>
            <p:cNvGrpSpPr/>
            <p:nvPr/>
          </p:nvGrpSpPr>
          <p:grpSpPr bwMode="auto">
            <a:xfrm>
              <a:off x="2042759" y="4800768"/>
              <a:ext cx="365712" cy="359667"/>
              <a:chOff x="2042160" y="5199888"/>
              <a:chExt cx="365760" cy="359664"/>
            </a:xfrm>
          </p:grpSpPr>
          <p:pic>
            <p:nvPicPr>
              <p:cNvPr id="168" name="椭圆 46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9" name="Text Box 52"/>
              <p:cNvSpPr txBox="1">
                <a:spLocks noChangeArrowheads="1"/>
              </p:cNvSpPr>
              <p:nvPr/>
            </p:nvSpPr>
            <p:spPr bwMode="auto">
              <a:xfrm>
                <a:off x="214021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椭圆 47"/>
            <p:cNvGrpSpPr/>
            <p:nvPr/>
          </p:nvGrpSpPr>
          <p:grpSpPr bwMode="auto">
            <a:xfrm>
              <a:off x="2451137" y="4800768"/>
              <a:ext cx="365712" cy="359667"/>
              <a:chOff x="2450592" y="5199888"/>
              <a:chExt cx="365760" cy="359664"/>
            </a:xfrm>
          </p:grpSpPr>
          <p:pic>
            <p:nvPicPr>
              <p:cNvPr id="166" name="椭圆 47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7" name="Text Box 55"/>
              <p:cNvSpPr txBox="1">
                <a:spLocks noChangeArrowheads="1"/>
              </p:cNvSpPr>
              <p:nvPr/>
            </p:nvSpPr>
            <p:spPr bwMode="auto">
              <a:xfrm>
                <a:off x="254911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椭圆 48"/>
            <p:cNvGrpSpPr/>
            <p:nvPr/>
          </p:nvGrpSpPr>
          <p:grpSpPr bwMode="auto">
            <a:xfrm>
              <a:off x="2871706" y="4800768"/>
              <a:ext cx="365712" cy="359667"/>
              <a:chOff x="2871216" y="5199888"/>
              <a:chExt cx="365760" cy="359664"/>
            </a:xfrm>
          </p:grpSpPr>
          <p:pic>
            <p:nvPicPr>
              <p:cNvPr id="164" name="椭圆 48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5" name="Text Box 58"/>
              <p:cNvSpPr txBox="1">
                <a:spLocks noChangeArrowheads="1"/>
              </p:cNvSpPr>
              <p:nvPr/>
            </p:nvSpPr>
            <p:spPr bwMode="auto">
              <a:xfrm>
                <a:off x="296808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椭圆 49"/>
            <p:cNvGrpSpPr/>
            <p:nvPr/>
          </p:nvGrpSpPr>
          <p:grpSpPr bwMode="auto">
            <a:xfrm>
              <a:off x="3280084" y="4800768"/>
              <a:ext cx="365712" cy="359667"/>
              <a:chOff x="3279648" y="5199888"/>
              <a:chExt cx="365760" cy="359664"/>
            </a:xfrm>
          </p:grpSpPr>
          <p:pic>
            <p:nvPicPr>
              <p:cNvPr id="162" name="椭圆 49"/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3" name="Text Box 61"/>
              <p:cNvSpPr txBox="1">
                <a:spLocks noChangeArrowheads="1"/>
              </p:cNvSpPr>
              <p:nvPr/>
            </p:nvSpPr>
            <p:spPr bwMode="auto">
              <a:xfrm>
                <a:off x="3377761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椭圆 50"/>
            <p:cNvGrpSpPr/>
            <p:nvPr/>
          </p:nvGrpSpPr>
          <p:grpSpPr bwMode="auto">
            <a:xfrm>
              <a:off x="3700653" y="4800768"/>
              <a:ext cx="365712" cy="359667"/>
              <a:chOff x="3700272" y="5199888"/>
              <a:chExt cx="365760" cy="359664"/>
            </a:xfrm>
          </p:grpSpPr>
          <p:pic>
            <p:nvPicPr>
              <p:cNvPr id="158" name="椭圆 50"/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9" name="Text Box 64"/>
              <p:cNvSpPr txBox="1">
                <a:spLocks noChangeArrowheads="1"/>
              </p:cNvSpPr>
              <p:nvPr/>
            </p:nvSpPr>
            <p:spPr bwMode="auto">
              <a:xfrm>
                <a:off x="3796728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椭圆 51"/>
            <p:cNvGrpSpPr/>
            <p:nvPr/>
          </p:nvGrpSpPr>
          <p:grpSpPr bwMode="auto">
            <a:xfrm>
              <a:off x="4109031" y="4800768"/>
              <a:ext cx="365712" cy="359667"/>
              <a:chOff x="4108704" y="5199888"/>
              <a:chExt cx="365760" cy="359664"/>
            </a:xfrm>
          </p:grpSpPr>
          <p:pic>
            <p:nvPicPr>
              <p:cNvPr id="156" name="椭圆 51"/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7" name="Text Box 67"/>
              <p:cNvSpPr txBox="1">
                <a:spLocks noChangeArrowheads="1"/>
              </p:cNvSpPr>
              <p:nvPr/>
            </p:nvSpPr>
            <p:spPr bwMode="auto">
              <a:xfrm>
                <a:off x="4205630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椭圆 52"/>
            <p:cNvGrpSpPr/>
            <p:nvPr/>
          </p:nvGrpSpPr>
          <p:grpSpPr bwMode="auto">
            <a:xfrm>
              <a:off x="4529600" y="4800768"/>
              <a:ext cx="365712" cy="359667"/>
              <a:chOff x="4529328" y="5199888"/>
              <a:chExt cx="365760" cy="359664"/>
            </a:xfrm>
          </p:grpSpPr>
          <p:pic>
            <p:nvPicPr>
              <p:cNvPr id="154" name="椭圆 52"/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5" name="Text Box 70"/>
              <p:cNvSpPr txBox="1">
                <a:spLocks noChangeArrowheads="1"/>
              </p:cNvSpPr>
              <p:nvPr/>
            </p:nvSpPr>
            <p:spPr bwMode="auto">
              <a:xfrm>
                <a:off x="462459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椭圆 53"/>
            <p:cNvGrpSpPr/>
            <p:nvPr/>
          </p:nvGrpSpPr>
          <p:grpSpPr bwMode="auto">
            <a:xfrm>
              <a:off x="4937978" y="4800768"/>
              <a:ext cx="371807" cy="359667"/>
              <a:chOff x="4937760" y="5199888"/>
              <a:chExt cx="371856" cy="359664"/>
            </a:xfrm>
          </p:grpSpPr>
          <p:pic>
            <p:nvPicPr>
              <p:cNvPr id="152" name="椭圆 53"/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199888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" name="Text Box 73"/>
              <p:cNvSpPr txBox="1">
                <a:spLocks noChangeArrowheads="1"/>
              </p:cNvSpPr>
              <p:nvPr/>
            </p:nvSpPr>
            <p:spPr bwMode="auto">
              <a:xfrm>
                <a:off x="5037327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椭圆 54"/>
            <p:cNvGrpSpPr/>
            <p:nvPr/>
          </p:nvGrpSpPr>
          <p:grpSpPr bwMode="auto">
            <a:xfrm>
              <a:off x="5358547" y="4800768"/>
              <a:ext cx="365712" cy="359667"/>
              <a:chOff x="5358384" y="5199888"/>
              <a:chExt cx="365760" cy="359664"/>
            </a:xfrm>
          </p:grpSpPr>
          <p:pic>
            <p:nvPicPr>
              <p:cNvPr id="150" name="椭圆 54"/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1" name="Text Box 76"/>
              <p:cNvSpPr txBox="1">
                <a:spLocks noChangeArrowheads="1"/>
              </p:cNvSpPr>
              <p:nvPr/>
            </p:nvSpPr>
            <p:spPr bwMode="auto">
              <a:xfrm>
                <a:off x="5456294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椭圆 55"/>
            <p:cNvGrpSpPr/>
            <p:nvPr/>
          </p:nvGrpSpPr>
          <p:grpSpPr bwMode="auto">
            <a:xfrm>
              <a:off x="5766925" y="4800768"/>
              <a:ext cx="365712" cy="359667"/>
              <a:chOff x="5766816" y="5199888"/>
              <a:chExt cx="365760" cy="359664"/>
            </a:xfrm>
          </p:grpSpPr>
          <p:pic>
            <p:nvPicPr>
              <p:cNvPr id="148" name="椭圆 55"/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79"/>
              <p:cNvSpPr txBox="1">
                <a:spLocks noChangeArrowheads="1"/>
              </p:cNvSpPr>
              <p:nvPr/>
            </p:nvSpPr>
            <p:spPr bwMode="auto">
              <a:xfrm>
                <a:off x="5865196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6" name="椭圆 56"/>
            <p:cNvGrpSpPr/>
            <p:nvPr/>
          </p:nvGrpSpPr>
          <p:grpSpPr bwMode="auto">
            <a:xfrm>
              <a:off x="6187494" y="4800768"/>
              <a:ext cx="365712" cy="359667"/>
              <a:chOff x="6187440" y="5199888"/>
              <a:chExt cx="365760" cy="359664"/>
            </a:xfrm>
          </p:grpSpPr>
          <p:pic>
            <p:nvPicPr>
              <p:cNvPr id="146" name="椭圆 56"/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199888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7" name="Text Box 82"/>
              <p:cNvSpPr txBox="1">
                <a:spLocks noChangeArrowheads="1"/>
              </p:cNvSpPr>
              <p:nvPr/>
            </p:nvSpPr>
            <p:spPr bwMode="auto">
              <a:xfrm>
                <a:off x="6284163" y="5270846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椭圆 59"/>
            <p:cNvGrpSpPr/>
            <p:nvPr/>
          </p:nvGrpSpPr>
          <p:grpSpPr bwMode="auto">
            <a:xfrm>
              <a:off x="1622190" y="5239683"/>
              <a:ext cx="371807" cy="365763"/>
              <a:chOff x="1621536" y="5638800"/>
              <a:chExt cx="371856" cy="365760"/>
            </a:xfrm>
          </p:grpSpPr>
          <p:pic>
            <p:nvPicPr>
              <p:cNvPr id="144" name="椭圆 59"/>
              <p:cNvPicPr>
                <a:picLocks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85"/>
              <p:cNvSpPr txBox="1">
                <a:spLocks noChangeArrowheads="1"/>
              </p:cNvSpPr>
              <p:nvPr/>
            </p:nvSpPr>
            <p:spPr bwMode="auto">
              <a:xfrm>
                <a:off x="172124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椭圆 60"/>
            <p:cNvGrpSpPr/>
            <p:nvPr/>
          </p:nvGrpSpPr>
          <p:grpSpPr bwMode="auto">
            <a:xfrm>
              <a:off x="2042759" y="5239683"/>
              <a:ext cx="365712" cy="365763"/>
              <a:chOff x="2042160" y="5638800"/>
              <a:chExt cx="365760" cy="365760"/>
            </a:xfrm>
          </p:grpSpPr>
          <p:pic>
            <p:nvPicPr>
              <p:cNvPr id="142" name="椭圆 60"/>
              <p:cNvPicPr>
                <a:picLocks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88"/>
              <p:cNvSpPr txBox="1">
                <a:spLocks noChangeArrowheads="1"/>
              </p:cNvSpPr>
              <p:nvPr/>
            </p:nvSpPr>
            <p:spPr bwMode="auto">
              <a:xfrm>
                <a:off x="214021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椭圆 61"/>
            <p:cNvGrpSpPr/>
            <p:nvPr/>
          </p:nvGrpSpPr>
          <p:grpSpPr bwMode="auto">
            <a:xfrm>
              <a:off x="2451137" y="5239683"/>
              <a:ext cx="365712" cy="365763"/>
              <a:chOff x="2450592" y="5638800"/>
              <a:chExt cx="365760" cy="365760"/>
            </a:xfrm>
          </p:grpSpPr>
          <p:pic>
            <p:nvPicPr>
              <p:cNvPr id="140" name="椭圆 61"/>
              <p:cNvPicPr>
                <a:picLocks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91"/>
              <p:cNvSpPr txBox="1">
                <a:spLocks noChangeArrowheads="1"/>
              </p:cNvSpPr>
              <p:nvPr/>
            </p:nvSpPr>
            <p:spPr bwMode="auto">
              <a:xfrm>
                <a:off x="254911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0" name="椭圆 62"/>
            <p:cNvGrpSpPr/>
            <p:nvPr/>
          </p:nvGrpSpPr>
          <p:grpSpPr bwMode="auto">
            <a:xfrm>
              <a:off x="2871706" y="5239683"/>
              <a:ext cx="365712" cy="365763"/>
              <a:chOff x="2871216" y="5638800"/>
              <a:chExt cx="365760" cy="365760"/>
            </a:xfrm>
          </p:grpSpPr>
          <p:pic>
            <p:nvPicPr>
              <p:cNvPr id="138" name="椭圆 62"/>
              <p:cNvPicPr>
                <a:picLocks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94"/>
              <p:cNvSpPr txBox="1">
                <a:spLocks noChangeArrowheads="1"/>
              </p:cNvSpPr>
              <p:nvPr/>
            </p:nvSpPr>
            <p:spPr bwMode="auto">
              <a:xfrm>
                <a:off x="296808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椭圆 63"/>
            <p:cNvGrpSpPr/>
            <p:nvPr/>
          </p:nvGrpSpPr>
          <p:grpSpPr bwMode="auto">
            <a:xfrm>
              <a:off x="3280084" y="5239683"/>
              <a:ext cx="365712" cy="365763"/>
              <a:chOff x="3279648" y="5638800"/>
              <a:chExt cx="365760" cy="365760"/>
            </a:xfrm>
          </p:grpSpPr>
          <p:pic>
            <p:nvPicPr>
              <p:cNvPr id="136" name="椭圆 63"/>
              <p:cNvPicPr>
                <a:picLocks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97"/>
              <p:cNvSpPr txBox="1">
                <a:spLocks noChangeArrowheads="1"/>
              </p:cNvSpPr>
              <p:nvPr/>
            </p:nvSpPr>
            <p:spPr bwMode="auto">
              <a:xfrm>
                <a:off x="3377761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椭圆 64"/>
            <p:cNvGrpSpPr/>
            <p:nvPr/>
          </p:nvGrpSpPr>
          <p:grpSpPr bwMode="auto">
            <a:xfrm>
              <a:off x="3700653" y="5239683"/>
              <a:ext cx="365712" cy="365763"/>
              <a:chOff x="3700272" y="5638800"/>
              <a:chExt cx="365760" cy="365760"/>
            </a:xfrm>
          </p:grpSpPr>
          <p:pic>
            <p:nvPicPr>
              <p:cNvPr id="134" name="椭圆 64"/>
              <p:cNvPicPr>
                <a:picLocks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100"/>
              <p:cNvSpPr txBox="1">
                <a:spLocks noChangeArrowheads="1"/>
              </p:cNvSpPr>
              <p:nvPr/>
            </p:nvSpPr>
            <p:spPr bwMode="auto">
              <a:xfrm>
                <a:off x="3796728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3" name="椭圆 65"/>
            <p:cNvGrpSpPr/>
            <p:nvPr/>
          </p:nvGrpSpPr>
          <p:grpSpPr bwMode="auto">
            <a:xfrm>
              <a:off x="4109031" y="5239683"/>
              <a:ext cx="365712" cy="365763"/>
              <a:chOff x="4108704" y="5638800"/>
              <a:chExt cx="365760" cy="365760"/>
            </a:xfrm>
          </p:grpSpPr>
          <p:pic>
            <p:nvPicPr>
              <p:cNvPr id="132" name="椭圆 65"/>
              <p:cNvPicPr>
                <a:picLocks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103"/>
              <p:cNvSpPr txBox="1">
                <a:spLocks noChangeArrowheads="1"/>
              </p:cNvSpPr>
              <p:nvPr/>
            </p:nvSpPr>
            <p:spPr bwMode="auto">
              <a:xfrm>
                <a:off x="4205630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椭圆 66"/>
            <p:cNvGrpSpPr/>
            <p:nvPr/>
          </p:nvGrpSpPr>
          <p:grpSpPr bwMode="auto">
            <a:xfrm>
              <a:off x="4529600" y="5239683"/>
              <a:ext cx="365712" cy="365763"/>
              <a:chOff x="4529328" y="5638800"/>
              <a:chExt cx="365760" cy="365760"/>
            </a:xfrm>
          </p:grpSpPr>
          <p:pic>
            <p:nvPicPr>
              <p:cNvPr id="130" name="椭圆 66"/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Text Box 106"/>
              <p:cNvSpPr txBox="1">
                <a:spLocks noChangeArrowheads="1"/>
              </p:cNvSpPr>
              <p:nvPr/>
            </p:nvSpPr>
            <p:spPr bwMode="auto">
              <a:xfrm>
                <a:off x="462459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椭圆 67"/>
            <p:cNvGrpSpPr/>
            <p:nvPr/>
          </p:nvGrpSpPr>
          <p:grpSpPr bwMode="auto">
            <a:xfrm>
              <a:off x="4937978" y="5239683"/>
              <a:ext cx="371807" cy="365763"/>
              <a:chOff x="4937760" y="5638800"/>
              <a:chExt cx="371856" cy="365760"/>
            </a:xfrm>
          </p:grpSpPr>
          <p:pic>
            <p:nvPicPr>
              <p:cNvPr id="128" name="椭圆 67"/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5638800"/>
                <a:ext cx="371856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9" name="Text Box 109"/>
              <p:cNvSpPr txBox="1">
                <a:spLocks noChangeArrowheads="1"/>
              </p:cNvSpPr>
              <p:nvPr/>
            </p:nvSpPr>
            <p:spPr bwMode="auto">
              <a:xfrm>
                <a:off x="5037327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椭圆 68"/>
            <p:cNvGrpSpPr/>
            <p:nvPr/>
          </p:nvGrpSpPr>
          <p:grpSpPr bwMode="auto">
            <a:xfrm>
              <a:off x="5358547" y="5239683"/>
              <a:ext cx="365712" cy="365763"/>
              <a:chOff x="5358384" y="5638800"/>
              <a:chExt cx="365760" cy="365760"/>
            </a:xfrm>
          </p:grpSpPr>
          <p:pic>
            <p:nvPicPr>
              <p:cNvPr id="6334" name="椭圆 68"/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5" name="Text Box 112"/>
              <p:cNvSpPr txBox="1">
                <a:spLocks noChangeArrowheads="1"/>
              </p:cNvSpPr>
              <p:nvPr/>
            </p:nvSpPr>
            <p:spPr bwMode="auto">
              <a:xfrm>
                <a:off x="5456294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椭圆 69"/>
            <p:cNvGrpSpPr/>
            <p:nvPr/>
          </p:nvGrpSpPr>
          <p:grpSpPr bwMode="auto">
            <a:xfrm>
              <a:off x="5766925" y="5239683"/>
              <a:ext cx="365712" cy="365763"/>
              <a:chOff x="5766816" y="5638800"/>
              <a:chExt cx="365760" cy="365760"/>
            </a:xfrm>
          </p:grpSpPr>
          <p:pic>
            <p:nvPicPr>
              <p:cNvPr id="6332" name="椭圆 69"/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3" name="Text Box 115"/>
              <p:cNvSpPr txBox="1">
                <a:spLocks noChangeArrowheads="1"/>
              </p:cNvSpPr>
              <p:nvPr/>
            </p:nvSpPr>
            <p:spPr bwMode="auto">
              <a:xfrm>
                <a:off x="5865196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椭圆 70"/>
            <p:cNvGrpSpPr/>
            <p:nvPr/>
          </p:nvGrpSpPr>
          <p:grpSpPr bwMode="auto">
            <a:xfrm>
              <a:off x="6187494" y="5239683"/>
              <a:ext cx="365712" cy="365763"/>
              <a:chOff x="6187440" y="5638800"/>
              <a:chExt cx="365760" cy="365760"/>
            </a:xfrm>
          </p:grpSpPr>
          <p:pic>
            <p:nvPicPr>
              <p:cNvPr id="6330" name="椭圆 70"/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563880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31" name="Text Box 118"/>
              <p:cNvSpPr txBox="1">
                <a:spLocks noChangeArrowheads="1"/>
              </p:cNvSpPr>
              <p:nvPr/>
            </p:nvSpPr>
            <p:spPr bwMode="auto">
              <a:xfrm>
                <a:off x="6284163" y="5714219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椭圆 71"/>
            <p:cNvGrpSpPr/>
            <p:nvPr/>
          </p:nvGrpSpPr>
          <p:grpSpPr bwMode="auto">
            <a:xfrm>
              <a:off x="1622190" y="5672502"/>
              <a:ext cx="371807" cy="359667"/>
              <a:chOff x="1621536" y="6071616"/>
              <a:chExt cx="371856" cy="359664"/>
            </a:xfrm>
          </p:grpSpPr>
          <p:pic>
            <p:nvPicPr>
              <p:cNvPr id="6328" name="椭圆 71"/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536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9" name="Text Box 121"/>
              <p:cNvSpPr txBox="1">
                <a:spLocks noChangeArrowheads="1"/>
              </p:cNvSpPr>
              <p:nvPr/>
            </p:nvSpPr>
            <p:spPr bwMode="auto">
              <a:xfrm>
                <a:off x="172124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椭圆 72"/>
            <p:cNvGrpSpPr/>
            <p:nvPr/>
          </p:nvGrpSpPr>
          <p:grpSpPr bwMode="auto">
            <a:xfrm>
              <a:off x="2042759" y="5672502"/>
              <a:ext cx="365712" cy="359667"/>
              <a:chOff x="2042160" y="6071616"/>
              <a:chExt cx="365760" cy="359664"/>
            </a:xfrm>
          </p:grpSpPr>
          <p:pic>
            <p:nvPicPr>
              <p:cNvPr id="6326" name="椭圆 72"/>
              <p:cNvPicPr>
                <a:picLocks noChangeArrowheads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216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7" name="Text Box 124"/>
              <p:cNvSpPr txBox="1">
                <a:spLocks noChangeArrowheads="1"/>
              </p:cNvSpPr>
              <p:nvPr/>
            </p:nvSpPr>
            <p:spPr bwMode="auto">
              <a:xfrm>
                <a:off x="214021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椭圆 73"/>
            <p:cNvGrpSpPr/>
            <p:nvPr/>
          </p:nvGrpSpPr>
          <p:grpSpPr bwMode="auto">
            <a:xfrm>
              <a:off x="2451137" y="5672502"/>
              <a:ext cx="365712" cy="359667"/>
              <a:chOff x="2450592" y="6071616"/>
              <a:chExt cx="365760" cy="359664"/>
            </a:xfrm>
          </p:grpSpPr>
          <p:pic>
            <p:nvPicPr>
              <p:cNvPr id="6324" name="椭圆 73"/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59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5" name="Text Box 127"/>
              <p:cNvSpPr txBox="1">
                <a:spLocks noChangeArrowheads="1"/>
              </p:cNvSpPr>
              <p:nvPr/>
            </p:nvSpPr>
            <p:spPr bwMode="auto">
              <a:xfrm>
                <a:off x="254911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椭圆 74"/>
            <p:cNvGrpSpPr/>
            <p:nvPr/>
          </p:nvGrpSpPr>
          <p:grpSpPr bwMode="auto">
            <a:xfrm>
              <a:off x="2871706" y="5672502"/>
              <a:ext cx="365712" cy="359667"/>
              <a:chOff x="2871216" y="6071616"/>
              <a:chExt cx="365760" cy="359664"/>
            </a:xfrm>
          </p:grpSpPr>
          <p:pic>
            <p:nvPicPr>
              <p:cNvPr id="6322" name="椭圆 74"/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12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3" name="Text Box 130"/>
              <p:cNvSpPr txBox="1">
                <a:spLocks noChangeArrowheads="1"/>
              </p:cNvSpPr>
              <p:nvPr/>
            </p:nvSpPr>
            <p:spPr bwMode="auto">
              <a:xfrm>
                <a:off x="296808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椭圆 75"/>
            <p:cNvGrpSpPr/>
            <p:nvPr/>
          </p:nvGrpSpPr>
          <p:grpSpPr bwMode="auto">
            <a:xfrm>
              <a:off x="3280084" y="5672502"/>
              <a:ext cx="365712" cy="359667"/>
              <a:chOff x="3279648" y="6071616"/>
              <a:chExt cx="365760" cy="359664"/>
            </a:xfrm>
          </p:grpSpPr>
          <p:pic>
            <p:nvPicPr>
              <p:cNvPr id="6320" name="椭圆 75"/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964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1" name="Text Box 133"/>
              <p:cNvSpPr txBox="1">
                <a:spLocks noChangeArrowheads="1"/>
              </p:cNvSpPr>
              <p:nvPr/>
            </p:nvSpPr>
            <p:spPr bwMode="auto">
              <a:xfrm>
                <a:off x="3377761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椭圆 76"/>
            <p:cNvGrpSpPr/>
            <p:nvPr/>
          </p:nvGrpSpPr>
          <p:grpSpPr bwMode="auto">
            <a:xfrm>
              <a:off x="3700653" y="5672502"/>
              <a:ext cx="365712" cy="359667"/>
              <a:chOff x="3700272" y="6071616"/>
              <a:chExt cx="365760" cy="359664"/>
            </a:xfrm>
          </p:grpSpPr>
          <p:pic>
            <p:nvPicPr>
              <p:cNvPr id="6318" name="椭圆 76"/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0272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9" name="Text Box 136"/>
              <p:cNvSpPr txBox="1">
                <a:spLocks noChangeArrowheads="1"/>
              </p:cNvSpPr>
              <p:nvPr/>
            </p:nvSpPr>
            <p:spPr bwMode="auto">
              <a:xfrm>
                <a:off x="3796728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椭圆 77"/>
            <p:cNvGrpSpPr/>
            <p:nvPr/>
          </p:nvGrpSpPr>
          <p:grpSpPr bwMode="auto">
            <a:xfrm>
              <a:off x="4109031" y="5672502"/>
              <a:ext cx="365712" cy="359667"/>
              <a:chOff x="4108704" y="6071616"/>
              <a:chExt cx="365760" cy="359664"/>
            </a:xfrm>
          </p:grpSpPr>
          <p:pic>
            <p:nvPicPr>
              <p:cNvPr id="6316" name="椭圆 77"/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70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7" name="Text Box 139"/>
              <p:cNvSpPr txBox="1">
                <a:spLocks noChangeArrowheads="1"/>
              </p:cNvSpPr>
              <p:nvPr/>
            </p:nvSpPr>
            <p:spPr bwMode="auto">
              <a:xfrm>
                <a:off x="4205630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椭圆 78"/>
            <p:cNvGrpSpPr/>
            <p:nvPr/>
          </p:nvGrpSpPr>
          <p:grpSpPr bwMode="auto">
            <a:xfrm>
              <a:off x="4529600" y="5672502"/>
              <a:ext cx="365712" cy="359667"/>
              <a:chOff x="4529328" y="6071616"/>
              <a:chExt cx="365760" cy="359664"/>
            </a:xfrm>
          </p:grpSpPr>
          <p:pic>
            <p:nvPicPr>
              <p:cNvPr id="6314" name="椭圆 78"/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9328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5" name="Text Box 142"/>
              <p:cNvSpPr txBox="1">
                <a:spLocks noChangeArrowheads="1"/>
              </p:cNvSpPr>
              <p:nvPr/>
            </p:nvSpPr>
            <p:spPr bwMode="auto">
              <a:xfrm>
                <a:off x="462459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椭圆 79"/>
            <p:cNvGrpSpPr/>
            <p:nvPr/>
          </p:nvGrpSpPr>
          <p:grpSpPr bwMode="auto">
            <a:xfrm>
              <a:off x="4937978" y="5672502"/>
              <a:ext cx="371807" cy="359667"/>
              <a:chOff x="4937760" y="6071616"/>
              <a:chExt cx="371856" cy="359664"/>
            </a:xfrm>
          </p:grpSpPr>
          <p:pic>
            <p:nvPicPr>
              <p:cNvPr id="6312" name="椭圆 79"/>
              <p:cNvPicPr>
                <a:picLocks noChangeArrowheads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760" y="6071616"/>
                <a:ext cx="371856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3" name="Text Box 145"/>
              <p:cNvSpPr txBox="1">
                <a:spLocks noChangeArrowheads="1"/>
              </p:cNvSpPr>
              <p:nvPr/>
            </p:nvSpPr>
            <p:spPr bwMode="auto">
              <a:xfrm>
                <a:off x="5037327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椭圆 80"/>
            <p:cNvGrpSpPr/>
            <p:nvPr/>
          </p:nvGrpSpPr>
          <p:grpSpPr bwMode="auto">
            <a:xfrm>
              <a:off x="5358547" y="5672502"/>
              <a:ext cx="365712" cy="359667"/>
              <a:chOff x="5358384" y="6071616"/>
              <a:chExt cx="365760" cy="359664"/>
            </a:xfrm>
          </p:grpSpPr>
          <p:pic>
            <p:nvPicPr>
              <p:cNvPr id="6310" name="椭圆 80"/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8384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11" name="Text Box 148"/>
              <p:cNvSpPr txBox="1">
                <a:spLocks noChangeArrowheads="1"/>
              </p:cNvSpPr>
              <p:nvPr/>
            </p:nvSpPr>
            <p:spPr bwMode="auto">
              <a:xfrm>
                <a:off x="5456294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椭圆 81"/>
            <p:cNvGrpSpPr/>
            <p:nvPr/>
          </p:nvGrpSpPr>
          <p:grpSpPr bwMode="auto">
            <a:xfrm>
              <a:off x="5766925" y="5672502"/>
              <a:ext cx="365712" cy="359667"/>
              <a:chOff x="5766816" y="6071616"/>
              <a:chExt cx="365760" cy="359664"/>
            </a:xfrm>
          </p:grpSpPr>
          <p:pic>
            <p:nvPicPr>
              <p:cNvPr id="63" name="椭圆 81"/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6816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09" name="Text Box 151"/>
              <p:cNvSpPr txBox="1">
                <a:spLocks noChangeArrowheads="1"/>
              </p:cNvSpPr>
              <p:nvPr/>
            </p:nvSpPr>
            <p:spPr bwMode="auto">
              <a:xfrm>
                <a:off x="5865196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椭圆 82"/>
            <p:cNvGrpSpPr/>
            <p:nvPr/>
          </p:nvGrpSpPr>
          <p:grpSpPr bwMode="auto">
            <a:xfrm>
              <a:off x="6187494" y="5672502"/>
              <a:ext cx="365712" cy="359667"/>
              <a:chOff x="6187440" y="6071616"/>
              <a:chExt cx="365760" cy="359664"/>
            </a:xfrm>
          </p:grpSpPr>
          <p:pic>
            <p:nvPicPr>
              <p:cNvPr id="61" name="椭圆 82"/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7440" y="6071616"/>
                <a:ext cx="365760" cy="359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Text Box 154"/>
              <p:cNvSpPr txBox="1">
                <a:spLocks noChangeArrowheads="1"/>
              </p:cNvSpPr>
              <p:nvPr/>
            </p:nvSpPr>
            <p:spPr bwMode="auto">
              <a:xfrm>
                <a:off x="6284163" y="6142844"/>
                <a:ext cx="178215" cy="178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4" name="组合 4"/>
          <p:cNvGrpSpPr/>
          <p:nvPr/>
        </p:nvGrpSpPr>
        <p:grpSpPr bwMode="auto">
          <a:xfrm>
            <a:off x="2730747" y="749581"/>
            <a:ext cx="7139516" cy="1185334"/>
            <a:chOff x="4190832" y="2334389"/>
            <a:chExt cx="5050748" cy="837406"/>
          </a:xfrm>
        </p:grpSpPr>
        <p:sp>
          <p:nvSpPr>
            <p:cNvPr id="205" name="矩形: 圆角 204"/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06" name="组合 6"/>
            <p:cNvGrpSpPr/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07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09" name="矩形: 圆角 208"/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0" name="椭圆 209"/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1" name="矩形: 圆角 210"/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12" name="矩形: 圆角 211"/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08" name="文本框 7"/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13" name="文本框 212"/>
          <p:cNvSpPr txBox="1">
            <a:spLocks noChangeArrowheads="1"/>
          </p:cNvSpPr>
          <p:nvPr/>
        </p:nvSpPr>
        <p:spPr bwMode="auto">
          <a:xfrm>
            <a:off x="3444063" y="9697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218" name="文本框 217"/>
          <p:cNvSpPr txBox="1">
            <a:spLocks noChangeArrowheads="1"/>
          </p:cNvSpPr>
          <p:nvPr/>
        </p:nvSpPr>
        <p:spPr bwMode="auto">
          <a:xfrm>
            <a:off x="6950076" y="9334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5" name="圆角矩形 97"/>
          <p:cNvSpPr/>
          <p:nvPr/>
        </p:nvSpPr>
        <p:spPr>
          <a:xfrm>
            <a:off x="2762250" y="2266951"/>
            <a:ext cx="6038850" cy="2717800"/>
          </a:xfrm>
          <a:prstGeom prst="roundRect">
            <a:avLst>
              <a:gd name="adj" fmla="val 7199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6" name="圆角矩形 98"/>
          <p:cNvSpPr/>
          <p:nvPr/>
        </p:nvSpPr>
        <p:spPr>
          <a:xfrm>
            <a:off x="8862484" y="2254251"/>
            <a:ext cx="1140993" cy="2717800"/>
          </a:xfrm>
          <a:prstGeom prst="roundRect">
            <a:avLst>
              <a:gd name="adj" fmla="val 9373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7" name="TextBox 99"/>
          <p:cNvSpPr txBox="1">
            <a:spLocks noChangeArrowheads="1"/>
          </p:cNvSpPr>
          <p:nvPr/>
        </p:nvSpPr>
        <p:spPr bwMode="auto">
          <a:xfrm>
            <a:off x="2943225" y="5015442"/>
            <a:ext cx="370955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10×4</a:t>
            </a:r>
            <a:r>
              <a:rPr lang="zh-CN" altLang="en-US" sz="4400" dirty="0"/>
              <a:t>＝</a:t>
            </a:r>
            <a:r>
              <a:rPr lang="en-US" altLang="zh-CN" sz="4400" dirty="0"/>
              <a:t>40</a:t>
            </a:r>
            <a:endParaRPr lang="zh-CN" altLang="en-US" sz="4400" dirty="0"/>
          </a:p>
        </p:txBody>
      </p:sp>
      <p:sp>
        <p:nvSpPr>
          <p:cNvPr id="228" name="TextBox 100"/>
          <p:cNvSpPr txBox="1">
            <a:spLocks noChangeArrowheads="1"/>
          </p:cNvSpPr>
          <p:nvPr/>
        </p:nvSpPr>
        <p:spPr bwMode="auto">
          <a:xfrm>
            <a:off x="3299140" y="5814485"/>
            <a:ext cx="29977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2×4</a:t>
            </a:r>
            <a:r>
              <a:rPr lang="zh-CN" altLang="en-US" sz="4400" dirty="0"/>
              <a:t>＝</a:t>
            </a:r>
            <a:r>
              <a:rPr lang="en-US" altLang="zh-CN" sz="4400" dirty="0"/>
              <a:t>8</a:t>
            </a:r>
            <a:endParaRPr lang="zh-CN" altLang="en-US" sz="4400" dirty="0"/>
          </a:p>
        </p:txBody>
      </p:sp>
      <p:sp>
        <p:nvSpPr>
          <p:cNvPr id="229" name="TextBox 101"/>
          <p:cNvSpPr txBox="1">
            <a:spLocks noChangeArrowheads="1"/>
          </p:cNvSpPr>
          <p:nvPr/>
        </p:nvSpPr>
        <p:spPr bwMode="auto">
          <a:xfrm>
            <a:off x="6394450" y="5414963"/>
            <a:ext cx="38989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4800" b="1">
                <a:latin typeface="+mn-lt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dirty="0"/>
              <a:t>40</a:t>
            </a:r>
            <a:r>
              <a:rPr lang="zh-CN" altLang="en-US" sz="4400" dirty="0"/>
              <a:t>＋</a:t>
            </a:r>
            <a:r>
              <a:rPr lang="en-US" altLang="zh-CN" sz="4400" dirty="0"/>
              <a:t>8</a:t>
            </a:r>
            <a:r>
              <a:rPr lang="zh-CN" altLang="en-US" sz="4400" dirty="0"/>
              <a:t>＝</a:t>
            </a:r>
            <a:r>
              <a:rPr lang="en-US" altLang="zh-CN" sz="4400" dirty="0"/>
              <a:t>48</a:t>
            </a:r>
            <a:endParaRPr lang="zh-CN" altLang="en-US" sz="4400" dirty="0"/>
          </a:p>
        </p:txBody>
      </p:sp>
      <p:pic>
        <p:nvPicPr>
          <p:cNvPr id="230" name="图片 229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18" y="392284"/>
            <a:ext cx="711108" cy="722142"/>
          </a:xfrm>
          <a:prstGeom prst="rect">
            <a:avLst/>
          </a:prstGeom>
        </p:spPr>
      </p:pic>
      <p:sp>
        <p:nvSpPr>
          <p:cNvPr id="231" name="文本框 230"/>
          <p:cNvSpPr txBox="1"/>
          <p:nvPr/>
        </p:nvSpPr>
        <p:spPr>
          <a:xfrm>
            <a:off x="1159510" y="478155"/>
            <a:ext cx="161226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方法二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/>
      <p:bldP spid="225" grpId="0" animBg="1"/>
      <p:bldP spid="226" grpId="0" animBg="1"/>
      <p:bldP spid="227" grpId="0"/>
      <p:bldP spid="228" grpId="0"/>
      <p:bldP spid="2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/>
        </p:nvSpPr>
        <p:spPr>
          <a:xfrm>
            <a:off x="704850" y="2457450"/>
            <a:ext cx="10839450" cy="3371850"/>
          </a:xfrm>
          <a:prstGeom prst="roundRect">
            <a:avLst>
              <a:gd name="adj" fmla="val 4238"/>
            </a:avLst>
          </a:prstGeom>
          <a:noFill/>
          <a:ln w="19050">
            <a:solidFill>
              <a:srgbClr val="3F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21" y="2615190"/>
            <a:ext cx="5687658" cy="27325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403" y="2649738"/>
            <a:ext cx="5495271" cy="3034898"/>
          </a:xfrm>
          <a:prstGeom prst="rect">
            <a:avLst/>
          </a:prstGeom>
        </p:spPr>
      </p:pic>
      <p:cxnSp>
        <p:nvCxnSpPr>
          <p:cNvPr id="13" name="直接连接符 12"/>
          <p:cNvCxnSpPr>
            <a:stCxn id="11" idx="0"/>
            <a:endCxn id="11" idx="2"/>
          </p:cNvCxnSpPr>
          <p:nvPr/>
        </p:nvCxnSpPr>
        <p:spPr>
          <a:xfrm>
            <a:off x="6124575" y="2457450"/>
            <a:ext cx="0" cy="3371850"/>
          </a:xfrm>
          <a:prstGeom prst="line">
            <a:avLst/>
          </a:prstGeom>
          <a:ln w="12700">
            <a:solidFill>
              <a:srgbClr val="3FC1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22151" y="652279"/>
            <a:ext cx="7749540" cy="573405"/>
            <a:chOff x="1087" y="7328"/>
            <a:chExt cx="12204" cy="903"/>
          </a:xfrm>
        </p:grpSpPr>
        <p:sp>
          <p:nvSpPr>
            <p:cNvPr id="16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一共有多少人？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4658822" y="65227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在点子图上圈一圈，算一算。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2730747" y="1473481"/>
            <a:ext cx="7139516" cy="1185334"/>
            <a:chOff x="4190832" y="2334389"/>
            <a:chExt cx="5050748" cy="837406"/>
          </a:xfrm>
        </p:grpSpPr>
        <p:sp>
          <p:nvSpPr>
            <p:cNvPr id="23" name="矩形: 圆角 22"/>
            <p:cNvSpPr/>
            <p:nvPr/>
          </p:nvSpPr>
          <p:spPr>
            <a:xfrm>
              <a:off x="4190832" y="2334389"/>
              <a:ext cx="5050748" cy="837406"/>
            </a:xfrm>
            <a:prstGeom prst="roundRect">
              <a:avLst>
                <a:gd name="adj" fmla="val 7200"/>
              </a:avLst>
            </a:prstGeom>
            <a:solidFill>
              <a:srgbClr val="9FE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dirty="0"/>
            </a:p>
          </p:txBody>
        </p:sp>
        <p:grpSp>
          <p:nvGrpSpPr>
            <p:cNvPr id="24" name="组合 6"/>
            <p:cNvGrpSpPr/>
            <p:nvPr/>
          </p:nvGrpSpPr>
          <p:grpSpPr bwMode="auto">
            <a:xfrm>
              <a:off x="4620832" y="2433813"/>
              <a:ext cx="4620748" cy="625955"/>
              <a:chOff x="1805593" y="311687"/>
              <a:chExt cx="4619618" cy="626122"/>
            </a:xfrm>
          </p:grpSpPr>
          <p:grpSp>
            <p:nvGrpSpPr>
              <p:cNvPr id="25" name="组合 6"/>
              <p:cNvGrpSpPr/>
              <p:nvPr/>
            </p:nvGrpSpPr>
            <p:grpSpPr bwMode="auto">
              <a:xfrm>
                <a:off x="1805593" y="311687"/>
                <a:ext cx="3137637" cy="626122"/>
                <a:chOff x="1805593" y="311687"/>
                <a:chExt cx="3137637" cy="626122"/>
              </a:xfrm>
            </p:grpSpPr>
            <p:sp>
              <p:nvSpPr>
                <p:cNvPr id="27" name="矩形: 圆角 26"/>
                <p:cNvSpPr/>
                <p:nvPr/>
              </p:nvSpPr>
              <p:spPr>
                <a:xfrm>
                  <a:off x="18053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511950" y="339376"/>
                  <a:ext cx="570372" cy="569888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29" name="矩形: 圆角 28"/>
                <p:cNvSpPr/>
                <p:nvPr/>
              </p:nvSpPr>
              <p:spPr>
                <a:xfrm>
                  <a:off x="3170648" y="310957"/>
                  <a:ext cx="624266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  <p:sp>
              <p:nvSpPr>
                <p:cNvPr id="30" name="矩形: 圆角 29"/>
                <p:cNvSpPr/>
                <p:nvPr/>
              </p:nvSpPr>
              <p:spPr>
                <a:xfrm>
                  <a:off x="4317380" y="310957"/>
                  <a:ext cx="625762" cy="626726"/>
                </a:xfrm>
                <a:prstGeom prst="roundRect">
                  <a:avLst>
                    <a:gd name="adj" fmla="val 24787"/>
                  </a:avLst>
                </a:prstGeom>
                <a:solidFill>
                  <a:schemeClr val="bg1"/>
                </a:solidFill>
                <a:ln w="1905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26" name="文本框 7"/>
              <p:cNvSpPr txBox="1">
                <a:spLocks noChangeArrowheads="1"/>
              </p:cNvSpPr>
              <p:nvPr/>
            </p:nvSpPr>
            <p:spPr bwMode="auto">
              <a:xfrm>
                <a:off x="3778088" y="343219"/>
                <a:ext cx="2647123" cy="500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dirty="0">
                    <a:ea typeface="黑体" panose="02010609060101010101" pitchFamily="49" charset="-122"/>
                  </a:rPr>
                  <a:t>＝ 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(</a:t>
                </a:r>
                <a:r>
                  <a:rPr lang="zh-CN" altLang="en-US" sz="4000" dirty="0">
                    <a:ea typeface="黑体" panose="02010609060101010101" pitchFamily="49" charset="-122"/>
                  </a:rPr>
                  <a:t>       </a:t>
                </a:r>
                <a:r>
                  <a:rPr lang="en-US" altLang="zh-CN" sz="4000" dirty="0">
                    <a:ea typeface="黑体" panose="02010609060101010101" pitchFamily="49" charset="-122"/>
                  </a:rPr>
                  <a:t>)</a:t>
                </a:r>
                <a:endParaRPr lang="zh-CN" altLang="en-US" sz="4000" dirty="0"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3444063" y="1693613"/>
            <a:ext cx="30458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12  </a:t>
            </a:r>
            <a:r>
              <a:rPr lang="en-US" altLang="zh-CN" sz="2800" b="1" dirty="0">
                <a:solidFill>
                  <a:srgbClr val="7030A0"/>
                </a:solidFill>
                <a:latin typeface="+mn-lt"/>
                <a:ea typeface="+mn-ea"/>
              </a:rPr>
              <a:t>  </a:t>
            </a:r>
            <a:r>
              <a:rPr lang="en-US" altLang="zh-CN" sz="4000" b="1" dirty="0">
                <a:solidFill>
                  <a:srgbClr val="7030A0"/>
                </a:solidFill>
                <a:latin typeface="+mn-lt"/>
                <a:ea typeface="+mn-ea"/>
              </a:rPr>
              <a:t>×     4</a:t>
            </a:r>
            <a:endParaRPr lang="zh-CN" altLang="en-US" sz="4000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950076" y="1657350"/>
            <a:ext cx="2810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000" b="1">
                <a:solidFill>
                  <a:srgbClr val="FF0000"/>
                </a:solidFill>
                <a:latin typeface="+mn-lt"/>
                <a:ea typeface="+mn-ea"/>
              </a:rPr>
              <a:t>48      </a:t>
            </a:r>
            <a:r>
              <a:rPr lang="zh-CN" altLang="en-US" sz="4000" b="1">
                <a:solidFill>
                  <a:srgbClr val="FF0000"/>
                </a:solidFill>
                <a:latin typeface="+mn-lt"/>
                <a:ea typeface="+mn-ea"/>
              </a:rPr>
              <a:t>人</a:t>
            </a:r>
            <a:endParaRPr lang="zh-CN" altLang="en-US" sz="40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494915" y="5929129"/>
            <a:ext cx="7240270" cy="573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答：一共有</a:t>
            </a:r>
            <a:r>
              <a:rPr lang="en-US" altLang="zh-CN" sz="3600" b="1" dirty="0">
                <a:latin typeface="+mn-lt"/>
                <a:ea typeface="黑体" panose="02010609060101010101" pitchFamily="49" charset="-122"/>
              </a:rPr>
              <a:t>48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</a:rPr>
              <a:t>人。</a:t>
            </a:r>
            <a:endParaRPr lang="zh-CN" altLang="en-US" sz="36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12626" y="576079"/>
            <a:ext cx="7749540" cy="573405"/>
            <a:chOff x="1087" y="7328"/>
            <a:chExt cx="12204" cy="903"/>
          </a:xfrm>
        </p:grpSpPr>
        <p:sp>
          <p:nvSpPr>
            <p:cNvPr id="6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1402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看一看，说一说竖式每一步的意思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2" name="直接箭头连接符 1"/>
          <p:cNvCxnSpPr/>
          <p:nvPr/>
        </p:nvCxnSpPr>
        <p:spPr>
          <a:xfrm>
            <a:off x="3068108" y="4523317"/>
            <a:ext cx="1295400" cy="2117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08"/>
          <p:cNvSpPr txBox="1"/>
          <p:nvPr/>
        </p:nvSpPr>
        <p:spPr>
          <a:xfrm>
            <a:off x="5269442" y="2713567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1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16" name="TextBox 109"/>
          <p:cNvSpPr txBox="1">
            <a:spLocks noChangeArrowheads="1"/>
          </p:cNvSpPr>
          <p:nvPr/>
        </p:nvSpPr>
        <p:spPr bwMode="auto">
          <a:xfrm>
            <a:off x="4602693" y="3361267"/>
            <a:ext cx="7683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latin typeface="+mn-lt"/>
              </a:rPr>
              <a:t>×</a:t>
            </a:r>
            <a:endParaRPr lang="zh-CN" altLang="en-US" sz="4000" b="1" dirty="0">
              <a:latin typeface="+mn-lt"/>
            </a:endParaRPr>
          </a:p>
        </p:txBody>
      </p:sp>
      <p:sp>
        <p:nvSpPr>
          <p:cNvPr id="17" name="TextBox 110"/>
          <p:cNvSpPr txBox="1">
            <a:spLocks noChangeArrowheads="1"/>
          </p:cNvSpPr>
          <p:nvPr/>
        </p:nvSpPr>
        <p:spPr bwMode="auto">
          <a:xfrm>
            <a:off x="5819776" y="3361267"/>
            <a:ext cx="7683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4000" b="1" dirty="0">
                <a:latin typeface="+mn-lt"/>
              </a:rPr>
              <a:t>4</a:t>
            </a:r>
            <a:endParaRPr lang="zh-CN" altLang="en-US" sz="4000" b="1" dirty="0">
              <a:latin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490509" y="4140201"/>
            <a:ext cx="2302933" cy="2116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13"/>
          <p:cNvSpPr txBox="1"/>
          <p:nvPr/>
        </p:nvSpPr>
        <p:spPr>
          <a:xfrm>
            <a:off x="5927726" y="271356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2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0" name="TextBox 114"/>
          <p:cNvSpPr txBox="1"/>
          <p:nvPr/>
        </p:nvSpPr>
        <p:spPr>
          <a:xfrm>
            <a:off x="5931960" y="414231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8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1" name="TextBox 115"/>
          <p:cNvSpPr txBox="1"/>
          <p:nvPr/>
        </p:nvSpPr>
        <p:spPr>
          <a:xfrm>
            <a:off x="5269442" y="4790017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4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2" name="TextBox 116"/>
          <p:cNvSpPr txBox="1"/>
          <p:nvPr/>
        </p:nvSpPr>
        <p:spPr>
          <a:xfrm>
            <a:off x="5927726" y="4790017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0</a:t>
            </a:r>
            <a:endParaRPr lang="zh-CN" altLang="en-US" sz="4000" b="1" spc="800" dirty="0">
              <a:latin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507442" y="5549901"/>
            <a:ext cx="2305051" cy="2116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18"/>
          <p:cNvSpPr txBox="1"/>
          <p:nvPr/>
        </p:nvSpPr>
        <p:spPr>
          <a:xfrm>
            <a:off x="5269442" y="5630334"/>
            <a:ext cx="67098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4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5" name="TextBox 119"/>
          <p:cNvSpPr txBox="1"/>
          <p:nvPr/>
        </p:nvSpPr>
        <p:spPr>
          <a:xfrm>
            <a:off x="5927726" y="5630334"/>
            <a:ext cx="67098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000" b="1" spc="800" dirty="0">
                <a:latin typeface="+mn-lt"/>
              </a:rPr>
              <a:t>8</a:t>
            </a:r>
            <a:endParaRPr lang="zh-CN" altLang="en-US" sz="4000" b="1" spc="800" dirty="0">
              <a:latin typeface="+mn-lt"/>
            </a:endParaRPr>
          </a:p>
        </p:txBody>
      </p:sp>
      <p:sp>
        <p:nvSpPr>
          <p:cNvPr id="26" name="TextBox 120"/>
          <p:cNvSpPr txBox="1"/>
          <p:nvPr/>
        </p:nvSpPr>
        <p:spPr>
          <a:xfrm>
            <a:off x="4689476" y="4790017"/>
            <a:ext cx="6731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spc="800" dirty="0">
                <a:latin typeface="+mn-lt"/>
              </a:rPr>
              <a:t>＋</a:t>
            </a:r>
            <a:endParaRPr lang="zh-CN" altLang="en-US" sz="4000" b="1" spc="800" dirty="0">
              <a:latin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2898777" y="4366684"/>
            <a:ext cx="336549" cy="211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1637243" y="4677834"/>
            <a:ext cx="958849" cy="211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2098675" y="5139268"/>
            <a:ext cx="2254251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 bwMode="auto">
          <a:xfrm rot="-5400000">
            <a:off x="8582186" y="3210544"/>
            <a:ext cx="4554746" cy="1532466"/>
            <a:chOff x="3805640" y="2304395"/>
            <a:chExt cx="4944510" cy="1665286"/>
          </a:xfrm>
        </p:grpSpPr>
        <p:grpSp>
          <p:nvGrpSpPr>
            <p:cNvPr id="31" name="组合 83"/>
            <p:cNvGrpSpPr/>
            <p:nvPr/>
          </p:nvGrpSpPr>
          <p:grpSpPr bwMode="auto">
            <a:xfrm>
              <a:off x="3875089" y="2361544"/>
              <a:ext cx="4816475" cy="1571625"/>
              <a:chOff x="1684984" y="4387190"/>
              <a:chExt cx="4815842" cy="1571636"/>
            </a:xfrm>
          </p:grpSpPr>
          <p:grpSp>
            <p:nvGrpSpPr>
              <p:cNvPr id="34" name="椭圆 31"/>
              <p:cNvGrpSpPr/>
              <p:nvPr/>
            </p:nvGrpSpPr>
            <p:grpSpPr bwMode="auto">
              <a:xfrm>
                <a:off x="1628222" y="4350042"/>
                <a:ext cx="365712" cy="359667"/>
                <a:chOff x="2048256" y="1463040"/>
                <a:chExt cx="365760" cy="359664"/>
              </a:xfrm>
            </p:grpSpPr>
            <p:pic>
              <p:nvPicPr>
                <p:cNvPr id="176" name="椭圆 31"/>
                <p:cNvPicPr>
                  <a:picLocks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8256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7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214346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5" name="椭圆 32"/>
              <p:cNvGrpSpPr/>
              <p:nvPr/>
            </p:nvGrpSpPr>
            <p:grpSpPr bwMode="auto">
              <a:xfrm>
                <a:off x="2042696" y="4350042"/>
                <a:ext cx="371807" cy="359667"/>
                <a:chOff x="2462784" y="1463040"/>
                <a:chExt cx="371856" cy="359664"/>
              </a:xfrm>
            </p:grpSpPr>
            <p:pic>
              <p:nvPicPr>
                <p:cNvPr id="174" name="椭圆 32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5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562427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6" name="椭圆 35"/>
              <p:cNvGrpSpPr/>
              <p:nvPr/>
            </p:nvGrpSpPr>
            <p:grpSpPr bwMode="auto">
              <a:xfrm>
                <a:off x="2451074" y="4350042"/>
                <a:ext cx="371807" cy="359667"/>
                <a:chOff x="2871216" y="1463040"/>
                <a:chExt cx="371856" cy="359664"/>
              </a:xfrm>
            </p:grpSpPr>
            <p:pic>
              <p:nvPicPr>
                <p:cNvPr id="172" name="椭圆 3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3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2971329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椭圆 36"/>
              <p:cNvGrpSpPr/>
              <p:nvPr/>
            </p:nvGrpSpPr>
            <p:grpSpPr bwMode="auto">
              <a:xfrm>
                <a:off x="2871643" y="4350042"/>
                <a:ext cx="365712" cy="359667"/>
                <a:chOff x="3291840" y="1463040"/>
                <a:chExt cx="365760" cy="359664"/>
              </a:xfrm>
            </p:grpSpPr>
            <p:pic>
              <p:nvPicPr>
                <p:cNvPr id="170" name="椭圆 36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1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3390296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8" name="椭圆 37"/>
              <p:cNvGrpSpPr/>
              <p:nvPr/>
            </p:nvGrpSpPr>
            <p:grpSpPr bwMode="auto">
              <a:xfrm>
                <a:off x="3280021" y="4350042"/>
                <a:ext cx="371807" cy="359667"/>
                <a:chOff x="3700272" y="1463040"/>
                <a:chExt cx="371856" cy="359664"/>
              </a:xfrm>
            </p:grpSpPr>
            <p:pic>
              <p:nvPicPr>
                <p:cNvPr id="168" name="椭圆 37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9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3799974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9" name="椭圆 38"/>
              <p:cNvGrpSpPr/>
              <p:nvPr/>
            </p:nvGrpSpPr>
            <p:grpSpPr bwMode="auto">
              <a:xfrm>
                <a:off x="3700590" y="4350042"/>
                <a:ext cx="365712" cy="359667"/>
                <a:chOff x="4120896" y="1463040"/>
                <a:chExt cx="365760" cy="359664"/>
              </a:xfrm>
            </p:grpSpPr>
            <p:pic>
              <p:nvPicPr>
                <p:cNvPr id="166" name="椭圆 38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4218941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椭圆 39"/>
              <p:cNvGrpSpPr/>
              <p:nvPr/>
            </p:nvGrpSpPr>
            <p:grpSpPr bwMode="auto">
              <a:xfrm>
                <a:off x="4108968" y="4350042"/>
                <a:ext cx="365712" cy="359667"/>
                <a:chOff x="4529328" y="1463040"/>
                <a:chExt cx="365760" cy="359664"/>
              </a:xfrm>
            </p:grpSpPr>
            <p:pic>
              <p:nvPicPr>
                <p:cNvPr id="164" name="椭圆 39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5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4627843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椭圆 40"/>
              <p:cNvGrpSpPr/>
              <p:nvPr/>
            </p:nvGrpSpPr>
            <p:grpSpPr bwMode="auto">
              <a:xfrm>
                <a:off x="4529537" y="4350042"/>
                <a:ext cx="365712" cy="359667"/>
                <a:chOff x="4949952" y="1463040"/>
                <a:chExt cx="365760" cy="359664"/>
              </a:xfrm>
            </p:grpSpPr>
            <p:pic>
              <p:nvPicPr>
                <p:cNvPr id="162" name="椭圆 40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3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504681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2" name="椭圆 41"/>
              <p:cNvGrpSpPr/>
              <p:nvPr/>
            </p:nvGrpSpPr>
            <p:grpSpPr bwMode="auto">
              <a:xfrm>
                <a:off x="4944011" y="4350042"/>
                <a:ext cx="365712" cy="359667"/>
                <a:chOff x="5364480" y="1463040"/>
                <a:chExt cx="365760" cy="359664"/>
              </a:xfrm>
            </p:grpSpPr>
            <p:pic>
              <p:nvPicPr>
                <p:cNvPr id="160" name="椭圆 41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64480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1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5459540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3" name="椭圆 42"/>
              <p:cNvGrpSpPr/>
              <p:nvPr/>
            </p:nvGrpSpPr>
            <p:grpSpPr bwMode="auto">
              <a:xfrm>
                <a:off x="5358484" y="4350042"/>
                <a:ext cx="371807" cy="359667"/>
                <a:chOff x="5779008" y="1463040"/>
                <a:chExt cx="371856" cy="359664"/>
              </a:xfrm>
            </p:grpSpPr>
            <p:pic>
              <p:nvPicPr>
                <p:cNvPr id="158" name="椭圆 42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9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5878507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4" name="椭圆 43"/>
              <p:cNvGrpSpPr/>
              <p:nvPr/>
            </p:nvGrpSpPr>
            <p:grpSpPr bwMode="auto">
              <a:xfrm>
                <a:off x="5766862" y="4350042"/>
                <a:ext cx="371807" cy="359667"/>
                <a:chOff x="6187440" y="1463040"/>
                <a:chExt cx="371856" cy="359664"/>
              </a:xfrm>
            </p:grpSpPr>
            <p:pic>
              <p:nvPicPr>
                <p:cNvPr id="156" name="椭圆 43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1463040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7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6287409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5" name="椭圆 44"/>
              <p:cNvGrpSpPr/>
              <p:nvPr/>
            </p:nvGrpSpPr>
            <p:grpSpPr bwMode="auto">
              <a:xfrm>
                <a:off x="6187431" y="4350042"/>
                <a:ext cx="365712" cy="359667"/>
                <a:chOff x="6608064" y="1463040"/>
                <a:chExt cx="365760" cy="359664"/>
              </a:xfrm>
            </p:grpSpPr>
            <p:pic>
              <p:nvPicPr>
                <p:cNvPr id="154" name="椭圆 44"/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1463040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5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6706376" y="1537092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6" name="椭圆 45"/>
              <p:cNvGrpSpPr/>
              <p:nvPr/>
            </p:nvGrpSpPr>
            <p:grpSpPr bwMode="auto">
              <a:xfrm>
                <a:off x="1622127" y="4801149"/>
                <a:ext cx="371807" cy="359667"/>
                <a:chOff x="2042160" y="1914144"/>
                <a:chExt cx="371856" cy="359664"/>
              </a:xfrm>
            </p:grpSpPr>
            <p:pic>
              <p:nvPicPr>
                <p:cNvPr id="152" name="椭圆 4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1914144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214193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7" name="椭圆 46"/>
              <p:cNvGrpSpPr/>
              <p:nvPr/>
            </p:nvGrpSpPr>
            <p:grpSpPr bwMode="auto">
              <a:xfrm>
                <a:off x="2042696" y="4801149"/>
                <a:ext cx="365712" cy="359667"/>
                <a:chOff x="2462784" y="1914144"/>
                <a:chExt cx="365760" cy="359664"/>
              </a:xfrm>
            </p:grpSpPr>
            <p:pic>
              <p:nvPicPr>
                <p:cNvPr id="150" name="椭圆 46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1" name="Text Box 73"/>
                <p:cNvSpPr txBox="1">
                  <a:spLocks noChangeArrowheads="1"/>
                </p:cNvSpPr>
                <p:nvPr/>
              </p:nvSpPr>
              <p:spPr bwMode="auto">
                <a:xfrm>
                  <a:off x="2560901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8" name="椭圆 47"/>
              <p:cNvGrpSpPr/>
              <p:nvPr/>
            </p:nvGrpSpPr>
            <p:grpSpPr bwMode="auto">
              <a:xfrm>
                <a:off x="2451074" y="4801149"/>
                <a:ext cx="365712" cy="359667"/>
                <a:chOff x="2871216" y="1914144"/>
                <a:chExt cx="365760" cy="359664"/>
              </a:xfrm>
            </p:grpSpPr>
            <p:pic>
              <p:nvPicPr>
                <p:cNvPr id="148" name="椭圆 47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9" name="Text Box 76"/>
                <p:cNvSpPr txBox="1">
                  <a:spLocks noChangeArrowheads="1"/>
                </p:cNvSpPr>
                <p:nvPr/>
              </p:nvSpPr>
              <p:spPr bwMode="auto">
                <a:xfrm>
                  <a:off x="2969803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9" name="椭圆 48"/>
              <p:cNvGrpSpPr/>
              <p:nvPr/>
            </p:nvGrpSpPr>
            <p:grpSpPr bwMode="auto">
              <a:xfrm>
                <a:off x="2871643" y="4801149"/>
                <a:ext cx="365712" cy="359667"/>
                <a:chOff x="3291840" y="1914144"/>
                <a:chExt cx="365760" cy="359664"/>
              </a:xfrm>
            </p:grpSpPr>
            <p:pic>
              <p:nvPicPr>
                <p:cNvPr id="146" name="椭圆 48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7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3388770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0" name="椭圆 49"/>
              <p:cNvGrpSpPr/>
              <p:nvPr/>
            </p:nvGrpSpPr>
            <p:grpSpPr bwMode="auto">
              <a:xfrm>
                <a:off x="3280021" y="4801149"/>
                <a:ext cx="365712" cy="359667"/>
                <a:chOff x="3700272" y="1914144"/>
                <a:chExt cx="365760" cy="359664"/>
              </a:xfrm>
            </p:grpSpPr>
            <p:pic>
              <p:nvPicPr>
                <p:cNvPr id="144" name="椭圆 49"/>
                <p:cNvPicPr>
                  <a:picLocks noChangeArrowheads="1"/>
                </p:cNvPicPr>
                <p:nvPr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5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3798448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" name="椭圆 50"/>
              <p:cNvGrpSpPr/>
              <p:nvPr/>
            </p:nvGrpSpPr>
            <p:grpSpPr bwMode="auto">
              <a:xfrm>
                <a:off x="3700590" y="4801149"/>
                <a:ext cx="365712" cy="359667"/>
                <a:chOff x="4120896" y="1914144"/>
                <a:chExt cx="365760" cy="359664"/>
              </a:xfrm>
            </p:grpSpPr>
            <p:pic>
              <p:nvPicPr>
                <p:cNvPr id="142" name="椭圆 50"/>
                <p:cNvPicPr>
                  <a:picLocks noChangeArrowheads="1"/>
                </p:cNvPicPr>
                <p:nvPr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3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4217415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2" name="椭圆 51"/>
              <p:cNvGrpSpPr/>
              <p:nvPr/>
            </p:nvGrpSpPr>
            <p:grpSpPr bwMode="auto">
              <a:xfrm>
                <a:off x="4108968" y="4801149"/>
                <a:ext cx="365712" cy="359667"/>
                <a:chOff x="4529328" y="1914144"/>
                <a:chExt cx="365760" cy="359664"/>
              </a:xfrm>
            </p:grpSpPr>
            <p:pic>
              <p:nvPicPr>
                <p:cNvPr id="140" name="椭圆 51"/>
                <p:cNvPicPr>
                  <a:picLocks noChangeArrowheads="1"/>
                </p:cNvPicPr>
                <p:nvPr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1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4626317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椭圆 52"/>
              <p:cNvGrpSpPr/>
              <p:nvPr/>
            </p:nvGrpSpPr>
            <p:grpSpPr bwMode="auto">
              <a:xfrm>
                <a:off x="4529537" y="4801149"/>
                <a:ext cx="365712" cy="359667"/>
                <a:chOff x="4949952" y="1914144"/>
                <a:chExt cx="365760" cy="359664"/>
              </a:xfrm>
            </p:grpSpPr>
            <p:pic>
              <p:nvPicPr>
                <p:cNvPr id="138" name="椭圆 52"/>
                <p:cNvPicPr>
                  <a:picLocks noChangeArrowheads="1"/>
                </p:cNvPicPr>
                <p:nvPr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9" name="Text Box 91"/>
                <p:cNvSpPr txBox="1">
                  <a:spLocks noChangeArrowheads="1"/>
                </p:cNvSpPr>
                <p:nvPr/>
              </p:nvSpPr>
              <p:spPr bwMode="auto">
                <a:xfrm>
                  <a:off x="504528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4" name="椭圆 53"/>
              <p:cNvGrpSpPr/>
              <p:nvPr/>
            </p:nvGrpSpPr>
            <p:grpSpPr bwMode="auto">
              <a:xfrm>
                <a:off x="4937915" y="4801149"/>
                <a:ext cx="371807" cy="359667"/>
                <a:chOff x="5358384" y="1914144"/>
                <a:chExt cx="371856" cy="359664"/>
              </a:xfrm>
            </p:grpSpPr>
            <p:pic>
              <p:nvPicPr>
                <p:cNvPr id="136" name="椭圆 53"/>
                <p:cNvPicPr>
                  <a:picLocks noChangeArrowheads="1"/>
                </p:cNvPicPr>
                <p:nvPr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1914144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7" name="Text Box 94"/>
                <p:cNvSpPr txBox="1">
                  <a:spLocks noChangeArrowheads="1"/>
                </p:cNvSpPr>
                <p:nvPr/>
              </p:nvSpPr>
              <p:spPr bwMode="auto">
                <a:xfrm>
                  <a:off x="5458014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5" name="椭圆 54"/>
              <p:cNvGrpSpPr/>
              <p:nvPr/>
            </p:nvGrpSpPr>
            <p:grpSpPr bwMode="auto">
              <a:xfrm>
                <a:off x="5358484" y="4801149"/>
                <a:ext cx="365712" cy="359667"/>
                <a:chOff x="5779008" y="1914144"/>
                <a:chExt cx="365760" cy="359664"/>
              </a:xfrm>
            </p:grpSpPr>
            <p:pic>
              <p:nvPicPr>
                <p:cNvPr id="134" name="椭圆 54"/>
                <p:cNvPicPr>
                  <a:picLocks noChangeArrowheads="1"/>
                </p:cNvPicPr>
                <p:nvPr/>
              </p:nvPicPr>
              <p:blipFill>
                <a:blip r:embed="rId2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5876981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6" name="椭圆 55"/>
              <p:cNvGrpSpPr/>
              <p:nvPr/>
            </p:nvGrpSpPr>
            <p:grpSpPr bwMode="auto">
              <a:xfrm>
                <a:off x="5766862" y="4801149"/>
                <a:ext cx="365712" cy="359667"/>
                <a:chOff x="6187440" y="1914144"/>
                <a:chExt cx="365760" cy="359664"/>
              </a:xfrm>
            </p:grpSpPr>
            <p:pic>
              <p:nvPicPr>
                <p:cNvPr id="132" name="椭圆 55"/>
                <p:cNvPicPr>
                  <a:picLocks noChangeArrowheads="1"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3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6285883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7" name="椭圆 56"/>
              <p:cNvGrpSpPr/>
              <p:nvPr/>
            </p:nvGrpSpPr>
            <p:grpSpPr bwMode="auto">
              <a:xfrm>
                <a:off x="6187431" y="4801149"/>
                <a:ext cx="365712" cy="359667"/>
                <a:chOff x="6608064" y="1914144"/>
                <a:chExt cx="365760" cy="359664"/>
              </a:xfrm>
            </p:grpSpPr>
            <p:pic>
              <p:nvPicPr>
                <p:cNvPr id="130" name="椭圆 56"/>
                <p:cNvPicPr>
                  <a:picLocks noChangeArrowheads="1"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1914144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1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6704850" y="1984721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8" name="椭圆 59"/>
              <p:cNvGrpSpPr/>
              <p:nvPr/>
            </p:nvGrpSpPr>
            <p:grpSpPr bwMode="auto">
              <a:xfrm>
                <a:off x="1622127" y="5240064"/>
                <a:ext cx="371807" cy="365763"/>
                <a:chOff x="2042160" y="2353056"/>
                <a:chExt cx="371856" cy="365760"/>
              </a:xfrm>
            </p:grpSpPr>
            <p:pic>
              <p:nvPicPr>
                <p:cNvPr id="128" name="椭圆 59"/>
                <p:cNvPicPr>
                  <a:picLocks noChangeArrowheads="1"/>
                </p:cNvPicPr>
                <p:nvPr/>
              </p:nvPicPr>
              <p:blipFill>
                <a:blip r:embed="rId2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2353056"/>
                  <a:ext cx="371856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" name="Text Box 106"/>
                <p:cNvSpPr txBox="1">
                  <a:spLocks noChangeArrowheads="1"/>
                </p:cNvSpPr>
                <p:nvPr/>
              </p:nvSpPr>
              <p:spPr bwMode="auto">
                <a:xfrm>
                  <a:off x="214193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9" name="椭圆 60"/>
              <p:cNvGrpSpPr/>
              <p:nvPr/>
            </p:nvGrpSpPr>
            <p:grpSpPr bwMode="auto">
              <a:xfrm>
                <a:off x="2042696" y="5240064"/>
                <a:ext cx="365712" cy="365763"/>
                <a:chOff x="2462784" y="2353056"/>
                <a:chExt cx="365760" cy="365760"/>
              </a:xfrm>
            </p:grpSpPr>
            <p:pic>
              <p:nvPicPr>
                <p:cNvPr id="126" name="椭圆 60"/>
                <p:cNvPicPr>
                  <a:picLocks noChangeArrowheads="1"/>
                </p:cNvPicPr>
                <p:nvPr/>
              </p:nvPicPr>
              <p:blipFill>
                <a:blip r:embed="rId2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7" name="Text Box 109"/>
                <p:cNvSpPr txBox="1">
                  <a:spLocks noChangeArrowheads="1"/>
                </p:cNvSpPr>
                <p:nvPr/>
              </p:nvSpPr>
              <p:spPr bwMode="auto">
                <a:xfrm>
                  <a:off x="2560901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0" name="椭圆 61"/>
              <p:cNvGrpSpPr/>
              <p:nvPr/>
            </p:nvGrpSpPr>
            <p:grpSpPr bwMode="auto">
              <a:xfrm>
                <a:off x="2451074" y="5240064"/>
                <a:ext cx="365712" cy="365763"/>
                <a:chOff x="2871216" y="2353056"/>
                <a:chExt cx="365760" cy="365760"/>
              </a:xfrm>
            </p:grpSpPr>
            <p:pic>
              <p:nvPicPr>
                <p:cNvPr id="124" name="椭圆 61"/>
                <p:cNvPicPr>
                  <a:picLocks noChangeArrowheads="1"/>
                </p:cNvPicPr>
                <p:nvPr/>
              </p:nvPicPr>
              <p:blipFill>
                <a:blip r:embed="rId2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5" name="Text Box 112"/>
                <p:cNvSpPr txBox="1">
                  <a:spLocks noChangeArrowheads="1"/>
                </p:cNvSpPr>
                <p:nvPr/>
              </p:nvSpPr>
              <p:spPr bwMode="auto">
                <a:xfrm>
                  <a:off x="2969803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1" name="椭圆 62"/>
              <p:cNvGrpSpPr/>
              <p:nvPr/>
            </p:nvGrpSpPr>
            <p:grpSpPr bwMode="auto">
              <a:xfrm>
                <a:off x="2871643" y="5240064"/>
                <a:ext cx="365712" cy="365763"/>
                <a:chOff x="3291840" y="2353056"/>
                <a:chExt cx="365760" cy="365760"/>
              </a:xfrm>
            </p:grpSpPr>
            <p:pic>
              <p:nvPicPr>
                <p:cNvPr id="122" name="椭圆 62"/>
                <p:cNvPicPr>
                  <a:picLocks noChangeArrowheads="1"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3" name="Text Box 115"/>
                <p:cNvSpPr txBox="1">
                  <a:spLocks noChangeArrowheads="1"/>
                </p:cNvSpPr>
                <p:nvPr/>
              </p:nvSpPr>
              <p:spPr bwMode="auto">
                <a:xfrm>
                  <a:off x="3388770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2" name="椭圆 63"/>
              <p:cNvGrpSpPr/>
              <p:nvPr/>
            </p:nvGrpSpPr>
            <p:grpSpPr bwMode="auto">
              <a:xfrm>
                <a:off x="3280021" y="5240064"/>
                <a:ext cx="365712" cy="365763"/>
                <a:chOff x="3700272" y="2353056"/>
                <a:chExt cx="365760" cy="365760"/>
              </a:xfrm>
            </p:grpSpPr>
            <p:pic>
              <p:nvPicPr>
                <p:cNvPr id="120" name="椭圆 63"/>
                <p:cNvPicPr>
                  <a:picLocks noChangeArrowheads="1"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1" name="Text Box 118"/>
                <p:cNvSpPr txBox="1">
                  <a:spLocks noChangeArrowheads="1"/>
                </p:cNvSpPr>
                <p:nvPr/>
              </p:nvSpPr>
              <p:spPr bwMode="auto">
                <a:xfrm>
                  <a:off x="3798448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3" name="椭圆 64"/>
              <p:cNvGrpSpPr/>
              <p:nvPr/>
            </p:nvGrpSpPr>
            <p:grpSpPr bwMode="auto">
              <a:xfrm>
                <a:off x="3700590" y="5240064"/>
                <a:ext cx="365712" cy="365763"/>
                <a:chOff x="4120896" y="2353056"/>
                <a:chExt cx="365760" cy="365760"/>
              </a:xfrm>
            </p:grpSpPr>
            <p:pic>
              <p:nvPicPr>
                <p:cNvPr id="118" name="椭圆 64"/>
                <p:cNvPicPr>
                  <a:picLocks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9" name="Text Box 121"/>
                <p:cNvSpPr txBox="1">
                  <a:spLocks noChangeArrowheads="1"/>
                </p:cNvSpPr>
                <p:nvPr/>
              </p:nvSpPr>
              <p:spPr bwMode="auto">
                <a:xfrm>
                  <a:off x="4217415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4" name="椭圆 65"/>
              <p:cNvGrpSpPr/>
              <p:nvPr/>
            </p:nvGrpSpPr>
            <p:grpSpPr bwMode="auto">
              <a:xfrm>
                <a:off x="4108968" y="5240064"/>
                <a:ext cx="365712" cy="365763"/>
                <a:chOff x="4529328" y="2353056"/>
                <a:chExt cx="365760" cy="365760"/>
              </a:xfrm>
            </p:grpSpPr>
            <p:pic>
              <p:nvPicPr>
                <p:cNvPr id="116" name="椭圆 65"/>
                <p:cNvPicPr>
                  <a:picLocks noChangeArrowheads="1"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7" name="Text Box 124"/>
                <p:cNvSpPr txBox="1">
                  <a:spLocks noChangeArrowheads="1"/>
                </p:cNvSpPr>
                <p:nvPr/>
              </p:nvSpPr>
              <p:spPr bwMode="auto">
                <a:xfrm>
                  <a:off x="4626317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5" name="椭圆 66"/>
              <p:cNvGrpSpPr/>
              <p:nvPr/>
            </p:nvGrpSpPr>
            <p:grpSpPr bwMode="auto">
              <a:xfrm>
                <a:off x="4529537" y="5240064"/>
                <a:ext cx="365712" cy="365763"/>
                <a:chOff x="4949952" y="2353056"/>
                <a:chExt cx="365760" cy="365760"/>
              </a:xfrm>
            </p:grpSpPr>
            <p:pic>
              <p:nvPicPr>
                <p:cNvPr id="114" name="椭圆 66"/>
                <p:cNvPicPr>
                  <a:picLocks noChangeArrowheads="1"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5" name="Text Box 127"/>
                <p:cNvSpPr txBox="1">
                  <a:spLocks noChangeArrowheads="1"/>
                </p:cNvSpPr>
                <p:nvPr/>
              </p:nvSpPr>
              <p:spPr bwMode="auto">
                <a:xfrm>
                  <a:off x="504528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6" name="椭圆 67"/>
              <p:cNvGrpSpPr/>
              <p:nvPr/>
            </p:nvGrpSpPr>
            <p:grpSpPr bwMode="auto">
              <a:xfrm>
                <a:off x="4937915" y="5240064"/>
                <a:ext cx="371807" cy="365763"/>
                <a:chOff x="5358384" y="2353056"/>
                <a:chExt cx="371856" cy="365760"/>
              </a:xfrm>
            </p:grpSpPr>
            <p:pic>
              <p:nvPicPr>
                <p:cNvPr id="112" name="椭圆 67"/>
                <p:cNvPicPr>
                  <a:picLocks noChangeArrowheads="1"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2353056"/>
                  <a:ext cx="371856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3" name="Text Box 130"/>
                <p:cNvSpPr txBox="1">
                  <a:spLocks noChangeArrowheads="1"/>
                </p:cNvSpPr>
                <p:nvPr/>
              </p:nvSpPr>
              <p:spPr bwMode="auto">
                <a:xfrm>
                  <a:off x="5458014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椭圆 68"/>
              <p:cNvGrpSpPr/>
              <p:nvPr/>
            </p:nvGrpSpPr>
            <p:grpSpPr bwMode="auto">
              <a:xfrm>
                <a:off x="5358484" y="5240064"/>
                <a:ext cx="365712" cy="365763"/>
                <a:chOff x="5779008" y="2353056"/>
                <a:chExt cx="365760" cy="365760"/>
              </a:xfrm>
            </p:grpSpPr>
            <p:pic>
              <p:nvPicPr>
                <p:cNvPr id="110" name="椭圆 68"/>
                <p:cNvPicPr>
                  <a:picLocks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" name="Text Box 133"/>
                <p:cNvSpPr txBox="1">
                  <a:spLocks noChangeArrowheads="1"/>
                </p:cNvSpPr>
                <p:nvPr/>
              </p:nvSpPr>
              <p:spPr bwMode="auto">
                <a:xfrm>
                  <a:off x="5876981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8" name="椭圆 69"/>
              <p:cNvGrpSpPr/>
              <p:nvPr/>
            </p:nvGrpSpPr>
            <p:grpSpPr bwMode="auto">
              <a:xfrm>
                <a:off x="5766862" y="5240064"/>
                <a:ext cx="365712" cy="365763"/>
                <a:chOff x="6187440" y="2353056"/>
                <a:chExt cx="365760" cy="365760"/>
              </a:xfrm>
            </p:grpSpPr>
            <p:pic>
              <p:nvPicPr>
                <p:cNvPr id="108" name="椭圆 69"/>
                <p:cNvPicPr>
                  <a:picLocks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" name="Text Box 136"/>
                <p:cNvSpPr txBox="1">
                  <a:spLocks noChangeArrowheads="1"/>
                </p:cNvSpPr>
                <p:nvPr/>
              </p:nvSpPr>
              <p:spPr bwMode="auto">
                <a:xfrm>
                  <a:off x="6285883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9" name="椭圆 70"/>
              <p:cNvGrpSpPr/>
              <p:nvPr/>
            </p:nvGrpSpPr>
            <p:grpSpPr bwMode="auto">
              <a:xfrm>
                <a:off x="6187431" y="5240064"/>
                <a:ext cx="365712" cy="365763"/>
                <a:chOff x="6608064" y="2353056"/>
                <a:chExt cx="365760" cy="365760"/>
              </a:xfrm>
            </p:grpSpPr>
            <p:pic>
              <p:nvPicPr>
                <p:cNvPr id="106" name="椭圆 70"/>
                <p:cNvPicPr>
                  <a:picLocks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2353056"/>
                  <a:ext cx="365760" cy="365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" name="Text Box 139"/>
                <p:cNvSpPr txBox="1">
                  <a:spLocks noChangeArrowheads="1"/>
                </p:cNvSpPr>
                <p:nvPr/>
              </p:nvSpPr>
              <p:spPr bwMode="auto">
                <a:xfrm>
                  <a:off x="6704850" y="2428094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0" name="椭圆 71"/>
              <p:cNvGrpSpPr/>
              <p:nvPr/>
            </p:nvGrpSpPr>
            <p:grpSpPr bwMode="auto">
              <a:xfrm>
                <a:off x="1622127" y="5672883"/>
                <a:ext cx="371807" cy="359667"/>
                <a:chOff x="2042160" y="2785872"/>
                <a:chExt cx="371856" cy="359664"/>
              </a:xfrm>
            </p:grpSpPr>
            <p:pic>
              <p:nvPicPr>
                <p:cNvPr id="104" name="椭圆 71"/>
                <p:cNvPicPr>
                  <a:picLocks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42160" y="2785872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5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214193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1" name="椭圆 72"/>
              <p:cNvGrpSpPr/>
              <p:nvPr/>
            </p:nvGrpSpPr>
            <p:grpSpPr bwMode="auto">
              <a:xfrm>
                <a:off x="2042696" y="5672883"/>
                <a:ext cx="365712" cy="359667"/>
                <a:chOff x="2462784" y="2785872"/>
                <a:chExt cx="365760" cy="359664"/>
              </a:xfrm>
            </p:grpSpPr>
            <p:pic>
              <p:nvPicPr>
                <p:cNvPr id="102" name="椭圆 72"/>
                <p:cNvPicPr>
                  <a:picLocks noChangeArrowheads="1"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2784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" name="Text Box 145"/>
                <p:cNvSpPr txBox="1">
                  <a:spLocks noChangeArrowheads="1"/>
                </p:cNvSpPr>
                <p:nvPr/>
              </p:nvSpPr>
              <p:spPr bwMode="auto">
                <a:xfrm>
                  <a:off x="2560901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2" name="椭圆 73"/>
              <p:cNvGrpSpPr/>
              <p:nvPr/>
            </p:nvGrpSpPr>
            <p:grpSpPr bwMode="auto">
              <a:xfrm>
                <a:off x="2451074" y="5672883"/>
                <a:ext cx="365712" cy="359667"/>
                <a:chOff x="2871216" y="2785872"/>
                <a:chExt cx="365760" cy="359664"/>
              </a:xfrm>
            </p:grpSpPr>
            <p:pic>
              <p:nvPicPr>
                <p:cNvPr id="100" name="椭圆 73"/>
                <p:cNvPicPr>
                  <a:picLocks noChangeArrowheads="1"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71216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Text Box 148"/>
                <p:cNvSpPr txBox="1">
                  <a:spLocks noChangeArrowheads="1"/>
                </p:cNvSpPr>
                <p:nvPr/>
              </p:nvSpPr>
              <p:spPr bwMode="auto">
                <a:xfrm>
                  <a:off x="2969803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3" name="椭圆 74"/>
              <p:cNvGrpSpPr/>
              <p:nvPr/>
            </p:nvGrpSpPr>
            <p:grpSpPr bwMode="auto">
              <a:xfrm>
                <a:off x="2871643" y="5672883"/>
                <a:ext cx="365712" cy="359667"/>
                <a:chOff x="3291840" y="2785872"/>
                <a:chExt cx="365760" cy="359664"/>
              </a:xfrm>
            </p:grpSpPr>
            <p:pic>
              <p:nvPicPr>
                <p:cNvPr id="98" name="椭圆 74"/>
                <p:cNvPicPr>
                  <a:picLocks noChangeArrowheads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91840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9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3388770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4" name="椭圆 75"/>
              <p:cNvGrpSpPr/>
              <p:nvPr/>
            </p:nvGrpSpPr>
            <p:grpSpPr bwMode="auto">
              <a:xfrm>
                <a:off x="3280021" y="5672883"/>
                <a:ext cx="365712" cy="359667"/>
                <a:chOff x="3700272" y="2785872"/>
                <a:chExt cx="365760" cy="359664"/>
              </a:xfrm>
            </p:grpSpPr>
            <p:pic>
              <p:nvPicPr>
                <p:cNvPr id="96" name="椭圆 75"/>
                <p:cNvPicPr>
                  <a:picLocks noChangeArrowheads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0272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7" name="Text Box 154"/>
                <p:cNvSpPr txBox="1">
                  <a:spLocks noChangeArrowheads="1"/>
                </p:cNvSpPr>
                <p:nvPr/>
              </p:nvSpPr>
              <p:spPr bwMode="auto">
                <a:xfrm>
                  <a:off x="3798448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5" name="椭圆 76"/>
              <p:cNvGrpSpPr/>
              <p:nvPr/>
            </p:nvGrpSpPr>
            <p:grpSpPr bwMode="auto">
              <a:xfrm>
                <a:off x="3700590" y="5672883"/>
                <a:ext cx="365712" cy="359667"/>
                <a:chOff x="4120896" y="2785872"/>
                <a:chExt cx="365760" cy="359664"/>
              </a:xfrm>
            </p:grpSpPr>
            <p:pic>
              <p:nvPicPr>
                <p:cNvPr id="94" name="椭圆 76"/>
                <p:cNvPicPr>
                  <a:picLocks noChangeArrowheads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120896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5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4217415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6" name="椭圆 77"/>
              <p:cNvGrpSpPr/>
              <p:nvPr/>
            </p:nvGrpSpPr>
            <p:grpSpPr bwMode="auto">
              <a:xfrm>
                <a:off x="4108968" y="5672883"/>
                <a:ext cx="365712" cy="359667"/>
                <a:chOff x="4529328" y="2785872"/>
                <a:chExt cx="365760" cy="359664"/>
              </a:xfrm>
            </p:grpSpPr>
            <p:pic>
              <p:nvPicPr>
                <p:cNvPr id="92" name="椭圆 77"/>
                <p:cNvPicPr>
                  <a:picLocks noChangeArrowheads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29328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3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4626317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7" name="椭圆 78"/>
              <p:cNvGrpSpPr/>
              <p:nvPr/>
            </p:nvGrpSpPr>
            <p:grpSpPr bwMode="auto">
              <a:xfrm>
                <a:off x="4529537" y="5672883"/>
                <a:ext cx="365712" cy="359667"/>
                <a:chOff x="4949952" y="2785872"/>
                <a:chExt cx="365760" cy="359664"/>
              </a:xfrm>
            </p:grpSpPr>
            <p:pic>
              <p:nvPicPr>
                <p:cNvPr id="90" name="椭圆 78"/>
                <p:cNvPicPr>
                  <a:picLocks noChangeArrowheads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9952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1" name="Text Box 163"/>
                <p:cNvSpPr txBox="1">
                  <a:spLocks noChangeArrowheads="1"/>
                </p:cNvSpPr>
                <p:nvPr/>
              </p:nvSpPr>
              <p:spPr bwMode="auto">
                <a:xfrm>
                  <a:off x="504528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8" name="椭圆 79"/>
              <p:cNvGrpSpPr/>
              <p:nvPr/>
            </p:nvGrpSpPr>
            <p:grpSpPr bwMode="auto">
              <a:xfrm>
                <a:off x="4937915" y="5672883"/>
                <a:ext cx="371807" cy="359667"/>
                <a:chOff x="5358384" y="2785872"/>
                <a:chExt cx="371856" cy="359664"/>
              </a:xfrm>
            </p:grpSpPr>
            <p:pic>
              <p:nvPicPr>
                <p:cNvPr id="88" name="椭圆 79"/>
                <p:cNvPicPr>
                  <a:picLocks noChangeArrowheads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58384" y="2785872"/>
                  <a:ext cx="371856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9" name="Text Box 166"/>
                <p:cNvSpPr txBox="1">
                  <a:spLocks noChangeArrowheads="1"/>
                </p:cNvSpPr>
                <p:nvPr/>
              </p:nvSpPr>
              <p:spPr bwMode="auto">
                <a:xfrm>
                  <a:off x="5458014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9" name="椭圆 80"/>
              <p:cNvGrpSpPr/>
              <p:nvPr/>
            </p:nvGrpSpPr>
            <p:grpSpPr bwMode="auto">
              <a:xfrm>
                <a:off x="5358484" y="5672883"/>
                <a:ext cx="365712" cy="359667"/>
                <a:chOff x="5779008" y="2785872"/>
                <a:chExt cx="365760" cy="359664"/>
              </a:xfrm>
            </p:grpSpPr>
            <p:pic>
              <p:nvPicPr>
                <p:cNvPr id="86" name="椭圆 80"/>
                <p:cNvPicPr>
                  <a:picLocks noChangeArrowheads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79008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7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5876981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0" name="椭圆 81"/>
              <p:cNvGrpSpPr/>
              <p:nvPr/>
            </p:nvGrpSpPr>
            <p:grpSpPr bwMode="auto">
              <a:xfrm>
                <a:off x="5766862" y="5672883"/>
                <a:ext cx="365712" cy="359667"/>
                <a:chOff x="6187440" y="2785872"/>
                <a:chExt cx="365760" cy="359664"/>
              </a:xfrm>
            </p:grpSpPr>
            <p:pic>
              <p:nvPicPr>
                <p:cNvPr id="84" name="椭圆 81"/>
                <p:cNvPicPr>
                  <a:picLocks noChangeArrowheads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7440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6285883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1" name="椭圆 82"/>
              <p:cNvGrpSpPr/>
              <p:nvPr/>
            </p:nvGrpSpPr>
            <p:grpSpPr bwMode="auto">
              <a:xfrm>
                <a:off x="6187431" y="5672883"/>
                <a:ext cx="365712" cy="359667"/>
                <a:chOff x="6608064" y="2785872"/>
                <a:chExt cx="365760" cy="359664"/>
              </a:xfrm>
            </p:grpSpPr>
            <p:pic>
              <p:nvPicPr>
                <p:cNvPr id="82" name="椭圆 82"/>
                <p:cNvPicPr>
                  <a:picLocks noChangeArrowheads="1"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08064" y="2785872"/>
                  <a:ext cx="365760" cy="359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3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6704850" y="2856719"/>
                  <a:ext cx="178215" cy="1781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 sz="1600">
                    <a:solidFill>
                      <a:srgbClr val="FFFFFF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2" name="圆角矩形 97"/>
            <p:cNvSpPr/>
            <p:nvPr/>
          </p:nvSpPr>
          <p:spPr>
            <a:xfrm>
              <a:off x="3805640" y="2313594"/>
              <a:ext cx="4105510" cy="1656087"/>
            </a:xfrm>
            <a:prstGeom prst="roundRect">
              <a:avLst>
                <a:gd name="adj" fmla="val 937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3" name="圆角矩形 98"/>
            <p:cNvSpPr/>
            <p:nvPr/>
          </p:nvSpPr>
          <p:spPr>
            <a:xfrm>
              <a:off x="7959403" y="2304395"/>
              <a:ext cx="790747" cy="1656087"/>
            </a:xfrm>
            <a:prstGeom prst="roundRect">
              <a:avLst>
                <a:gd name="adj" fmla="val 9373"/>
              </a:avLst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/>
            </a:p>
          </p:txBody>
        </p:sp>
      </p:grpSp>
      <p:cxnSp>
        <p:nvCxnSpPr>
          <p:cNvPr id="178" name="直接箭头连接符 177"/>
          <p:cNvCxnSpPr/>
          <p:nvPr/>
        </p:nvCxnSpPr>
        <p:spPr>
          <a:xfrm>
            <a:off x="6964893" y="4523317"/>
            <a:ext cx="575733" cy="2117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箭头连接符 178"/>
          <p:cNvCxnSpPr/>
          <p:nvPr/>
        </p:nvCxnSpPr>
        <p:spPr>
          <a:xfrm>
            <a:off x="6964893" y="5215468"/>
            <a:ext cx="575733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13"/>
          <p:cNvSpPr txBox="1"/>
          <p:nvPr/>
        </p:nvSpPr>
        <p:spPr>
          <a:xfrm>
            <a:off x="7572375" y="4129617"/>
            <a:ext cx="1780117" cy="656167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tIns="0" bIns="0" anchor="ctr"/>
          <a:lstStyle/>
          <a:p>
            <a:pPr algn="ctr">
              <a:defRPr/>
            </a:pPr>
            <a:r>
              <a:rPr lang="en-US" altLang="zh-CN" sz="3600" b="1" dirty="0">
                <a:latin typeface="+mn-lt"/>
              </a:rPr>
              <a:t>2×4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181" name="直接箭头连接符 180"/>
          <p:cNvCxnSpPr>
            <a:stCxn id="33" idx="0"/>
          </p:cNvCxnSpPr>
          <p:nvPr/>
        </p:nvCxnSpPr>
        <p:spPr>
          <a:xfrm flipH="1">
            <a:off x="9115426" y="2063611"/>
            <a:ext cx="977901" cy="206600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13"/>
          <p:cNvSpPr txBox="1"/>
          <p:nvPr/>
        </p:nvSpPr>
        <p:spPr>
          <a:xfrm>
            <a:off x="7576609" y="4910668"/>
            <a:ext cx="1780117" cy="656167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b="1" dirty="0">
                <a:latin typeface="+mn-lt"/>
              </a:rPr>
              <a:t>10×4</a:t>
            </a:r>
            <a:endParaRPr lang="zh-CN" altLang="en-US" sz="3600" b="1" dirty="0">
              <a:latin typeface="+mn-lt"/>
            </a:endParaRPr>
          </a:p>
        </p:txBody>
      </p:sp>
      <p:cxnSp>
        <p:nvCxnSpPr>
          <p:cNvPr id="183" name="直接箭头连接符 182"/>
          <p:cNvCxnSpPr/>
          <p:nvPr/>
        </p:nvCxnSpPr>
        <p:spPr>
          <a:xfrm flipH="1">
            <a:off x="9445626" y="5215468"/>
            <a:ext cx="573616" cy="211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TextBox 99"/>
          <p:cNvSpPr txBox="1">
            <a:spLocks noChangeArrowheads="1"/>
          </p:cNvSpPr>
          <p:nvPr/>
        </p:nvSpPr>
        <p:spPr bwMode="auto">
          <a:xfrm>
            <a:off x="5720293" y="1411299"/>
            <a:ext cx="104563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个位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5" name="TextBox 99"/>
          <p:cNvSpPr txBox="1">
            <a:spLocks noChangeArrowheads="1"/>
          </p:cNvSpPr>
          <p:nvPr/>
        </p:nvSpPr>
        <p:spPr bwMode="auto">
          <a:xfrm>
            <a:off x="5004860" y="1411299"/>
            <a:ext cx="10435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十位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1649506" y="1845581"/>
            <a:ext cx="2008189" cy="2224855"/>
            <a:chOff x="3810020" y="2373750"/>
            <a:chExt cx="1793208" cy="1986679"/>
          </a:xfrm>
        </p:grpSpPr>
        <p:grpSp>
          <p:nvGrpSpPr>
            <p:cNvPr id="187" name="组合 186"/>
            <p:cNvGrpSpPr/>
            <p:nvPr/>
          </p:nvGrpSpPr>
          <p:grpSpPr>
            <a:xfrm>
              <a:off x="3810020" y="2373750"/>
              <a:ext cx="1793208" cy="1986679"/>
              <a:chOff x="1404011" y="3644569"/>
              <a:chExt cx="1971189" cy="2400316"/>
            </a:xfrm>
          </p:grpSpPr>
          <p:grpSp>
            <p:nvGrpSpPr>
              <p:cNvPr id="190" name="组合 189"/>
              <p:cNvGrpSpPr/>
              <p:nvPr/>
            </p:nvGrpSpPr>
            <p:grpSpPr>
              <a:xfrm>
                <a:off x="1404011" y="5486399"/>
                <a:ext cx="1971189" cy="558486"/>
                <a:chOff x="1336515" y="5389418"/>
                <a:chExt cx="1971184" cy="558486"/>
              </a:xfrm>
            </p:grpSpPr>
            <p:sp>
              <p:nvSpPr>
                <p:cNvPr id="193" name="矩形 192"/>
                <p:cNvSpPr/>
                <p:nvPr/>
              </p:nvSpPr>
              <p:spPr>
                <a:xfrm>
                  <a:off x="1383483" y="5389419"/>
                  <a:ext cx="1652831" cy="545899"/>
                </a:xfrm>
                <a:prstGeom prst="rect">
                  <a:avLst/>
                </a:prstGeom>
                <a:solidFill>
                  <a:srgbClr val="FFD22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" dirty="0"/>
                </a:p>
              </p:txBody>
            </p:sp>
            <p:sp>
              <p:nvSpPr>
                <p:cNvPr id="194" name="文本框 193"/>
                <p:cNvSpPr txBox="1"/>
                <p:nvPr/>
              </p:nvSpPr>
              <p:spPr>
                <a:xfrm>
                  <a:off x="1336515" y="5389418"/>
                  <a:ext cx="883390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十位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5" name="文本框 194"/>
                <p:cNvSpPr txBox="1"/>
                <p:nvPr/>
              </p:nvSpPr>
              <p:spPr>
                <a:xfrm>
                  <a:off x="2202515" y="5389418"/>
                  <a:ext cx="1105184" cy="5584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个位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91" name="圆柱形 45"/>
              <p:cNvSpPr/>
              <p:nvPr/>
            </p:nvSpPr>
            <p:spPr>
              <a:xfrm>
                <a:off x="1873962" y="3644569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 dirty="0"/>
              </a:p>
            </p:txBody>
          </p:sp>
          <p:sp>
            <p:nvSpPr>
              <p:cNvPr id="192" name="圆柱形 46"/>
              <p:cNvSpPr/>
              <p:nvPr/>
            </p:nvSpPr>
            <p:spPr>
              <a:xfrm>
                <a:off x="2685699" y="3644569"/>
                <a:ext cx="45719" cy="1829099"/>
              </a:xfrm>
              <a:prstGeom prst="can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  <p:cxnSp>
          <p:nvCxnSpPr>
            <p:cNvPr id="188" name="直接连接符 187"/>
            <p:cNvCxnSpPr>
              <a:endCxn id="193" idx="2"/>
            </p:cNvCxnSpPr>
            <p:nvPr/>
          </p:nvCxnSpPr>
          <p:spPr bwMode="auto">
            <a:xfrm>
              <a:off x="4604547" y="3904160"/>
              <a:ext cx="0" cy="44585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98" name="椭圆 197"/>
          <p:cNvSpPr/>
          <p:nvPr/>
        </p:nvSpPr>
        <p:spPr>
          <a:xfrm>
            <a:off x="2776885" y="3398230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199" name="椭圆 198"/>
          <p:cNvSpPr/>
          <p:nvPr/>
        </p:nvSpPr>
        <p:spPr>
          <a:xfrm>
            <a:off x="2776885" y="3254247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5" name="椭圆 204"/>
          <p:cNvSpPr/>
          <p:nvPr/>
        </p:nvSpPr>
        <p:spPr>
          <a:xfrm>
            <a:off x="2776885" y="3117244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6" name="椭圆 205"/>
          <p:cNvSpPr/>
          <p:nvPr/>
        </p:nvSpPr>
        <p:spPr>
          <a:xfrm>
            <a:off x="2776885" y="2973261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7" name="椭圆 206"/>
          <p:cNvSpPr/>
          <p:nvPr/>
        </p:nvSpPr>
        <p:spPr>
          <a:xfrm>
            <a:off x="2776885" y="283149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8" name="椭圆 207"/>
          <p:cNvSpPr/>
          <p:nvPr/>
        </p:nvSpPr>
        <p:spPr>
          <a:xfrm>
            <a:off x="2776885" y="2687513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09" name="椭圆 208"/>
          <p:cNvSpPr/>
          <p:nvPr/>
        </p:nvSpPr>
        <p:spPr>
          <a:xfrm>
            <a:off x="2776885" y="255289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0" name="椭圆 209"/>
          <p:cNvSpPr/>
          <p:nvPr/>
        </p:nvSpPr>
        <p:spPr>
          <a:xfrm>
            <a:off x="2776885" y="240890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1" name="椭圆 210"/>
          <p:cNvSpPr/>
          <p:nvPr/>
        </p:nvSpPr>
        <p:spPr>
          <a:xfrm>
            <a:off x="1963292" y="3388705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2" name="椭圆 211"/>
          <p:cNvSpPr/>
          <p:nvPr/>
        </p:nvSpPr>
        <p:spPr>
          <a:xfrm>
            <a:off x="1963292" y="3244722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3" name="椭圆 212"/>
          <p:cNvSpPr/>
          <p:nvPr/>
        </p:nvSpPr>
        <p:spPr>
          <a:xfrm>
            <a:off x="1963292" y="3107719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sp>
        <p:nvSpPr>
          <p:cNvPr id="214" name="椭圆 213"/>
          <p:cNvSpPr/>
          <p:nvPr/>
        </p:nvSpPr>
        <p:spPr>
          <a:xfrm>
            <a:off x="1963292" y="2963736"/>
            <a:ext cx="368605" cy="150954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95000"/>
                </a:schemeClr>
              </a:gs>
              <a:gs pos="80000">
                <a:srgbClr val="F49800"/>
              </a:gs>
              <a:gs pos="100000">
                <a:srgbClr val="F498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9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2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4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5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7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8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0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41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648 L 0.00091 -0.09375 " pathEditMode="relative" rAng="0" ptsTypes="AA">
                                      <p:cBhvr>
                                        <p:cTn id="2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  <p:bldP spid="17" grpId="1"/>
      <p:bldP spid="17" grpId="2"/>
      <p:bldP spid="19" grpId="1"/>
      <p:bldP spid="20" grpId="0"/>
      <p:bldP spid="21" grpId="0"/>
      <p:bldP spid="21" grpId="1"/>
      <p:bldP spid="22" grpId="0"/>
      <p:bldP spid="22" grpId="1"/>
      <p:bldP spid="22" grpId="2"/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  <p:bldP spid="180" grpId="0" animBg="1"/>
      <p:bldP spid="180" grpId="1" animBg="1"/>
      <p:bldP spid="182" grpId="0" animBg="1"/>
      <p:bldP spid="182" grpId="1" animBg="1"/>
      <p:bldP spid="184" grpId="0"/>
      <p:bldP spid="185" grpId="0"/>
      <p:bldP spid="198" grpId="0" bldLvl="0" animBg="1"/>
      <p:bldP spid="199" grpId="0" bldLvl="0" animBg="1"/>
      <p:bldP spid="205" grpId="0" bldLvl="0" animBg="1"/>
      <p:bldP spid="206" grpId="0" bldLvl="0" animBg="1"/>
      <p:bldP spid="207" grpId="0" bldLvl="0" animBg="1"/>
      <p:bldP spid="208" grpId="0" bldLvl="0" animBg="1"/>
      <p:bldP spid="209" grpId="0" bldLvl="0" animBg="1"/>
      <p:bldP spid="210" grpId="0" bldLvl="0" animBg="1"/>
      <p:bldP spid="211" grpId="0" animBg="1"/>
      <p:bldP spid="212" grpId="0" bldLvl="0" animBg="1"/>
      <p:bldP spid="213" grpId="0" bldLvl="0" animBg="1"/>
      <p:bldP spid="214" grpId="0" bldLvl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1119</Words>
  <Application>WPS 演示</Application>
  <PresentationFormat>宽屏</PresentationFormat>
  <Paragraphs>292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字魂70号-灵悦黑体</vt:lpstr>
      <vt:lpstr>华文细黑</vt:lpstr>
      <vt:lpstr>黑体</vt:lpstr>
      <vt:lpstr>FZYBKSJW--GB1-0</vt:lpstr>
      <vt:lpstr>ksdb</vt:lpstr>
      <vt:lpstr>NEU-BZ-Regular</vt:lpstr>
      <vt:lpstr>FZSSK--GBK1-0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470</cp:revision>
  <dcterms:created xsi:type="dcterms:W3CDTF">2015-08-27T07:30:00Z</dcterms:created>
  <dcterms:modified xsi:type="dcterms:W3CDTF">2026-02-28T07:08:48Z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58697D4B6D004B3A9E8D9C6377EC76FE_12</vt:lpwstr>
  </property>
</Properties>
</file>