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28" r:id="rId5"/>
    <p:sldId id="285" r:id="rId6"/>
    <p:sldId id="356" r:id="rId7"/>
    <p:sldId id="404" r:id="rId8"/>
    <p:sldId id="418" r:id="rId9"/>
    <p:sldId id="417" r:id="rId10"/>
    <p:sldId id="414" r:id="rId11"/>
    <p:sldId id="405" r:id="rId12"/>
    <p:sldId id="381" r:id="rId13"/>
    <p:sldId id="429" r:id="rId14"/>
    <p:sldId id="430" r:id="rId15"/>
    <p:sldId id="431" r:id="rId16"/>
    <p:sldId id="264" r:id="rId17"/>
    <p:sldId id="432" r:id="rId18"/>
    <p:sldId id="433" r:id="rId19"/>
    <p:sldId id="265" r:id="rId20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00FF"/>
    <a:srgbClr val="FFFFFF"/>
    <a:srgbClr val="000000"/>
    <a:srgbClr val="E60013"/>
    <a:srgbClr val="EFE188"/>
    <a:srgbClr val="56C4F9"/>
    <a:srgbClr val="57B4C5"/>
    <a:srgbClr val="F2E98F"/>
    <a:srgbClr val="8EC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6274" autoAdjust="0"/>
  </p:normalViewPr>
  <p:slideViewPr>
    <p:cSldViewPr snapToGrid="0" showGuides="1">
      <p:cViewPr varScale="1">
        <p:scale>
          <a:sx n="113" d="100"/>
          <a:sy n="113" d="100"/>
        </p:scale>
        <p:origin x="546" y="9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单击中间黑色块播放视频，单击上下电影边框以及文字可以翻到下一页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 userDrawn="1"/>
        </p:nvSpPr>
        <p:spPr>
          <a:xfrm rot="19856675">
            <a:off x="4693891" y="3083906"/>
            <a:ext cx="2581156" cy="6901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35" dirty="0">
                <a:solidFill>
                  <a:schemeClr val="bg1">
                    <a:lumMod val="85000"/>
                    <a:alpha val="3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735" dirty="0">
              <a:solidFill>
                <a:schemeClr val="bg1">
                  <a:lumMod val="85000"/>
                  <a:alpha val="3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jpeg"/><Relationship Id="rId2" Type="http://schemas.openxmlformats.org/officeDocument/2006/relationships/hyperlink" Target="&#20013;&#22269;&#38750;&#36951;&#25991;&#21270;&#8212;&#8212;&#21098;&#32440;.mp4" TargetMode="Externa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9.xml"/><Relationship Id="rId8" Type="http://schemas.openxmlformats.org/officeDocument/2006/relationships/image" Target="../media/image11.png"/><Relationship Id="rId7" Type="http://schemas.openxmlformats.org/officeDocument/2006/relationships/slide" Target="slide8.xml"/><Relationship Id="rId6" Type="http://schemas.openxmlformats.org/officeDocument/2006/relationships/image" Target="../media/image10.png"/><Relationship Id="rId5" Type="http://schemas.openxmlformats.org/officeDocument/2006/relationships/slide" Target="slide7.xml"/><Relationship Id="rId4" Type="http://schemas.openxmlformats.org/officeDocument/2006/relationships/image" Target="../media/image9.png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2.png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57196" y="2567066"/>
            <a:ext cx="8877608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轴对称（一）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074" y="2631957"/>
            <a:ext cx="1497455" cy="14308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918" y="2620102"/>
            <a:ext cx="1706297" cy="15996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62" y="4529322"/>
            <a:ext cx="1497455" cy="16129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533" y="4633452"/>
            <a:ext cx="808714" cy="12886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044" y="3611971"/>
            <a:ext cx="1852932" cy="1328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827" y="2428085"/>
            <a:ext cx="3485105" cy="31702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865" y="2745986"/>
            <a:ext cx="2669290" cy="296985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25714" y="1447800"/>
            <a:ext cx="10043886" cy="4738914"/>
            <a:chOff x="725714" y="1756229"/>
            <a:chExt cx="10043886" cy="4557485"/>
          </a:xfrm>
        </p:grpSpPr>
        <p:sp>
          <p:nvSpPr>
            <p:cNvPr id="20" name="矩形: 圆角 19"/>
            <p:cNvSpPr/>
            <p:nvPr/>
          </p:nvSpPr>
          <p:spPr>
            <a:xfrm>
              <a:off x="725714" y="1756229"/>
              <a:ext cx="10043886" cy="4557485"/>
            </a:xfrm>
            <a:prstGeom prst="roundRect">
              <a:avLst>
                <a:gd name="adj" fmla="val 12845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386285" y="1756229"/>
              <a:ext cx="0" cy="455748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712265" y="561592"/>
            <a:ext cx="3280229" cy="1356274"/>
          </a:xfrm>
          <a:prstGeom prst="roundRect">
            <a:avLst>
              <a:gd name="adj" fmla="val 10494"/>
            </a:avLst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从中间对折，两边正好重叠。</a:t>
            </a:r>
            <a:endParaRPr lang="zh-CN" altLang="en-US" sz="3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28421" y="561592"/>
            <a:ext cx="3206179" cy="1356274"/>
          </a:xfrm>
          <a:prstGeom prst="roundRect">
            <a:avLst>
              <a:gd name="adj" fmla="val 10494"/>
            </a:avLst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怎么折两边都不一样。</a:t>
            </a:r>
            <a:endParaRPr lang="zh-CN" altLang="en-US" sz="3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363" y="1393154"/>
            <a:ext cx="1953683" cy="18543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>
            <a:fillRect/>
          </a:stretch>
        </p:blipFill>
        <p:spPr>
          <a:xfrm>
            <a:off x="6704363" y="1393154"/>
            <a:ext cx="974996" cy="185434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905"/>
          <a:stretch>
            <a:fillRect/>
          </a:stretch>
        </p:blipFill>
        <p:spPr>
          <a:xfrm>
            <a:off x="7679358" y="1393154"/>
            <a:ext cx="978687" cy="1854341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>
            <a:fillRect/>
          </a:stretch>
        </p:blipFill>
        <p:spPr>
          <a:xfrm>
            <a:off x="6704363" y="1393154"/>
            <a:ext cx="974996" cy="1854341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10" y="1268059"/>
            <a:ext cx="1873844" cy="210453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244"/>
          <a:stretch>
            <a:fillRect/>
          </a:stretch>
        </p:blipFill>
        <p:spPr>
          <a:xfrm>
            <a:off x="3807110" y="2325455"/>
            <a:ext cx="1873844" cy="104713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33" y="14329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6239934" y="4700113"/>
            <a:ext cx="3173393" cy="993955"/>
          </a:xfrm>
          <a:prstGeom prst="wedgeRoundRectCallout">
            <a:avLst>
              <a:gd name="adj1" fmla="val 61872"/>
              <a:gd name="adj2" fmla="val -37291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说一说对折后，哪两边完全重合？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>
            <a:fillRect/>
          </a:stretch>
        </p:blipFill>
        <p:spPr>
          <a:xfrm>
            <a:off x="3807110" y="1268061"/>
            <a:ext cx="1873844" cy="105739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>
            <a:fillRect/>
          </a:stretch>
        </p:blipFill>
        <p:spPr>
          <a:xfrm>
            <a:off x="3807110" y="1268059"/>
            <a:ext cx="1873844" cy="1057396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3479800" y="23254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>
            <a:fillRect/>
          </a:stretch>
        </p:blipFill>
        <p:spPr bwMode="auto">
          <a:xfrm>
            <a:off x="1259531" y="14329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4"/>
          <a:stretch>
            <a:fillRect/>
          </a:stretch>
        </p:blipFill>
        <p:spPr bwMode="auto">
          <a:xfrm>
            <a:off x="2129458" y="1432913"/>
            <a:ext cx="870141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>
            <a:fillRect/>
          </a:stretch>
        </p:blipFill>
        <p:spPr bwMode="auto">
          <a:xfrm>
            <a:off x="1259531" y="14329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直接连接符 47"/>
          <p:cNvCxnSpPr/>
          <p:nvPr/>
        </p:nvCxnSpPr>
        <p:spPr>
          <a:xfrm>
            <a:off x="2129457" y="13285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679359" y="11938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utoShape 27"/>
          <p:cNvSpPr>
            <a:spLocks noChangeArrowheads="1"/>
          </p:cNvSpPr>
          <p:nvPr/>
        </p:nvSpPr>
        <p:spPr bwMode="auto">
          <a:xfrm>
            <a:off x="6808473" y="4684437"/>
            <a:ext cx="2604855" cy="1023183"/>
          </a:xfrm>
          <a:prstGeom prst="wedgeRoundRectCallout">
            <a:avLst>
              <a:gd name="adj1" fmla="val 64321"/>
              <a:gd name="adj2" fmla="val -3617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这样的图形是</a:t>
            </a:r>
            <a:r>
              <a:rPr lang="zh-CN" altLang="en-US" sz="2665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图形。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25524" y="3433200"/>
            <a:ext cx="121379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  <a:endParaRPr lang="zh-CN" altLang="en-US" sz="266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4435" y="4524181"/>
            <a:ext cx="4832119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你能说说轴对称图形有什么特征吗？</a:t>
            </a:r>
            <a:endParaRPr lang="zh-CN" altLang="en-US" sz="4265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1501" y="461097"/>
            <a:ext cx="10217150" cy="573405"/>
            <a:chOff x="1087" y="7328"/>
            <a:chExt cx="16090" cy="903"/>
          </a:xfrm>
        </p:grpSpPr>
        <p:sp>
          <p:nvSpPr>
            <p:cNvPr id="4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认一认，和同伴说一说。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394" y="1268298"/>
            <a:ext cx="1302442" cy="207531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63394" y="12682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9"/>
          <a:stretch>
            <a:fillRect/>
          </a:stretch>
        </p:blipFill>
        <p:spPr>
          <a:xfrm>
            <a:off x="9863394" y="2315483"/>
            <a:ext cx="1302442" cy="1028134"/>
          </a:xfrm>
          <a:custGeom>
            <a:avLst/>
            <a:gdLst>
              <a:gd name="connsiteX0" fmla="*/ 0 w 1302442"/>
              <a:gd name="connsiteY0" fmla="*/ 0 h 1028134"/>
              <a:gd name="connsiteX1" fmla="*/ 1302442 w 1302442"/>
              <a:gd name="connsiteY1" fmla="*/ 0 h 1028134"/>
              <a:gd name="connsiteX2" fmla="*/ 1302442 w 1302442"/>
              <a:gd name="connsiteY2" fmla="*/ 1028134 h 1028134"/>
              <a:gd name="connsiteX3" fmla="*/ 0 w 1302442"/>
              <a:gd name="connsiteY3" fmla="*/ 1028134 h 1028134"/>
              <a:gd name="connsiteX4" fmla="*/ 0 w 1302442"/>
              <a:gd name="connsiteY4" fmla="*/ 0 h 102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28134">
                <a:moveTo>
                  <a:pt x="0" y="0"/>
                </a:moveTo>
                <a:lnTo>
                  <a:pt x="1302442" y="0"/>
                </a:lnTo>
                <a:lnTo>
                  <a:pt x="1302442" y="1028134"/>
                </a:lnTo>
                <a:lnTo>
                  <a:pt x="0" y="102813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63394" y="12682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0" name="直接连接符 9"/>
          <p:cNvCxnSpPr/>
          <p:nvPr/>
        </p:nvCxnSpPr>
        <p:spPr>
          <a:xfrm>
            <a:off x="9755392" y="23254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t="570" r="-2438" b="35782"/>
          <a:stretch>
            <a:fillRect/>
          </a:stretch>
        </p:blipFill>
        <p:spPr>
          <a:xfrm>
            <a:off x="9441153" y="3953941"/>
            <a:ext cx="2604855" cy="32596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61" grpId="0" animBg="1"/>
      <p:bldP spid="6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059" y="4024528"/>
            <a:ext cx="1191468" cy="2304000"/>
          </a:xfrm>
          <a:prstGeom prst="rect">
            <a:avLst/>
          </a:prstGeom>
        </p:spPr>
      </p:pic>
      <p:sp>
        <p:nvSpPr>
          <p:cNvPr id="61" name="AutoShape 27"/>
          <p:cNvSpPr>
            <a:spLocks noChangeArrowheads="1"/>
          </p:cNvSpPr>
          <p:nvPr/>
        </p:nvSpPr>
        <p:spPr bwMode="auto">
          <a:xfrm>
            <a:off x="1812406" y="4895681"/>
            <a:ext cx="2612959" cy="561695"/>
          </a:xfrm>
          <a:prstGeom prst="wedgeRoundRectCallout">
            <a:avLst>
              <a:gd name="adj1" fmla="val -58744"/>
              <a:gd name="adj2" fmla="val -35030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对折后都重合。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865" y="4061768"/>
            <a:ext cx="1494988" cy="2148531"/>
          </a:xfrm>
          <a:prstGeom prst="rect">
            <a:avLst/>
          </a:prstGeom>
        </p:spPr>
      </p:pic>
      <p:sp>
        <p:nvSpPr>
          <p:cNvPr id="63" name="AutoShape 27"/>
          <p:cNvSpPr>
            <a:spLocks noChangeArrowheads="1"/>
          </p:cNvSpPr>
          <p:nvPr/>
        </p:nvSpPr>
        <p:spPr bwMode="auto">
          <a:xfrm>
            <a:off x="5672667" y="3777911"/>
            <a:ext cx="4256399" cy="1458131"/>
          </a:xfrm>
          <a:prstGeom prst="wedgeRoundRectCallout">
            <a:avLst>
              <a:gd name="adj1" fmla="val 59035"/>
              <a:gd name="adj2" fmla="val 27119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把一个图形对折后，假如完全重合，这个图形就是轴对称图形。</a:t>
            </a:r>
            <a:endParaRPr lang="zh-CN" altLang="en-US" sz="26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6900333" y="4804241"/>
            <a:ext cx="0" cy="84725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829301" y="4343401"/>
            <a:ext cx="1428751" cy="4445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31737" y="5629149"/>
            <a:ext cx="4652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两边完全重叠在一起，两边的图形大小和形状也完全相同。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alphaModFix amt="5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6263" y="1240754"/>
            <a:ext cx="1953683" cy="1854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94"/>
          <a:stretch>
            <a:fillRect/>
          </a:stretch>
        </p:blipFill>
        <p:spPr>
          <a:xfrm>
            <a:off x="6666263" y="1240754"/>
            <a:ext cx="974996" cy="1854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alphaModFix amt="5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9010" y="1115659"/>
            <a:ext cx="1873844" cy="21045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433" y="12805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756"/>
          <a:stretch>
            <a:fillRect/>
          </a:stretch>
        </p:blipFill>
        <p:spPr>
          <a:xfrm>
            <a:off x="3769010" y="1115661"/>
            <a:ext cx="1873844" cy="1057396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441700" y="21730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6"/>
          <a:stretch>
            <a:fillRect/>
          </a:stretch>
        </p:blipFill>
        <p:spPr bwMode="auto">
          <a:xfrm>
            <a:off x="1221431" y="1280513"/>
            <a:ext cx="86992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/>
        </p:nvCxnSpPr>
        <p:spPr>
          <a:xfrm>
            <a:off x="2091357" y="11761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641259" y="10414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487424" y="3280800"/>
            <a:ext cx="121379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对称轴</a:t>
            </a:r>
            <a:endParaRPr lang="zh-CN" altLang="en-US" sz="266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alphaModFix amt="5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294" y="1115898"/>
            <a:ext cx="1302442" cy="207531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1"/>
          <a:stretch>
            <a:fillRect/>
          </a:stretch>
        </p:blipFill>
        <p:spPr>
          <a:xfrm>
            <a:off x="9825294" y="1115898"/>
            <a:ext cx="1302442" cy="1047185"/>
          </a:xfrm>
          <a:custGeom>
            <a:avLst/>
            <a:gdLst>
              <a:gd name="connsiteX0" fmla="*/ 0 w 1302442"/>
              <a:gd name="connsiteY0" fmla="*/ 0 h 1047185"/>
              <a:gd name="connsiteX1" fmla="*/ 1302442 w 1302442"/>
              <a:gd name="connsiteY1" fmla="*/ 0 h 1047185"/>
              <a:gd name="connsiteX2" fmla="*/ 1302442 w 1302442"/>
              <a:gd name="connsiteY2" fmla="*/ 1047185 h 1047185"/>
              <a:gd name="connsiteX3" fmla="*/ 0 w 1302442"/>
              <a:gd name="connsiteY3" fmla="*/ 1047185 h 1047185"/>
              <a:gd name="connsiteX4" fmla="*/ 0 w 1302442"/>
              <a:gd name="connsiteY4" fmla="*/ 0 h 104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2442" h="1047185">
                <a:moveTo>
                  <a:pt x="0" y="0"/>
                </a:moveTo>
                <a:lnTo>
                  <a:pt x="1302442" y="0"/>
                </a:lnTo>
                <a:lnTo>
                  <a:pt x="1302442" y="1047185"/>
                </a:lnTo>
                <a:lnTo>
                  <a:pt x="0" y="1047185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5" name="直接连接符 24"/>
          <p:cNvCxnSpPr/>
          <p:nvPr/>
        </p:nvCxnSpPr>
        <p:spPr>
          <a:xfrm>
            <a:off x="9717292" y="21730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22" grpId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363" y="1393154"/>
            <a:ext cx="1953683" cy="18543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7110" y="1268059"/>
            <a:ext cx="1873844" cy="210453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33" y="1432913"/>
            <a:ext cx="174006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3479800" y="2325459"/>
            <a:ext cx="25527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129457" y="1328548"/>
            <a:ext cx="0" cy="2039089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679359" y="1193800"/>
            <a:ext cx="0" cy="24765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01501" y="461097"/>
            <a:ext cx="9788525" cy="573405"/>
            <a:chOff x="1087" y="7328"/>
            <a:chExt cx="15415" cy="903"/>
          </a:xfrm>
        </p:grpSpPr>
        <p:sp>
          <p:nvSpPr>
            <p:cNvPr id="32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4613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用什么方法能找出轴对称图形的对称轴？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394" y="1268298"/>
            <a:ext cx="1302442" cy="2075319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9755392" y="2325459"/>
            <a:ext cx="1493633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304579" y="4222055"/>
            <a:ext cx="9582841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en-US" altLang="zh-CN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做一做，用自己的方法找出对称轴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说一说，你是怎样操作的，依据是什么。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4128" y="1308011"/>
            <a:ext cx="10404272" cy="14305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下面的图形是轴对称图形吗？利用教材附页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中的图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折一折，找出轴对称图形的对称轴。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005" y="130801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8596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2" y="3078403"/>
            <a:ext cx="11083636" cy="22084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825" y="5001405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38" y="5217663"/>
            <a:ext cx="544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5012876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75" y="5012876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1798638" y="2953888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65016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3600000">
            <a:off x="765651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7200000">
            <a:off x="7656513" y="2887214"/>
            <a:ext cx="0" cy="25431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9877425" y="3331713"/>
            <a:ext cx="730250" cy="18034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40415" y="5684809"/>
            <a:ext cx="2820837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9900FF"/>
                </a:solidFill>
                <a:latin typeface="+mj-ea"/>
                <a:ea typeface="+mj-ea"/>
              </a:rPr>
              <a:t>轴对称图形的对称轴可能不止一条</a:t>
            </a:r>
            <a:endParaRPr lang="zh-CN" altLang="en-US" sz="2400" b="1" dirty="0">
              <a:solidFill>
                <a:srgbClr val="99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6578" y="863571"/>
            <a:ext cx="10404272" cy="7103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谁说得对？说一说你的理由。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4692" y="1050171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455" y="8635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2593628"/>
            <a:ext cx="1771650" cy="2219325"/>
          </a:xfrm>
          <a:prstGeom prst="rect">
            <a:avLst/>
          </a:prstGeom>
        </p:spPr>
      </p:pic>
      <p:sp>
        <p:nvSpPr>
          <p:cNvPr id="5" name="圆角矩形 12"/>
          <p:cNvSpPr/>
          <p:nvPr/>
        </p:nvSpPr>
        <p:spPr>
          <a:xfrm>
            <a:off x="1275389" y="2623290"/>
            <a:ext cx="3780000" cy="216000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9"/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>
            <a:off x="747704" y="3073290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圆角矩形 12"/>
          <p:cNvSpPr/>
          <p:nvPr/>
        </p:nvSpPr>
        <p:spPr>
          <a:xfrm>
            <a:off x="7400926" y="2623290"/>
            <a:ext cx="3780000" cy="21600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60"/>
          <p:cNvPicPr>
            <a:picLocks noChangeAspect="1"/>
          </p:cNvPicPr>
          <p:nvPr/>
        </p:nvPicPr>
        <p:blipFill>
          <a:blip r:embed="rId3"/>
          <a:srcRect l="16237" t="1111" r="13742" b="51852"/>
          <a:stretch>
            <a:fillRect/>
          </a:stretch>
        </p:blipFill>
        <p:spPr>
          <a:xfrm>
            <a:off x="10551353" y="3073290"/>
            <a:ext cx="1260000" cy="126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 bwMode="auto">
          <a:xfrm flipH="1">
            <a:off x="2089149" y="2731293"/>
            <a:ext cx="2797175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左右两边是一样的，它是轴对称图形。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 bwMode="auto">
          <a:xfrm flipH="1">
            <a:off x="7534275" y="2731293"/>
            <a:ext cx="3152775" cy="194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latin typeface="+mn-lt"/>
                <a:ea typeface="+mn-ea"/>
              </a:rPr>
              <a:t>想象一下折之后的样子，它不是轴对称图形。</a:t>
            </a:r>
            <a:endParaRPr lang="en-US" altLang="zh-CN" sz="3200" b="1" dirty="0">
              <a:latin typeface="+mn-lt"/>
              <a:ea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700" y="4320817"/>
            <a:ext cx="76200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504950" y="5339060"/>
            <a:ext cx="9182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这幅图无论怎样对折</a:t>
            </a:r>
            <a:r>
              <a:rPr lang="zh-CN" altLang="en-US" sz="2800" b="1" dirty="0">
                <a:solidFill>
                  <a:srgbClr val="FF0000"/>
                </a:solidFill>
                <a:latin typeface="E-BZ"/>
              </a:rPr>
              <a:t>，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FZSSK--GBK1-0"/>
              </a:rPr>
              <a:t>折痕两边的部分都不能完全重合</a:t>
            </a:r>
            <a:r>
              <a:rPr lang="zh-CN" altLang="en-US" sz="2800" b="1" dirty="0">
                <a:solidFill>
                  <a:srgbClr val="FF0000"/>
                </a:solidFill>
                <a:latin typeface="E-BZ"/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6053" y="977871"/>
            <a:ext cx="10324897" cy="14305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生活中有很多图案都是轴对称的，请你找一找并和同伴说一说。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6192" y="1878846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P21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3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930" y="9778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3.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84" y="3279146"/>
            <a:ext cx="10076033" cy="216660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3"/>
          <p:cNvSpPr/>
          <p:nvPr/>
        </p:nvSpPr>
        <p:spPr>
          <a:xfrm>
            <a:off x="1159932" y="1676400"/>
            <a:ext cx="9936693" cy="2933699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如果一个图形沿着一条直线对折，折痕两侧的图形能够完全重合，则这个图形就是轴对称图形。折痕所在的直线是对称轴，对称轴一般用虚线表示。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圆角矩形 13"/>
          <p:cNvSpPr/>
          <p:nvPr/>
        </p:nvSpPr>
        <p:spPr>
          <a:xfrm>
            <a:off x="1159932" y="4743450"/>
            <a:ext cx="9936693" cy="1450951"/>
          </a:xfrm>
          <a:prstGeom prst="roundRect">
            <a:avLst/>
          </a:prstGeom>
          <a:noFill/>
          <a:ln w="12700">
            <a:solidFill>
              <a:srgbClr val="33A6B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轴对称图形的特点：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把图形对折后，对称轴两侧的图形能够完全重合。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763" y="297042"/>
            <a:ext cx="6256424" cy="18062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1" y="-685800"/>
            <a:ext cx="12208442" cy="8229600"/>
          </a:xfrm>
          <a:prstGeom prst="rect">
            <a:avLst/>
          </a:prstGeom>
        </p:spPr>
      </p:pic>
      <p:sp>
        <p:nvSpPr>
          <p:cNvPr id="8" name="任意多边形: 形状 7">
            <a:hlinkClick r:id="rId2" action="ppaction://hlinkfile"/>
          </p:cNvPr>
          <p:cNvSpPr/>
          <p:nvPr/>
        </p:nvSpPr>
        <p:spPr>
          <a:xfrm>
            <a:off x="-31699201" y="-18204422"/>
            <a:ext cx="75590402" cy="425196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4841610" y="3266155"/>
                </a:moveTo>
                <a:lnTo>
                  <a:pt x="4841610" y="3302130"/>
                </a:lnTo>
                <a:cubicBezTo>
                  <a:pt x="4841610" y="3317574"/>
                  <a:pt x="4841610" y="3333542"/>
                  <a:pt x="4841610" y="3350033"/>
                </a:cubicBezTo>
                <a:cubicBezTo>
                  <a:pt x="4839328" y="3373281"/>
                  <a:pt x="4835121" y="3381090"/>
                  <a:pt x="4828988" y="3373459"/>
                </a:cubicBezTo>
                <a:cubicBezTo>
                  <a:pt x="4833481" y="3340940"/>
                  <a:pt x="4799785" y="3324681"/>
                  <a:pt x="4727901" y="3324681"/>
                </a:cubicBezTo>
                <a:cubicBezTo>
                  <a:pt x="4705580" y="3324681"/>
                  <a:pt x="4667784" y="3326927"/>
                  <a:pt x="4614513" y="3331420"/>
                </a:cubicBezTo>
                <a:cubicBezTo>
                  <a:pt x="4591871" y="3331420"/>
                  <a:pt x="4577223" y="3331420"/>
                  <a:pt x="4570571" y="3331420"/>
                </a:cubicBezTo>
                <a:lnTo>
                  <a:pt x="4567698" y="3331420"/>
                </a:lnTo>
                <a:lnTo>
                  <a:pt x="4568916" y="3328719"/>
                </a:lnTo>
                <a:cubicBezTo>
                  <a:pt x="4570040" y="3325884"/>
                  <a:pt x="4571724" y="3321115"/>
                  <a:pt x="4573971" y="3314412"/>
                </a:cubicBezTo>
                <a:cubicBezTo>
                  <a:pt x="4573971" y="3293374"/>
                  <a:pt x="4573436" y="3283604"/>
                  <a:pt x="4572367" y="3285102"/>
                </a:cubicBezTo>
                <a:cubicBezTo>
                  <a:pt x="4648386" y="3289523"/>
                  <a:pt x="4707470" y="3291734"/>
                  <a:pt x="4749616" y="3291734"/>
                </a:cubicBezTo>
                <a:cubicBezTo>
                  <a:pt x="4787269" y="3289060"/>
                  <a:pt x="4815510" y="3282285"/>
                  <a:pt x="4834336" y="3271409"/>
                </a:cubicBezTo>
                <a:close/>
                <a:moveTo>
                  <a:pt x="4719664" y="3123951"/>
                </a:moveTo>
                <a:cubicBezTo>
                  <a:pt x="4746906" y="3123951"/>
                  <a:pt x="4773756" y="3126180"/>
                  <a:pt x="4800213" y="3130637"/>
                </a:cubicBezTo>
                <a:cubicBezTo>
                  <a:pt x="4827811" y="3136984"/>
                  <a:pt x="4841610" y="3152530"/>
                  <a:pt x="4841610" y="3177276"/>
                </a:cubicBezTo>
                <a:lnTo>
                  <a:pt x="4841610" y="3177562"/>
                </a:lnTo>
                <a:lnTo>
                  <a:pt x="4828655" y="3170766"/>
                </a:lnTo>
                <a:cubicBezTo>
                  <a:pt x="4811717" y="3163776"/>
                  <a:pt x="4788687" y="3159278"/>
                  <a:pt x="4759564" y="3157272"/>
                </a:cubicBezTo>
                <a:cubicBezTo>
                  <a:pt x="4740025" y="3147930"/>
                  <a:pt x="4705009" y="3147788"/>
                  <a:pt x="4654519" y="3156845"/>
                </a:cubicBezTo>
                <a:cubicBezTo>
                  <a:pt x="4618435" y="3156845"/>
                  <a:pt x="4596042" y="3156845"/>
                  <a:pt x="4587343" y="3156845"/>
                </a:cubicBezTo>
                <a:cubicBezTo>
                  <a:pt x="4587343" y="3138874"/>
                  <a:pt x="4585131" y="3127927"/>
                  <a:pt x="4580710" y="3124005"/>
                </a:cubicBezTo>
                <a:cubicBezTo>
                  <a:pt x="4587627" y="3128426"/>
                  <a:pt x="4606312" y="3130637"/>
                  <a:pt x="4636762" y="3130637"/>
                </a:cubicBezTo>
                <a:cubicBezTo>
                  <a:pt x="4664789" y="3126180"/>
                  <a:pt x="4692423" y="3123951"/>
                  <a:pt x="4719664" y="3123951"/>
                </a:cubicBezTo>
                <a:close/>
                <a:moveTo>
                  <a:pt x="5420410" y="2956099"/>
                </a:moveTo>
                <a:lnTo>
                  <a:pt x="5400401" y="2959894"/>
                </a:lnTo>
                <a:cubicBezTo>
                  <a:pt x="5355684" y="2973473"/>
                  <a:pt x="5337257" y="3017765"/>
                  <a:pt x="5345119" y="3092769"/>
                </a:cubicBezTo>
                <a:cubicBezTo>
                  <a:pt x="5358526" y="3195746"/>
                  <a:pt x="5365230" y="3272622"/>
                  <a:pt x="5365230" y="3323397"/>
                </a:cubicBezTo>
                <a:cubicBezTo>
                  <a:pt x="5361593" y="3373388"/>
                  <a:pt x="5347437" y="3396315"/>
                  <a:pt x="5322762" y="3392179"/>
                </a:cubicBezTo>
                <a:cubicBezTo>
                  <a:pt x="5304952" y="3388738"/>
                  <a:pt x="5288857" y="3387330"/>
                  <a:pt x="5274479" y="3387954"/>
                </a:cubicBezTo>
                <a:lnTo>
                  <a:pt x="5271549" y="3388309"/>
                </a:lnTo>
                <a:lnTo>
                  <a:pt x="5287008" y="3365223"/>
                </a:lnTo>
                <a:cubicBezTo>
                  <a:pt x="5306030" y="3326927"/>
                  <a:pt x="5312137" y="3268379"/>
                  <a:pt x="5305326" y="3189577"/>
                </a:cubicBezTo>
                <a:cubicBezTo>
                  <a:pt x="5295699" y="3051300"/>
                  <a:pt x="5251841" y="2984409"/>
                  <a:pt x="5173753" y="2988901"/>
                </a:cubicBezTo>
                <a:cubicBezTo>
                  <a:pt x="5104507" y="2975494"/>
                  <a:pt x="5069885" y="3049482"/>
                  <a:pt x="5069885" y="3210865"/>
                </a:cubicBezTo>
                <a:cubicBezTo>
                  <a:pt x="5065392" y="3354276"/>
                  <a:pt x="5105827" y="3423771"/>
                  <a:pt x="5191189" y="3419349"/>
                </a:cubicBezTo>
                <a:lnTo>
                  <a:pt x="5207330" y="3418243"/>
                </a:lnTo>
                <a:lnTo>
                  <a:pt x="5198814" y="3430742"/>
                </a:lnTo>
                <a:cubicBezTo>
                  <a:pt x="5195915" y="3436135"/>
                  <a:pt x="5193445" y="3442036"/>
                  <a:pt x="5191403" y="3448445"/>
                </a:cubicBezTo>
                <a:cubicBezTo>
                  <a:pt x="5175304" y="3511032"/>
                  <a:pt x="5217107" y="3555955"/>
                  <a:pt x="5316814" y="3583216"/>
                </a:cubicBezTo>
                <a:lnTo>
                  <a:pt x="5330716" y="3586401"/>
                </a:lnTo>
                <a:lnTo>
                  <a:pt x="5232764" y="3578125"/>
                </a:lnTo>
                <a:cubicBezTo>
                  <a:pt x="5164557" y="3573496"/>
                  <a:pt x="5094482" y="3570978"/>
                  <a:pt x="5022541" y="3570570"/>
                </a:cubicBezTo>
                <a:lnTo>
                  <a:pt x="4970292" y="3571034"/>
                </a:lnTo>
                <a:lnTo>
                  <a:pt x="4989149" y="3559774"/>
                </a:lnTo>
                <a:cubicBezTo>
                  <a:pt x="5018441" y="3535225"/>
                  <a:pt x="5034442" y="3490378"/>
                  <a:pt x="5037152" y="3425233"/>
                </a:cubicBezTo>
                <a:cubicBezTo>
                  <a:pt x="5037152" y="3376240"/>
                  <a:pt x="5037152" y="3323611"/>
                  <a:pt x="5037152" y="3267345"/>
                </a:cubicBezTo>
                <a:cubicBezTo>
                  <a:pt x="5041502" y="3126358"/>
                  <a:pt x="5012584" y="3042886"/>
                  <a:pt x="4950399" y="3016927"/>
                </a:cubicBezTo>
                <a:cubicBezTo>
                  <a:pt x="4834158" y="2957951"/>
                  <a:pt x="4703940" y="2957559"/>
                  <a:pt x="4559744" y="3015751"/>
                </a:cubicBezTo>
                <a:cubicBezTo>
                  <a:pt x="4553683" y="2997851"/>
                  <a:pt x="4542834" y="2984988"/>
                  <a:pt x="4527198" y="2977161"/>
                </a:cubicBezTo>
                <a:lnTo>
                  <a:pt x="4519715" y="2974242"/>
                </a:lnTo>
                <a:lnTo>
                  <a:pt x="4570571" y="2973040"/>
                </a:lnTo>
                <a:cubicBezTo>
                  <a:pt x="4885485" y="2965723"/>
                  <a:pt x="5166274" y="2960099"/>
                  <a:pt x="5412938" y="2956168"/>
                </a:cubicBezTo>
                <a:close/>
                <a:moveTo>
                  <a:pt x="6783293" y="2593895"/>
                </a:moveTo>
                <a:cubicBezTo>
                  <a:pt x="6752204" y="2594157"/>
                  <a:pt x="6719389" y="2609977"/>
                  <a:pt x="6684847" y="2641355"/>
                </a:cubicBezTo>
                <a:cubicBezTo>
                  <a:pt x="6568391" y="2762160"/>
                  <a:pt x="6484206" y="2876725"/>
                  <a:pt x="6432290" y="2985050"/>
                </a:cubicBezTo>
                <a:cubicBezTo>
                  <a:pt x="6397988" y="3059288"/>
                  <a:pt x="6405084" y="3116945"/>
                  <a:pt x="6453577" y="3158021"/>
                </a:cubicBezTo>
                <a:cubicBezTo>
                  <a:pt x="6501856" y="3201522"/>
                  <a:pt x="6551455" y="3227837"/>
                  <a:pt x="6602373" y="3236965"/>
                </a:cubicBezTo>
                <a:cubicBezTo>
                  <a:pt x="6594956" y="3233328"/>
                  <a:pt x="6585079" y="3239782"/>
                  <a:pt x="6572742" y="3256327"/>
                </a:cubicBezTo>
                <a:cubicBezTo>
                  <a:pt x="6521753" y="3321293"/>
                  <a:pt x="6482388" y="3374778"/>
                  <a:pt x="6454647" y="3416782"/>
                </a:cubicBezTo>
                <a:cubicBezTo>
                  <a:pt x="6418847" y="3466844"/>
                  <a:pt x="6405476" y="3509097"/>
                  <a:pt x="6414533" y="3543542"/>
                </a:cubicBezTo>
                <a:cubicBezTo>
                  <a:pt x="6419667" y="3630188"/>
                  <a:pt x="6479856" y="3676042"/>
                  <a:pt x="6595099" y="3681105"/>
                </a:cubicBezTo>
                <a:cubicBezTo>
                  <a:pt x="6649439" y="3681105"/>
                  <a:pt x="6705706" y="3681105"/>
                  <a:pt x="6763898" y="3681105"/>
                </a:cubicBezTo>
                <a:cubicBezTo>
                  <a:pt x="6890265" y="3681105"/>
                  <a:pt x="6963789" y="3647481"/>
                  <a:pt x="6984470" y="3580233"/>
                </a:cubicBezTo>
                <a:cubicBezTo>
                  <a:pt x="6998733" y="3494870"/>
                  <a:pt x="6961008" y="3452189"/>
                  <a:pt x="6871296" y="3452189"/>
                </a:cubicBezTo>
                <a:cubicBezTo>
                  <a:pt x="6817597" y="3452189"/>
                  <a:pt x="6768390" y="3454436"/>
                  <a:pt x="6723677" y="3458928"/>
                </a:cubicBezTo>
                <a:cubicBezTo>
                  <a:pt x="6701498" y="3457146"/>
                  <a:pt x="6702140" y="3446163"/>
                  <a:pt x="6725602" y="3425981"/>
                </a:cubicBezTo>
                <a:cubicBezTo>
                  <a:pt x="6859672" y="3291912"/>
                  <a:pt x="6948278" y="3193749"/>
                  <a:pt x="6991423" y="3131492"/>
                </a:cubicBezTo>
                <a:lnTo>
                  <a:pt x="6994713" y="3125561"/>
                </a:lnTo>
                <a:lnTo>
                  <a:pt x="6991056" y="3216472"/>
                </a:lnTo>
                <a:cubicBezTo>
                  <a:pt x="6984749" y="3418161"/>
                  <a:pt x="6987189" y="3627023"/>
                  <a:pt x="6998376" y="3843058"/>
                </a:cubicBezTo>
                <a:lnTo>
                  <a:pt x="6998456" y="3843807"/>
                </a:lnTo>
                <a:lnTo>
                  <a:pt x="6995662" y="3837275"/>
                </a:lnTo>
                <a:cubicBezTo>
                  <a:pt x="6979429" y="3808754"/>
                  <a:pt x="6945105" y="3794494"/>
                  <a:pt x="6892690" y="3794494"/>
                </a:cubicBezTo>
                <a:cubicBezTo>
                  <a:pt x="6775522" y="3803907"/>
                  <a:pt x="6648049" y="3836177"/>
                  <a:pt x="6510271" y="3891302"/>
                </a:cubicBezTo>
                <a:cubicBezTo>
                  <a:pt x="6432967" y="3932378"/>
                  <a:pt x="6414069" y="3983368"/>
                  <a:pt x="6453577" y="4044269"/>
                </a:cubicBezTo>
                <a:cubicBezTo>
                  <a:pt x="6490018" y="4079570"/>
                  <a:pt x="6551990" y="4090516"/>
                  <a:pt x="6639491" y="4077109"/>
                </a:cubicBezTo>
                <a:cubicBezTo>
                  <a:pt x="6738831" y="4054503"/>
                  <a:pt x="6825798" y="4029222"/>
                  <a:pt x="6900392" y="4001267"/>
                </a:cubicBezTo>
                <a:cubicBezTo>
                  <a:pt x="6953128" y="3978643"/>
                  <a:pt x="6986088" y="3948478"/>
                  <a:pt x="6999272" y="3910771"/>
                </a:cubicBezTo>
                <a:lnTo>
                  <a:pt x="7003727" y="3893215"/>
                </a:lnTo>
                <a:lnTo>
                  <a:pt x="7005149" y="3906538"/>
                </a:lnTo>
                <a:cubicBezTo>
                  <a:pt x="7015164" y="3966749"/>
                  <a:pt x="7034907" y="4017152"/>
                  <a:pt x="7064377" y="4057748"/>
                </a:cubicBezTo>
                <a:cubicBezTo>
                  <a:pt x="7115152" y="4110947"/>
                  <a:pt x="7188355" y="4118792"/>
                  <a:pt x="7283987" y="4081281"/>
                </a:cubicBezTo>
                <a:cubicBezTo>
                  <a:pt x="7358295" y="4039491"/>
                  <a:pt x="7412173" y="3994707"/>
                  <a:pt x="7445619" y="3946926"/>
                </a:cubicBezTo>
                <a:cubicBezTo>
                  <a:pt x="7470222" y="3900501"/>
                  <a:pt x="7470614" y="3852329"/>
                  <a:pt x="7446795" y="3802410"/>
                </a:cubicBezTo>
                <a:cubicBezTo>
                  <a:pt x="7409855" y="3770336"/>
                  <a:pt x="7354242" y="3774981"/>
                  <a:pt x="7279955" y="3816344"/>
                </a:cubicBezTo>
                <a:lnTo>
                  <a:pt x="7250794" y="3834006"/>
                </a:lnTo>
                <a:lnTo>
                  <a:pt x="7249409" y="3831131"/>
                </a:lnTo>
                <a:cubicBezTo>
                  <a:pt x="7248072" y="3826995"/>
                  <a:pt x="7247367" y="3821450"/>
                  <a:pt x="7247296" y="3814497"/>
                </a:cubicBezTo>
                <a:cubicBezTo>
                  <a:pt x="7234032" y="3611682"/>
                  <a:pt x="7227400" y="3466523"/>
                  <a:pt x="7227400" y="3379022"/>
                </a:cubicBezTo>
                <a:cubicBezTo>
                  <a:pt x="7261630" y="3383514"/>
                  <a:pt x="7316434" y="3385761"/>
                  <a:pt x="7391813" y="3385761"/>
                </a:cubicBezTo>
                <a:cubicBezTo>
                  <a:pt x="7434030" y="3563189"/>
                  <a:pt x="7477924" y="3720221"/>
                  <a:pt x="7523493" y="3856858"/>
                </a:cubicBezTo>
                <a:cubicBezTo>
                  <a:pt x="7560291" y="3948781"/>
                  <a:pt x="7606181" y="4022233"/>
                  <a:pt x="7661164" y="4077216"/>
                </a:cubicBezTo>
                <a:cubicBezTo>
                  <a:pt x="7738111" y="4139829"/>
                  <a:pt x="7815664" y="4141933"/>
                  <a:pt x="7893824" y="4083527"/>
                </a:cubicBezTo>
                <a:cubicBezTo>
                  <a:pt x="7940534" y="4036817"/>
                  <a:pt x="7971235" y="3983510"/>
                  <a:pt x="7985925" y="3923607"/>
                </a:cubicBezTo>
                <a:cubicBezTo>
                  <a:pt x="8008318" y="3838316"/>
                  <a:pt x="7997371" y="3785508"/>
                  <a:pt x="7953085" y="3765184"/>
                </a:cubicBezTo>
                <a:cubicBezTo>
                  <a:pt x="7900599" y="3717547"/>
                  <a:pt x="7842977" y="3738335"/>
                  <a:pt x="7780222" y="3827548"/>
                </a:cubicBezTo>
                <a:cubicBezTo>
                  <a:pt x="7774017" y="3836890"/>
                  <a:pt x="7770844" y="3841561"/>
                  <a:pt x="7770701" y="3841561"/>
                </a:cubicBezTo>
                <a:cubicBezTo>
                  <a:pt x="7773269" y="3841561"/>
                  <a:pt x="7773375" y="3836890"/>
                  <a:pt x="7771022" y="3827548"/>
                </a:cubicBezTo>
                <a:cubicBezTo>
                  <a:pt x="7708266" y="3666165"/>
                  <a:pt x="7659060" y="3518903"/>
                  <a:pt x="7623403" y="3385761"/>
                </a:cubicBezTo>
                <a:cubicBezTo>
                  <a:pt x="7706127" y="3385761"/>
                  <a:pt x="7777761" y="3374137"/>
                  <a:pt x="7838306" y="3350889"/>
                </a:cubicBezTo>
                <a:cubicBezTo>
                  <a:pt x="7914326" y="3318013"/>
                  <a:pt x="7929980" y="3269769"/>
                  <a:pt x="7885266" y="3206158"/>
                </a:cubicBezTo>
                <a:cubicBezTo>
                  <a:pt x="7857383" y="3159804"/>
                  <a:pt x="7754905" y="3141084"/>
                  <a:pt x="7577834" y="3149998"/>
                </a:cubicBezTo>
                <a:cubicBezTo>
                  <a:pt x="7558722" y="3104429"/>
                  <a:pt x="7542391" y="3049946"/>
                  <a:pt x="7528842" y="2986548"/>
                </a:cubicBezTo>
                <a:cubicBezTo>
                  <a:pt x="7513652" y="2912025"/>
                  <a:pt x="7477745" y="2879292"/>
                  <a:pt x="7421123" y="2888349"/>
                </a:cubicBezTo>
                <a:cubicBezTo>
                  <a:pt x="7358580" y="2879292"/>
                  <a:pt x="7329556" y="2915733"/>
                  <a:pt x="7334049" y="2997673"/>
                </a:cubicBezTo>
                <a:cubicBezTo>
                  <a:pt x="7334049" y="3051871"/>
                  <a:pt x="7336331" y="3104286"/>
                  <a:pt x="7340895" y="3154919"/>
                </a:cubicBezTo>
                <a:cubicBezTo>
                  <a:pt x="7343070" y="3161409"/>
                  <a:pt x="7344701" y="3165937"/>
                  <a:pt x="7345789" y="3168504"/>
                </a:cubicBezTo>
                <a:lnTo>
                  <a:pt x="7346733" y="3170341"/>
                </a:lnTo>
                <a:lnTo>
                  <a:pt x="7286447" y="3171954"/>
                </a:lnTo>
                <a:cubicBezTo>
                  <a:pt x="7266444" y="3173042"/>
                  <a:pt x="7246761" y="3174673"/>
                  <a:pt x="7227400" y="3176848"/>
                </a:cubicBezTo>
                <a:cubicBezTo>
                  <a:pt x="7227400" y="3074228"/>
                  <a:pt x="7227400" y="2979987"/>
                  <a:pt x="7227400" y="2894126"/>
                </a:cubicBezTo>
                <a:cubicBezTo>
                  <a:pt x="7426649" y="2877153"/>
                  <a:pt x="7577299" y="2862035"/>
                  <a:pt x="7679349" y="2848770"/>
                </a:cubicBezTo>
                <a:cubicBezTo>
                  <a:pt x="7771842" y="2828232"/>
                  <a:pt x="7818089" y="2792290"/>
                  <a:pt x="7818089" y="2740944"/>
                </a:cubicBezTo>
                <a:cubicBezTo>
                  <a:pt x="7807820" y="2669203"/>
                  <a:pt x="7761252" y="2633332"/>
                  <a:pt x="7678386" y="2633332"/>
                </a:cubicBezTo>
                <a:cubicBezTo>
                  <a:pt x="7472575" y="2647024"/>
                  <a:pt x="7312084" y="2669345"/>
                  <a:pt x="7196913" y="2700296"/>
                </a:cubicBezTo>
                <a:cubicBezTo>
                  <a:pt x="7193062" y="2696445"/>
                  <a:pt x="7181509" y="2684892"/>
                  <a:pt x="7162255" y="2665637"/>
                </a:cubicBezTo>
                <a:cubicBezTo>
                  <a:pt x="7108983" y="2635044"/>
                  <a:pt x="7070545" y="2644956"/>
                  <a:pt x="7046941" y="2695375"/>
                </a:cubicBezTo>
                <a:cubicBezTo>
                  <a:pt x="7028043" y="2733171"/>
                  <a:pt x="7016347" y="2788439"/>
                  <a:pt x="7011855" y="2861179"/>
                </a:cubicBezTo>
                <a:cubicBezTo>
                  <a:pt x="7008494" y="2899795"/>
                  <a:pt x="7005483" y="2938698"/>
                  <a:pt x="7002822" y="2977888"/>
                </a:cubicBezTo>
                <a:lnTo>
                  <a:pt x="7000551" y="3016680"/>
                </a:lnTo>
                <a:lnTo>
                  <a:pt x="6997521" y="3011258"/>
                </a:lnTo>
                <a:cubicBezTo>
                  <a:pt x="6972917" y="2965047"/>
                  <a:pt x="6926564" y="2963193"/>
                  <a:pt x="6858459" y="3005695"/>
                </a:cubicBezTo>
                <a:cubicBezTo>
                  <a:pt x="6840559" y="3014610"/>
                  <a:pt x="6820449" y="3027945"/>
                  <a:pt x="6798128" y="3045702"/>
                </a:cubicBezTo>
                <a:cubicBezTo>
                  <a:pt x="6779515" y="3059680"/>
                  <a:pt x="6768961" y="3065349"/>
                  <a:pt x="6766465" y="3062711"/>
                </a:cubicBezTo>
                <a:cubicBezTo>
                  <a:pt x="6751489" y="3063566"/>
                  <a:pt x="6724960" y="3057612"/>
                  <a:pt x="6686879" y="3044847"/>
                </a:cubicBezTo>
                <a:cubicBezTo>
                  <a:pt x="6666840" y="3037287"/>
                  <a:pt x="6668872" y="3020707"/>
                  <a:pt x="6692976" y="2995105"/>
                </a:cubicBezTo>
                <a:cubicBezTo>
                  <a:pt x="6729631" y="2935487"/>
                  <a:pt x="6765859" y="2883322"/>
                  <a:pt x="6801658" y="2838608"/>
                </a:cubicBezTo>
                <a:cubicBezTo>
                  <a:pt x="6824621" y="2801953"/>
                  <a:pt x="6843412" y="2761625"/>
                  <a:pt x="6858031" y="2717625"/>
                </a:cubicBezTo>
                <a:cubicBezTo>
                  <a:pt x="6871581" y="2668775"/>
                  <a:pt x="6864699" y="2632976"/>
                  <a:pt x="6837386" y="2610227"/>
                </a:cubicBezTo>
                <a:cubicBezTo>
                  <a:pt x="6819977" y="2599182"/>
                  <a:pt x="6801946" y="2593738"/>
                  <a:pt x="6783293" y="2593895"/>
                </a:cubicBezTo>
                <a:close/>
                <a:moveTo>
                  <a:pt x="5175913" y="2552509"/>
                </a:moveTo>
                <a:cubicBezTo>
                  <a:pt x="5137710" y="2552015"/>
                  <a:pt x="5102618" y="2577815"/>
                  <a:pt x="5070634" y="2629909"/>
                </a:cubicBezTo>
                <a:cubicBezTo>
                  <a:pt x="5065927" y="2643958"/>
                  <a:pt x="5057619" y="2660823"/>
                  <a:pt x="5045709" y="2680506"/>
                </a:cubicBezTo>
                <a:cubicBezTo>
                  <a:pt x="5021748" y="2723579"/>
                  <a:pt x="5006701" y="2752889"/>
                  <a:pt x="5000568" y="2768435"/>
                </a:cubicBezTo>
                <a:cubicBezTo>
                  <a:pt x="4902369" y="2772287"/>
                  <a:pt x="4802673" y="2774212"/>
                  <a:pt x="4701479" y="2774212"/>
                </a:cubicBezTo>
                <a:cubicBezTo>
                  <a:pt x="4750686" y="2721725"/>
                  <a:pt x="4749010" y="2665209"/>
                  <a:pt x="4696452" y="2604664"/>
                </a:cubicBezTo>
                <a:cubicBezTo>
                  <a:pt x="4606454" y="2552035"/>
                  <a:pt x="4532288" y="2560022"/>
                  <a:pt x="4473954" y="2628625"/>
                </a:cubicBezTo>
                <a:cubicBezTo>
                  <a:pt x="4437156" y="2699155"/>
                  <a:pt x="4445607" y="2747683"/>
                  <a:pt x="4499306" y="2774212"/>
                </a:cubicBezTo>
                <a:cubicBezTo>
                  <a:pt x="4478126" y="2774212"/>
                  <a:pt x="4438369" y="2776458"/>
                  <a:pt x="4380034" y="2780951"/>
                </a:cubicBezTo>
                <a:cubicBezTo>
                  <a:pt x="4347943" y="2780951"/>
                  <a:pt x="4324980" y="2780987"/>
                  <a:pt x="4311145" y="2781058"/>
                </a:cubicBezTo>
                <a:cubicBezTo>
                  <a:pt x="4217296" y="2786407"/>
                  <a:pt x="4172619" y="2815538"/>
                  <a:pt x="4177111" y="2868453"/>
                </a:cubicBezTo>
                <a:cubicBezTo>
                  <a:pt x="4168754" y="2944268"/>
                  <a:pt x="4243351" y="2980596"/>
                  <a:pt x="4400903" y="2977437"/>
                </a:cubicBezTo>
                <a:lnTo>
                  <a:pt x="4427112" y="2976506"/>
                </a:lnTo>
                <a:lnTo>
                  <a:pt x="4414941" y="2984270"/>
                </a:lnTo>
                <a:cubicBezTo>
                  <a:pt x="4391001" y="3004277"/>
                  <a:pt x="4374374" y="3043296"/>
                  <a:pt x="4365058" y="3101327"/>
                </a:cubicBezTo>
                <a:cubicBezTo>
                  <a:pt x="4347158" y="3213146"/>
                  <a:pt x="4338208" y="3325715"/>
                  <a:pt x="4338208" y="3439032"/>
                </a:cubicBezTo>
                <a:cubicBezTo>
                  <a:pt x="4343414" y="3551208"/>
                  <a:pt x="4380426" y="3602803"/>
                  <a:pt x="4449244" y="3593818"/>
                </a:cubicBezTo>
                <a:cubicBezTo>
                  <a:pt x="4518204" y="3593818"/>
                  <a:pt x="4554787" y="3546822"/>
                  <a:pt x="4558995" y="3452831"/>
                </a:cubicBezTo>
                <a:cubicBezTo>
                  <a:pt x="4595294" y="3466309"/>
                  <a:pt x="4658192" y="3461852"/>
                  <a:pt x="4747690" y="3439460"/>
                </a:cubicBezTo>
                <a:cubicBezTo>
                  <a:pt x="4729791" y="3482248"/>
                  <a:pt x="4767694" y="3526605"/>
                  <a:pt x="4861400" y="3572531"/>
                </a:cubicBezTo>
                <a:lnTo>
                  <a:pt x="4865156" y="3573315"/>
                </a:lnTo>
                <a:lnTo>
                  <a:pt x="4801112" y="3575678"/>
                </a:lnTo>
                <a:cubicBezTo>
                  <a:pt x="4687597" y="3581397"/>
                  <a:pt x="4569879" y="3591866"/>
                  <a:pt x="4447960" y="3607082"/>
                </a:cubicBezTo>
                <a:cubicBezTo>
                  <a:pt x="4321094" y="3617209"/>
                  <a:pt x="4268999" y="3654898"/>
                  <a:pt x="4291677" y="3720150"/>
                </a:cubicBezTo>
                <a:cubicBezTo>
                  <a:pt x="4297239" y="3770212"/>
                  <a:pt x="4353149" y="3795243"/>
                  <a:pt x="4459406" y="3795243"/>
                </a:cubicBezTo>
                <a:cubicBezTo>
                  <a:pt x="4564094" y="3795243"/>
                  <a:pt x="4644535" y="3790750"/>
                  <a:pt x="4700731" y="3781764"/>
                </a:cubicBezTo>
                <a:cubicBezTo>
                  <a:pt x="4620146" y="3830614"/>
                  <a:pt x="4532859" y="3889590"/>
                  <a:pt x="4438867" y="3958693"/>
                </a:cubicBezTo>
                <a:cubicBezTo>
                  <a:pt x="4376254" y="4010395"/>
                  <a:pt x="4366199" y="4067090"/>
                  <a:pt x="4408702" y="4128776"/>
                </a:cubicBezTo>
                <a:cubicBezTo>
                  <a:pt x="4452987" y="4174916"/>
                  <a:pt x="4520344" y="4174666"/>
                  <a:pt x="4610769" y="4128027"/>
                </a:cubicBezTo>
                <a:cubicBezTo>
                  <a:pt x="4636156" y="4107703"/>
                  <a:pt x="4667926" y="4080603"/>
                  <a:pt x="4706079" y="4046730"/>
                </a:cubicBezTo>
                <a:cubicBezTo>
                  <a:pt x="4805989" y="3969497"/>
                  <a:pt x="4871348" y="3915477"/>
                  <a:pt x="4902155" y="3884670"/>
                </a:cubicBezTo>
                <a:cubicBezTo>
                  <a:pt x="4960775" y="3828689"/>
                  <a:pt x="4983381" y="3791713"/>
                  <a:pt x="4969975" y="3773742"/>
                </a:cubicBezTo>
                <a:cubicBezTo>
                  <a:pt x="5058404" y="3770176"/>
                  <a:pt x="5162913" y="3772850"/>
                  <a:pt x="5283504" y="3781764"/>
                </a:cubicBezTo>
                <a:cubicBezTo>
                  <a:pt x="5333495" y="3781764"/>
                  <a:pt x="5349647" y="3805405"/>
                  <a:pt x="5331962" y="3852686"/>
                </a:cubicBezTo>
                <a:cubicBezTo>
                  <a:pt x="5315060" y="3898825"/>
                  <a:pt x="5289352" y="3911412"/>
                  <a:pt x="5254836" y="3890446"/>
                </a:cubicBezTo>
                <a:cubicBezTo>
                  <a:pt x="5193721" y="3871192"/>
                  <a:pt x="5149078" y="3876932"/>
                  <a:pt x="5120910" y="3907668"/>
                </a:cubicBezTo>
                <a:cubicBezTo>
                  <a:pt x="5082400" y="3940544"/>
                  <a:pt x="5082685" y="3979160"/>
                  <a:pt x="5121765" y="4023517"/>
                </a:cubicBezTo>
                <a:cubicBezTo>
                  <a:pt x="5178745" y="4099537"/>
                  <a:pt x="5251093" y="4137547"/>
                  <a:pt x="5338808" y="4137547"/>
                </a:cubicBezTo>
                <a:cubicBezTo>
                  <a:pt x="5485429" y="4132627"/>
                  <a:pt x="5565977" y="4050331"/>
                  <a:pt x="5580454" y="3890660"/>
                </a:cubicBezTo>
                <a:cubicBezTo>
                  <a:pt x="5591578" y="3737751"/>
                  <a:pt x="5539360" y="3642182"/>
                  <a:pt x="5423798" y="3603955"/>
                </a:cubicBezTo>
                <a:lnTo>
                  <a:pt x="5397572" y="3596591"/>
                </a:lnTo>
                <a:lnTo>
                  <a:pt x="5404322" y="3597134"/>
                </a:lnTo>
                <a:cubicBezTo>
                  <a:pt x="5495277" y="3596947"/>
                  <a:pt x="5549459" y="3541287"/>
                  <a:pt x="5566868" y="3430153"/>
                </a:cubicBezTo>
                <a:cubicBezTo>
                  <a:pt x="5575996" y="3297296"/>
                  <a:pt x="5573928" y="3198313"/>
                  <a:pt x="5560664" y="3133204"/>
                </a:cubicBezTo>
                <a:cubicBezTo>
                  <a:pt x="5545902" y="3034203"/>
                  <a:pt x="5516058" y="2976219"/>
                  <a:pt x="5471131" y="2959250"/>
                </a:cubicBezTo>
                <a:lnTo>
                  <a:pt x="5454010" y="2955594"/>
                </a:lnTo>
                <a:lnTo>
                  <a:pt x="5473856" y="2955008"/>
                </a:lnTo>
                <a:cubicBezTo>
                  <a:pt x="5606884" y="2949595"/>
                  <a:pt x="5676112" y="2925236"/>
                  <a:pt x="5681540" y="2881931"/>
                </a:cubicBezTo>
                <a:cubicBezTo>
                  <a:pt x="5681540" y="2810760"/>
                  <a:pt x="5617394" y="2772750"/>
                  <a:pt x="5489101" y="2767901"/>
                </a:cubicBezTo>
                <a:cubicBezTo>
                  <a:pt x="5437613" y="2763194"/>
                  <a:pt x="5358562" y="2760841"/>
                  <a:pt x="5251948" y="2760841"/>
                </a:cubicBezTo>
                <a:cubicBezTo>
                  <a:pt x="5310068" y="2673909"/>
                  <a:pt x="5297803" y="2607552"/>
                  <a:pt x="5215150" y="2561769"/>
                </a:cubicBezTo>
                <a:cubicBezTo>
                  <a:pt x="5201726" y="2555761"/>
                  <a:pt x="5188646" y="2552675"/>
                  <a:pt x="5175913" y="255250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3377" r="2413" b="89309"/>
          <a:stretch>
            <a:fillRect/>
          </a:stretch>
        </p:blipFill>
        <p:spPr>
          <a:xfrm>
            <a:off x="43543" y="0"/>
            <a:ext cx="12148458" cy="635756"/>
          </a:xfrm>
          <a:prstGeom prst="rect">
            <a:avLst/>
          </a:prstGeom>
          <a:effectLst>
            <a:outerShdw blurRad="50800" dist="63500" dir="5400000" algn="t" rotWithShape="0">
              <a:srgbClr val="FFFFFF">
                <a:alpha val="40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" t="3377" r="2413" b="89309"/>
          <a:stretch>
            <a:fillRect/>
          </a:stretch>
        </p:blipFill>
        <p:spPr>
          <a:xfrm>
            <a:off x="43543" y="6222244"/>
            <a:ext cx="12148458" cy="635756"/>
          </a:xfrm>
          <a:prstGeom prst="rect">
            <a:avLst/>
          </a:prstGeom>
          <a:effectLst>
            <a:outerShdw blurRad="63500" dist="38100" dir="16200000" rotWithShape="0">
              <a:srgbClr val="FFFFFF">
                <a:alpha val="40000"/>
              </a:srgb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940927" y="4277354"/>
            <a:ext cx="10310146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中国剪纸是一种在纸上剪刻花纹的民间艺术，</a:t>
            </a:r>
            <a:r>
              <a:rPr lang="en-US" altLang="zh-CN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2009 </a:t>
            </a:r>
            <a:r>
              <a:rPr lang="zh-CN" altLang="en-US" sz="2800" b="1" i="0" u="none" strike="noStrike" baseline="0" dirty="0">
                <a:solidFill>
                  <a:srgbClr val="FFFFFF"/>
                </a:solidFill>
                <a:latin typeface="+mj-ea"/>
                <a:ea typeface="+mj-ea"/>
              </a:rPr>
              <a:t>年被列入联合国教科文组织人类非物质文化遗产代表作名录。</a:t>
            </a:r>
            <a:endParaRPr lang="zh-CN" altLang="en-US" sz="28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3812" y="1315370"/>
            <a:ext cx="98811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这是同学们美术课上的剪纸作品。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62" y="2224588"/>
            <a:ext cx="1706297" cy="15996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519" y="2217922"/>
            <a:ext cx="1497455" cy="16129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934" y="2380110"/>
            <a:ext cx="808714" cy="12886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608" y="2360114"/>
            <a:ext cx="1852932" cy="13286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203" y="3694465"/>
            <a:ext cx="2500468" cy="4916108"/>
          </a:xfrm>
          <a:prstGeom prst="rect">
            <a:avLst/>
          </a:prstGeom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2933700" y="4429125"/>
            <a:ext cx="5037221" cy="1524000"/>
          </a:xfrm>
          <a:prstGeom prst="wedgeRoundRectCallout">
            <a:avLst>
              <a:gd name="adj1" fmla="val 58303"/>
              <a:gd name="adj2" fmla="val 18482"/>
              <a:gd name="adj3" fmla="val 16667"/>
            </a:avLst>
          </a:prstGeom>
          <a:solidFill>
            <a:srgbClr val="FBEBD8"/>
          </a:solidFill>
          <a:ln w="12700" cap="flat" cmpd="sng" algn="ctr">
            <a:solidFill>
              <a:srgbClr val="FBA123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认真观察这些图形，你能发现它们有什么特点？</a:t>
            </a:r>
            <a:endParaRPr lang="zh-CN" altLang="en-US" sz="32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00176" y="4267592"/>
            <a:ext cx="939165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动手操作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将附页的图</a:t>
            </a: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剪下来，折一折；</a:t>
            </a:r>
            <a:endParaRPr lang="en-US" altLang="zh-CN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动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脑思考，互相</a:t>
            </a:r>
            <a:r>
              <a:rPr lang="zh-CN" altLang="en-US" sz="36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说一说你的发现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" name="图片 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847" y="2309015"/>
            <a:ext cx="1497455" cy="1430801"/>
          </a:xfrm>
          <a:prstGeom prst="rect">
            <a:avLst/>
          </a:prstGeom>
        </p:spPr>
      </p:pic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262" y="2224588"/>
            <a:ext cx="1706297" cy="1599655"/>
          </a:xfrm>
          <a:prstGeom prst="rect">
            <a:avLst/>
          </a:prstGeom>
        </p:spPr>
      </p:pic>
      <p:pic>
        <p:nvPicPr>
          <p:cNvPr id="4" name="图片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519" y="2217922"/>
            <a:ext cx="1497455" cy="1612985"/>
          </a:xfrm>
          <a:prstGeom prst="rect">
            <a:avLst/>
          </a:prstGeom>
        </p:spPr>
      </p:pic>
      <p:pic>
        <p:nvPicPr>
          <p:cNvPr id="6" name="图片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934" y="2380110"/>
            <a:ext cx="808714" cy="1288610"/>
          </a:xfrm>
          <a:prstGeom prst="rect">
            <a:avLst/>
          </a:prstGeom>
        </p:spPr>
      </p:pic>
      <p:pic>
        <p:nvPicPr>
          <p:cNvPr id="7" name="图片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608" y="2360114"/>
            <a:ext cx="1852932" cy="132860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57101" y="1210397"/>
            <a:ext cx="10217150" cy="573405"/>
            <a:chOff x="1087" y="7328"/>
            <a:chExt cx="16090" cy="903"/>
          </a:xfrm>
        </p:grpSpPr>
        <p:sp>
          <p:nvSpPr>
            <p:cNvPr id="9" name="标题 1"/>
            <p:cNvSpPr>
              <a:spLocks noGrp="1" noChangeArrowheads="1"/>
            </p:cNvSpPr>
            <p:nvPr/>
          </p:nvSpPr>
          <p:spPr bwMode="auto">
            <a:xfrm>
              <a:off x="1889" y="7328"/>
              <a:ext cx="15288" cy="9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eaLnBrk="0" hangingPunct="0"/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利用附页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折一折，你发现了什么？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1" y="1699684"/>
            <a:ext cx="3390900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7"/>
          <a:stretch>
            <a:fillRect/>
          </a:stretch>
        </p:blipFill>
        <p:spPr bwMode="auto">
          <a:xfrm>
            <a:off x="2832100" y="1699684"/>
            <a:ext cx="1689096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 bwMode="auto">
          <a:xfrm>
            <a:off x="4521196" y="1699684"/>
            <a:ext cx="1695451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87"/>
          <a:stretch>
            <a:fillRect/>
          </a:stretch>
        </p:blipFill>
        <p:spPr bwMode="auto">
          <a:xfrm>
            <a:off x="2835277" y="1699684"/>
            <a:ext cx="1689096" cy="345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8" name="直接连接符 57"/>
          <p:cNvCxnSpPr/>
          <p:nvPr/>
        </p:nvCxnSpPr>
        <p:spPr>
          <a:xfrm>
            <a:off x="4527781" y="1805703"/>
            <a:ext cx="0" cy="350520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左右对折，对折后，左右两边完全重合。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26" y="1024155"/>
            <a:ext cx="5067349" cy="480968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0"/>
          <a:stretch>
            <a:fillRect/>
          </a:stretch>
        </p:blipFill>
        <p:spPr>
          <a:xfrm>
            <a:off x="1835130" y="1024155"/>
            <a:ext cx="2533671" cy="480968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/>
          <a:stretch>
            <a:fillRect/>
          </a:stretch>
        </p:blipFill>
        <p:spPr>
          <a:xfrm>
            <a:off x="4368800" y="1024155"/>
            <a:ext cx="2533675" cy="480968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00"/>
          <a:stretch>
            <a:fillRect/>
          </a:stretch>
        </p:blipFill>
        <p:spPr>
          <a:xfrm>
            <a:off x="1835130" y="1024155"/>
            <a:ext cx="2533671" cy="4809687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4368800" y="1024155"/>
            <a:ext cx="0" cy="5045341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0391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左右对折，对折后，左右两边完全重合。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827" y="1173377"/>
            <a:ext cx="4016748" cy="45112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>
          <a:xfrm>
            <a:off x="2258827" y="1173376"/>
            <a:ext cx="4016748" cy="22556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000"/>
          <a:stretch>
            <a:fillRect/>
          </a:stretch>
        </p:blipFill>
        <p:spPr>
          <a:xfrm>
            <a:off x="2258827" y="3429001"/>
            <a:ext cx="4016748" cy="22556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0"/>
          <a:stretch>
            <a:fillRect/>
          </a:stretch>
        </p:blipFill>
        <p:spPr>
          <a:xfrm>
            <a:off x="2258827" y="1173376"/>
            <a:ext cx="4016748" cy="2255621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082800" y="3428997"/>
            <a:ext cx="4428067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上下对折，对折后，上下两边完全重合。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43" y="1115510"/>
            <a:ext cx="2850315" cy="45417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2"/>
          <a:stretch>
            <a:fillRect/>
          </a:stretch>
        </p:blipFill>
        <p:spPr>
          <a:xfrm>
            <a:off x="3146843" y="1115510"/>
            <a:ext cx="2850315" cy="2306186"/>
          </a:xfrm>
          <a:custGeom>
            <a:avLst/>
            <a:gdLst>
              <a:gd name="connsiteX0" fmla="*/ 0 w 2850315"/>
              <a:gd name="connsiteY0" fmla="*/ 0 h 2306186"/>
              <a:gd name="connsiteX1" fmla="*/ 2850315 w 2850315"/>
              <a:gd name="connsiteY1" fmla="*/ 0 h 2306186"/>
              <a:gd name="connsiteX2" fmla="*/ 2850315 w 2850315"/>
              <a:gd name="connsiteY2" fmla="*/ 2306186 h 2306186"/>
              <a:gd name="connsiteX3" fmla="*/ 0 w 2850315"/>
              <a:gd name="connsiteY3" fmla="*/ 2306186 h 2306186"/>
              <a:gd name="connsiteX4" fmla="*/ 0 w 2850315"/>
              <a:gd name="connsiteY4" fmla="*/ 0 h 230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306186">
                <a:moveTo>
                  <a:pt x="0" y="0"/>
                </a:moveTo>
                <a:lnTo>
                  <a:pt x="2850315" y="0"/>
                </a:lnTo>
                <a:lnTo>
                  <a:pt x="2850315" y="2306186"/>
                </a:lnTo>
                <a:lnTo>
                  <a:pt x="0" y="230618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78"/>
          <a:stretch>
            <a:fillRect/>
          </a:stretch>
        </p:blipFill>
        <p:spPr>
          <a:xfrm>
            <a:off x="3146843" y="3421696"/>
            <a:ext cx="2850315" cy="2235525"/>
          </a:xfrm>
          <a:custGeom>
            <a:avLst/>
            <a:gdLst>
              <a:gd name="connsiteX0" fmla="*/ 0 w 2850315"/>
              <a:gd name="connsiteY0" fmla="*/ 0 h 2235525"/>
              <a:gd name="connsiteX1" fmla="*/ 2850315 w 2850315"/>
              <a:gd name="connsiteY1" fmla="*/ 0 h 2235525"/>
              <a:gd name="connsiteX2" fmla="*/ 2850315 w 2850315"/>
              <a:gd name="connsiteY2" fmla="*/ 2235525 h 2235525"/>
              <a:gd name="connsiteX3" fmla="*/ 0 w 2850315"/>
              <a:gd name="connsiteY3" fmla="*/ 2235525 h 2235525"/>
              <a:gd name="connsiteX4" fmla="*/ 0 w 2850315"/>
              <a:gd name="connsiteY4" fmla="*/ 0 h 223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235525">
                <a:moveTo>
                  <a:pt x="0" y="0"/>
                </a:moveTo>
                <a:lnTo>
                  <a:pt x="2850315" y="0"/>
                </a:lnTo>
                <a:lnTo>
                  <a:pt x="2850315" y="2235525"/>
                </a:lnTo>
                <a:lnTo>
                  <a:pt x="0" y="223552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2"/>
          <a:stretch>
            <a:fillRect/>
          </a:stretch>
        </p:blipFill>
        <p:spPr>
          <a:xfrm>
            <a:off x="3146843" y="1115510"/>
            <a:ext cx="2850315" cy="2306186"/>
          </a:xfrm>
          <a:custGeom>
            <a:avLst/>
            <a:gdLst>
              <a:gd name="connsiteX0" fmla="*/ 0 w 2850315"/>
              <a:gd name="connsiteY0" fmla="*/ 0 h 2306186"/>
              <a:gd name="connsiteX1" fmla="*/ 2850315 w 2850315"/>
              <a:gd name="connsiteY1" fmla="*/ 0 h 2306186"/>
              <a:gd name="connsiteX2" fmla="*/ 2850315 w 2850315"/>
              <a:gd name="connsiteY2" fmla="*/ 2306186 h 2306186"/>
              <a:gd name="connsiteX3" fmla="*/ 0 w 2850315"/>
              <a:gd name="connsiteY3" fmla="*/ 2306186 h 2306186"/>
              <a:gd name="connsiteX4" fmla="*/ 0 w 2850315"/>
              <a:gd name="connsiteY4" fmla="*/ 0 h 230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0315" h="2306186">
                <a:moveTo>
                  <a:pt x="0" y="0"/>
                </a:moveTo>
                <a:lnTo>
                  <a:pt x="2850315" y="0"/>
                </a:lnTo>
                <a:lnTo>
                  <a:pt x="2850315" y="2306186"/>
                </a:lnTo>
                <a:lnTo>
                  <a:pt x="0" y="2306186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5" name="直接连接符 14"/>
          <p:cNvCxnSpPr/>
          <p:nvPr/>
        </p:nvCxnSpPr>
        <p:spPr>
          <a:xfrm>
            <a:off x="2387600" y="3428997"/>
            <a:ext cx="4428067" cy="0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632700" y="2304534"/>
            <a:ext cx="2997200" cy="2212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上下对折，对折后，上下两边完全重合。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25" y="1261299"/>
            <a:ext cx="6045701" cy="433540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t="-220" r="49900" b="220"/>
          <a:stretch>
            <a:fillRect/>
          </a:stretch>
        </p:blipFill>
        <p:spPr>
          <a:xfrm>
            <a:off x="24927" y="1251774"/>
            <a:ext cx="3012548" cy="433540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99" t="-220" r="-6503" b="220"/>
          <a:stretch>
            <a:fillRect/>
          </a:stretch>
        </p:blipFill>
        <p:spPr>
          <a:xfrm>
            <a:off x="3031125" y="1254949"/>
            <a:ext cx="3422131" cy="433540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 b="6051"/>
          <a:stretch>
            <a:fillRect/>
          </a:stretch>
        </p:blipFill>
        <p:spPr>
          <a:xfrm>
            <a:off x="0" y="1495424"/>
            <a:ext cx="3037475" cy="3848101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3037475" y="1261299"/>
            <a:ext cx="0" cy="4604997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1474" y="1273999"/>
            <a:ext cx="6045701" cy="43354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1"/>
          <a:stretch>
            <a:fillRect/>
          </a:stretch>
        </p:blipFill>
        <p:spPr>
          <a:xfrm>
            <a:off x="6021474" y="1273999"/>
            <a:ext cx="6045701" cy="2205801"/>
          </a:xfrm>
          <a:custGeom>
            <a:avLst/>
            <a:gdLst>
              <a:gd name="connsiteX0" fmla="*/ 0 w 6045701"/>
              <a:gd name="connsiteY0" fmla="*/ 0 h 2205801"/>
              <a:gd name="connsiteX1" fmla="*/ 6045701 w 6045701"/>
              <a:gd name="connsiteY1" fmla="*/ 0 h 2205801"/>
              <a:gd name="connsiteX2" fmla="*/ 6045701 w 6045701"/>
              <a:gd name="connsiteY2" fmla="*/ 2205801 h 2205801"/>
              <a:gd name="connsiteX3" fmla="*/ 0 w 6045701"/>
              <a:gd name="connsiteY3" fmla="*/ 2205801 h 2205801"/>
              <a:gd name="connsiteX4" fmla="*/ 0 w 6045701"/>
              <a:gd name="connsiteY4" fmla="*/ 0 h 220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205801">
                <a:moveTo>
                  <a:pt x="0" y="0"/>
                </a:moveTo>
                <a:lnTo>
                  <a:pt x="6045701" y="0"/>
                </a:lnTo>
                <a:lnTo>
                  <a:pt x="6045701" y="2205801"/>
                </a:lnTo>
                <a:lnTo>
                  <a:pt x="0" y="22058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9"/>
          <a:stretch>
            <a:fillRect/>
          </a:stretch>
        </p:blipFill>
        <p:spPr>
          <a:xfrm>
            <a:off x="6021474" y="3479800"/>
            <a:ext cx="6045701" cy="2129602"/>
          </a:xfrm>
          <a:custGeom>
            <a:avLst/>
            <a:gdLst>
              <a:gd name="connsiteX0" fmla="*/ 0 w 6045701"/>
              <a:gd name="connsiteY0" fmla="*/ 0 h 2129602"/>
              <a:gd name="connsiteX1" fmla="*/ 6045701 w 6045701"/>
              <a:gd name="connsiteY1" fmla="*/ 0 h 2129602"/>
              <a:gd name="connsiteX2" fmla="*/ 6045701 w 6045701"/>
              <a:gd name="connsiteY2" fmla="*/ 2129602 h 2129602"/>
              <a:gd name="connsiteX3" fmla="*/ 0 w 6045701"/>
              <a:gd name="connsiteY3" fmla="*/ 2129602 h 2129602"/>
              <a:gd name="connsiteX4" fmla="*/ 0 w 6045701"/>
              <a:gd name="connsiteY4" fmla="*/ 0 h 212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129602">
                <a:moveTo>
                  <a:pt x="0" y="0"/>
                </a:moveTo>
                <a:lnTo>
                  <a:pt x="6045701" y="0"/>
                </a:lnTo>
                <a:lnTo>
                  <a:pt x="6045701" y="2129602"/>
                </a:lnTo>
                <a:lnTo>
                  <a:pt x="0" y="212960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1"/>
          <a:stretch>
            <a:fillRect/>
          </a:stretch>
        </p:blipFill>
        <p:spPr>
          <a:xfrm>
            <a:off x="6021474" y="1273999"/>
            <a:ext cx="6045701" cy="2205801"/>
          </a:xfrm>
          <a:custGeom>
            <a:avLst/>
            <a:gdLst>
              <a:gd name="connsiteX0" fmla="*/ 0 w 6045701"/>
              <a:gd name="connsiteY0" fmla="*/ 0 h 2205801"/>
              <a:gd name="connsiteX1" fmla="*/ 6045701 w 6045701"/>
              <a:gd name="connsiteY1" fmla="*/ 0 h 2205801"/>
              <a:gd name="connsiteX2" fmla="*/ 6045701 w 6045701"/>
              <a:gd name="connsiteY2" fmla="*/ 2205801 h 2205801"/>
              <a:gd name="connsiteX3" fmla="*/ 0 w 6045701"/>
              <a:gd name="connsiteY3" fmla="*/ 2205801 h 2205801"/>
              <a:gd name="connsiteX4" fmla="*/ 0 w 6045701"/>
              <a:gd name="connsiteY4" fmla="*/ 0 h 2205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701" h="2205801">
                <a:moveTo>
                  <a:pt x="0" y="0"/>
                </a:moveTo>
                <a:lnTo>
                  <a:pt x="6045701" y="0"/>
                </a:lnTo>
                <a:lnTo>
                  <a:pt x="6045701" y="2205801"/>
                </a:lnTo>
                <a:lnTo>
                  <a:pt x="0" y="2205801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11" name="直接连接符 10"/>
          <p:cNvCxnSpPr>
            <a:endCxn id="10" idx="2"/>
          </p:cNvCxnSpPr>
          <p:nvPr/>
        </p:nvCxnSpPr>
        <p:spPr>
          <a:xfrm>
            <a:off x="6097799" y="3467097"/>
            <a:ext cx="5969376" cy="12703"/>
          </a:xfrm>
          <a:prstGeom prst="line">
            <a:avLst/>
          </a:prstGeom>
          <a:ln w="1270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WPS 演示</Application>
  <PresentationFormat>宽屏</PresentationFormat>
  <Paragraphs>92</Paragraphs>
  <Slides>17</Slides>
  <Notes>3</Notes>
  <HiddenSlides>5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Times New Roman</vt:lpstr>
      <vt:lpstr>黑体</vt:lpstr>
      <vt:lpstr>Arial Unicode MS</vt:lpstr>
      <vt:lpstr>等线</vt:lpstr>
      <vt:lpstr>FZSSK--GBK1-0</vt:lpstr>
      <vt:lpstr>ksdb</vt:lpstr>
      <vt:lpstr>E-BZ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699</cp:revision>
  <dcterms:created xsi:type="dcterms:W3CDTF">2016-01-14T07:05:00Z</dcterms:created>
  <dcterms:modified xsi:type="dcterms:W3CDTF">2026-02-28T07:06:45Z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99B00965DBEF44D5AFB29482FDA6241D_12</vt:lpwstr>
  </property>
</Properties>
</file>