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37"/>
  </p:notesMasterIdLst>
  <p:handoutMasterIdLst>
    <p:handoutMasterId r:id="rId38"/>
  </p:handoutMasterIdLst>
  <p:sldIdLst>
    <p:sldId id="288" r:id="rId4"/>
    <p:sldId id="289" r:id="rId5"/>
    <p:sldId id="315" r:id="rId6"/>
    <p:sldId id="299" r:id="rId7"/>
    <p:sldId id="318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05" r:id="rId31"/>
    <p:sldId id="379" r:id="rId32"/>
    <p:sldId id="353" r:id="rId33"/>
    <p:sldId id="354" r:id="rId34"/>
    <p:sldId id="355" r:id="rId35"/>
    <p:sldId id="356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80"/>
        <p:guide pos="220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1573530"/>
            <a:ext cx="9144000" cy="32232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5" name="矩形 44"/>
          <p:cNvSpPr/>
          <p:nvPr userDrawn="1"/>
        </p:nvSpPr>
        <p:spPr>
          <a:xfrm>
            <a:off x="826766" y="1184558"/>
            <a:ext cx="7490469" cy="410788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54" name="矩形: 圆角 53"/>
          <p:cNvSpPr/>
          <p:nvPr userDrawn="1"/>
        </p:nvSpPr>
        <p:spPr>
          <a:xfrm>
            <a:off x="2231034" y="3885098"/>
            <a:ext cx="4623513" cy="29934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6" name="文本占位符 56"/>
          <p:cNvSpPr>
            <a:spLocks noGrp="1"/>
          </p:cNvSpPr>
          <p:nvPr>
            <p:ph type="body" sz="quarter" idx="11" hasCustomPrompt="1"/>
          </p:nvPr>
        </p:nvSpPr>
        <p:spPr>
          <a:xfrm>
            <a:off x="1510185" y="2238783"/>
            <a:ext cx="6140143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zh-CN" altLang="en-US" sz="7200" b="1" spc="600" dirty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《</a:t>
            </a:r>
            <a:r>
              <a:rPr lang="zh-CN" altLang="en-US" dirty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物理课件模板</a:t>
            </a:r>
            <a:r>
              <a:rPr lang="en-US" altLang="zh-CN" dirty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》</a:t>
            </a:r>
            <a:endParaRPr lang="zh-CN" altLang="en-US" dirty="0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 flipV="1">
            <a:off x="827877" y="5299745"/>
            <a:ext cx="3695225" cy="39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V="1">
            <a:off x="4503420" y="1089958"/>
            <a:ext cx="0" cy="18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/>
        </p:nvCxnSpPr>
        <p:spPr>
          <a:xfrm flipV="1">
            <a:off x="4555212" y="1128387"/>
            <a:ext cx="0" cy="1123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/>
        </p:nvCxnSpPr>
        <p:spPr>
          <a:xfrm>
            <a:off x="826766" y="1184558"/>
            <a:ext cx="228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826766" y="1184560"/>
            <a:ext cx="0" cy="41229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 userDrawn="1"/>
        </p:nvGrpSpPr>
        <p:grpSpPr>
          <a:xfrm>
            <a:off x="4460240" y="5195570"/>
            <a:ext cx="223520" cy="207010"/>
            <a:chOff x="5975351" y="5171794"/>
            <a:chExt cx="241298" cy="241298"/>
          </a:xfrm>
        </p:grpSpPr>
        <p:sp>
          <p:nvSpPr>
            <p:cNvPr id="14" name="椭圆 13"/>
            <p:cNvSpPr/>
            <p:nvPr userDrawn="1"/>
          </p:nvSpPr>
          <p:spPr>
            <a:xfrm>
              <a:off x="5975351" y="5171794"/>
              <a:ext cx="241298" cy="2412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cxnSp>
          <p:nvCxnSpPr>
            <p:cNvPr id="17" name="直接连接符 16"/>
            <p:cNvCxnSpPr/>
            <p:nvPr userDrawn="1"/>
          </p:nvCxnSpPr>
          <p:spPr>
            <a:xfrm>
              <a:off x="6002873" y="5207131"/>
              <a:ext cx="170624" cy="17062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 flipV="1">
              <a:off x="6002873" y="5207131"/>
              <a:ext cx="170624" cy="17062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直接连接符 57"/>
          <p:cNvCxnSpPr>
            <a:stCxn id="14" idx="6"/>
          </p:cNvCxnSpPr>
          <p:nvPr userDrawn="1"/>
        </p:nvCxnSpPr>
        <p:spPr>
          <a:xfrm>
            <a:off x="4683763" y="5299110"/>
            <a:ext cx="363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 userDrawn="1"/>
        </p:nvCxnSpPr>
        <p:spPr>
          <a:xfrm>
            <a:off x="3297555" y="1184558"/>
            <a:ext cx="1205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 userDrawn="1"/>
        </p:nvCxnSpPr>
        <p:spPr>
          <a:xfrm flipV="1">
            <a:off x="8317235" y="1184560"/>
            <a:ext cx="0" cy="412294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 userDrawn="1"/>
        </p:nvSpPr>
        <p:spPr>
          <a:xfrm>
            <a:off x="3095621" y="1154167"/>
            <a:ext cx="3429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6" name="直接连接符 65"/>
          <p:cNvCxnSpPr/>
          <p:nvPr userDrawn="1"/>
        </p:nvCxnSpPr>
        <p:spPr>
          <a:xfrm flipV="1">
            <a:off x="3110141" y="940594"/>
            <a:ext cx="122405" cy="2439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 userDrawn="1"/>
        </p:nvSpPr>
        <p:spPr>
          <a:xfrm>
            <a:off x="5829935" y="1064260"/>
            <a:ext cx="268605" cy="241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A</a:t>
            </a:r>
            <a:endParaRPr lang="en-US" altLang="zh-CN" sz="1050" b="1" dirty="0">
              <a:solidFill>
                <a:schemeClr val="tx1"/>
              </a:solidFill>
            </a:endParaRPr>
          </a:p>
        </p:txBody>
      </p:sp>
      <p:cxnSp>
        <p:nvCxnSpPr>
          <p:cNvPr id="69" name="直接连接符 68"/>
          <p:cNvCxnSpPr/>
          <p:nvPr userDrawn="1"/>
        </p:nvCxnSpPr>
        <p:spPr>
          <a:xfrm flipV="1">
            <a:off x="4566007" y="1185054"/>
            <a:ext cx="1260000" cy="1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/>
        </p:nvCxnSpPr>
        <p:spPr>
          <a:xfrm flipV="1">
            <a:off x="6090922" y="1176856"/>
            <a:ext cx="223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 userDrawn="1"/>
        </p:nvCxnSpPr>
        <p:spPr>
          <a:xfrm flipV="1">
            <a:off x="4172147" y="4991648"/>
            <a:ext cx="0" cy="3120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77" idx="2"/>
          </p:cNvCxnSpPr>
          <p:nvPr userDrawn="1"/>
        </p:nvCxnSpPr>
        <p:spPr>
          <a:xfrm flipH="1">
            <a:off x="4159447" y="5002459"/>
            <a:ext cx="287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 userDrawn="1"/>
        </p:nvSpPr>
        <p:spPr>
          <a:xfrm>
            <a:off x="4446905" y="4881880"/>
            <a:ext cx="242570" cy="2413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V</a:t>
            </a:r>
            <a:endParaRPr lang="zh-CN" altLang="en-US" sz="1050" dirty="0">
              <a:solidFill>
                <a:schemeClr val="tx1"/>
              </a:solidFill>
            </a:endParaRPr>
          </a:p>
        </p:txBody>
      </p:sp>
      <p:cxnSp>
        <p:nvCxnSpPr>
          <p:cNvPr id="78" name="直接连接符 77"/>
          <p:cNvCxnSpPr/>
          <p:nvPr userDrawn="1"/>
        </p:nvCxnSpPr>
        <p:spPr>
          <a:xfrm flipV="1">
            <a:off x="4968293" y="4995458"/>
            <a:ext cx="0" cy="31204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>
            <a:endCxn id="77" idx="6"/>
          </p:cNvCxnSpPr>
          <p:nvPr userDrawn="1"/>
        </p:nvCxnSpPr>
        <p:spPr>
          <a:xfrm flipH="1">
            <a:off x="4689541" y="5002459"/>
            <a:ext cx="287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椭圆 79"/>
          <p:cNvSpPr/>
          <p:nvPr userDrawn="1"/>
        </p:nvSpPr>
        <p:spPr>
          <a:xfrm>
            <a:off x="4159488" y="5276478"/>
            <a:ext cx="3429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1" name="椭圆 80"/>
          <p:cNvSpPr/>
          <p:nvPr userDrawn="1"/>
        </p:nvSpPr>
        <p:spPr>
          <a:xfrm>
            <a:off x="4944163" y="5277113"/>
            <a:ext cx="34290" cy="457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35" name="049a66a6-332e-473c-bcbd-83e71276bf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3"/>
            </p:custDataLst>
          </p:nvPr>
        </p:nvGrpSpPr>
        <p:grpSpPr>
          <a:xfrm>
            <a:off x="6526530" y="4109720"/>
            <a:ext cx="1774825" cy="1183640"/>
            <a:chOff x="2583543" y="1053596"/>
            <a:chExt cx="7024914" cy="4750809"/>
          </a:xfrm>
        </p:grpSpPr>
        <p:sp>
          <p:nvSpPr>
            <p:cNvPr id="36" name="işḻîḓê"/>
            <p:cNvSpPr/>
            <p:nvPr userDrawn="1"/>
          </p:nvSpPr>
          <p:spPr bwMode="auto">
            <a:xfrm>
              <a:off x="7749666" y="2831350"/>
              <a:ext cx="1848662" cy="1468800"/>
            </a:xfrm>
            <a:custGeom>
              <a:avLst/>
              <a:gdLst>
                <a:gd name="T0" fmla="*/ 347 w 351"/>
                <a:gd name="T1" fmla="*/ 279 h 279"/>
                <a:gd name="T2" fmla="*/ 4 w 351"/>
                <a:gd name="T3" fmla="*/ 279 h 279"/>
                <a:gd name="T4" fmla="*/ 0 w 351"/>
                <a:gd name="T5" fmla="*/ 275 h 279"/>
                <a:gd name="T6" fmla="*/ 0 w 351"/>
                <a:gd name="T7" fmla="*/ 12 h 279"/>
                <a:gd name="T8" fmla="*/ 12 w 351"/>
                <a:gd name="T9" fmla="*/ 0 h 279"/>
                <a:gd name="T10" fmla="*/ 334 w 351"/>
                <a:gd name="T11" fmla="*/ 0 h 279"/>
                <a:gd name="T12" fmla="*/ 351 w 351"/>
                <a:gd name="T13" fmla="*/ 18 h 279"/>
                <a:gd name="T14" fmla="*/ 351 w 351"/>
                <a:gd name="T15" fmla="*/ 275 h 279"/>
                <a:gd name="T16" fmla="*/ 347 w 351"/>
                <a:gd name="T17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1" h="279">
                  <a:moveTo>
                    <a:pt x="347" y="279"/>
                  </a:moveTo>
                  <a:cubicBezTo>
                    <a:pt x="4" y="279"/>
                    <a:pt x="4" y="279"/>
                    <a:pt x="4" y="279"/>
                  </a:cubicBezTo>
                  <a:cubicBezTo>
                    <a:pt x="2" y="279"/>
                    <a:pt x="0" y="277"/>
                    <a:pt x="0" y="27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343" y="0"/>
                    <a:pt x="351" y="8"/>
                    <a:pt x="351" y="18"/>
                  </a:cubicBezTo>
                  <a:cubicBezTo>
                    <a:pt x="351" y="275"/>
                    <a:pt x="351" y="275"/>
                    <a:pt x="351" y="275"/>
                  </a:cubicBezTo>
                  <a:cubicBezTo>
                    <a:pt x="351" y="277"/>
                    <a:pt x="349" y="279"/>
                    <a:pt x="347" y="27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7" name="iŝ1íďè"/>
            <p:cNvSpPr/>
            <p:nvPr userDrawn="1"/>
          </p:nvSpPr>
          <p:spPr bwMode="auto">
            <a:xfrm>
              <a:off x="8228293" y="3879769"/>
              <a:ext cx="273501" cy="303890"/>
            </a:xfrm>
            <a:custGeom>
              <a:avLst/>
              <a:gdLst>
                <a:gd name="T0" fmla="*/ 43 w 52"/>
                <a:gd name="T1" fmla="*/ 0 h 58"/>
                <a:gd name="T2" fmla="*/ 3 w 52"/>
                <a:gd name="T3" fmla="*/ 0 h 58"/>
                <a:gd name="T4" fmla="*/ 0 w 52"/>
                <a:gd name="T5" fmla="*/ 58 h 58"/>
                <a:gd name="T6" fmla="*/ 43 w 52"/>
                <a:gd name="T7" fmla="*/ 58 h 58"/>
                <a:gd name="T8" fmla="*/ 52 w 52"/>
                <a:gd name="T9" fmla="*/ 50 h 58"/>
                <a:gd name="T10" fmla="*/ 52 w 52"/>
                <a:gd name="T11" fmla="*/ 8 h 58"/>
                <a:gd name="T12" fmla="*/ 43 w 52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8">
                  <a:moveTo>
                    <a:pt x="4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8"/>
                    <a:pt x="1" y="38"/>
                    <a:pt x="0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8" y="58"/>
                    <a:pt x="52" y="54"/>
                    <a:pt x="52" y="5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4"/>
                    <a:pt x="48" y="0"/>
                    <a:pt x="43" y="0"/>
                  </a:cubicBezTo>
                </a:path>
              </a:pathLst>
            </a:custGeom>
            <a:solidFill>
              <a:srgbClr val="D6D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8" name="ïśḷîdé"/>
            <p:cNvSpPr/>
            <p:nvPr userDrawn="1"/>
          </p:nvSpPr>
          <p:spPr bwMode="auto">
            <a:xfrm>
              <a:off x="7886416" y="3016217"/>
              <a:ext cx="931928" cy="58246"/>
            </a:xfrm>
            <a:custGeom>
              <a:avLst/>
              <a:gdLst>
                <a:gd name="T0" fmla="*/ 172 w 177"/>
                <a:gd name="T1" fmla="*/ 0 h 11"/>
                <a:gd name="T2" fmla="*/ 5 w 177"/>
                <a:gd name="T3" fmla="*/ 0 h 11"/>
                <a:gd name="T4" fmla="*/ 0 w 177"/>
                <a:gd name="T5" fmla="*/ 6 h 11"/>
                <a:gd name="T6" fmla="*/ 0 w 177"/>
                <a:gd name="T7" fmla="*/ 6 h 11"/>
                <a:gd name="T8" fmla="*/ 5 w 177"/>
                <a:gd name="T9" fmla="*/ 11 h 11"/>
                <a:gd name="T10" fmla="*/ 172 w 177"/>
                <a:gd name="T11" fmla="*/ 11 h 11"/>
                <a:gd name="T12" fmla="*/ 177 w 177"/>
                <a:gd name="T13" fmla="*/ 6 h 11"/>
                <a:gd name="T14" fmla="*/ 172 w 17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1">
                  <a:moveTo>
                    <a:pt x="17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5" y="11"/>
                    <a:pt x="177" y="8"/>
                    <a:pt x="177" y="6"/>
                  </a:cubicBezTo>
                  <a:cubicBezTo>
                    <a:pt x="177" y="3"/>
                    <a:pt x="175" y="0"/>
                    <a:pt x="172" y="0"/>
                  </a:cubicBezTo>
                </a:path>
              </a:pathLst>
            </a:custGeom>
            <a:solidFill>
              <a:srgbClr val="E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39" name="išļïḋê"/>
            <p:cNvSpPr/>
            <p:nvPr userDrawn="1"/>
          </p:nvSpPr>
          <p:spPr bwMode="auto">
            <a:xfrm>
              <a:off x="7886416" y="3132708"/>
              <a:ext cx="931928" cy="50648"/>
            </a:xfrm>
            <a:custGeom>
              <a:avLst/>
              <a:gdLst>
                <a:gd name="T0" fmla="*/ 172 w 177"/>
                <a:gd name="T1" fmla="*/ 0 h 10"/>
                <a:gd name="T2" fmla="*/ 5 w 177"/>
                <a:gd name="T3" fmla="*/ 0 h 10"/>
                <a:gd name="T4" fmla="*/ 0 w 177"/>
                <a:gd name="T5" fmla="*/ 5 h 10"/>
                <a:gd name="T6" fmla="*/ 5 w 177"/>
                <a:gd name="T7" fmla="*/ 10 h 10"/>
                <a:gd name="T8" fmla="*/ 172 w 177"/>
                <a:gd name="T9" fmla="*/ 10 h 10"/>
                <a:gd name="T10" fmla="*/ 177 w 177"/>
                <a:gd name="T11" fmla="*/ 5 h 10"/>
                <a:gd name="T12" fmla="*/ 172 w 17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">
                  <a:moveTo>
                    <a:pt x="17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5" y="10"/>
                    <a:pt x="177" y="8"/>
                    <a:pt x="177" y="5"/>
                  </a:cubicBezTo>
                  <a:cubicBezTo>
                    <a:pt x="177" y="2"/>
                    <a:pt x="175" y="0"/>
                    <a:pt x="172" y="0"/>
                  </a:cubicBezTo>
                </a:path>
              </a:pathLst>
            </a:custGeom>
            <a:solidFill>
              <a:srgbClr val="E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0" name="ïṡ1ïďê"/>
            <p:cNvSpPr/>
            <p:nvPr userDrawn="1"/>
          </p:nvSpPr>
          <p:spPr bwMode="auto">
            <a:xfrm>
              <a:off x="7886416" y="3241601"/>
              <a:ext cx="931928" cy="58246"/>
            </a:xfrm>
            <a:custGeom>
              <a:avLst/>
              <a:gdLst>
                <a:gd name="T0" fmla="*/ 172 w 177"/>
                <a:gd name="T1" fmla="*/ 0 h 11"/>
                <a:gd name="T2" fmla="*/ 5 w 177"/>
                <a:gd name="T3" fmla="*/ 0 h 11"/>
                <a:gd name="T4" fmla="*/ 0 w 177"/>
                <a:gd name="T5" fmla="*/ 6 h 11"/>
                <a:gd name="T6" fmla="*/ 0 w 177"/>
                <a:gd name="T7" fmla="*/ 7 h 11"/>
                <a:gd name="T8" fmla="*/ 11 w 177"/>
                <a:gd name="T9" fmla="*/ 11 h 11"/>
                <a:gd name="T10" fmla="*/ 172 w 177"/>
                <a:gd name="T11" fmla="*/ 11 h 11"/>
                <a:gd name="T12" fmla="*/ 177 w 177"/>
                <a:gd name="T13" fmla="*/ 6 h 11"/>
                <a:gd name="T14" fmla="*/ 172 w 177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1">
                  <a:moveTo>
                    <a:pt x="17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3" y="8"/>
                    <a:pt x="7" y="9"/>
                    <a:pt x="11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5" y="11"/>
                    <a:pt x="177" y="8"/>
                    <a:pt x="177" y="6"/>
                  </a:cubicBezTo>
                  <a:cubicBezTo>
                    <a:pt x="177" y="3"/>
                    <a:pt x="175" y="0"/>
                    <a:pt x="172" y="0"/>
                  </a:cubicBezTo>
                </a:path>
              </a:pathLst>
            </a:custGeom>
            <a:solidFill>
              <a:srgbClr val="E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1" name="îş1iḑè"/>
            <p:cNvSpPr/>
            <p:nvPr userDrawn="1"/>
          </p:nvSpPr>
          <p:spPr bwMode="auto">
            <a:xfrm>
              <a:off x="8076348" y="3358092"/>
              <a:ext cx="741998" cy="53181"/>
            </a:xfrm>
            <a:custGeom>
              <a:avLst/>
              <a:gdLst>
                <a:gd name="T0" fmla="*/ 136 w 141"/>
                <a:gd name="T1" fmla="*/ 0 h 10"/>
                <a:gd name="T2" fmla="*/ 0 w 141"/>
                <a:gd name="T3" fmla="*/ 0 h 10"/>
                <a:gd name="T4" fmla="*/ 3 w 141"/>
                <a:gd name="T5" fmla="*/ 2 h 10"/>
                <a:gd name="T6" fmla="*/ 17 w 141"/>
                <a:gd name="T7" fmla="*/ 10 h 10"/>
                <a:gd name="T8" fmla="*/ 136 w 141"/>
                <a:gd name="T9" fmla="*/ 10 h 10"/>
                <a:gd name="T10" fmla="*/ 141 w 141"/>
                <a:gd name="T11" fmla="*/ 5 h 10"/>
                <a:gd name="T12" fmla="*/ 136 w 14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">
                  <a:moveTo>
                    <a:pt x="1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8" y="4"/>
                    <a:pt x="13" y="7"/>
                    <a:pt x="17" y="10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9" y="10"/>
                    <a:pt x="141" y="8"/>
                    <a:pt x="141" y="5"/>
                  </a:cubicBezTo>
                  <a:cubicBezTo>
                    <a:pt x="141" y="2"/>
                    <a:pt x="139" y="0"/>
                    <a:pt x="136" y="0"/>
                  </a:cubicBezTo>
                </a:path>
              </a:pathLst>
            </a:custGeom>
            <a:solidFill>
              <a:srgbClr val="E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2" name="iṡḷiďe"/>
            <p:cNvSpPr/>
            <p:nvPr userDrawn="1"/>
          </p:nvSpPr>
          <p:spPr bwMode="auto">
            <a:xfrm>
              <a:off x="8213098" y="3469518"/>
              <a:ext cx="605248" cy="55713"/>
            </a:xfrm>
            <a:custGeom>
              <a:avLst/>
              <a:gdLst>
                <a:gd name="T0" fmla="*/ 110 w 115"/>
                <a:gd name="T1" fmla="*/ 0 h 11"/>
                <a:gd name="T2" fmla="*/ 0 w 115"/>
                <a:gd name="T3" fmla="*/ 0 h 11"/>
                <a:gd name="T4" fmla="*/ 5 w 115"/>
                <a:gd name="T5" fmla="*/ 11 h 11"/>
                <a:gd name="T6" fmla="*/ 110 w 115"/>
                <a:gd name="T7" fmla="*/ 11 h 11"/>
                <a:gd name="T8" fmla="*/ 115 w 115"/>
                <a:gd name="T9" fmla="*/ 6 h 11"/>
                <a:gd name="T10" fmla="*/ 110 w 1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11">
                  <a:moveTo>
                    <a:pt x="1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5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3" y="11"/>
                    <a:pt x="115" y="8"/>
                    <a:pt x="115" y="6"/>
                  </a:cubicBezTo>
                  <a:cubicBezTo>
                    <a:pt x="115" y="3"/>
                    <a:pt x="113" y="0"/>
                    <a:pt x="110" y="0"/>
                  </a:cubicBezTo>
                </a:path>
              </a:pathLst>
            </a:custGeom>
            <a:solidFill>
              <a:srgbClr val="E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3" name="îŝḷiďe"/>
            <p:cNvSpPr/>
            <p:nvPr userDrawn="1"/>
          </p:nvSpPr>
          <p:spPr bwMode="auto">
            <a:xfrm>
              <a:off x="8243487" y="3568283"/>
              <a:ext cx="438108" cy="53181"/>
            </a:xfrm>
            <a:custGeom>
              <a:avLst/>
              <a:gdLst>
                <a:gd name="T0" fmla="*/ 78 w 83"/>
                <a:gd name="T1" fmla="*/ 0 h 10"/>
                <a:gd name="T2" fmla="*/ 0 w 83"/>
                <a:gd name="T3" fmla="*/ 0 h 10"/>
                <a:gd name="T4" fmla="*/ 1 w 83"/>
                <a:gd name="T5" fmla="*/ 10 h 10"/>
                <a:gd name="T6" fmla="*/ 78 w 83"/>
                <a:gd name="T7" fmla="*/ 10 h 10"/>
                <a:gd name="T8" fmla="*/ 83 w 83"/>
                <a:gd name="T9" fmla="*/ 5 h 10"/>
                <a:gd name="T10" fmla="*/ 78 w 8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0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6"/>
                    <a:pt x="1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81" y="10"/>
                    <a:pt x="83" y="8"/>
                    <a:pt x="83" y="5"/>
                  </a:cubicBezTo>
                  <a:cubicBezTo>
                    <a:pt x="83" y="2"/>
                    <a:pt x="81" y="0"/>
                    <a:pt x="78" y="0"/>
                  </a:cubicBezTo>
                </a:path>
              </a:pathLst>
            </a:custGeom>
            <a:solidFill>
              <a:srgbClr val="E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6" name="îsḷíḋè"/>
            <p:cNvSpPr/>
            <p:nvPr userDrawn="1"/>
          </p:nvSpPr>
          <p:spPr bwMode="auto">
            <a:xfrm>
              <a:off x="8955094" y="4115285"/>
              <a:ext cx="73441" cy="68376"/>
            </a:xfrm>
            <a:custGeom>
              <a:avLst/>
              <a:gdLst>
                <a:gd name="T0" fmla="*/ 15 w 29"/>
                <a:gd name="T1" fmla="*/ 0 h 27"/>
                <a:gd name="T2" fmla="*/ 19 w 29"/>
                <a:gd name="T3" fmla="*/ 10 h 27"/>
                <a:gd name="T4" fmla="*/ 29 w 29"/>
                <a:gd name="T5" fmla="*/ 10 h 27"/>
                <a:gd name="T6" fmla="*/ 21 w 29"/>
                <a:gd name="T7" fmla="*/ 17 h 27"/>
                <a:gd name="T8" fmla="*/ 23 w 29"/>
                <a:gd name="T9" fmla="*/ 27 h 27"/>
                <a:gd name="T10" fmla="*/ 15 w 29"/>
                <a:gd name="T11" fmla="*/ 23 h 27"/>
                <a:gd name="T12" fmla="*/ 6 w 29"/>
                <a:gd name="T13" fmla="*/ 27 h 27"/>
                <a:gd name="T14" fmla="*/ 8 w 29"/>
                <a:gd name="T15" fmla="*/ 17 h 27"/>
                <a:gd name="T16" fmla="*/ 0 w 29"/>
                <a:gd name="T17" fmla="*/ 10 h 27"/>
                <a:gd name="T18" fmla="*/ 11 w 29"/>
                <a:gd name="T19" fmla="*/ 10 h 27"/>
                <a:gd name="T20" fmla="*/ 15 w 29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lnTo>
                    <a:pt x="19" y="10"/>
                  </a:lnTo>
                  <a:lnTo>
                    <a:pt x="29" y="10"/>
                  </a:lnTo>
                  <a:lnTo>
                    <a:pt x="21" y="17"/>
                  </a:lnTo>
                  <a:lnTo>
                    <a:pt x="23" y="27"/>
                  </a:lnTo>
                  <a:lnTo>
                    <a:pt x="15" y="23"/>
                  </a:lnTo>
                  <a:lnTo>
                    <a:pt x="6" y="27"/>
                  </a:lnTo>
                  <a:lnTo>
                    <a:pt x="8" y="17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4A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7" name="iśḷiḓè"/>
            <p:cNvSpPr/>
            <p:nvPr userDrawn="1"/>
          </p:nvSpPr>
          <p:spPr bwMode="auto">
            <a:xfrm>
              <a:off x="9066521" y="4115285"/>
              <a:ext cx="73441" cy="68376"/>
            </a:xfrm>
            <a:custGeom>
              <a:avLst/>
              <a:gdLst>
                <a:gd name="T0" fmla="*/ 14 w 29"/>
                <a:gd name="T1" fmla="*/ 0 h 27"/>
                <a:gd name="T2" fmla="*/ 19 w 29"/>
                <a:gd name="T3" fmla="*/ 10 h 27"/>
                <a:gd name="T4" fmla="*/ 29 w 29"/>
                <a:gd name="T5" fmla="*/ 10 h 27"/>
                <a:gd name="T6" fmla="*/ 21 w 29"/>
                <a:gd name="T7" fmla="*/ 17 h 27"/>
                <a:gd name="T8" fmla="*/ 23 w 29"/>
                <a:gd name="T9" fmla="*/ 27 h 27"/>
                <a:gd name="T10" fmla="*/ 14 w 29"/>
                <a:gd name="T11" fmla="*/ 23 h 27"/>
                <a:gd name="T12" fmla="*/ 6 w 29"/>
                <a:gd name="T13" fmla="*/ 27 h 27"/>
                <a:gd name="T14" fmla="*/ 6 w 29"/>
                <a:gd name="T15" fmla="*/ 17 h 27"/>
                <a:gd name="T16" fmla="*/ 0 w 29"/>
                <a:gd name="T17" fmla="*/ 10 h 27"/>
                <a:gd name="T18" fmla="*/ 10 w 29"/>
                <a:gd name="T19" fmla="*/ 10 h 27"/>
                <a:gd name="T20" fmla="*/ 14 w 29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lnTo>
                    <a:pt x="19" y="10"/>
                  </a:lnTo>
                  <a:lnTo>
                    <a:pt x="29" y="10"/>
                  </a:lnTo>
                  <a:lnTo>
                    <a:pt x="21" y="17"/>
                  </a:lnTo>
                  <a:lnTo>
                    <a:pt x="23" y="27"/>
                  </a:lnTo>
                  <a:lnTo>
                    <a:pt x="14" y="23"/>
                  </a:lnTo>
                  <a:lnTo>
                    <a:pt x="6" y="27"/>
                  </a:lnTo>
                  <a:lnTo>
                    <a:pt x="6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4A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8" name="ïṩḻiḑe"/>
            <p:cNvSpPr/>
            <p:nvPr userDrawn="1"/>
          </p:nvSpPr>
          <p:spPr bwMode="auto">
            <a:xfrm>
              <a:off x="9175415" y="4115285"/>
              <a:ext cx="68376" cy="68376"/>
            </a:xfrm>
            <a:custGeom>
              <a:avLst/>
              <a:gdLst>
                <a:gd name="T0" fmla="*/ 13 w 27"/>
                <a:gd name="T1" fmla="*/ 0 h 27"/>
                <a:gd name="T2" fmla="*/ 19 w 27"/>
                <a:gd name="T3" fmla="*/ 10 h 27"/>
                <a:gd name="T4" fmla="*/ 27 w 27"/>
                <a:gd name="T5" fmla="*/ 10 h 27"/>
                <a:gd name="T6" fmla="*/ 21 w 27"/>
                <a:gd name="T7" fmla="*/ 17 h 27"/>
                <a:gd name="T8" fmla="*/ 23 w 27"/>
                <a:gd name="T9" fmla="*/ 27 h 27"/>
                <a:gd name="T10" fmla="*/ 13 w 27"/>
                <a:gd name="T11" fmla="*/ 23 h 27"/>
                <a:gd name="T12" fmla="*/ 5 w 27"/>
                <a:gd name="T13" fmla="*/ 27 h 27"/>
                <a:gd name="T14" fmla="*/ 7 w 27"/>
                <a:gd name="T15" fmla="*/ 17 h 27"/>
                <a:gd name="T16" fmla="*/ 0 w 27"/>
                <a:gd name="T17" fmla="*/ 10 h 27"/>
                <a:gd name="T18" fmla="*/ 9 w 27"/>
                <a:gd name="T19" fmla="*/ 10 h 27"/>
                <a:gd name="T20" fmla="*/ 13 w 27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13" y="0"/>
                  </a:moveTo>
                  <a:lnTo>
                    <a:pt x="19" y="10"/>
                  </a:lnTo>
                  <a:lnTo>
                    <a:pt x="27" y="10"/>
                  </a:lnTo>
                  <a:lnTo>
                    <a:pt x="21" y="17"/>
                  </a:lnTo>
                  <a:lnTo>
                    <a:pt x="23" y="27"/>
                  </a:lnTo>
                  <a:lnTo>
                    <a:pt x="13" y="23"/>
                  </a:lnTo>
                  <a:lnTo>
                    <a:pt x="5" y="27"/>
                  </a:lnTo>
                  <a:lnTo>
                    <a:pt x="7" y="17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4A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49" name="iŝḷíḓé"/>
            <p:cNvSpPr/>
            <p:nvPr userDrawn="1"/>
          </p:nvSpPr>
          <p:spPr bwMode="auto">
            <a:xfrm>
              <a:off x="9281777" y="4115285"/>
              <a:ext cx="73441" cy="68376"/>
            </a:xfrm>
            <a:custGeom>
              <a:avLst/>
              <a:gdLst>
                <a:gd name="T0" fmla="*/ 15 w 29"/>
                <a:gd name="T1" fmla="*/ 0 h 27"/>
                <a:gd name="T2" fmla="*/ 19 w 29"/>
                <a:gd name="T3" fmla="*/ 10 h 27"/>
                <a:gd name="T4" fmla="*/ 29 w 29"/>
                <a:gd name="T5" fmla="*/ 10 h 27"/>
                <a:gd name="T6" fmla="*/ 23 w 29"/>
                <a:gd name="T7" fmla="*/ 17 h 27"/>
                <a:gd name="T8" fmla="*/ 23 w 29"/>
                <a:gd name="T9" fmla="*/ 27 h 27"/>
                <a:gd name="T10" fmla="*/ 15 w 29"/>
                <a:gd name="T11" fmla="*/ 23 h 27"/>
                <a:gd name="T12" fmla="*/ 6 w 29"/>
                <a:gd name="T13" fmla="*/ 27 h 27"/>
                <a:gd name="T14" fmla="*/ 8 w 29"/>
                <a:gd name="T15" fmla="*/ 17 h 27"/>
                <a:gd name="T16" fmla="*/ 0 w 29"/>
                <a:gd name="T17" fmla="*/ 10 h 27"/>
                <a:gd name="T18" fmla="*/ 10 w 29"/>
                <a:gd name="T19" fmla="*/ 10 h 27"/>
                <a:gd name="T20" fmla="*/ 15 w 29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7">
                  <a:moveTo>
                    <a:pt x="15" y="0"/>
                  </a:moveTo>
                  <a:lnTo>
                    <a:pt x="19" y="10"/>
                  </a:lnTo>
                  <a:lnTo>
                    <a:pt x="29" y="10"/>
                  </a:lnTo>
                  <a:lnTo>
                    <a:pt x="23" y="17"/>
                  </a:lnTo>
                  <a:lnTo>
                    <a:pt x="23" y="27"/>
                  </a:lnTo>
                  <a:lnTo>
                    <a:pt x="15" y="23"/>
                  </a:lnTo>
                  <a:lnTo>
                    <a:pt x="6" y="27"/>
                  </a:lnTo>
                  <a:lnTo>
                    <a:pt x="8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4A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0" name="ïşḻîḋé"/>
            <p:cNvSpPr/>
            <p:nvPr userDrawn="1"/>
          </p:nvSpPr>
          <p:spPr bwMode="auto">
            <a:xfrm>
              <a:off x="9393203" y="4115285"/>
              <a:ext cx="73441" cy="68376"/>
            </a:xfrm>
            <a:custGeom>
              <a:avLst/>
              <a:gdLst>
                <a:gd name="T0" fmla="*/ 14 w 29"/>
                <a:gd name="T1" fmla="*/ 0 h 27"/>
                <a:gd name="T2" fmla="*/ 18 w 29"/>
                <a:gd name="T3" fmla="*/ 10 h 27"/>
                <a:gd name="T4" fmla="*/ 29 w 29"/>
                <a:gd name="T5" fmla="*/ 10 h 27"/>
                <a:gd name="T6" fmla="*/ 21 w 29"/>
                <a:gd name="T7" fmla="*/ 17 h 27"/>
                <a:gd name="T8" fmla="*/ 23 w 29"/>
                <a:gd name="T9" fmla="*/ 27 h 27"/>
                <a:gd name="T10" fmla="*/ 14 w 29"/>
                <a:gd name="T11" fmla="*/ 23 h 27"/>
                <a:gd name="T12" fmla="*/ 6 w 29"/>
                <a:gd name="T13" fmla="*/ 27 h 27"/>
                <a:gd name="T14" fmla="*/ 6 w 29"/>
                <a:gd name="T15" fmla="*/ 17 h 27"/>
                <a:gd name="T16" fmla="*/ 0 w 29"/>
                <a:gd name="T17" fmla="*/ 10 h 27"/>
                <a:gd name="T18" fmla="*/ 10 w 29"/>
                <a:gd name="T19" fmla="*/ 10 h 27"/>
                <a:gd name="T20" fmla="*/ 14 w 29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7">
                  <a:moveTo>
                    <a:pt x="14" y="0"/>
                  </a:moveTo>
                  <a:lnTo>
                    <a:pt x="18" y="10"/>
                  </a:lnTo>
                  <a:lnTo>
                    <a:pt x="29" y="10"/>
                  </a:lnTo>
                  <a:lnTo>
                    <a:pt x="21" y="17"/>
                  </a:lnTo>
                  <a:lnTo>
                    <a:pt x="23" y="27"/>
                  </a:lnTo>
                  <a:lnTo>
                    <a:pt x="14" y="23"/>
                  </a:lnTo>
                  <a:lnTo>
                    <a:pt x="6" y="27"/>
                  </a:lnTo>
                  <a:lnTo>
                    <a:pt x="6" y="17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4A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1" name="iṧļïdé"/>
            <p:cNvSpPr/>
            <p:nvPr userDrawn="1"/>
          </p:nvSpPr>
          <p:spPr bwMode="auto">
            <a:xfrm>
              <a:off x="7749666" y="2783235"/>
              <a:ext cx="1848662" cy="159543"/>
            </a:xfrm>
            <a:custGeom>
              <a:avLst/>
              <a:gdLst>
                <a:gd name="T0" fmla="*/ 331 w 351"/>
                <a:gd name="T1" fmla="*/ 0 h 30"/>
                <a:gd name="T2" fmla="*/ 20 w 351"/>
                <a:gd name="T3" fmla="*/ 0 h 30"/>
                <a:gd name="T4" fmla="*/ 0 w 351"/>
                <a:gd name="T5" fmla="*/ 21 h 30"/>
                <a:gd name="T6" fmla="*/ 0 w 351"/>
                <a:gd name="T7" fmla="*/ 30 h 30"/>
                <a:gd name="T8" fmla="*/ 351 w 351"/>
                <a:gd name="T9" fmla="*/ 30 h 30"/>
                <a:gd name="T10" fmla="*/ 351 w 351"/>
                <a:gd name="T11" fmla="*/ 21 h 30"/>
                <a:gd name="T12" fmla="*/ 331 w 35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1" h="30">
                  <a:moveTo>
                    <a:pt x="3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51" y="30"/>
                    <a:pt x="351" y="30"/>
                    <a:pt x="351" y="30"/>
                  </a:cubicBezTo>
                  <a:cubicBezTo>
                    <a:pt x="351" y="21"/>
                    <a:pt x="351" y="21"/>
                    <a:pt x="351" y="21"/>
                  </a:cubicBezTo>
                  <a:cubicBezTo>
                    <a:pt x="351" y="9"/>
                    <a:pt x="342" y="0"/>
                    <a:pt x="331" y="0"/>
                  </a:cubicBezTo>
                  <a:close/>
                </a:path>
              </a:pathLst>
            </a:custGeom>
            <a:solidFill>
              <a:srgbClr val="124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2" name="í$ḷïde"/>
            <p:cNvSpPr/>
            <p:nvPr userDrawn="1"/>
          </p:nvSpPr>
          <p:spPr bwMode="auto">
            <a:xfrm>
              <a:off x="9291906" y="2846545"/>
              <a:ext cx="32922" cy="329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3" name="ïşļíḋè"/>
            <p:cNvSpPr/>
            <p:nvPr userDrawn="1"/>
          </p:nvSpPr>
          <p:spPr bwMode="auto">
            <a:xfrm>
              <a:off x="9375475" y="2846545"/>
              <a:ext cx="32922" cy="329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5" name="iṡ1îďe"/>
            <p:cNvSpPr/>
            <p:nvPr userDrawn="1"/>
          </p:nvSpPr>
          <p:spPr bwMode="auto">
            <a:xfrm>
              <a:off x="9461577" y="2846545"/>
              <a:ext cx="30389" cy="3292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57" name="íśľïḑè"/>
            <p:cNvSpPr/>
            <p:nvPr userDrawn="1"/>
          </p:nvSpPr>
          <p:spPr bwMode="auto">
            <a:xfrm>
              <a:off x="8912044" y="3016217"/>
              <a:ext cx="617909" cy="620442"/>
            </a:xfrm>
            <a:custGeom>
              <a:avLst/>
              <a:gdLst>
                <a:gd name="T0" fmla="*/ 113 w 117"/>
                <a:gd name="T1" fmla="*/ 0 h 118"/>
                <a:gd name="T2" fmla="*/ 3 w 117"/>
                <a:gd name="T3" fmla="*/ 0 h 118"/>
                <a:gd name="T4" fmla="*/ 0 w 117"/>
                <a:gd name="T5" fmla="*/ 4 h 118"/>
                <a:gd name="T6" fmla="*/ 0 w 117"/>
                <a:gd name="T7" fmla="*/ 115 h 118"/>
                <a:gd name="T8" fmla="*/ 3 w 117"/>
                <a:gd name="T9" fmla="*/ 118 h 118"/>
                <a:gd name="T10" fmla="*/ 113 w 117"/>
                <a:gd name="T11" fmla="*/ 118 h 118"/>
                <a:gd name="T12" fmla="*/ 117 w 117"/>
                <a:gd name="T13" fmla="*/ 115 h 118"/>
                <a:gd name="T14" fmla="*/ 117 w 117"/>
                <a:gd name="T15" fmla="*/ 4 h 118"/>
                <a:gd name="T16" fmla="*/ 113 w 117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18">
                  <a:moveTo>
                    <a:pt x="11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1" y="118"/>
                    <a:pt x="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5" y="118"/>
                    <a:pt x="117" y="117"/>
                    <a:pt x="117" y="11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</a:path>
              </a:pathLst>
            </a:custGeom>
            <a:solidFill>
              <a:srgbClr val="D6D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1" name="íṥ1iďê"/>
            <p:cNvSpPr/>
            <p:nvPr userDrawn="1"/>
          </p:nvSpPr>
          <p:spPr bwMode="auto">
            <a:xfrm>
              <a:off x="8998146" y="3109916"/>
              <a:ext cx="430510" cy="433043"/>
            </a:xfrm>
            <a:custGeom>
              <a:avLst/>
              <a:gdLst>
                <a:gd name="T0" fmla="*/ 41 w 82"/>
                <a:gd name="T1" fmla="*/ 82 h 82"/>
                <a:gd name="T2" fmla="*/ 0 w 82"/>
                <a:gd name="T3" fmla="*/ 41 h 82"/>
                <a:gd name="T4" fmla="*/ 41 w 82"/>
                <a:gd name="T5" fmla="*/ 0 h 82"/>
                <a:gd name="T6" fmla="*/ 82 w 82"/>
                <a:gd name="T7" fmla="*/ 41 h 82"/>
                <a:gd name="T8" fmla="*/ 41 w 82"/>
                <a:gd name="T9" fmla="*/ 82 h 82"/>
                <a:gd name="T10" fmla="*/ 41 w 82"/>
                <a:gd name="T11" fmla="*/ 5 h 82"/>
                <a:gd name="T12" fmla="*/ 4 w 82"/>
                <a:gd name="T13" fmla="*/ 41 h 82"/>
                <a:gd name="T14" fmla="*/ 41 w 82"/>
                <a:gd name="T15" fmla="*/ 78 h 82"/>
                <a:gd name="T16" fmla="*/ 78 w 82"/>
                <a:gd name="T17" fmla="*/ 41 h 82"/>
                <a:gd name="T18" fmla="*/ 41 w 82"/>
                <a:gd name="T1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82"/>
                  </a:moveTo>
                  <a:cubicBezTo>
                    <a:pt x="18" y="82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63" y="82"/>
                    <a:pt x="41" y="82"/>
                  </a:cubicBezTo>
                  <a:close/>
                  <a:moveTo>
                    <a:pt x="41" y="5"/>
                  </a:moveTo>
                  <a:cubicBezTo>
                    <a:pt x="21" y="5"/>
                    <a:pt x="4" y="21"/>
                    <a:pt x="4" y="41"/>
                  </a:cubicBezTo>
                  <a:cubicBezTo>
                    <a:pt x="4" y="62"/>
                    <a:pt x="21" y="78"/>
                    <a:pt x="41" y="78"/>
                  </a:cubicBezTo>
                  <a:cubicBezTo>
                    <a:pt x="61" y="78"/>
                    <a:pt x="78" y="62"/>
                    <a:pt x="78" y="41"/>
                  </a:cubicBezTo>
                  <a:cubicBezTo>
                    <a:pt x="78" y="21"/>
                    <a:pt x="61" y="5"/>
                    <a:pt x="4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2" name="ïşľiďè"/>
            <p:cNvSpPr/>
            <p:nvPr userDrawn="1"/>
          </p:nvSpPr>
          <p:spPr bwMode="auto">
            <a:xfrm>
              <a:off x="9119702" y="3109916"/>
              <a:ext cx="187399" cy="433043"/>
            </a:xfrm>
            <a:custGeom>
              <a:avLst/>
              <a:gdLst>
                <a:gd name="T0" fmla="*/ 18 w 36"/>
                <a:gd name="T1" fmla="*/ 82 h 82"/>
                <a:gd name="T2" fmla="*/ 0 w 36"/>
                <a:gd name="T3" fmla="*/ 41 h 82"/>
                <a:gd name="T4" fmla="*/ 18 w 36"/>
                <a:gd name="T5" fmla="*/ 0 h 82"/>
                <a:gd name="T6" fmla="*/ 36 w 36"/>
                <a:gd name="T7" fmla="*/ 41 h 82"/>
                <a:gd name="T8" fmla="*/ 18 w 36"/>
                <a:gd name="T9" fmla="*/ 82 h 82"/>
                <a:gd name="T10" fmla="*/ 18 w 36"/>
                <a:gd name="T11" fmla="*/ 5 h 82"/>
                <a:gd name="T12" fmla="*/ 4 w 36"/>
                <a:gd name="T13" fmla="*/ 41 h 82"/>
                <a:gd name="T14" fmla="*/ 18 w 36"/>
                <a:gd name="T15" fmla="*/ 78 h 82"/>
                <a:gd name="T16" fmla="*/ 32 w 36"/>
                <a:gd name="T17" fmla="*/ 41 h 82"/>
                <a:gd name="T18" fmla="*/ 18 w 36"/>
                <a:gd name="T1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2">
                  <a:moveTo>
                    <a:pt x="18" y="82"/>
                  </a:moveTo>
                  <a:cubicBezTo>
                    <a:pt x="8" y="82"/>
                    <a:pt x="0" y="64"/>
                    <a:pt x="0" y="41"/>
                  </a:cubicBezTo>
                  <a:cubicBezTo>
                    <a:pt x="0" y="18"/>
                    <a:pt x="8" y="0"/>
                    <a:pt x="18" y="0"/>
                  </a:cubicBezTo>
                  <a:cubicBezTo>
                    <a:pt x="28" y="0"/>
                    <a:pt x="36" y="18"/>
                    <a:pt x="36" y="41"/>
                  </a:cubicBezTo>
                  <a:cubicBezTo>
                    <a:pt x="36" y="64"/>
                    <a:pt x="28" y="82"/>
                    <a:pt x="18" y="82"/>
                  </a:cubicBezTo>
                  <a:close/>
                  <a:moveTo>
                    <a:pt x="18" y="5"/>
                  </a:moveTo>
                  <a:cubicBezTo>
                    <a:pt x="11" y="5"/>
                    <a:pt x="4" y="20"/>
                    <a:pt x="4" y="41"/>
                  </a:cubicBezTo>
                  <a:cubicBezTo>
                    <a:pt x="4" y="63"/>
                    <a:pt x="11" y="78"/>
                    <a:pt x="18" y="78"/>
                  </a:cubicBezTo>
                  <a:cubicBezTo>
                    <a:pt x="25" y="78"/>
                    <a:pt x="32" y="63"/>
                    <a:pt x="32" y="41"/>
                  </a:cubicBezTo>
                  <a:cubicBezTo>
                    <a:pt x="32" y="20"/>
                    <a:pt x="25" y="5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3" name="íṡļîḑê"/>
            <p:cNvSpPr/>
            <p:nvPr userDrawn="1"/>
          </p:nvSpPr>
          <p:spPr bwMode="auto">
            <a:xfrm>
              <a:off x="9008276" y="3315042"/>
              <a:ext cx="410251" cy="227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67" name="iṡḷîḍê"/>
            <p:cNvSpPr/>
            <p:nvPr userDrawn="1"/>
          </p:nvSpPr>
          <p:spPr bwMode="auto">
            <a:xfrm>
              <a:off x="9051326" y="3188421"/>
              <a:ext cx="324149" cy="58246"/>
            </a:xfrm>
            <a:custGeom>
              <a:avLst/>
              <a:gdLst>
                <a:gd name="T0" fmla="*/ 31 w 62"/>
                <a:gd name="T1" fmla="*/ 11 h 11"/>
                <a:gd name="T2" fmla="*/ 0 w 62"/>
                <a:gd name="T3" fmla="*/ 3 h 11"/>
                <a:gd name="T4" fmla="*/ 3 w 62"/>
                <a:gd name="T5" fmla="*/ 0 h 11"/>
                <a:gd name="T6" fmla="*/ 2 w 62"/>
                <a:gd name="T7" fmla="*/ 1 h 11"/>
                <a:gd name="T8" fmla="*/ 3 w 62"/>
                <a:gd name="T9" fmla="*/ 0 h 11"/>
                <a:gd name="T10" fmla="*/ 31 w 62"/>
                <a:gd name="T11" fmla="*/ 7 h 11"/>
                <a:gd name="T12" fmla="*/ 59 w 62"/>
                <a:gd name="T13" fmla="*/ 0 h 11"/>
                <a:gd name="T14" fmla="*/ 62 w 62"/>
                <a:gd name="T15" fmla="*/ 3 h 11"/>
                <a:gd name="T16" fmla="*/ 31 w 6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1">
                  <a:moveTo>
                    <a:pt x="31" y="11"/>
                  </a:moveTo>
                  <a:cubicBezTo>
                    <a:pt x="8" y="11"/>
                    <a:pt x="1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0" y="7"/>
                    <a:pt x="31" y="7"/>
                  </a:cubicBezTo>
                  <a:cubicBezTo>
                    <a:pt x="51" y="7"/>
                    <a:pt x="59" y="0"/>
                    <a:pt x="59" y="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1" y="3"/>
                    <a:pt x="53" y="11"/>
                    <a:pt x="3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0" name="íṩḻíḑê"/>
            <p:cNvSpPr/>
            <p:nvPr userDrawn="1"/>
          </p:nvSpPr>
          <p:spPr bwMode="auto">
            <a:xfrm>
              <a:off x="9051326" y="3411274"/>
              <a:ext cx="324149" cy="58246"/>
            </a:xfrm>
            <a:custGeom>
              <a:avLst/>
              <a:gdLst>
                <a:gd name="T0" fmla="*/ 3 w 62"/>
                <a:gd name="T1" fmla="*/ 11 h 11"/>
                <a:gd name="T2" fmla="*/ 0 w 62"/>
                <a:gd name="T3" fmla="*/ 8 h 11"/>
                <a:gd name="T4" fmla="*/ 31 w 62"/>
                <a:gd name="T5" fmla="*/ 0 h 11"/>
                <a:gd name="T6" fmla="*/ 62 w 62"/>
                <a:gd name="T7" fmla="*/ 8 h 11"/>
                <a:gd name="T8" fmla="*/ 59 w 62"/>
                <a:gd name="T9" fmla="*/ 11 h 11"/>
                <a:gd name="T10" fmla="*/ 31 w 62"/>
                <a:gd name="T11" fmla="*/ 4 h 11"/>
                <a:gd name="T12" fmla="*/ 3 w 62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1">
                  <a:moveTo>
                    <a:pt x="3" y="11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8" y="0"/>
                    <a:pt x="31" y="0"/>
                  </a:cubicBezTo>
                  <a:cubicBezTo>
                    <a:pt x="53" y="0"/>
                    <a:pt x="61" y="7"/>
                    <a:pt x="62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1" y="4"/>
                    <a:pt x="31" y="4"/>
                  </a:cubicBezTo>
                  <a:cubicBezTo>
                    <a:pt x="10" y="4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2" name="íśḷíḍé"/>
            <p:cNvSpPr/>
            <p:nvPr userDrawn="1"/>
          </p:nvSpPr>
          <p:spPr bwMode="auto">
            <a:xfrm>
              <a:off x="3900398" y="3026347"/>
              <a:ext cx="620442" cy="668557"/>
            </a:xfrm>
            <a:custGeom>
              <a:avLst/>
              <a:gdLst>
                <a:gd name="T0" fmla="*/ 113 w 118"/>
                <a:gd name="T1" fmla="*/ 85 h 127"/>
                <a:gd name="T2" fmla="*/ 29 w 118"/>
                <a:gd name="T3" fmla="*/ 91 h 127"/>
                <a:gd name="T4" fmla="*/ 9 w 118"/>
                <a:gd name="T5" fmla="*/ 44 h 127"/>
                <a:gd name="T6" fmla="*/ 53 w 118"/>
                <a:gd name="T7" fmla="*/ 4 h 127"/>
                <a:gd name="T8" fmla="*/ 113 w 118"/>
                <a:gd name="T9" fmla="*/ 8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27">
                  <a:moveTo>
                    <a:pt x="113" y="85"/>
                  </a:moveTo>
                  <a:cubicBezTo>
                    <a:pt x="106" y="127"/>
                    <a:pt x="47" y="102"/>
                    <a:pt x="29" y="91"/>
                  </a:cubicBezTo>
                  <a:cubicBezTo>
                    <a:pt x="0" y="75"/>
                    <a:pt x="3" y="74"/>
                    <a:pt x="9" y="44"/>
                  </a:cubicBezTo>
                  <a:cubicBezTo>
                    <a:pt x="15" y="14"/>
                    <a:pt x="32" y="0"/>
                    <a:pt x="53" y="4"/>
                  </a:cubicBezTo>
                  <a:cubicBezTo>
                    <a:pt x="74" y="9"/>
                    <a:pt x="118" y="55"/>
                    <a:pt x="113" y="85"/>
                  </a:cubicBezTo>
                </a:path>
              </a:pathLst>
            </a:custGeom>
            <a:solidFill>
              <a:srgbClr val="FDC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3" name="iṣ1îḓè"/>
            <p:cNvSpPr/>
            <p:nvPr userDrawn="1"/>
          </p:nvSpPr>
          <p:spPr bwMode="auto">
            <a:xfrm>
              <a:off x="3257165" y="2405905"/>
              <a:ext cx="263371" cy="303890"/>
            </a:xfrm>
            <a:custGeom>
              <a:avLst/>
              <a:gdLst>
                <a:gd name="T0" fmla="*/ 19 w 50"/>
                <a:gd name="T1" fmla="*/ 55 h 58"/>
                <a:gd name="T2" fmla="*/ 4 w 50"/>
                <a:gd name="T3" fmla="*/ 24 h 58"/>
                <a:gd name="T4" fmla="*/ 31 w 50"/>
                <a:gd name="T5" fmla="*/ 3 h 58"/>
                <a:gd name="T6" fmla="*/ 47 w 50"/>
                <a:gd name="T7" fmla="*/ 34 h 58"/>
                <a:gd name="T8" fmla="*/ 19 w 50"/>
                <a:gd name="T9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19" y="55"/>
                  </a:moveTo>
                  <a:cubicBezTo>
                    <a:pt x="7" y="52"/>
                    <a:pt x="0" y="38"/>
                    <a:pt x="4" y="24"/>
                  </a:cubicBezTo>
                  <a:cubicBezTo>
                    <a:pt x="7" y="9"/>
                    <a:pt x="19" y="0"/>
                    <a:pt x="31" y="3"/>
                  </a:cubicBezTo>
                  <a:cubicBezTo>
                    <a:pt x="43" y="5"/>
                    <a:pt x="50" y="19"/>
                    <a:pt x="47" y="34"/>
                  </a:cubicBezTo>
                  <a:cubicBezTo>
                    <a:pt x="44" y="48"/>
                    <a:pt x="31" y="58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74" name="iSļîḍé"/>
            <p:cNvSpPr/>
            <p:nvPr userDrawn="1"/>
          </p:nvSpPr>
          <p:spPr bwMode="auto">
            <a:xfrm>
              <a:off x="3315411" y="2031108"/>
              <a:ext cx="863554" cy="1073743"/>
            </a:xfrm>
            <a:custGeom>
              <a:avLst/>
              <a:gdLst>
                <a:gd name="T0" fmla="*/ 0 w 341"/>
                <a:gd name="T1" fmla="*/ 424 h 424"/>
                <a:gd name="T2" fmla="*/ 98 w 341"/>
                <a:gd name="T3" fmla="*/ 0 h 424"/>
                <a:gd name="T4" fmla="*/ 341 w 341"/>
                <a:gd name="T5" fmla="*/ 208 h 424"/>
                <a:gd name="T6" fmla="*/ 310 w 341"/>
                <a:gd name="T7" fmla="*/ 343 h 424"/>
                <a:gd name="T8" fmla="*/ 0 w 341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24">
                  <a:moveTo>
                    <a:pt x="0" y="424"/>
                  </a:moveTo>
                  <a:lnTo>
                    <a:pt x="98" y="0"/>
                  </a:lnTo>
                  <a:lnTo>
                    <a:pt x="341" y="208"/>
                  </a:lnTo>
                  <a:lnTo>
                    <a:pt x="310" y="343"/>
                  </a:lnTo>
                  <a:lnTo>
                    <a:pt x="0" y="4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3" name="îṧḷîďe"/>
            <p:cNvSpPr/>
            <p:nvPr userDrawn="1"/>
          </p:nvSpPr>
          <p:spPr bwMode="auto">
            <a:xfrm>
              <a:off x="3315411" y="2031108"/>
              <a:ext cx="863554" cy="1073743"/>
            </a:xfrm>
            <a:custGeom>
              <a:avLst/>
              <a:gdLst>
                <a:gd name="T0" fmla="*/ 0 w 341"/>
                <a:gd name="T1" fmla="*/ 424 h 424"/>
                <a:gd name="T2" fmla="*/ 98 w 341"/>
                <a:gd name="T3" fmla="*/ 0 h 424"/>
                <a:gd name="T4" fmla="*/ 341 w 341"/>
                <a:gd name="T5" fmla="*/ 208 h 424"/>
                <a:gd name="T6" fmla="*/ 310 w 341"/>
                <a:gd name="T7" fmla="*/ 343 h 424"/>
                <a:gd name="T8" fmla="*/ 0 w 341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24">
                  <a:moveTo>
                    <a:pt x="0" y="424"/>
                  </a:moveTo>
                  <a:lnTo>
                    <a:pt x="98" y="0"/>
                  </a:lnTo>
                  <a:lnTo>
                    <a:pt x="341" y="208"/>
                  </a:lnTo>
                  <a:lnTo>
                    <a:pt x="310" y="343"/>
                  </a:lnTo>
                  <a:lnTo>
                    <a:pt x="0" y="4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4" name="îṧ1iḓè"/>
            <p:cNvSpPr/>
            <p:nvPr userDrawn="1"/>
          </p:nvSpPr>
          <p:spPr bwMode="auto">
            <a:xfrm>
              <a:off x="3315411" y="2031108"/>
              <a:ext cx="863554" cy="1073743"/>
            </a:xfrm>
            <a:custGeom>
              <a:avLst/>
              <a:gdLst>
                <a:gd name="T0" fmla="*/ 0 w 341"/>
                <a:gd name="T1" fmla="*/ 424 h 424"/>
                <a:gd name="T2" fmla="*/ 98 w 341"/>
                <a:gd name="T3" fmla="*/ 0 h 424"/>
                <a:gd name="T4" fmla="*/ 341 w 341"/>
                <a:gd name="T5" fmla="*/ 208 h 424"/>
                <a:gd name="T6" fmla="*/ 310 w 341"/>
                <a:gd name="T7" fmla="*/ 343 h 424"/>
                <a:gd name="T8" fmla="*/ 0 w 341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24">
                  <a:moveTo>
                    <a:pt x="0" y="424"/>
                  </a:moveTo>
                  <a:lnTo>
                    <a:pt x="98" y="0"/>
                  </a:lnTo>
                  <a:lnTo>
                    <a:pt x="341" y="208"/>
                  </a:lnTo>
                  <a:lnTo>
                    <a:pt x="310" y="343"/>
                  </a:lnTo>
                  <a:lnTo>
                    <a:pt x="0" y="4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5" name="iṥľíḓé"/>
            <p:cNvSpPr/>
            <p:nvPr userDrawn="1"/>
          </p:nvSpPr>
          <p:spPr bwMode="auto">
            <a:xfrm>
              <a:off x="3315411" y="2031108"/>
              <a:ext cx="863554" cy="1073743"/>
            </a:xfrm>
            <a:custGeom>
              <a:avLst/>
              <a:gdLst>
                <a:gd name="T0" fmla="*/ 0 w 341"/>
                <a:gd name="T1" fmla="*/ 424 h 424"/>
                <a:gd name="T2" fmla="*/ 98 w 341"/>
                <a:gd name="T3" fmla="*/ 0 h 424"/>
                <a:gd name="T4" fmla="*/ 341 w 341"/>
                <a:gd name="T5" fmla="*/ 208 h 424"/>
                <a:gd name="T6" fmla="*/ 310 w 341"/>
                <a:gd name="T7" fmla="*/ 343 h 424"/>
                <a:gd name="T8" fmla="*/ 0 w 341"/>
                <a:gd name="T9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24">
                  <a:moveTo>
                    <a:pt x="0" y="424"/>
                  </a:moveTo>
                  <a:lnTo>
                    <a:pt x="98" y="0"/>
                  </a:lnTo>
                  <a:lnTo>
                    <a:pt x="341" y="208"/>
                  </a:lnTo>
                  <a:lnTo>
                    <a:pt x="310" y="343"/>
                  </a:lnTo>
                  <a:lnTo>
                    <a:pt x="0" y="4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6" name="îšḻïḍê"/>
            <p:cNvSpPr/>
            <p:nvPr userDrawn="1"/>
          </p:nvSpPr>
          <p:spPr bwMode="auto">
            <a:xfrm>
              <a:off x="4173898" y="2552785"/>
              <a:ext cx="5065" cy="5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7" name="îṩḷíḍè"/>
            <p:cNvSpPr/>
            <p:nvPr userDrawn="1"/>
          </p:nvSpPr>
          <p:spPr bwMode="auto">
            <a:xfrm>
              <a:off x="4173898" y="2552785"/>
              <a:ext cx="5065" cy="5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8" name="íŝ1íḑê"/>
            <p:cNvSpPr/>
            <p:nvPr userDrawn="1"/>
          </p:nvSpPr>
          <p:spPr bwMode="auto">
            <a:xfrm>
              <a:off x="3315411" y="2552785"/>
              <a:ext cx="863554" cy="552066"/>
            </a:xfrm>
            <a:custGeom>
              <a:avLst/>
              <a:gdLst>
                <a:gd name="T0" fmla="*/ 163 w 164"/>
                <a:gd name="T1" fmla="*/ 0 h 105"/>
                <a:gd name="T2" fmla="*/ 151 w 164"/>
                <a:gd name="T3" fmla="*/ 50 h 105"/>
                <a:gd name="T4" fmla="*/ 4 w 164"/>
                <a:gd name="T5" fmla="*/ 87 h 105"/>
                <a:gd name="T6" fmla="*/ 0 w 164"/>
                <a:gd name="T7" fmla="*/ 105 h 105"/>
                <a:gd name="T8" fmla="*/ 115 w 164"/>
                <a:gd name="T9" fmla="*/ 75 h 105"/>
                <a:gd name="T10" fmla="*/ 122 w 164"/>
                <a:gd name="T11" fmla="*/ 72 h 105"/>
                <a:gd name="T12" fmla="*/ 126 w 164"/>
                <a:gd name="T13" fmla="*/ 72 h 105"/>
                <a:gd name="T14" fmla="*/ 149 w 164"/>
                <a:gd name="T15" fmla="*/ 66 h 105"/>
                <a:gd name="T16" fmla="*/ 164 w 164"/>
                <a:gd name="T17" fmla="*/ 1 h 105"/>
                <a:gd name="T18" fmla="*/ 163 w 164"/>
                <a:gd name="T1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105">
                  <a:moveTo>
                    <a:pt x="163" y="0"/>
                  </a:moveTo>
                  <a:cubicBezTo>
                    <a:pt x="151" y="50"/>
                    <a:pt x="151" y="50"/>
                    <a:pt x="151" y="50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7" y="73"/>
                    <a:pt x="119" y="72"/>
                    <a:pt x="122" y="72"/>
                  </a:cubicBezTo>
                  <a:cubicBezTo>
                    <a:pt x="123" y="72"/>
                    <a:pt x="124" y="72"/>
                    <a:pt x="126" y="72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EF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89" name="iṧľíḓé"/>
            <p:cNvSpPr/>
            <p:nvPr userDrawn="1"/>
          </p:nvSpPr>
          <p:spPr bwMode="auto">
            <a:xfrm>
              <a:off x="4037148" y="2869337"/>
              <a:ext cx="248176" cy="640701"/>
            </a:xfrm>
            <a:custGeom>
              <a:avLst/>
              <a:gdLst>
                <a:gd name="T0" fmla="*/ 1 w 47"/>
                <a:gd name="T1" fmla="*/ 106 h 122"/>
                <a:gd name="T2" fmla="*/ 23 w 47"/>
                <a:gd name="T3" fmla="*/ 10 h 122"/>
                <a:gd name="T4" fmla="*/ 37 w 47"/>
                <a:gd name="T5" fmla="*/ 1 h 122"/>
                <a:gd name="T6" fmla="*/ 46 w 47"/>
                <a:gd name="T7" fmla="*/ 15 h 122"/>
                <a:gd name="T8" fmla="*/ 24 w 47"/>
                <a:gd name="T9" fmla="*/ 111 h 122"/>
                <a:gd name="T10" fmla="*/ 10 w 47"/>
                <a:gd name="T11" fmla="*/ 120 h 122"/>
                <a:gd name="T12" fmla="*/ 1 w 47"/>
                <a:gd name="T13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22">
                  <a:moveTo>
                    <a:pt x="1" y="106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5" y="4"/>
                    <a:pt x="31" y="0"/>
                    <a:pt x="37" y="1"/>
                  </a:cubicBezTo>
                  <a:cubicBezTo>
                    <a:pt x="43" y="3"/>
                    <a:pt x="47" y="9"/>
                    <a:pt x="46" y="15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8"/>
                    <a:pt x="16" y="122"/>
                    <a:pt x="10" y="120"/>
                  </a:cubicBezTo>
                  <a:cubicBezTo>
                    <a:pt x="3" y="119"/>
                    <a:pt x="0" y="112"/>
                    <a:pt x="1" y="106"/>
                  </a:cubicBezTo>
                </a:path>
              </a:pathLst>
            </a:custGeom>
            <a:solidFill>
              <a:srgbClr val="FF71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0" name="ísḻîḑe"/>
            <p:cNvSpPr/>
            <p:nvPr userDrawn="1"/>
          </p:nvSpPr>
          <p:spPr bwMode="auto">
            <a:xfrm>
              <a:off x="4305584" y="2684470"/>
              <a:ext cx="215256" cy="253241"/>
            </a:xfrm>
            <a:custGeom>
              <a:avLst/>
              <a:gdLst>
                <a:gd name="T0" fmla="*/ 15 w 41"/>
                <a:gd name="T1" fmla="*/ 45 h 48"/>
                <a:gd name="T2" fmla="*/ 2 w 41"/>
                <a:gd name="T3" fmla="*/ 20 h 48"/>
                <a:gd name="T4" fmla="*/ 25 w 41"/>
                <a:gd name="T5" fmla="*/ 2 h 48"/>
                <a:gd name="T6" fmla="*/ 38 w 41"/>
                <a:gd name="T7" fmla="*/ 28 h 48"/>
                <a:gd name="T8" fmla="*/ 15 w 41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8">
                  <a:moveTo>
                    <a:pt x="15" y="45"/>
                  </a:moveTo>
                  <a:cubicBezTo>
                    <a:pt x="5" y="43"/>
                    <a:pt x="0" y="32"/>
                    <a:pt x="2" y="20"/>
                  </a:cubicBezTo>
                  <a:cubicBezTo>
                    <a:pt x="5" y="8"/>
                    <a:pt x="15" y="0"/>
                    <a:pt x="25" y="2"/>
                  </a:cubicBezTo>
                  <a:cubicBezTo>
                    <a:pt x="35" y="4"/>
                    <a:pt x="41" y="16"/>
                    <a:pt x="38" y="28"/>
                  </a:cubicBezTo>
                  <a:cubicBezTo>
                    <a:pt x="36" y="40"/>
                    <a:pt x="25" y="48"/>
                    <a:pt x="15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1" name="ïṣlïďé"/>
            <p:cNvSpPr/>
            <p:nvPr userDrawn="1"/>
          </p:nvSpPr>
          <p:spPr bwMode="auto">
            <a:xfrm>
              <a:off x="4032083" y="2509734"/>
              <a:ext cx="453303" cy="427979"/>
            </a:xfrm>
            <a:custGeom>
              <a:avLst/>
              <a:gdLst>
                <a:gd name="T0" fmla="*/ 0 w 179"/>
                <a:gd name="T1" fmla="*/ 162 h 169"/>
                <a:gd name="T2" fmla="*/ 37 w 179"/>
                <a:gd name="T3" fmla="*/ 0 h 169"/>
                <a:gd name="T4" fmla="*/ 179 w 179"/>
                <a:gd name="T5" fmla="*/ 73 h 169"/>
                <a:gd name="T6" fmla="*/ 158 w 179"/>
                <a:gd name="T7" fmla="*/ 169 h 169"/>
                <a:gd name="T8" fmla="*/ 0 w 179"/>
                <a:gd name="T9" fmla="*/ 16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69">
                  <a:moveTo>
                    <a:pt x="0" y="162"/>
                  </a:moveTo>
                  <a:lnTo>
                    <a:pt x="37" y="0"/>
                  </a:lnTo>
                  <a:lnTo>
                    <a:pt x="179" y="73"/>
                  </a:lnTo>
                  <a:lnTo>
                    <a:pt x="158" y="169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FCA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2" name="îŝľîďè"/>
            <p:cNvSpPr/>
            <p:nvPr userDrawn="1"/>
          </p:nvSpPr>
          <p:spPr bwMode="auto">
            <a:xfrm>
              <a:off x="3241970" y="1975394"/>
              <a:ext cx="374797" cy="1182638"/>
            </a:xfrm>
            <a:custGeom>
              <a:avLst/>
              <a:gdLst>
                <a:gd name="T0" fmla="*/ 2 w 71"/>
                <a:gd name="T1" fmla="*/ 210 h 225"/>
                <a:gd name="T2" fmla="*/ 48 w 71"/>
                <a:gd name="T3" fmla="*/ 10 h 225"/>
                <a:gd name="T4" fmla="*/ 61 w 71"/>
                <a:gd name="T5" fmla="*/ 1 h 225"/>
                <a:gd name="T6" fmla="*/ 69 w 71"/>
                <a:gd name="T7" fmla="*/ 15 h 225"/>
                <a:gd name="T8" fmla="*/ 23 w 71"/>
                <a:gd name="T9" fmla="*/ 215 h 225"/>
                <a:gd name="T10" fmla="*/ 10 w 71"/>
                <a:gd name="T11" fmla="*/ 224 h 225"/>
                <a:gd name="T12" fmla="*/ 2 w 71"/>
                <a:gd name="T13" fmla="*/ 21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25">
                  <a:moveTo>
                    <a:pt x="2" y="210"/>
                  </a:moveTo>
                  <a:cubicBezTo>
                    <a:pt x="48" y="10"/>
                    <a:pt x="48" y="10"/>
                    <a:pt x="48" y="10"/>
                  </a:cubicBezTo>
                  <a:cubicBezTo>
                    <a:pt x="49" y="4"/>
                    <a:pt x="55" y="0"/>
                    <a:pt x="61" y="1"/>
                  </a:cubicBezTo>
                  <a:cubicBezTo>
                    <a:pt x="67" y="3"/>
                    <a:pt x="71" y="9"/>
                    <a:pt x="69" y="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2" y="221"/>
                    <a:pt x="16" y="225"/>
                    <a:pt x="10" y="224"/>
                  </a:cubicBezTo>
                  <a:cubicBezTo>
                    <a:pt x="4" y="222"/>
                    <a:pt x="0" y="216"/>
                    <a:pt x="2" y="210"/>
                  </a:cubicBezTo>
                  <a:close/>
                </a:path>
              </a:pathLst>
            </a:custGeom>
            <a:solidFill>
              <a:srgbClr val="FCA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3" name="í$ľïḓê"/>
            <p:cNvSpPr/>
            <p:nvPr userDrawn="1"/>
          </p:nvSpPr>
          <p:spPr bwMode="auto">
            <a:xfrm>
              <a:off x="3895333" y="2927582"/>
              <a:ext cx="258306" cy="192463"/>
            </a:xfrm>
            <a:custGeom>
              <a:avLst/>
              <a:gdLst>
                <a:gd name="T0" fmla="*/ 17 w 49"/>
                <a:gd name="T1" fmla="*/ 2 h 37"/>
                <a:gd name="T2" fmla="*/ 42 w 49"/>
                <a:gd name="T3" fmla="*/ 12 h 37"/>
                <a:gd name="T4" fmla="*/ 46 w 49"/>
                <a:gd name="T5" fmla="*/ 28 h 37"/>
                <a:gd name="T6" fmla="*/ 31 w 49"/>
                <a:gd name="T7" fmla="*/ 35 h 37"/>
                <a:gd name="T8" fmla="*/ 8 w 49"/>
                <a:gd name="T9" fmla="*/ 20 h 37"/>
                <a:gd name="T10" fmla="*/ 3 w 49"/>
                <a:gd name="T11" fmla="*/ 7 h 37"/>
                <a:gd name="T12" fmla="*/ 17 w 49"/>
                <a:gd name="T13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7">
                  <a:moveTo>
                    <a:pt x="17" y="2"/>
                  </a:moveTo>
                  <a:cubicBezTo>
                    <a:pt x="24" y="3"/>
                    <a:pt x="42" y="12"/>
                    <a:pt x="42" y="12"/>
                  </a:cubicBezTo>
                  <a:cubicBezTo>
                    <a:pt x="47" y="14"/>
                    <a:pt x="49" y="22"/>
                    <a:pt x="46" y="28"/>
                  </a:cubicBezTo>
                  <a:cubicBezTo>
                    <a:pt x="43" y="34"/>
                    <a:pt x="36" y="37"/>
                    <a:pt x="31" y="35"/>
                  </a:cubicBezTo>
                  <a:cubicBezTo>
                    <a:pt x="31" y="35"/>
                    <a:pt x="13" y="25"/>
                    <a:pt x="8" y="20"/>
                  </a:cubicBezTo>
                  <a:cubicBezTo>
                    <a:pt x="3" y="17"/>
                    <a:pt x="0" y="13"/>
                    <a:pt x="3" y="7"/>
                  </a:cubicBezTo>
                  <a:cubicBezTo>
                    <a:pt x="6" y="1"/>
                    <a:pt x="11" y="0"/>
                    <a:pt x="17" y="2"/>
                  </a:cubicBezTo>
                </a:path>
              </a:pathLst>
            </a:custGeom>
            <a:solidFill>
              <a:srgbClr val="FFB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4" name="íṧḻîḋe"/>
            <p:cNvSpPr/>
            <p:nvPr userDrawn="1"/>
          </p:nvSpPr>
          <p:spPr bwMode="auto">
            <a:xfrm>
              <a:off x="3943450" y="3051671"/>
              <a:ext cx="283630" cy="154478"/>
            </a:xfrm>
            <a:custGeom>
              <a:avLst/>
              <a:gdLst>
                <a:gd name="T0" fmla="*/ 40 w 54"/>
                <a:gd name="T1" fmla="*/ 28 h 29"/>
                <a:gd name="T2" fmla="*/ 10 w 54"/>
                <a:gd name="T3" fmla="*/ 25 h 29"/>
                <a:gd name="T4" fmla="*/ 1 w 54"/>
                <a:gd name="T5" fmla="*/ 11 h 29"/>
                <a:gd name="T6" fmla="*/ 14 w 54"/>
                <a:gd name="T7" fmla="*/ 1 h 29"/>
                <a:gd name="T8" fmla="*/ 43 w 54"/>
                <a:gd name="T9" fmla="*/ 9 h 29"/>
                <a:gd name="T10" fmla="*/ 53 w 54"/>
                <a:gd name="T11" fmla="*/ 20 h 29"/>
                <a:gd name="T12" fmla="*/ 40 w 54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9">
                  <a:moveTo>
                    <a:pt x="40" y="28"/>
                  </a:moveTo>
                  <a:cubicBezTo>
                    <a:pt x="32" y="29"/>
                    <a:pt x="10" y="25"/>
                    <a:pt x="10" y="25"/>
                  </a:cubicBezTo>
                  <a:cubicBezTo>
                    <a:pt x="4" y="24"/>
                    <a:pt x="0" y="18"/>
                    <a:pt x="1" y="11"/>
                  </a:cubicBezTo>
                  <a:cubicBezTo>
                    <a:pt x="2" y="5"/>
                    <a:pt x="8" y="0"/>
                    <a:pt x="14" y="1"/>
                  </a:cubicBezTo>
                  <a:cubicBezTo>
                    <a:pt x="14" y="1"/>
                    <a:pt x="36" y="6"/>
                    <a:pt x="43" y="9"/>
                  </a:cubicBezTo>
                  <a:cubicBezTo>
                    <a:pt x="50" y="11"/>
                    <a:pt x="54" y="13"/>
                    <a:pt x="53" y="20"/>
                  </a:cubicBezTo>
                  <a:cubicBezTo>
                    <a:pt x="52" y="26"/>
                    <a:pt x="47" y="28"/>
                    <a:pt x="40" y="28"/>
                  </a:cubicBezTo>
                </a:path>
              </a:pathLst>
            </a:custGeom>
            <a:solidFill>
              <a:srgbClr val="FF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5" name="i$1iḑe"/>
            <p:cNvSpPr/>
            <p:nvPr userDrawn="1"/>
          </p:nvSpPr>
          <p:spPr bwMode="auto">
            <a:xfrm>
              <a:off x="3948514" y="3120045"/>
              <a:ext cx="250710" cy="81037"/>
            </a:xfrm>
            <a:custGeom>
              <a:avLst/>
              <a:gdLst>
                <a:gd name="T0" fmla="*/ 9 w 48"/>
                <a:gd name="T1" fmla="*/ 0 h 15"/>
                <a:gd name="T2" fmla="*/ 0 w 48"/>
                <a:gd name="T3" fmla="*/ 4 h 15"/>
                <a:gd name="T4" fmla="*/ 2 w 48"/>
                <a:gd name="T5" fmla="*/ 7 h 15"/>
                <a:gd name="T6" fmla="*/ 8 w 48"/>
                <a:gd name="T7" fmla="*/ 5 h 15"/>
                <a:gd name="T8" fmla="*/ 10 w 48"/>
                <a:gd name="T9" fmla="*/ 5 h 15"/>
                <a:gd name="T10" fmla="*/ 41 w 48"/>
                <a:gd name="T11" fmla="*/ 13 h 15"/>
                <a:gd name="T12" fmla="*/ 45 w 48"/>
                <a:gd name="T13" fmla="*/ 15 h 15"/>
                <a:gd name="T14" fmla="*/ 48 w 48"/>
                <a:gd name="T15" fmla="*/ 13 h 15"/>
                <a:gd name="T16" fmla="*/ 42 w 48"/>
                <a:gd name="T17" fmla="*/ 10 h 15"/>
                <a:gd name="T18" fmla="*/ 12 w 48"/>
                <a:gd name="T19" fmla="*/ 0 h 15"/>
                <a:gd name="T20" fmla="*/ 9 w 4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5">
                  <a:moveTo>
                    <a:pt x="9" y="0"/>
                  </a:moveTo>
                  <a:cubicBezTo>
                    <a:pt x="6" y="0"/>
                    <a:pt x="3" y="1"/>
                    <a:pt x="0" y="4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34" y="11"/>
                    <a:pt x="41" y="13"/>
                  </a:cubicBezTo>
                  <a:cubicBezTo>
                    <a:pt x="43" y="14"/>
                    <a:pt x="44" y="14"/>
                    <a:pt x="45" y="15"/>
                  </a:cubicBezTo>
                  <a:cubicBezTo>
                    <a:pt x="46" y="14"/>
                    <a:pt x="47" y="14"/>
                    <a:pt x="48" y="13"/>
                  </a:cubicBezTo>
                  <a:cubicBezTo>
                    <a:pt x="46" y="12"/>
                    <a:pt x="45" y="11"/>
                    <a:pt x="42" y="10"/>
                  </a:cubicBezTo>
                  <a:cubicBezTo>
                    <a:pt x="35" y="7"/>
                    <a:pt x="12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FEB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6" name="işḻîḍê"/>
            <p:cNvSpPr/>
            <p:nvPr userDrawn="1"/>
          </p:nvSpPr>
          <p:spPr bwMode="auto">
            <a:xfrm>
              <a:off x="3920657" y="3142838"/>
              <a:ext cx="306423" cy="151945"/>
            </a:xfrm>
            <a:custGeom>
              <a:avLst/>
              <a:gdLst>
                <a:gd name="T0" fmla="*/ 43 w 58"/>
                <a:gd name="T1" fmla="*/ 29 h 29"/>
                <a:gd name="T2" fmla="*/ 11 w 58"/>
                <a:gd name="T3" fmla="*/ 25 h 29"/>
                <a:gd name="T4" fmla="*/ 1 w 58"/>
                <a:gd name="T5" fmla="*/ 11 h 29"/>
                <a:gd name="T6" fmla="*/ 15 w 58"/>
                <a:gd name="T7" fmla="*/ 1 h 29"/>
                <a:gd name="T8" fmla="*/ 46 w 58"/>
                <a:gd name="T9" fmla="*/ 9 h 29"/>
                <a:gd name="T10" fmla="*/ 57 w 58"/>
                <a:gd name="T11" fmla="*/ 21 h 29"/>
                <a:gd name="T12" fmla="*/ 43 w 58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43" y="29"/>
                  </a:moveTo>
                  <a:cubicBezTo>
                    <a:pt x="35" y="29"/>
                    <a:pt x="11" y="25"/>
                    <a:pt x="11" y="25"/>
                  </a:cubicBezTo>
                  <a:cubicBezTo>
                    <a:pt x="5" y="24"/>
                    <a:pt x="0" y="18"/>
                    <a:pt x="1" y="11"/>
                  </a:cubicBezTo>
                  <a:cubicBezTo>
                    <a:pt x="2" y="5"/>
                    <a:pt x="9" y="0"/>
                    <a:pt x="15" y="1"/>
                  </a:cubicBezTo>
                  <a:cubicBezTo>
                    <a:pt x="15" y="1"/>
                    <a:pt x="39" y="7"/>
                    <a:pt x="46" y="9"/>
                  </a:cubicBezTo>
                  <a:cubicBezTo>
                    <a:pt x="53" y="11"/>
                    <a:pt x="58" y="14"/>
                    <a:pt x="57" y="21"/>
                  </a:cubicBezTo>
                  <a:cubicBezTo>
                    <a:pt x="56" y="27"/>
                    <a:pt x="51" y="29"/>
                    <a:pt x="43" y="29"/>
                  </a:cubicBezTo>
                </a:path>
              </a:pathLst>
            </a:custGeom>
            <a:solidFill>
              <a:srgbClr val="FF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7" name="ïṡḷîḓê"/>
            <p:cNvSpPr/>
            <p:nvPr userDrawn="1"/>
          </p:nvSpPr>
          <p:spPr bwMode="auto">
            <a:xfrm>
              <a:off x="3930787" y="3206147"/>
              <a:ext cx="268436" cy="78506"/>
            </a:xfrm>
            <a:custGeom>
              <a:avLst/>
              <a:gdLst>
                <a:gd name="T0" fmla="*/ 10 w 51"/>
                <a:gd name="T1" fmla="*/ 0 h 15"/>
                <a:gd name="T2" fmla="*/ 0 w 51"/>
                <a:gd name="T3" fmla="*/ 6 h 15"/>
                <a:gd name="T4" fmla="*/ 1 w 51"/>
                <a:gd name="T5" fmla="*/ 8 h 15"/>
                <a:gd name="T6" fmla="*/ 10 w 51"/>
                <a:gd name="T7" fmla="*/ 4 h 15"/>
                <a:gd name="T8" fmla="*/ 12 w 51"/>
                <a:gd name="T9" fmla="*/ 4 h 15"/>
                <a:gd name="T10" fmla="*/ 43 w 51"/>
                <a:gd name="T11" fmla="*/ 12 h 15"/>
                <a:gd name="T12" fmla="*/ 50 w 51"/>
                <a:gd name="T13" fmla="*/ 15 h 15"/>
                <a:gd name="T14" fmla="*/ 51 w 51"/>
                <a:gd name="T15" fmla="*/ 15 h 15"/>
                <a:gd name="T16" fmla="*/ 44 w 51"/>
                <a:gd name="T17" fmla="*/ 10 h 15"/>
                <a:gd name="T18" fmla="*/ 13 w 51"/>
                <a:gd name="T19" fmla="*/ 0 h 15"/>
                <a:gd name="T20" fmla="*/ 10 w 51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5">
                  <a:moveTo>
                    <a:pt x="10" y="0"/>
                  </a:moveTo>
                  <a:cubicBezTo>
                    <a:pt x="6" y="0"/>
                    <a:pt x="2" y="2"/>
                    <a:pt x="0" y="6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3" y="5"/>
                    <a:pt x="6" y="4"/>
                    <a:pt x="10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2" y="4"/>
                    <a:pt x="35" y="9"/>
                    <a:pt x="43" y="12"/>
                  </a:cubicBezTo>
                  <a:cubicBezTo>
                    <a:pt x="46" y="13"/>
                    <a:pt x="48" y="14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49" y="13"/>
                    <a:pt x="47" y="12"/>
                    <a:pt x="44" y="10"/>
                  </a:cubicBezTo>
                  <a:cubicBezTo>
                    <a:pt x="36" y="7"/>
                    <a:pt x="13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FEB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8" name="íṩḷïdé"/>
            <p:cNvSpPr/>
            <p:nvPr userDrawn="1"/>
          </p:nvSpPr>
          <p:spPr bwMode="auto">
            <a:xfrm>
              <a:off x="3915592" y="3221342"/>
              <a:ext cx="301358" cy="151945"/>
            </a:xfrm>
            <a:custGeom>
              <a:avLst/>
              <a:gdLst>
                <a:gd name="T0" fmla="*/ 42 w 57"/>
                <a:gd name="T1" fmla="*/ 29 h 29"/>
                <a:gd name="T2" fmla="*/ 11 w 57"/>
                <a:gd name="T3" fmla="*/ 25 h 29"/>
                <a:gd name="T4" fmla="*/ 1 w 57"/>
                <a:gd name="T5" fmla="*/ 11 h 29"/>
                <a:gd name="T6" fmla="*/ 15 w 57"/>
                <a:gd name="T7" fmla="*/ 1 h 29"/>
                <a:gd name="T8" fmla="*/ 46 w 57"/>
                <a:gd name="T9" fmla="*/ 9 h 29"/>
                <a:gd name="T10" fmla="*/ 56 w 57"/>
                <a:gd name="T11" fmla="*/ 20 h 29"/>
                <a:gd name="T12" fmla="*/ 42 w 57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">
                  <a:moveTo>
                    <a:pt x="42" y="29"/>
                  </a:moveTo>
                  <a:cubicBezTo>
                    <a:pt x="34" y="29"/>
                    <a:pt x="11" y="25"/>
                    <a:pt x="11" y="25"/>
                  </a:cubicBezTo>
                  <a:cubicBezTo>
                    <a:pt x="4" y="24"/>
                    <a:pt x="0" y="18"/>
                    <a:pt x="1" y="11"/>
                  </a:cubicBezTo>
                  <a:cubicBezTo>
                    <a:pt x="2" y="4"/>
                    <a:pt x="8" y="0"/>
                    <a:pt x="15" y="1"/>
                  </a:cubicBezTo>
                  <a:cubicBezTo>
                    <a:pt x="15" y="1"/>
                    <a:pt x="38" y="6"/>
                    <a:pt x="46" y="9"/>
                  </a:cubicBezTo>
                  <a:cubicBezTo>
                    <a:pt x="52" y="11"/>
                    <a:pt x="57" y="14"/>
                    <a:pt x="56" y="20"/>
                  </a:cubicBezTo>
                  <a:cubicBezTo>
                    <a:pt x="55" y="27"/>
                    <a:pt x="50" y="28"/>
                    <a:pt x="42" y="29"/>
                  </a:cubicBezTo>
                </a:path>
              </a:pathLst>
            </a:custGeom>
            <a:solidFill>
              <a:srgbClr val="FF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99" name="íṥlïḍé"/>
            <p:cNvSpPr/>
            <p:nvPr userDrawn="1"/>
          </p:nvSpPr>
          <p:spPr bwMode="auto">
            <a:xfrm>
              <a:off x="3973839" y="3353027"/>
              <a:ext cx="83570" cy="10130"/>
            </a:xfrm>
            <a:custGeom>
              <a:avLst/>
              <a:gdLst>
                <a:gd name="T0" fmla="*/ 0 w 16"/>
                <a:gd name="T1" fmla="*/ 0 h 2"/>
                <a:gd name="T2" fmla="*/ 16 w 16"/>
                <a:gd name="T3" fmla="*/ 2 h 2"/>
                <a:gd name="T4" fmla="*/ 16 w 16"/>
                <a:gd name="T5" fmla="*/ 2 h 2"/>
                <a:gd name="T6" fmla="*/ 0 w 16"/>
                <a:gd name="T7" fmla="*/ 0 h 2"/>
                <a:gd name="T8" fmla="*/ 0 w 16"/>
                <a:gd name="T9" fmla="*/ 0 h 2"/>
                <a:gd name="T10" fmla="*/ 0 w 16"/>
                <a:gd name="T11" fmla="*/ 0 h 2"/>
                <a:gd name="T12" fmla="*/ 0 w 16"/>
                <a:gd name="T13" fmla="*/ 0 h 2"/>
                <a:gd name="T14" fmla="*/ 0 w 16"/>
                <a:gd name="T15" fmla="*/ 0 h 2"/>
                <a:gd name="T16" fmla="*/ 0 w 16"/>
                <a:gd name="T17" fmla="*/ 0 h 2"/>
                <a:gd name="T18" fmla="*/ 0 w 16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0" y="0"/>
                    <a:pt x="8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8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AE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0" name="iṡlíďé"/>
            <p:cNvSpPr/>
            <p:nvPr userDrawn="1"/>
          </p:nvSpPr>
          <p:spPr bwMode="auto">
            <a:xfrm>
              <a:off x="4057407" y="3363157"/>
              <a:ext cx="78506" cy="10130"/>
            </a:xfrm>
            <a:custGeom>
              <a:avLst/>
              <a:gdLst>
                <a:gd name="T0" fmla="*/ 15 w 15"/>
                <a:gd name="T1" fmla="*/ 2 h 2"/>
                <a:gd name="T2" fmla="*/ 14 w 15"/>
                <a:gd name="T3" fmla="*/ 2 h 2"/>
                <a:gd name="T4" fmla="*/ 15 w 15"/>
                <a:gd name="T5" fmla="*/ 2 h 2"/>
                <a:gd name="T6" fmla="*/ 15 w 15"/>
                <a:gd name="T7" fmla="*/ 2 h 2"/>
                <a:gd name="T8" fmla="*/ 15 w 15"/>
                <a:gd name="T9" fmla="*/ 2 h 2"/>
                <a:gd name="T10" fmla="*/ 15 w 15"/>
                <a:gd name="T11" fmla="*/ 2 h 2"/>
                <a:gd name="T12" fmla="*/ 0 w 15"/>
                <a:gd name="T13" fmla="*/ 0 h 2"/>
                <a:gd name="T14" fmla="*/ 0 w 15"/>
                <a:gd name="T15" fmla="*/ 0 h 2"/>
                <a:gd name="T16" fmla="*/ 14 w 15"/>
                <a:gd name="T17" fmla="*/ 2 h 2"/>
                <a:gd name="T18" fmla="*/ 14 w 15"/>
                <a:gd name="T19" fmla="*/ 2 h 2"/>
                <a:gd name="T20" fmla="*/ 0 w 15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">
                  <a:moveTo>
                    <a:pt x="15" y="2"/>
                  </a:moveTo>
                  <a:cubicBezTo>
                    <a:pt x="15" y="2"/>
                    <a:pt x="15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5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1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2"/>
                    <a:pt x="5" y="1"/>
                    <a:pt x="0" y="0"/>
                  </a:cubicBezTo>
                </a:path>
              </a:pathLst>
            </a:custGeom>
            <a:solidFill>
              <a:srgbClr val="FB94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1" name="íṡliḓe"/>
            <p:cNvSpPr/>
            <p:nvPr userDrawn="1"/>
          </p:nvSpPr>
          <p:spPr bwMode="auto">
            <a:xfrm>
              <a:off x="3930787" y="3299847"/>
              <a:ext cx="217788" cy="73441"/>
            </a:xfrm>
            <a:custGeom>
              <a:avLst/>
              <a:gdLst>
                <a:gd name="T0" fmla="*/ 10 w 41"/>
                <a:gd name="T1" fmla="*/ 0 h 14"/>
                <a:gd name="T2" fmla="*/ 0 w 41"/>
                <a:gd name="T3" fmla="*/ 6 h 14"/>
                <a:gd name="T4" fmla="*/ 8 w 41"/>
                <a:gd name="T5" fmla="*/ 10 h 14"/>
                <a:gd name="T6" fmla="*/ 8 w 41"/>
                <a:gd name="T7" fmla="*/ 10 h 14"/>
                <a:gd name="T8" fmla="*/ 8 w 41"/>
                <a:gd name="T9" fmla="*/ 10 h 14"/>
                <a:gd name="T10" fmla="*/ 8 w 41"/>
                <a:gd name="T11" fmla="*/ 10 h 14"/>
                <a:gd name="T12" fmla="*/ 8 w 41"/>
                <a:gd name="T13" fmla="*/ 10 h 14"/>
                <a:gd name="T14" fmla="*/ 8 w 41"/>
                <a:gd name="T15" fmla="*/ 10 h 14"/>
                <a:gd name="T16" fmla="*/ 24 w 41"/>
                <a:gd name="T17" fmla="*/ 12 h 14"/>
                <a:gd name="T18" fmla="*/ 38 w 41"/>
                <a:gd name="T19" fmla="*/ 14 h 14"/>
                <a:gd name="T20" fmla="*/ 38 w 41"/>
                <a:gd name="T21" fmla="*/ 14 h 14"/>
                <a:gd name="T22" fmla="*/ 39 w 41"/>
                <a:gd name="T23" fmla="*/ 14 h 14"/>
                <a:gd name="T24" fmla="*/ 39 w 41"/>
                <a:gd name="T25" fmla="*/ 14 h 14"/>
                <a:gd name="T26" fmla="*/ 39 w 41"/>
                <a:gd name="T27" fmla="*/ 14 h 14"/>
                <a:gd name="T28" fmla="*/ 39 w 41"/>
                <a:gd name="T29" fmla="*/ 14 h 14"/>
                <a:gd name="T30" fmla="*/ 41 w 41"/>
                <a:gd name="T31" fmla="*/ 14 h 14"/>
                <a:gd name="T32" fmla="*/ 38 w 41"/>
                <a:gd name="T33" fmla="*/ 12 h 14"/>
                <a:gd name="T34" fmla="*/ 13 w 41"/>
                <a:gd name="T35" fmla="*/ 0 h 14"/>
                <a:gd name="T36" fmla="*/ 10 w 41"/>
                <a:gd name="T3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14">
                  <a:moveTo>
                    <a:pt x="10" y="0"/>
                  </a:moveTo>
                  <a:cubicBezTo>
                    <a:pt x="6" y="0"/>
                    <a:pt x="2" y="2"/>
                    <a:pt x="0" y="6"/>
                  </a:cubicBezTo>
                  <a:cubicBezTo>
                    <a:pt x="2" y="8"/>
                    <a:pt x="5" y="9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6" y="11"/>
                    <a:pt x="24" y="12"/>
                  </a:cubicBezTo>
                  <a:cubicBezTo>
                    <a:pt x="29" y="13"/>
                    <a:pt x="35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0" y="13"/>
                    <a:pt x="39" y="12"/>
                    <a:pt x="38" y="12"/>
                  </a:cubicBezTo>
                  <a:cubicBezTo>
                    <a:pt x="32" y="8"/>
                    <a:pt x="13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solidFill>
              <a:srgbClr val="FEB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2" name="îšḷîďè"/>
            <p:cNvSpPr/>
            <p:nvPr userDrawn="1"/>
          </p:nvSpPr>
          <p:spPr bwMode="auto">
            <a:xfrm>
              <a:off x="3920657" y="3309977"/>
              <a:ext cx="253241" cy="151945"/>
            </a:xfrm>
            <a:custGeom>
              <a:avLst/>
              <a:gdLst>
                <a:gd name="T0" fmla="*/ 34 w 48"/>
                <a:gd name="T1" fmla="*/ 28 h 29"/>
                <a:gd name="T2" fmla="*/ 8 w 48"/>
                <a:gd name="T3" fmla="*/ 22 h 29"/>
                <a:gd name="T4" fmla="*/ 1 w 48"/>
                <a:gd name="T5" fmla="*/ 9 h 29"/>
                <a:gd name="T6" fmla="*/ 14 w 48"/>
                <a:gd name="T7" fmla="*/ 2 h 29"/>
                <a:gd name="T8" fmla="*/ 39 w 48"/>
                <a:gd name="T9" fmla="*/ 12 h 29"/>
                <a:gd name="T10" fmla="*/ 47 w 48"/>
                <a:gd name="T11" fmla="*/ 22 h 29"/>
                <a:gd name="T12" fmla="*/ 34 w 48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9">
                  <a:moveTo>
                    <a:pt x="34" y="28"/>
                  </a:moveTo>
                  <a:cubicBezTo>
                    <a:pt x="27" y="27"/>
                    <a:pt x="8" y="22"/>
                    <a:pt x="8" y="22"/>
                  </a:cubicBezTo>
                  <a:cubicBezTo>
                    <a:pt x="3" y="20"/>
                    <a:pt x="0" y="14"/>
                    <a:pt x="1" y="9"/>
                  </a:cubicBezTo>
                  <a:cubicBezTo>
                    <a:pt x="3" y="3"/>
                    <a:pt x="8" y="0"/>
                    <a:pt x="14" y="2"/>
                  </a:cubicBezTo>
                  <a:cubicBezTo>
                    <a:pt x="14" y="2"/>
                    <a:pt x="33" y="9"/>
                    <a:pt x="39" y="12"/>
                  </a:cubicBezTo>
                  <a:cubicBezTo>
                    <a:pt x="44" y="14"/>
                    <a:pt x="48" y="17"/>
                    <a:pt x="47" y="22"/>
                  </a:cubicBezTo>
                  <a:cubicBezTo>
                    <a:pt x="45" y="28"/>
                    <a:pt x="41" y="29"/>
                    <a:pt x="34" y="28"/>
                  </a:cubicBezTo>
                  <a:close/>
                </a:path>
              </a:pathLst>
            </a:custGeom>
            <a:solidFill>
              <a:srgbClr val="FF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3" name="iṧ1idê"/>
            <p:cNvSpPr/>
            <p:nvPr userDrawn="1"/>
          </p:nvSpPr>
          <p:spPr bwMode="auto">
            <a:xfrm>
              <a:off x="4247339" y="3074462"/>
              <a:ext cx="164608" cy="157010"/>
            </a:xfrm>
            <a:custGeom>
              <a:avLst/>
              <a:gdLst>
                <a:gd name="T0" fmla="*/ 0 w 31"/>
                <a:gd name="T1" fmla="*/ 0 h 30"/>
                <a:gd name="T2" fmla="*/ 0 w 31"/>
                <a:gd name="T3" fmla="*/ 1 h 30"/>
                <a:gd name="T4" fmla="*/ 30 w 31"/>
                <a:gd name="T5" fmla="*/ 30 h 30"/>
                <a:gd name="T6" fmla="*/ 31 w 31"/>
                <a:gd name="T7" fmla="*/ 19 h 30"/>
                <a:gd name="T8" fmla="*/ 0 w 3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8"/>
                    <a:pt x="21" y="18"/>
                    <a:pt x="30" y="30"/>
                  </a:cubicBezTo>
                  <a:cubicBezTo>
                    <a:pt x="31" y="26"/>
                    <a:pt x="31" y="22"/>
                    <a:pt x="31" y="19"/>
                  </a:cubicBezTo>
                  <a:cubicBezTo>
                    <a:pt x="31" y="19"/>
                    <a:pt x="13" y="6"/>
                    <a:pt x="0" y="0"/>
                  </a:cubicBezTo>
                </a:path>
              </a:pathLst>
            </a:custGeom>
            <a:solidFill>
              <a:srgbClr val="FE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4" name="islîďê"/>
            <p:cNvSpPr/>
            <p:nvPr userDrawn="1"/>
          </p:nvSpPr>
          <p:spPr bwMode="auto">
            <a:xfrm>
              <a:off x="4222015" y="3079527"/>
              <a:ext cx="182334" cy="230450"/>
            </a:xfrm>
            <a:custGeom>
              <a:avLst/>
              <a:gdLst>
                <a:gd name="T0" fmla="*/ 5 w 35"/>
                <a:gd name="T1" fmla="*/ 0 h 44"/>
                <a:gd name="T2" fmla="*/ 0 w 35"/>
                <a:gd name="T3" fmla="*/ 21 h 44"/>
                <a:gd name="T4" fmla="*/ 17 w 35"/>
                <a:gd name="T5" fmla="*/ 35 h 44"/>
                <a:gd name="T6" fmla="*/ 24 w 35"/>
                <a:gd name="T7" fmla="*/ 44 h 44"/>
                <a:gd name="T8" fmla="*/ 24 w 35"/>
                <a:gd name="T9" fmla="*/ 44 h 44"/>
                <a:gd name="T10" fmla="*/ 30 w 35"/>
                <a:gd name="T11" fmla="*/ 40 h 44"/>
                <a:gd name="T12" fmla="*/ 35 w 35"/>
                <a:gd name="T13" fmla="*/ 29 h 44"/>
                <a:gd name="T14" fmla="*/ 5 w 35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4">
                  <a:moveTo>
                    <a:pt x="5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8" y="27"/>
                    <a:pt x="16" y="31"/>
                    <a:pt x="17" y="35"/>
                  </a:cubicBezTo>
                  <a:cubicBezTo>
                    <a:pt x="18" y="38"/>
                    <a:pt x="21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7" y="44"/>
                    <a:pt x="29" y="42"/>
                    <a:pt x="30" y="40"/>
                  </a:cubicBezTo>
                  <a:cubicBezTo>
                    <a:pt x="32" y="37"/>
                    <a:pt x="34" y="33"/>
                    <a:pt x="35" y="29"/>
                  </a:cubicBezTo>
                  <a:cubicBezTo>
                    <a:pt x="26" y="17"/>
                    <a:pt x="15" y="7"/>
                    <a:pt x="5" y="0"/>
                  </a:cubicBezTo>
                </a:path>
              </a:pathLst>
            </a:custGeom>
            <a:solidFill>
              <a:srgbClr val="FCA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5" name="ïsļiḍe"/>
            <p:cNvSpPr/>
            <p:nvPr userDrawn="1"/>
          </p:nvSpPr>
          <p:spPr bwMode="auto">
            <a:xfrm>
              <a:off x="4130848" y="3036476"/>
              <a:ext cx="116491" cy="151945"/>
            </a:xfrm>
            <a:custGeom>
              <a:avLst/>
              <a:gdLst>
                <a:gd name="T0" fmla="*/ 2 w 22"/>
                <a:gd name="T1" fmla="*/ 0 h 29"/>
                <a:gd name="T2" fmla="*/ 1 w 22"/>
                <a:gd name="T3" fmla="*/ 7 h 29"/>
                <a:gd name="T4" fmla="*/ 0 w 22"/>
                <a:gd name="T5" fmla="*/ 9 h 29"/>
                <a:gd name="T6" fmla="*/ 7 w 22"/>
                <a:gd name="T7" fmla="*/ 12 h 29"/>
                <a:gd name="T8" fmla="*/ 17 w 22"/>
                <a:gd name="T9" fmla="*/ 23 h 29"/>
                <a:gd name="T10" fmla="*/ 15 w 22"/>
                <a:gd name="T11" fmla="*/ 27 h 29"/>
                <a:gd name="T12" fmla="*/ 17 w 22"/>
                <a:gd name="T13" fmla="*/ 29 h 29"/>
                <a:gd name="T14" fmla="*/ 22 w 22"/>
                <a:gd name="T15" fmla="*/ 8 h 29"/>
                <a:gd name="T16" fmla="*/ 22 w 22"/>
                <a:gd name="T17" fmla="*/ 7 h 29"/>
                <a:gd name="T18" fmla="*/ 13 w 22"/>
                <a:gd name="T19" fmla="*/ 4 h 29"/>
                <a:gd name="T20" fmla="*/ 2 w 22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9">
                  <a:moveTo>
                    <a:pt x="2" y="0"/>
                  </a:moveTo>
                  <a:cubicBezTo>
                    <a:pt x="2" y="3"/>
                    <a:pt x="2" y="5"/>
                    <a:pt x="1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3" y="10"/>
                    <a:pt x="6" y="11"/>
                    <a:pt x="7" y="12"/>
                  </a:cubicBezTo>
                  <a:cubicBezTo>
                    <a:pt x="14" y="14"/>
                    <a:pt x="18" y="16"/>
                    <a:pt x="17" y="23"/>
                  </a:cubicBezTo>
                  <a:cubicBezTo>
                    <a:pt x="17" y="25"/>
                    <a:pt x="16" y="26"/>
                    <a:pt x="15" y="27"/>
                  </a:cubicBezTo>
                  <a:cubicBezTo>
                    <a:pt x="16" y="28"/>
                    <a:pt x="17" y="28"/>
                    <a:pt x="17" y="2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6"/>
                    <a:pt x="16" y="4"/>
                    <a:pt x="13" y="4"/>
                  </a:cubicBezTo>
                  <a:cubicBezTo>
                    <a:pt x="8" y="3"/>
                    <a:pt x="4" y="1"/>
                    <a:pt x="2" y="0"/>
                  </a:cubicBezTo>
                </a:path>
              </a:pathLst>
            </a:custGeom>
            <a:solidFill>
              <a:srgbClr val="FB8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6" name="îṣļidè"/>
            <p:cNvSpPr/>
            <p:nvPr userDrawn="1"/>
          </p:nvSpPr>
          <p:spPr bwMode="auto">
            <a:xfrm>
              <a:off x="4120719" y="3031412"/>
              <a:ext cx="22793" cy="53181"/>
            </a:xfrm>
            <a:custGeom>
              <a:avLst/>
              <a:gdLst>
                <a:gd name="T0" fmla="*/ 2 w 4"/>
                <a:gd name="T1" fmla="*/ 0 h 10"/>
                <a:gd name="T2" fmla="*/ 1 w 4"/>
                <a:gd name="T3" fmla="*/ 1 h 10"/>
                <a:gd name="T4" fmla="*/ 1 w 4"/>
                <a:gd name="T5" fmla="*/ 10 h 10"/>
                <a:gd name="T6" fmla="*/ 2 w 4"/>
                <a:gd name="T7" fmla="*/ 10 h 10"/>
                <a:gd name="T8" fmla="*/ 3 w 4"/>
                <a:gd name="T9" fmla="*/ 8 h 10"/>
                <a:gd name="T10" fmla="*/ 4 w 4"/>
                <a:gd name="T11" fmla="*/ 1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4"/>
                    <a:pt x="0" y="7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3" y="9"/>
                    <a:pt x="3" y="8"/>
                  </a:cubicBezTo>
                  <a:cubicBezTo>
                    <a:pt x="4" y="6"/>
                    <a:pt x="4" y="4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FE9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7" name="î$ḷîḍe"/>
            <p:cNvSpPr/>
            <p:nvPr userDrawn="1"/>
          </p:nvSpPr>
          <p:spPr bwMode="auto">
            <a:xfrm>
              <a:off x="4125783" y="3084591"/>
              <a:ext cx="101297" cy="93700"/>
            </a:xfrm>
            <a:custGeom>
              <a:avLst/>
              <a:gdLst>
                <a:gd name="T0" fmla="*/ 0 w 19"/>
                <a:gd name="T1" fmla="*/ 0 h 18"/>
                <a:gd name="T2" fmla="*/ 16 w 19"/>
                <a:gd name="T3" fmla="*/ 18 h 18"/>
                <a:gd name="T4" fmla="*/ 18 w 19"/>
                <a:gd name="T5" fmla="*/ 14 h 18"/>
                <a:gd name="T6" fmla="*/ 8 w 19"/>
                <a:gd name="T7" fmla="*/ 3 h 18"/>
                <a:gd name="T8" fmla="*/ 1 w 19"/>
                <a:gd name="T9" fmla="*/ 0 h 18"/>
                <a:gd name="T10" fmla="*/ 0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0" y="0"/>
                  </a:moveTo>
                  <a:cubicBezTo>
                    <a:pt x="2" y="7"/>
                    <a:pt x="9" y="13"/>
                    <a:pt x="16" y="18"/>
                  </a:cubicBezTo>
                  <a:cubicBezTo>
                    <a:pt x="17" y="17"/>
                    <a:pt x="18" y="16"/>
                    <a:pt x="18" y="14"/>
                  </a:cubicBezTo>
                  <a:cubicBezTo>
                    <a:pt x="19" y="7"/>
                    <a:pt x="15" y="5"/>
                    <a:pt x="8" y="3"/>
                  </a:cubicBezTo>
                  <a:cubicBezTo>
                    <a:pt x="7" y="2"/>
                    <a:pt x="4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EA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8" name="ïšļïḓé"/>
            <p:cNvSpPr/>
            <p:nvPr userDrawn="1"/>
          </p:nvSpPr>
          <p:spPr bwMode="auto">
            <a:xfrm>
              <a:off x="4095394" y="3026347"/>
              <a:ext cx="372266" cy="357071"/>
            </a:xfrm>
            <a:custGeom>
              <a:avLst/>
              <a:gdLst>
                <a:gd name="T0" fmla="*/ 42 w 71"/>
                <a:gd name="T1" fmla="*/ 44 h 68"/>
                <a:gd name="T2" fmla="*/ 6 w 71"/>
                <a:gd name="T3" fmla="*/ 2 h 68"/>
                <a:gd name="T4" fmla="*/ 22 w 71"/>
                <a:gd name="T5" fmla="*/ 3 h 68"/>
                <a:gd name="T6" fmla="*/ 59 w 71"/>
                <a:gd name="T7" fmla="*/ 23 h 68"/>
                <a:gd name="T8" fmla="*/ 71 w 71"/>
                <a:gd name="T9" fmla="*/ 59 h 68"/>
                <a:gd name="T10" fmla="*/ 55 w 71"/>
                <a:gd name="T11" fmla="*/ 60 h 68"/>
                <a:gd name="T12" fmla="*/ 47 w 71"/>
                <a:gd name="T13" fmla="*/ 68 h 68"/>
                <a:gd name="T14" fmla="*/ 42 w 71"/>
                <a:gd name="T15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8">
                  <a:moveTo>
                    <a:pt x="42" y="44"/>
                  </a:moveTo>
                  <a:cubicBezTo>
                    <a:pt x="39" y="35"/>
                    <a:pt x="0" y="17"/>
                    <a:pt x="6" y="2"/>
                  </a:cubicBezTo>
                  <a:cubicBezTo>
                    <a:pt x="7" y="0"/>
                    <a:pt x="11" y="1"/>
                    <a:pt x="22" y="3"/>
                  </a:cubicBezTo>
                  <a:cubicBezTo>
                    <a:pt x="31" y="4"/>
                    <a:pt x="52" y="16"/>
                    <a:pt x="59" y="23"/>
                  </a:cubicBezTo>
                  <a:cubicBezTo>
                    <a:pt x="66" y="29"/>
                    <a:pt x="71" y="57"/>
                    <a:pt x="71" y="59"/>
                  </a:cubicBezTo>
                  <a:cubicBezTo>
                    <a:pt x="71" y="66"/>
                    <a:pt x="58" y="55"/>
                    <a:pt x="55" y="60"/>
                  </a:cubicBezTo>
                  <a:cubicBezTo>
                    <a:pt x="53" y="63"/>
                    <a:pt x="50" y="68"/>
                    <a:pt x="47" y="68"/>
                  </a:cubicBezTo>
                  <a:cubicBezTo>
                    <a:pt x="44" y="68"/>
                    <a:pt x="43" y="47"/>
                    <a:pt x="42" y="44"/>
                  </a:cubicBezTo>
                  <a:close/>
                </a:path>
              </a:pathLst>
            </a:custGeom>
            <a:solidFill>
              <a:srgbClr val="FDC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9" name="îSlídé"/>
            <p:cNvSpPr/>
            <p:nvPr userDrawn="1"/>
          </p:nvSpPr>
          <p:spPr bwMode="auto">
            <a:xfrm>
              <a:off x="6911438" y="2664211"/>
              <a:ext cx="549534" cy="767322"/>
            </a:xfrm>
            <a:custGeom>
              <a:avLst/>
              <a:gdLst>
                <a:gd name="T0" fmla="*/ 18 w 104"/>
                <a:gd name="T1" fmla="*/ 41 h 146"/>
                <a:gd name="T2" fmla="*/ 12 w 104"/>
                <a:gd name="T3" fmla="*/ 103 h 146"/>
                <a:gd name="T4" fmla="*/ 42 w 104"/>
                <a:gd name="T5" fmla="*/ 144 h 146"/>
                <a:gd name="T6" fmla="*/ 92 w 104"/>
                <a:gd name="T7" fmla="*/ 122 h 146"/>
                <a:gd name="T8" fmla="*/ 104 w 104"/>
                <a:gd name="T9" fmla="*/ 0 h 146"/>
                <a:gd name="T10" fmla="*/ 18 w 104"/>
                <a:gd name="T11" fmla="*/ 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46">
                  <a:moveTo>
                    <a:pt x="18" y="41"/>
                  </a:moveTo>
                  <a:cubicBezTo>
                    <a:pt x="18" y="41"/>
                    <a:pt x="26" y="77"/>
                    <a:pt x="12" y="103"/>
                  </a:cubicBezTo>
                  <a:cubicBezTo>
                    <a:pt x="0" y="125"/>
                    <a:pt x="20" y="143"/>
                    <a:pt x="42" y="144"/>
                  </a:cubicBezTo>
                  <a:cubicBezTo>
                    <a:pt x="61" y="146"/>
                    <a:pt x="93" y="141"/>
                    <a:pt x="92" y="122"/>
                  </a:cubicBezTo>
                  <a:cubicBezTo>
                    <a:pt x="88" y="55"/>
                    <a:pt x="104" y="0"/>
                    <a:pt x="104" y="0"/>
                  </a:cubicBezTo>
                  <a:cubicBezTo>
                    <a:pt x="18" y="41"/>
                    <a:pt x="18" y="41"/>
                    <a:pt x="18" y="41"/>
                  </a:cubicBezTo>
                </a:path>
              </a:pathLst>
            </a:custGeom>
            <a:solidFill>
              <a:srgbClr val="FDC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0" name="îšļiḋé"/>
            <p:cNvSpPr/>
            <p:nvPr userDrawn="1"/>
          </p:nvSpPr>
          <p:spPr bwMode="auto">
            <a:xfrm>
              <a:off x="6812673" y="3064332"/>
              <a:ext cx="757192" cy="445705"/>
            </a:xfrm>
            <a:custGeom>
              <a:avLst/>
              <a:gdLst>
                <a:gd name="T0" fmla="*/ 0 w 144"/>
                <a:gd name="T1" fmla="*/ 35 h 85"/>
                <a:gd name="T2" fmla="*/ 34 w 144"/>
                <a:gd name="T3" fmla="*/ 21 h 85"/>
                <a:gd name="T4" fmla="*/ 110 w 144"/>
                <a:gd name="T5" fmla="*/ 17 h 85"/>
                <a:gd name="T6" fmla="*/ 144 w 144"/>
                <a:gd name="T7" fmla="*/ 30 h 85"/>
                <a:gd name="T8" fmla="*/ 58 w 144"/>
                <a:gd name="T9" fmla="*/ 79 h 85"/>
                <a:gd name="T10" fmla="*/ 0 w 144"/>
                <a:gd name="T11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85">
                  <a:moveTo>
                    <a:pt x="0" y="35"/>
                  </a:moveTo>
                  <a:cubicBezTo>
                    <a:pt x="0" y="35"/>
                    <a:pt x="28" y="29"/>
                    <a:pt x="34" y="21"/>
                  </a:cubicBezTo>
                  <a:cubicBezTo>
                    <a:pt x="45" y="5"/>
                    <a:pt x="109" y="0"/>
                    <a:pt x="110" y="17"/>
                  </a:cubicBezTo>
                  <a:cubicBezTo>
                    <a:pt x="110" y="30"/>
                    <a:pt x="144" y="30"/>
                    <a:pt x="144" y="30"/>
                  </a:cubicBezTo>
                  <a:cubicBezTo>
                    <a:pt x="144" y="30"/>
                    <a:pt x="116" y="85"/>
                    <a:pt x="58" y="79"/>
                  </a:cubicBezTo>
                  <a:cubicBezTo>
                    <a:pt x="24" y="75"/>
                    <a:pt x="0" y="35"/>
                    <a:pt x="0" y="35"/>
                  </a:cubicBezTo>
                </a:path>
              </a:pathLst>
            </a:custGeom>
            <a:solidFill>
              <a:srgbClr val="FDC4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1" name="îṡľîďè"/>
            <p:cNvSpPr/>
            <p:nvPr userDrawn="1"/>
          </p:nvSpPr>
          <p:spPr bwMode="auto">
            <a:xfrm>
              <a:off x="6984877" y="2914921"/>
              <a:ext cx="43052" cy="263371"/>
            </a:xfrm>
            <a:custGeom>
              <a:avLst/>
              <a:gdLst>
                <a:gd name="T0" fmla="*/ 5 w 8"/>
                <a:gd name="T1" fmla="*/ 0 h 50"/>
                <a:gd name="T2" fmla="*/ 0 w 8"/>
                <a:gd name="T3" fmla="*/ 50 h 50"/>
                <a:gd name="T4" fmla="*/ 0 w 8"/>
                <a:gd name="T5" fmla="*/ 50 h 50"/>
                <a:gd name="T6" fmla="*/ 5 w 8"/>
                <a:gd name="T7" fmla="*/ 0 h 50"/>
                <a:gd name="T8" fmla="*/ 5 w 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0">
                  <a:moveTo>
                    <a:pt x="5" y="0"/>
                  </a:moveTo>
                  <a:cubicBezTo>
                    <a:pt x="6" y="10"/>
                    <a:pt x="8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" y="31"/>
                    <a:pt x="6" y="1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EE1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2" name="ïsḷîḍê"/>
            <p:cNvSpPr/>
            <p:nvPr userDrawn="1"/>
          </p:nvSpPr>
          <p:spPr bwMode="auto">
            <a:xfrm>
              <a:off x="6984877" y="2914921"/>
              <a:ext cx="291228" cy="263371"/>
            </a:xfrm>
            <a:custGeom>
              <a:avLst/>
              <a:gdLst>
                <a:gd name="T0" fmla="*/ 5 w 55"/>
                <a:gd name="T1" fmla="*/ 0 h 50"/>
                <a:gd name="T2" fmla="*/ 0 w 55"/>
                <a:gd name="T3" fmla="*/ 50 h 50"/>
                <a:gd name="T4" fmla="*/ 1 w 55"/>
                <a:gd name="T5" fmla="*/ 49 h 50"/>
                <a:gd name="T6" fmla="*/ 28 w 55"/>
                <a:gd name="T7" fmla="*/ 36 h 50"/>
                <a:gd name="T8" fmla="*/ 55 w 55"/>
                <a:gd name="T9" fmla="*/ 5 h 50"/>
                <a:gd name="T10" fmla="*/ 40 w 55"/>
                <a:gd name="T11" fmla="*/ 7 h 50"/>
                <a:gd name="T12" fmla="*/ 21 w 55"/>
                <a:gd name="T13" fmla="*/ 5 h 50"/>
                <a:gd name="T14" fmla="*/ 5 w 55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0">
                  <a:moveTo>
                    <a:pt x="5" y="0"/>
                  </a:moveTo>
                  <a:cubicBezTo>
                    <a:pt x="6" y="10"/>
                    <a:pt x="8" y="31"/>
                    <a:pt x="0" y="50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5" y="43"/>
                    <a:pt x="16" y="39"/>
                    <a:pt x="28" y="36"/>
                  </a:cubicBezTo>
                  <a:cubicBezTo>
                    <a:pt x="41" y="28"/>
                    <a:pt x="53" y="17"/>
                    <a:pt x="55" y="5"/>
                  </a:cubicBezTo>
                  <a:cubicBezTo>
                    <a:pt x="50" y="6"/>
                    <a:pt x="45" y="7"/>
                    <a:pt x="40" y="7"/>
                  </a:cubicBezTo>
                  <a:cubicBezTo>
                    <a:pt x="34" y="7"/>
                    <a:pt x="28" y="6"/>
                    <a:pt x="21" y="5"/>
                  </a:cubicBezTo>
                  <a:cubicBezTo>
                    <a:pt x="16" y="4"/>
                    <a:pt x="10" y="2"/>
                    <a:pt x="5" y="0"/>
                  </a:cubicBezTo>
                </a:path>
              </a:pathLst>
            </a:custGeom>
            <a:solidFill>
              <a:srgbClr val="FCA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3" name="iṩļiḓe"/>
            <p:cNvSpPr/>
            <p:nvPr userDrawn="1"/>
          </p:nvSpPr>
          <p:spPr bwMode="auto">
            <a:xfrm>
              <a:off x="6979812" y="3104851"/>
              <a:ext cx="154478" cy="83570"/>
            </a:xfrm>
            <a:custGeom>
              <a:avLst/>
              <a:gdLst>
                <a:gd name="T0" fmla="*/ 29 w 29"/>
                <a:gd name="T1" fmla="*/ 0 h 16"/>
                <a:gd name="T2" fmla="*/ 2 w 29"/>
                <a:gd name="T3" fmla="*/ 13 h 16"/>
                <a:gd name="T4" fmla="*/ 1 w 29"/>
                <a:gd name="T5" fmla="*/ 14 h 16"/>
                <a:gd name="T6" fmla="*/ 1 w 29"/>
                <a:gd name="T7" fmla="*/ 14 h 16"/>
                <a:gd name="T8" fmla="*/ 0 w 29"/>
                <a:gd name="T9" fmla="*/ 16 h 16"/>
                <a:gd name="T10" fmla="*/ 29 w 2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cubicBezTo>
                    <a:pt x="17" y="3"/>
                    <a:pt x="6" y="7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0" y="16"/>
                  </a:cubicBezTo>
                  <a:cubicBezTo>
                    <a:pt x="6" y="13"/>
                    <a:pt x="18" y="8"/>
                    <a:pt x="29" y="0"/>
                  </a:cubicBezTo>
                </a:path>
              </a:pathLst>
            </a:custGeom>
            <a:solidFill>
              <a:srgbClr val="FCA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4" name="íşlïḍè"/>
            <p:cNvSpPr/>
            <p:nvPr userDrawn="1"/>
          </p:nvSpPr>
          <p:spPr bwMode="auto">
            <a:xfrm>
              <a:off x="6612613" y="2127339"/>
              <a:ext cx="298825" cy="372266"/>
            </a:xfrm>
            <a:custGeom>
              <a:avLst/>
              <a:gdLst>
                <a:gd name="T0" fmla="*/ 53 w 57"/>
                <a:gd name="T1" fmla="*/ 40 h 71"/>
                <a:gd name="T2" fmla="*/ 22 w 57"/>
                <a:gd name="T3" fmla="*/ 68 h 71"/>
                <a:gd name="T4" fmla="*/ 4 w 57"/>
                <a:gd name="T5" fmla="*/ 30 h 71"/>
                <a:gd name="T6" fmla="*/ 35 w 57"/>
                <a:gd name="T7" fmla="*/ 2 h 71"/>
                <a:gd name="T8" fmla="*/ 53 w 57"/>
                <a:gd name="T9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1">
                  <a:moveTo>
                    <a:pt x="53" y="40"/>
                  </a:moveTo>
                  <a:cubicBezTo>
                    <a:pt x="49" y="58"/>
                    <a:pt x="35" y="71"/>
                    <a:pt x="22" y="68"/>
                  </a:cubicBezTo>
                  <a:cubicBezTo>
                    <a:pt x="8" y="65"/>
                    <a:pt x="0" y="48"/>
                    <a:pt x="4" y="30"/>
                  </a:cubicBezTo>
                  <a:cubicBezTo>
                    <a:pt x="8" y="12"/>
                    <a:pt x="22" y="0"/>
                    <a:pt x="35" y="2"/>
                  </a:cubicBezTo>
                  <a:cubicBezTo>
                    <a:pt x="49" y="5"/>
                    <a:pt x="57" y="22"/>
                    <a:pt x="53" y="40"/>
                  </a:cubicBezTo>
                  <a:close/>
                </a:path>
              </a:pathLst>
            </a:custGeom>
            <a:solidFill>
              <a:srgbClr val="FFB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5" name="ïsļïḑe"/>
            <p:cNvSpPr/>
            <p:nvPr userDrawn="1"/>
          </p:nvSpPr>
          <p:spPr bwMode="auto">
            <a:xfrm>
              <a:off x="6716441" y="1722153"/>
              <a:ext cx="1223156" cy="1266207"/>
            </a:xfrm>
            <a:custGeom>
              <a:avLst/>
              <a:gdLst>
                <a:gd name="T0" fmla="*/ 212 w 232"/>
                <a:gd name="T1" fmla="*/ 123 h 241"/>
                <a:gd name="T2" fmla="*/ 190 w 232"/>
                <a:gd name="T3" fmla="*/ 124 h 241"/>
                <a:gd name="T4" fmla="*/ 118 w 232"/>
                <a:gd name="T5" fmla="*/ 11 h 241"/>
                <a:gd name="T6" fmla="*/ 4 w 232"/>
                <a:gd name="T7" fmla="*/ 103 h 241"/>
                <a:gd name="T8" fmla="*/ 72 w 232"/>
                <a:gd name="T9" fmla="*/ 232 h 241"/>
                <a:gd name="T10" fmla="*/ 174 w 232"/>
                <a:gd name="T11" fmla="*/ 180 h 241"/>
                <a:gd name="T12" fmla="*/ 184 w 232"/>
                <a:gd name="T13" fmla="*/ 188 h 241"/>
                <a:gd name="T14" fmla="*/ 224 w 232"/>
                <a:gd name="T15" fmla="*/ 166 h 241"/>
                <a:gd name="T16" fmla="*/ 212 w 232"/>
                <a:gd name="T17" fmla="*/ 12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41">
                  <a:moveTo>
                    <a:pt x="212" y="123"/>
                  </a:moveTo>
                  <a:cubicBezTo>
                    <a:pt x="205" y="120"/>
                    <a:pt x="197" y="120"/>
                    <a:pt x="190" y="124"/>
                  </a:cubicBezTo>
                  <a:cubicBezTo>
                    <a:pt x="194" y="70"/>
                    <a:pt x="167" y="22"/>
                    <a:pt x="118" y="11"/>
                  </a:cubicBezTo>
                  <a:cubicBezTo>
                    <a:pt x="63" y="0"/>
                    <a:pt x="8" y="21"/>
                    <a:pt x="4" y="103"/>
                  </a:cubicBezTo>
                  <a:cubicBezTo>
                    <a:pt x="0" y="166"/>
                    <a:pt x="18" y="221"/>
                    <a:pt x="72" y="232"/>
                  </a:cubicBezTo>
                  <a:cubicBezTo>
                    <a:pt x="115" y="241"/>
                    <a:pt x="153" y="219"/>
                    <a:pt x="174" y="180"/>
                  </a:cubicBezTo>
                  <a:cubicBezTo>
                    <a:pt x="177" y="183"/>
                    <a:pt x="180" y="186"/>
                    <a:pt x="184" y="188"/>
                  </a:cubicBezTo>
                  <a:cubicBezTo>
                    <a:pt x="198" y="194"/>
                    <a:pt x="216" y="184"/>
                    <a:pt x="224" y="166"/>
                  </a:cubicBezTo>
                  <a:cubicBezTo>
                    <a:pt x="232" y="148"/>
                    <a:pt x="227" y="129"/>
                    <a:pt x="212" y="123"/>
                  </a:cubicBezTo>
                </a:path>
              </a:pathLst>
            </a:custGeom>
            <a:solidFill>
              <a:srgbClr val="FED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6" name="ïṩḻiḋe"/>
            <p:cNvSpPr/>
            <p:nvPr userDrawn="1"/>
          </p:nvSpPr>
          <p:spPr bwMode="auto">
            <a:xfrm>
              <a:off x="7681291" y="2489475"/>
              <a:ext cx="184867" cy="146880"/>
            </a:xfrm>
            <a:custGeom>
              <a:avLst/>
              <a:gdLst>
                <a:gd name="T0" fmla="*/ 0 w 35"/>
                <a:gd name="T1" fmla="*/ 20 h 28"/>
                <a:gd name="T2" fmla="*/ 7 w 35"/>
                <a:gd name="T3" fmla="*/ 12 h 28"/>
                <a:gd name="T4" fmla="*/ 18 w 35"/>
                <a:gd name="T5" fmla="*/ 11 h 28"/>
                <a:gd name="T6" fmla="*/ 23 w 35"/>
                <a:gd name="T7" fmla="*/ 21 h 28"/>
                <a:gd name="T8" fmla="*/ 19 w 35"/>
                <a:gd name="T9" fmla="*/ 26 h 28"/>
                <a:gd name="T10" fmla="*/ 12 w 35"/>
                <a:gd name="T11" fmla="*/ 27 h 28"/>
                <a:gd name="T12" fmla="*/ 9 w 35"/>
                <a:gd name="T13" fmla="*/ 15 h 28"/>
                <a:gd name="T14" fmla="*/ 16 w 35"/>
                <a:gd name="T15" fmla="*/ 7 h 28"/>
                <a:gd name="T16" fmla="*/ 35 w 35"/>
                <a:gd name="T17" fmla="*/ 0 h 28"/>
                <a:gd name="T18" fmla="*/ 18 w 35"/>
                <a:gd name="T19" fmla="*/ 9 h 28"/>
                <a:gd name="T20" fmla="*/ 12 w 35"/>
                <a:gd name="T21" fmla="*/ 16 h 28"/>
                <a:gd name="T22" fmla="*/ 12 w 35"/>
                <a:gd name="T23" fmla="*/ 20 h 28"/>
                <a:gd name="T24" fmla="*/ 14 w 35"/>
                <a:gd name="T25" fmla="*/ 23 h 28"/>
                <a:gd name="T26" fmla="*/ 19 w 35"/>
                <a:gd name="T27" fmla="*/ 20 h 28"/>
                <a:gd name="T28" fmla="*/ 16 w 35"/>
                <a:gd name="T29" fmla="*/ 14 h 28"/>
                <a:gd name="T30" fmla="*/ 8 w 35"/>
                <a:gd name="T31" fmla="*/ 14 h 28"/>
                <a:gd name="T32" fmla="*/ 0 w 35"/>
                <a:gd name="T33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28">
                  <a:moveTo>
                    <a:pt x="0" y="20"/>
                  </a:moveTo>
                  <a:cubicBezTo>
                    <a:pt x="2" y="17"/>
                    <a:pt x="4" y="14"/>
                    <a:pt x="7" y="12"/>
                  </a:cubicBezTo>
                  <a:cubicBezTo>
                    <a:pt x="10" y="10"/>
                    <a:pt x="14" y="10"/>
                    <a:pt x="18" y="11"/>
                  </a:cubicBezTo>
                  <a:cubicBezTo>
                    <a:pt x="21" y="13"/>
                    <a:pt x="24" y="17"/>
                    <a:pt x="23" y="21"/>
                  </a:cubicBezTo>
                  <a:cubicBezTo>
                    <a:pt x="23" y="24"/>
                    <a:pt x="21" y="25"/>
                    <a:pt x="19" y="26"/>
                  </a:cubicBezTo>
                  <a:cubicBezTo>
                    <a:pt x="17" y="28"/>
                    <a:pt x="14" y="28"/>
                    <a:pt x="12" y="27"/>
                  </a:cubicBezTo>
                  <a:cubicBezTo>
                    <a:pt x="8" y="24"/>
                    <a:pt x="7" y="19"/>
                    <a:pt x="9" y="15"/>
                  </a:cubicBezTo>
                  <a:cubicBezTo>
                    <a:pt x="10" y="11"/>
                    <a:pt x="13" y="9"/>
                    <a:pt x="16" y="7"/>
                  </a:cubicBezTo>
                  <a:cubicBezTo>
                    <a:pt x="21" y="2"/>
                    <a:pt x="28" y="0"/>
                    <a:pt x="35" y="0"/>
                  </a:cubicBezTo>
                  <a:cubicBezTo>
                    <a:pt x="28" y="2"/>
                    <a:pt x="23" y="5"/>
                    <a:pt x="18" y="9"/>
                  </a:cubicBezTo>
                  <a:cubicBezTo>
                    <a:pt x="16" y="11"/>
                    <a:pt x="13" y="14"/>
                    <a:pt x="12" y="16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3" y="22"/>
                    <a:pt x="13" y="23"/>
                    <a:pt x="14" y="23"/>
                  </a:cubicBezTo>
                  <a:cubicBezTo>
                    <a:pt x="16" y="24"/>
                    <a:pt x="19" y="23"/>
                    <a:pt x="19" y="20"/>
                  </a:cubicBezTo>
                  <a:cubicBezTo>
                    <a:pt x="20" y="18"/>
                    <a:pt x="19" y="15"/>
                    <a:pt x="16" y="14"/>
                  </a:cubicBezTo>
                  <a:cubicBezTo>
                    <a:pt x="14" y="13"/>
                    <a:pt x="11" y="13"/>
                    <a:pt x="8" y="14"/>
                  </a:cubicBezTo>
                  <a:cubicBezTo>
                    <a:pt x="5" y="15"/>
                    <a:pt x="2" y="17"/>
                    <a:pt x="0" y="20"/>
                  </a:cubicBezTo>
                  <a:close/>
                </a:path>
              </a:pathLst>
            </a:custGeom>
            <a:solidFill>
              <a:srgbClr val="FF8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7" name="îSḻídé"/>
            <p:cNvSpPr/>
            <p:nvPr userDrawn="1"/>
          </p:nvSpPr>
          <p:spPr bwMode="auto">
            <a:xfrm>
              <a:off x="6929164" y="2585707"/>
              <a:ext cx="341877" cy="220321"/>
            </a:xfrm>
            <a:custGeom>
              <a:avLst/>
              <a:gdLst>
                <a:gd name="T0" fmla="*/ 63 w 65"/>
                <a:gd name="T1" fmla="*/ 17 h 42"/>
                <a:gd name="T2" fmla="*/ 29 w 65"/>
                <a:gd name="T3" fmla="*/ 40 h 42"/>
                <a:gd name="T4" fmla="*/ 1 w 65"/>
                <a:gd name="T5" fmla="*/ 10 h 42"/>
                <a:gd name="T6" fmla="*/ 33 w 65"/>
                <a:gd name="T7" fmla="*/ 4 h 42"/>
                <a:gd name="T8" fmla="*/ 63 w 65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2">
                  <a:moveTo>
                    <a:pt x="63" y="17"/>
                  </a:moveTo>
                  <a:cubicBezTo>
                    <a:pt x="62" y="27"/>
                    <a:pt x="46" y="42"/>
                    <a:pt x="29" y="40"/>
                  </a:cubicBezTo>
                  <a:cubicBezTo>
                    <a:pt x="12" y="38"/>
                    <a:pt x="0" y="20"/>
                    <a:pt x="1" y="10"/>
                  </a:cubicBezTo>
                  <a:cubicBezTo>
                    <a:pt x="2" y="0"/>
                    <a:pt x="16" y="2"/>
                    <a:pt x="33" y="4"/>
                  </a:cubicBezTo>
                  <a:cubicBezTo>
                    <a:pt x="51" y="6"/>
                    <a:pt x="65" y="7"/>
                    <a:pt x="63" y="17"/>
                  </a:cubicBezTo>
                  <a:close/>
                </a:path>
              </a:pathLst>
            </a:custGeom>
            <a:solidFill>
              <a:srgbClr val="6B1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8" name="ïSļíḋé"/>
            <p:cNvSpPr/>
            <p:nvPr userDrawn="1"/>
          </p:nvSpPr>
          <p:spPr bwMode="auto">
            <a:xfrm>
              <a:off x="6958394" y="2688353"/>
              <a:ext cx="245431" cy="104435"/>
            </a:xfrm>
            <a:custGeom>
              <a:avLst/>
              <a:gdLst>
                <a:gd name="connsiteX0" fmla="*/ 79117 w 260806"/>
                <a:gd name="connsiteY0" fmla="*/ 9 h 125865"/>
                <a:gd name="connsiteX1" fmla="*/ 144133 w 260806"/>
                <a:gd name="connsiteY1" fmla="*/ 8017 h 125865"/>
                <a:gd name="connsiteX2" fmla="*/ 249866 w 260806"/>
                <a:gd name="connsiteY2" fmla="*/ 68816 h 125865"/>
                <a:gd name="connsiteX3" fmla="*/ 260806 w 260806"/>
                <a:gd name="connsiteY3" fmla="*/ 85303 h 125865"/>
                <a:gd name="connsiteX4" fmla="*/ 250979 w 260806"/>
                <a:gd name="connsiteY4" fmla="*/ 95763 h 125865"/>
                <a:gd name="connsiteX5" fmla="*/ 140935 w 260806"/>
                <a:gd name="connsiteY5" fmla="*/ 125536 h 125865"/>
                <a:gd name="connsiteX6" fmla="*/ 4708 w 260806"/>
                <a:gd name="connsiteY6" fmla="*/ 42022 h 125865"/>
                <a:gd name="connsiteX7" fmla="*/ 0 w 260806"/>
                <a:gd name="connsiteY7" fmla="*/ 17071 h 125865"/>
                <a:gd name="connsiteX8" fmla="*/ 21982 w 260806"/>
                <a:gd name="connsiteY8" fmla="*/ 6710 h 125865"/>
                <a:gd name="connsiteX9" fmla="*/ 79117 w 260806"/>
                <a:gd name="connsiteY9" fmla="*/ 9 h 12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806" h="125865">
                  <a:moveTo>
                    <a:pt x="79117" y="9"/>
                  </a:moveTo>
                  <a:cubicBezTo>
                    <a:pt x="99804" y="172"/>
                    <a:pt x="121805" y="2787"/>
                    <a:pt x="144133" y="8017"/>
                  </a:cubicBezTo>
                  <a:cubicBezTo>
                    <a:pt x="188791" y="21092"/>
                    <a:pt x="225567" y="43320"/>
                    <a:pt x="249866" y="68816"/>
                  </a:cubicBezTo>
                  <a:lnTo>
                    <a:pt x="260806" y="85303"/>
                  </a:lnTo>
                  <a:lnTo>
                    <a:pt x="250979" y="95763"/>
                  </a:lnTo>
                  <a:cubicBezTo>
                    <a:pt x="222051" y="116447"/>
                    <a:pt x="183084" y="128006"/>
                    <a:pt x="140935" y="125536"/>
                  </a:cubicBezTo>
                  <a:cubicBezTo>
                    <a:pt x="77712" y="121831"/>
                    <a:pt x="25286" y="87615"/>
                    <a:pt x="4708" y="42022"/>
                  </a:cubicBezTo>
                  <a:lnTo>
                    <a:pt x="0" y="17071"/>
                  </a:lnTo>
                  <a:lnTo>
                    <a:pt x="21982" y="6710"/>
                  </a:lnTo>
                  <a:cubicBezTo>
                    <a:pt x="39057" y="2133"/>
                    <a:pt x="58430" y="-155"/>
                    <a:pt x="79117" y="9"/>
                  </a:cubicBezTo>
                  <a:close/>
                </a:path>
              </a:pathLst>
            </a:custGeom>
            <a:solidFill>
              <a:srgbClr val="DD2B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9" name="iṩ1îḓè"/>
            <p:cNvSpPr/>
            <p:nvPr userDrawn="1"/>
          </p:nvSpPr>
          <p:spPr bwMode="auto">
            <a:xfrm>
              <a:off x="7032994" y="2367919"/>
              <a:ext cx="96232" cy="194997"/>
            </a:xfrm>
            <a:custGeom>
              <a:avLst/>
              <a:gdLst>
                <a:gd name="T0" fmla="*/ 14 w 18"/>
                <a:gd name="T1" fmla="*/ 2 h 37"/>
                <a:gd name="T2" fmla="*/ 7 w 18"/>
                <a:gd name="T3" fmla="*/ 18 h 37"/>
                <a:gd name="T4" fmla="*/ 2 w 18"/>
                <a:gd name="T5" fmla="*/ 22 h 37"/>
                <a:gd name="T6" fmla="*/ 1 w 18"/>
                <a:gd name="T7" fmla="*/ 23 h 37"/>
                <a:gd name="T8" fmla="*/ 1 w 18"/>
                <a:gd name="T9" fmla="*/ 24 h 37"/>
                <a:gd name="T10" fmla="*/ 0 w 18"/>
                <a:gd name="T11" fmla="*/ 24 h 37"/>
                <a:gd name="T12" fmla="*/ 0 w 18"/>
                <a:gd name="T13" fmla="*/ 25 h 37"/>
                <a:gd name="T14" fmla="*/ 0 w 18"/>
                <a:gd name="T15" fmla="*/ 27 h 37"/>
                <a:gd name="T16" fmla="*/ 1 w 18"/>
                <a:gd name="T17" fmla="*/ 27 h 37"/>
                <a:gd name="T18" fmla="*/ 5 w 18"/>
                <a:gd name="T19" fmla="*/ 31 h 37"/>
                <a:gd name="T20" fmla="*/ 8 w 18"/>
                <a:gd name="T21" fmla="*/ 33 h 37"/>
                <a:gd name="T22" fmla="*/ 8 w 18"/>
                <a:gd name="T23" fmla="*/ 34 h 37"/>
                <a:gd name="T24" fmla="*/ 8 w 18"/>
                <a:gd name="T25" fmla="*/ 35 h 37"/>
                <a:gd name="T26" fmla="*/ 8 w 18"/>
                <a:gd name="T27" fmla="*/ 35 h 37"/>
                <a:gd name="T28" fmla="*/ 9 w 18"/>
                <a:gd name="T29" fmla="*/ 35 h 37"/>
                <a:gd name="T30" fmla="*/ 8 w 18"/>
                <a:gd name="T31" fmla="*/ 35 h 37"/>
                <a:gd name="T32" fmla="*/ 8 w 18"/>
                <a:gd name="T33" fmla="*/ 35 h 37"/>
                <a:gd name="T34" fmla="*/ 9 w 18"/>
                <a:gd name="T35" fmla="*/ 35 h 37"/>
                <a:gd name="T36" fmla="*/ 8 w 18"/>
                <a:gd name="T37" fmla="*/ 35 h 37"/>
                <a:gd name="T38" fmla="*/ 10 w 18"/>
                <a:gd name="T39" fmla="*/ 37 h 37"/>
                <a:gd name="T40" fmla="*/ 12 w 18"/>
                <a:gd name="T41" fmla="*/ 35 h 37"/>
                <a:gd name="T42" fmla="*/ 12 w 18"/>
                <a:gd name="T43" fmla="*/ 35 h 37"/>
                <a:gd name="T44" fmla="*/ 10 w 18"/>
                <a:gd name="T45" fmla="*/ 31 h 37"/>
                <a:gd name="T46" fmla="*/ 5 w 18"/>
                <a:gd name="T47" fmla="*/ 26 h 37"/>
                <a:gd name="T48" fmla="*/ 2 w 18"/>
                <a:gd name="T49" fmla="*/ 24 h 37"/>
                <a:gd name="T50" fmla="*/ 1 w 18"/>
                <a:gd name="T51" fmla="*/ 25 h 37"/>
                <a:gd name="T52" fmla="*/ 2 w 18"/>
                <a:gd name="T53" fmla="*/ 27 h 37"/>
                <a:gd name="T54" fmla="*/ 10 w 18"/>
                <a:gd name="T55" fmla="*/ 20 h 37"/>
                <a:gd name="T56" fmla="*/ 18 w 18"/>
                <a:gd name="T57" fmla="*/ 2 h 37"/>
                <a:gd name="T58" fmla="*/ 16 w 18"/>
                <a:gd name="T59" fmla="*/ 0 h 37"/>
                <a:gd name="T60" fmla="*/ 14 w 18"/>
                <a:gd name="T6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37">
                  <a:moveTo>
                    <a:pt x="14" y="2"/>
                  </a:moveTo>
                  <a:cubicBezTo>
                    <a:pt x="14" y="8"/>
                    <a:pt x="10" y="14"/>
                    <a:pt x="7" y="18"/>
                  </a:cubicBezTo>
                  <a:cubicBezTo>
                    <a:pt x="5" y="20"/>
                    <a:pt x="4" y="21"/>
                    <a:pt x="2" y="22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8"/>
                    <a:pt x="4" y="29"/>
                    <a:pt x="5" y="31"/>
                  </a:cubicBezTo>
                  <a:cubicBezTo>
                    <a:pt x="6" y="32"/>
                    <a:pt x="7" y="33"/>
                    <a:pt x="8" y="3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9" y="37"/>
                    <a:pt x="10" y="37"/>
                  </a:cubicBezTo>
                  <a:cubicBezTo>
                    <a:pt x="11" y="37"/>
                    <a:pt x="12" y="36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3"/>
                    <a:pt x="11" y="32"/>
                    <a:pt x="10" y="31"/>
                  </a:cubicBezTo>
                  <a:cubicBezTo>
                    <a:pt x="9" y="29"/>
                    <a:pt x="7" y="27"/>
                    <a:pt x="5" y="26"/>
                  </a:cubicBezTo>
                  <a:cubicBezTo>
                    <a:pt x="4" y="25"/>
                    <a:pt x="3" y="24"/>
                    <a:pt x="2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6" y="24"/>
                    <a:pt x="10" y="20"/>
                  </a:cubicBezTo>
                  <a:cubicBezTo>
                    <a:pt x="13" y="16"/>
                    <a:pt x="17" y="10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5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FF8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0" name="íṥḻiďê"/>
            <p:cNvSpPr/>
            <p:nvPr userDrawn="1"/>
          </p:nvSpPr>
          <p:spPr bwMode="auto">
            <a:xfrm>
              <a:off x="6870919" y="2152663"/>
              <a:ext cx="182334" cy="88635"/>
            </a:xfrm>
            <a:custGeom>
              <a:avLst/>
              <a:gdLst>
                <a:gd name="T0" fmla="*/ 5 w 35"/>
                <a:gd name="T1" fmla="*/ 10 h 17"/>
                <a:gd name="T2" fmla="*/ 5 w 35"/>
                <a:gd name="T3" fmla="*/ 9 h 17"/>
                <a:gd name="T4" fmla="*/ 5 w 35"/>
                <a:gd name="T5" fmla="*/ 10 h 17"/>
                <a:gd name="T6" fmla="*/ 5 w 35"/>
                <a:gd name="T7" fmla="*/ 10 h 17"/>
                <a:gd name="T8" fmla="*/ 5 w 35"/>
                <a:gd name="T9" fmla="*/ 9 h 17"/>
                <a:gd name="T10" fmla="*/ 5 w 35"/>
                <a:gd name="T11" fmla="*/ 10 h 17"/>
                <a:gd name="T12" fmla="*/ 9 w 35"/>
                <a:gd name="T13" fmla="*/ 8 h 17"/>
                <a:gd name="T14" fmla="*/ 16 w 35"/>
                <a:gd name="T15" fmla="*/ 6 h 17"/>
                <a:gd name="T16" fmla="*/ 23 w 35"/>
                <a:gd name="T17" fmla="*/ 8 h 17"/>
                <a:gd name="T18" fmla="*/ 29 w 35"/>
                <a:gd name="T19" fmla="*/ 15 h 17"/>
                <a:gd name="T20" fmla="*/ 33 w 35"/>
                <a:gd name="T21" fmla="*/ 16 h 17"/>
                <a:gd name="T22" fmla="*/ 34 w 35"/>
                <a:gd name="T23" fmla="*/ 12 h 17"/>
                <a:gd name="T24" fmla="*/ 26 w 35"/>
                <a:gd name="T25" fmla="*/ 3 h 17"/>
                <a:gd name="T26" fmla="*/ 16 w 35"/>
                <a:gd name="T27" fmla="*/ 0 h 17"/>
                <a:gd name="T28" fmla="*/ 6 w 35"/>
                <a:gd name="T29" fmla="*/ 2 h 17"/>
                <a:gd name="T30" fmla="*/ 2 w 35"/>
                <a:gd name="T31" fmla="*/ 5 h 17"/>
                <a:gd name="T32" fmla="*/ 1 w 35"/>
                <a:gd name="T33" fmla="*/ 9 h 17"/>
                <a:gd name="T34" fmla="*/ 5 w 35"/>
                <a:gd name="T35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7">
                  <a:moveTo>
                    <a:pt x="5" y="1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7" y="9"/>
                    <a:pt x="9" y="8"/>
                  </a:cubicBezTo>
                  <a:cubicBezTo>
                    <a:pt x="11" y="7"/>
                    <a:pt x="14" y="6"/>
                    <a:pt x="16" y="6"/>
                  </a:cubicBezTo>
                  <a:cubicBezTo>
                    <a:pt x="19" y="6"/>
                    <a:pt x="21" y="6"/>
                    <a:pt x="23" y="8"/>
                  </a:cubicBezTo>
                  <a:cubicBezTo>
                    <a:pt x="25" y="9"/>
                    <a:pt x="27" y="11"/>
                    <a:pt x="29" y="15"/>
                  </a:cubicBezTo>
                  <a:cubicBezTo>
                    <a:pt x="30" y="17"/>
                    <a:pt x="31" y="17"/>
                    <a:pt x="33" y="16"/>
                  </a:cubicBezTo>
                  <a:cubicBezTo>
                    <a:pt x="34" y="16"/>
                    <a:pt x="35" y="14"/>
                    <a:pt x="34" y="12"/>
                  </a:cubicBezTo>
                  <a:cubicBezTo>
                    <a:pt x="32" y="8"/>
                    <a:pt x="29" y="5"/>
                    <a:pt x="26" y="3"/>
                  </a:cubicBezTo>
                  <a:cubicBezTo>
                    <a:pt x="23" y="1"/>
                    <a:pt x="20" y="0"/>
                    <a:pt x="16" y="0"/>
                  </a:cubicBezTo>
                  <a:cubicBezTo>
                    <a:pt x="12" y="0"/>
                    <a:pt x="9" y="1"/>
                    <a:pt x="6" y="2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2" y="10"/>
                    <a:pt x="4" y="11"/>
                    <a:pt x="5" y="10"/>
                  </a:cubicBezTo>
                </a:path>
              </a:pathLst>
            </a:custGeom>
            <a:solidFill>
              <a:srgbClr val="6B1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1" name="ïsļîḓe"/>
            <p:cNvSpPr/>
            <p:nvPr userDrawn="1"/>
          </p:nvSpPr>
          <p:spPr bwMode="auto">
            <a:xfrm>
              <a:off x="6848127" y="2253960"/>
              <a:ext cx="164608" cy="230450"/>
            </a:xfrm>
            <a:custGeom>
              <a:avLst/>
              <a:gdLst>
                <a:gd name="T0" fmla="*/ 28 w 31"/>
                <a:gd name="T1" fmla="*/ 24 h 44"/>
                <a:gd name="T2" fmla="*/ 10 w 31"/>
                <a:gd name="T3" fmla="*/ 42 h 44"/>
                <a:gd name="T4" fmla="*/ 3 w 31"/>
                <a:gd name="T5" fmla="*/ 18 h 44"/>
                <a:gd name="T6" fmla="*/ 20 w 31"/>
                <a:gd name="T7" fmla="*/ 2 h 44"/>
                <a:gd name="T8" fmla="*/ 28 w 31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4">
                  <a:moveTo>
                    <a:pt x="28" y="24"/>
                  </a:moveTo>
                  <a:cubicBezTo>
                    <a:pt x="25" y="37"/>
                    <a:pt x="17" y="44"/>
                    <a:pt x="10" y="42"/>
                  </a:cubicBezTo>
                  <a:cubicBezTo>
                    <a:pt x="3" y="40"/>
                    <a:pt x="0" y="31"/>
                    <a:pt x="3" y="18"/>
                  </a:cubicBezTo>
                  <a:cubicBezTo>
                    <a:pt x="6" y="5"/>
                    <a:pt x="13" y="0"/>
                    <a:pt x="20" y="2"/>
                  </a:cubicBezTo>
                  <a:cubicBezTo>
                    <a:pt x="27" y="3"/>
                    <a:pt x="31" y="11"/>
                    <a:pt x="28" y="24"/>
                  </a:cubicBezTo>
                  <a:close/>
                </a:path>
              </a:pathLst>
            </a:custGeom>
            <a:solidFill>
              <a:srgbClr val="6B1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2" name="ïşlîḍê"/>
            <p:cNvSpPr/>
            <p:nvPr userDrawn="1"/>
          </p:nvSpPr>
          <p:spPr bwMode="auto">
            <a:xfrm>
              <a:off x="6881049" y="2294479"/>
              <a:ext cx="58246" cy="63311"/>
            </a:xfrm>
            <a:custGeom>
              <a:avLst/>
              <a:gdLst>
                <a:gd name="T0" fmla="*/ 11 w 11"/>
                <a:gd name="T1" fmla="*/ 7 h 12"/>
                <a:gd name="T2" fmla="*/ 5 w 11"/>
                <a:gd name="T3" fmla="*/ 11 h 12"/>
                <a:gd name="T4" fmla="*/ 1 w 11"/>
                <a:gd name="T5" fmla="*/ 5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5" y="11"/>
                  </a:cubicBez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9" y="1"/>
                    <a:pt x="11" y="4"/>
                    <a:pt x="11" y="7"/>
                  </a:cubicBezTo>
                  <a:close/>
                </a:path>
              </a:pathLst>
            </a:custGeom>
            <a:solidFill>
              <a:srgbClr val="FEF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3" name="isḻîḋè"/>
            <p:cNvSpPr/>
            <p:nvPr userDrawn="1"/>
          </p:nvSpPr>
          <p:spPr bwMode="auto">
            <a:xfrm>
              <a:off x="7291300" y="2231169"/>
              <a:ext cx="184867" cy="91167"/>
            </a:xfrm>
            <a:custGeom>
              <a:avLst/>
              <a:gdLst>
                <a:gd name="T0" fmla="*/ 5 w 35"/>
                <a:gd name="T1" fmla="*/ 10 h 17"/>
                <a:gd name="T2" fmla="*/ 5 w 35"/>
                <a:gd name="T3" fmla="*/ 9 h 17"/>
                <a:gd name="T4" fmla="*/ 5 w 35"/>
                <a:gd name="T5" fmla="*/ 10 h 17"/>
                <a:gd name="T6" fmla="*/ 5 w 35"/>
                <a:gd name="T7" fmla="*/ 10 h 17"/>
                <a:gd name="T8" fmla="*/ 5 w 35"/>
                <a:gd name="T9" fmla="*/ 9 h 17"/>
                <a:gd name="T10" fmla="*/ 5 w 35"/>
                <a:gd name="T11" fmla="*/ 10 h 17"/>
                <a:gd name="T12" fmla="*/ 9 w 35"/>
                <a:gd name="T13" fmla="*/ 8 h 17"/>
                <a:gd name="T14" fmla="*/ 16 w 35"/>
                <a:gd name="T15" fmla="*/ 6 h 17"/>
                <a:gd name="T16" fmla="*/ 23 w 35"/>
                <a:gd name="T17" fmla="*/ 8 h 17"/>
                <a:gd name="T18" fmla="*/ 29 w 35"/>
                <a:gd name="T19" fmla="*/ 15 h 17"/>
                <a:gd name="T20" fmla="*/ 33 w 35"/>
                <a:gd name="T21" fmla="*/ 16 h 17"/>
                <a:gd name="T22" fmla="*/ 34 w 35"/>
                <a:gd name="T23" fmla="*/ 12 h 17"/>
                <a:gd name="T24" fmla="*/ 26 w 35"/>
                <a:gd name="T25" fmla="*/ 2 h 17"/>
                <a:gd name="T26" fmla="*/ 16 w 35"/>
                <a:gd name="T27" fmla="*/ 0 h 17"/>
                <a:gd name="T28" fmla="*/ 6 w 35"/>
                <a:gd name="T29" fmla="*/ 2 h 17"/>
                <a:gd name="T30" fmla="*/ 1 w 35"/>
                <a:gd name="T31" fmla="*/ 5 h 17"/>
                <a:gd name="T32" fmla="*/ 1 w 35"/>
                <a:gd name="T33" fmla="*/ 9 h 17"/>
                <a:gd name="T34" fmla="*/ 5 w 35"/>
                <a:gd name="T35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7">
                  <a:moveTo>
                    <a:pt x="5" y="1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7"/>
                    <a:pt x="13" y="6"/>
                    <a:pt x="16" y="6"/>
                  </a:cubicBezTo>
                  <a:cubicBezTo>
                    <a:pt x="18" y="6"/>
                    <a:pt x="20" y="6"/>
                    <a:pt x="23" y="8"/>
                  </a:cubicBezTo>
                  <a:cubicBezTo>
                    <a:pt x="25" y="9"/>
                    <a:pt x="27" y="11"/>
                    <a:pt x="29" y="15"/>
                  </a:cubicBezTo>
                  <a:cubicBezTo>
                    <a:pt x="29" y="16"/>
                    <a:pt x="31" y="17"/>
                    <a:pt x="33" y="16"/>
                  </a:cubicBezTo>
                  <a:cubicBezTo>
                    <a:pt x="34" y="15"/>
                    <a:pt x="35" y="14"/>
                    <a:pt x="34" y="12"/>
                  </a:cubicBezTo>
                  <a:cubicBezTo>
                    <a:pt x="32" y="8"/>
                    <a:pt x="29" y="4"/>
                    <a:pt x="26" y="2"/>
                  </a:cubicBezTo>
                  <a:cubicBezTo>
                    <a:pt x="23" y="0"/>
                    <a:pt x="19" y="0"/>
                    <a:pt x="16" y="0"/>
                  </a:cubicBezTo>
                  <a:cubicBezTo>
                    <a:pt x="12" y="0"/>
                    <a:pt x="8" y="1"/>
                    <a:pt x="6" y="2"/>
                  </a:cubicBezTo>
                  <a:cubicBezTo>
                    <a:pt x="3" y="3"/>
                    <a:pt x="1" y="5"/>
                    <a:pt x="1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2" y="10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6B1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4" name="ïṥḻïḓe"/>
            <p:cNvSpPr/>
            <p:nvPr userDrawn="1"/>
          </p:nvSpPr>
          <p:spPr bwMode="auto">
            <a:xfrm>
              <a:off x="7265976" y="2332466"/>
              <a:ext cx="167139" cy="225386"/>
            </a:xfrm>
            <a:custGeom>
              <a:avLst/>
              <a:gdLst>
                <a:gd name="T0" fmla="*/ 29 w 32"/>
                <a:gd name="T1" fmla="*/ 24 h 43"/>
                <a:gd name="T2" fmla="*/ 11 w 32"/>
                <a:gd name="T3" fmla="*/ 42 h 43"/>
                <a:gd name="T4" fmla="*/ 3 w 32"/>
                <a:gd name="T5" fmla="*/ 18 h 43"/>
                <a:gd name="T6" fmla="*/ 21 w 32"/>
                <a:gd name="T7" fmla="*/ 1 h 43"/>
                <a:gd name="T8" fmla="*/ 29 w 32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3">
                  <a:moveTo>
                    <a:pt x="29" y="24"/>
                  </a:moveTo>
                  <a:cubicBezTo>
                    <a:pt x="26" y="37"/>
                    <a:pt x="18" y="43"/>
                    <a:pt x="11" y="42"/>
                  </a:cubicBezTo>
                  <a:cubicBezTo>
                    <a:pt x="4" y="40"/>
                    <a:pt x="0" y="31"/>
                    <a:pt x="3" y="18"/>
                  </a:cubicBezTo>
                  <a:cubicBezTo>
                    <a:pt x="6" y="5"/>
                    <a:pt x="14" y="0"/>
                    <a:pt x="21" y="1"/>
                  </a:cubicBezTo>
                  <a:cubicBezTo>
                    <a:pt x="28" y="3"/>
                    <a:pt x="32" y="11"/>
                    <a:pt x="29" y="24"/>
                  </a:cubicBezTo>
                  <a:close/>
                </a:path>
              </a:pathLst>
            </a:custGeom>
            <a:solidFill>
              <a:srgbClr val="6B17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5" name="iṡļîďé"/>
            <p:cNvSpPr/>
            <p:nvPr userDrawn="1"/>
          </p:nvSpPr>
          <p:spPr bwMode="auto">
            <a:xfrm>
              <a:off x="7301429" y="2372984"/>
              <a:ext cx="58246" cy="58246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1 h 11"/>
                <a:gd name="T4" fmla="*/ 0 w 11"/>
                <a:gd name="T5" fmla="*/ 5 h 11"/>
                <a:gd name="T6" fmla="*/ 6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10" y="9"/>
                    <a:pt x="7" y="11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9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FEF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6" name="íŝ1iḍê"/>
            <p:cNvSpPr/>
            <p:nvPr userDrawn="1"/>
          </p:nvSpPr>
          <p:spPr bwMode="auto">
            <a:xfrm>
              <a:off x="6680987" y="1327097"/>
              <a:ext cx="1306725" cy="1172508"/>
            </a:xfrm>
            <a:custGeom>
              <a:avLst/>
              <a:gdLst>
                <a:gd name="T0" fmla="*/ 243 w 248"/>
                <a:gd name="T1" fmla="*/ 112 h 223"/>
                <a:gd name="T2" fmla="*/ 248 w 248"/>
                <a:gd name="T3" fmla="*/ 152 h 223"/>
                <a:gd name="T4" fmla="*/ 234 w 248"/>
                <a:gd name="T5" fmla="*/ 196 h 223"/>
                <a:gd name="T6" fmla="*/ 174 w 248"/>
                <a:gd name="T7" fmla="*/ 198 h 223"/>
                <a:gd name="T8" fmla="*/ 178 w 248"/>
                <a:gd name="T9" fmla="*/ 162 h 223"/>
                <a:gd name="T10" fmla="*/ 163 w 248"/>
                <a:gd name="T11" fmla="*/ 154 h 223"/>
                <a:gd name="T12" fmla="*/ 42 w 248"/>
                <a:gd name="T13" fmla="*/ 145 h 223"/>
                <a:gd name="T14" fmla="*/ 11 w 248"/>
                <a:gd name="T15" fmla="*/ 107 h 223"/>
                <a:gd name="T16" fmla="*/ 4 w 248"/>
                <a:gd name="T17" fmla="*/ 69 h 223"/>
                <a:gd name="T18" fmla="*/ 27 w 248"/>
                <a:gd name="T19" fmla="*/ 61 h 223"/>
                <a:gd name="T20" fmla="*/ 54 w 248"/>
                <a:gd name="T21" fmla="*/ 51 h 223"/>
                <a:gd name="T22" fmla="*/ 175 w 248"/>
                <a:gd name="T23" fmla="*/ 28 h 223"/>
                <a:gd name="T24" fmla="*/ 200 w 248"/>
                <a:gd name="T25" fmla="*/ 54 h 223"/>
                <a:gd name="T26" fmla="*/ 213 w 248"/>
                <a:gd name="T27" fmla="*/ 92 h 223"/>
                <a:gd name="T28" fmla="*/ 225 w 248"/>
                <a:gd name="T29" fmla="*/ 99 h 223"/>
                <a:gd name="T30" fmla="*/ 243 w 248"/>
                <a:gd name="T31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223">
                  <a:moveTo>
                    <a:pt x="243" y="112"/>
                  </a:moveTo>
                  <a:cubicBezTo>
                    <a:pt x="248" y="124"/>
                    <a:pt x="248" y="141"/>
                    <a:pt x="248" y="152"/>
                  </a:cubicBezTo>
                  <a:cubicBezTo>
                    <a:pt x="247" y="168"/>
                    <a:pt x="244" y="184"/>
                    <a:pt x="234" y="196"/>
                  </a:cubicBezTo>
                  <a:cubicBezTo>
                    <a:pt x="220" y="213"/>
                    <a:pt x="182" y="223"/>
                    <a:pt x="174" y="198"/>
                  </a:cubicBezTo>
                  <a:cubicBezTo>
                    <a:pt x="171" y="190"/>
                    <a:pt x="171" y="173"/>
                    <a:pt x="178" y="162"/>
                  </a:cubicBezTo>
                  <a:cubicBezTo>
                    <a:pt x="199" y="124"/>
                    <a:pt x="163" y="154"/>
                    <a:pt x="163" y="154"/>
                  </a:cubicBezTo>
                  <a:cubicBezTo>
                    <a:pt x="163" y="154"/>
                    <a:pt x="117" y="197"/>
                    <a:pt x="42" y="145"/>
                  </a:cubicBezTo>
                  <a:cubicBezTo>
                    <a:pt x="35" y="140"/>
                    <a:pt x="19" y="125"/>
                    <a:pt x="11" y="107"/>
                  </a:cubicBezTo>
                  <a:cubicBezTo>
                    <a:pt x="0" y="84"/>
                    <a:pt x="1" y="74"/>
                    <a:pt x="4" y="69"/>
                  </a:cubicBezTo>
                  <a:cubicBezTo>
                    <a:pt x="9" y="60"/>
                    <a:pt x="17" y="60"/>
                    <a:pt x="27" y="61"/>
                  </a:cubicBezTo>
                  <a:cubicBezTo>
                    <a:pt x="36" y="61"/>
                    <a:pt x="47" y="62"/>
                    <a:pt x="54" y="51"/>
                  </a:cubicBezTo>
                  <a:cubicBezTo>
                    <a:pt x="80" y="17"/>
                    <a:pt x="140" y="0"/>
                    <a:pt x="175" y="28"/>
                  </a:cubicBezTo>
                  <a:cubicBezTo>
                    <a:pt x="185" y="36"/>
                    <a:pt x="194" y="44"/>
                    <a:pt x="200" y="54"/>
                  </a:cubicBezTo>
                  <a:cubicBezTo>
                    <a:pt x="208" y="66"/>
                    <a:pt x="209" y="79"/>
                    <a:pt x="213" y="92"/>
                  </a:cubicBezTo>
                  <a:cubicBezTo>
                    <a:pt x="215" y="98"/>
                    <a:pt x="220" y="99"/>
                    <a:pt x="225" y="99"/>
                  </a:cubicBezTo>
                  <a:cubicBezTo>
                    <a:pt x="234" y="100"/>
                    <a:pt x="239" y="105"/>
                    <a:pt x="243" y="112"/>
                  </a:cubicBezTo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7" name="iślîḍè"/>
            <p:cNvSpPr/>
            <p:nvPr userDrawn="1"/>
          </p:nvSpPr>
          <p:spPr bwMode="auto">
            <a:xfrm>
              <a:off x="6691117" y="1689233"/>
              <a:ext cx="1220623" cy="706544"/>
            </a:xfrm>
            <a:custGeom>
              <a:avLst/>
              <a:gdLst>
                <a:gd name="T0" fmla="*/ 232 w 232"/>
                <a:gd name="T1" fmla="*/ 128 h 134"/>
                <a:gd name="T2" fmla="*/ 225 w 232"/>
                <a:gd name="T3" fmla="*/ 134 h 134"/>
                <a:gd name="T4" fmla="*/ 225 w 232"/>
                <a:gd name="T5" fmla="*/ 134 h 134"/>
                <a:gd name="T6" fmla="*/ 232 w 232"/>
                <a:gd name="T7" fmla="*/ 128 h 134"/>
                <a:gd name="T8" fmla="*/ 2 w 232"/>
                <a:gd name="T9" fmla="*/ 0 h 134"/>
                <a:gd name="T10" fmla="*/ 2 w 232"/>
                <a:gd name="T11" fmla="*/ 0 h 134"/>
                <a:gd name="T12" fmla="*/ 0 w 232"/>
                <a:gd name="T13" fmla="*/ 8 h 134"/>
                <a:gd name="T14" fmla="*/ 2 w 232"/>
                <a:gd name="T15" fmla="*/ 0 h 134"/>
                <a:gd name="T16" fmla="*/ 2 w 232"/>
                <a:gd name="T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34">
                  <a:moveTo>
                    <a:pt x="232" y="128"/>
                  </a:moveTo>
                  <a:cubicBezTo>
                    <a:pt x="230" y="130"/>
                    <a:pt x="227" y="132"/>
                    <a:pt x="225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7" y="132"/>
                    <a:pt x="230" y="130"/>
                    <a:pt x="232" y="128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A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8" name="íṣ1íḍé"/>
            <p:cNvSpPr/>
            <p:nvPr userDrawn="1"/>
          </p:nvSpPr>
          <p:spPr bwMode="auto">
            <a:xfrm>
              <a:off x="7276105" y="2137469"/>
              <a:ext cx="600183" cy="311488"/>
            </a:xfrm>
            <a:custGeom>
              <a:avLst/>
              <a:gdLst>
                <a:gd name="T0" fmla="*/ 84 w 114"/>
                <a:gd name="T1" fmla="*/ 59 h 59"/>
                <a:gd name="T2" fmla="*/ 84 w 114"/>
                <a:gd name="T3" fmla="*/ 59 h 59"/>
                <a:gd name="T4" fmla="*/ 84 w 114"/>
                <a:gd name="T5" fmla="*/ 59 h 59"/>
                <a:gd name="T6" fmla="*/ 84 w 114"/>
                <a:gd name="T7" fmla="*/ 59 h 59"/>
                <a:gd name="T8" fmla="*/ 114 w 114"/>
                <a:gd name="T9" fmla="*/ 49 h 59"/>
                <a:gd name="T10" fmla="*/ 84 w 114"/>
                <a:gd name="T11" fmla="*/ 59 h 59"/>
                <a:gd name="T12" fmla="*/ 114 w 114"/>
                <a:gd name="T13" fmla="*/ 49 h 59"/>
                <a:gd name="T14" fmla="*/ 114 w 114"/>
                <a:gd name="T15" fmla="*/ 49 h 59"/>
                <a:gd name="T16" fmla="*/ 0 w 114"/>
                <a:gd name="T17" fmla="*/ 17 h 59"/>
                <a:gd name="T18" fmla="*/ 0 w 114"/>
                <a:gd name="T19" fmla="*/ 17 h 59"/>
                <a:gd name="T20" fmla="*/ 0 w 114"/>
                <a:gd name="T21" fmla="*/ 17 h 59"/>
                <a:gd name="T22" fmla="*/ 0 w 114"/>
                <a:gd name="T23" fmla="*/ 17 h 59"/>
                <a:gd name="T24" fmla="*/ 50 w 114"/>
                <a:gd name="T25" fmla="*/ 0 h 59"/>
                <a:gd name="T26" fmla="*/ 0 w 114"/>
                <a:gd name="T27" fmla="*/ 17 h 59"/>
                <a:gd name="T28" fmla="*/ 50 w 114"/>
                <a:gd name="T2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59">
                  <a:moveTo>
                    <a:pt x="84" y="59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moveTo>
                    <a:pt x="114" y="49"/>
                  </a:moveTo>
                  <a:cubicBezTo>
                    <a:pt x="105" y="55"/>
                    <a:pt x="94" y="59"/>
                    <a:pt x="84" y="59"/>
                  </a:cubicBezTo>
                  <a:cubicBezTo>
                    <a:pt x="94" y="59"/>
                    <a:pt x="105" y="55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50" y="0"/>
                  </a:moveTo>
                  <a:cubicBezTo>
                    <a:pt x="49" y="0"/>
                    <a:pt x="31" y="17"/>
                    <a:pt x="0" y="17"/>
                  </a:cubicBezTo>
                  <a:cubicBezTo>
                    <a:pt x="32" y="17"/>
                    <a:pt x="49" y="0"/>
                    <a:pt x="50" y="0"/>
                  </a:cubicBezTo>
                </a:path>
              </a:pathLst>
            </a:custGeom>
            <a:solidFill>
              <a:srgbClr val="FE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9" name="íṣľídè"/>
            <p:cNvSpPr/>
            <p:nvPr userDrawn="1"/>
          </p:nvSpPr>
          <p:spPr bwMode="auto">
            <a:xfrm>
              <a:off x="6691117" y="1663908"/>
              <a:ext cx="1258610" cy="785048"/>
            </a:xfrm>
            <a:custGeom>
              <a:avLst/>
              <a:gdLst>
                <a:gd name="T0" fmla="*/ 11 w 239"/>
                <a:gd name="T1" fmla="*/ 0 h 149"/>
                <a:gd name="T2" fmla="*/ 2 w 239"/>
                <a:gd name="T3" fmla="*/ 5 h 149"/>
                <a:gd name="T4" fmla="*/ 2 w 239"/>
                <a:gd name="T5" fmla="*/ 5 h 149"/>
                <a:gd name="T6" fmla="*/ 0 w 239"/>
                <a:gd name="T7" fmla="*/ 13 h 149"/>
                <a:gd name="T8" fmla="*/ 9 w 239"/>
                <a:gd name="T9" fmla="*/ 43 h 149"/>
                <a:gd name="T10" fmla="*/ 40 w 239"/>
                <a:gd name="T11" fmla="*/ 81 h 149"/>
                <a:gd name="T12" fmla="*/ 111 w 239"/>
                <a:gd name="T13" fmla="*/ 107 h 149"/>
                <a:gd name="T14" fmla="*/ 111 w 239"/>
                <a:gd name="T15" fmla="*/ 107 h 149"/>
                <a:gd name="T16" fmla="*/ 111 w 239"/>
                <a:gd name="T17" fmla="*/ 107 h 149"/>
                <a:gd name="T18" fmla="*/ 161 w 239"/>
                <a:gd name="T19" fmla="*/ 90 h 149"/>
                <a:gd name="T20" fmla="*/ 161 w 239"/>
                <a:gd name="T21" fmla="*/ 90 h 149"/>
                <a:gd name="T22" fmla="*/ 180 w 239"/>
                <a:gd name="T23" fmla="*/ 79 h 149"/>
                <a:gd name="T24" fmla="*/ 176 w 239"/>
                <a:gd name="T25" fmla="*/ 98 h 149"/>
                <a:gd name="T26" fmla="*/ 176 w 239"/>
                <a:gd name="T27" fmla="*/ 98 h 149"/>
                <a:gd name="T28" fmla="*/ 170 w 239"/>
                <a:gd name="T29" fmla="*/ 122 h 149"/>
                <a:gd name="T30" fmla="*/ 172 w 239"/>
                <a:gd name="T31" fmla="*/ 134 h 149"/>
                <a:gd name="T32" fmla="*/ 195 w 239"/>
                <a:gd name="T33" fmla="*/ 149 h 149"/>
                <a:gd name="T34" fmla="*/ 195 w 239"/>
                <a:gd name="T35" fmla="*/ 149 h 149"/>
                <a:gd name="T36" fmla="*/ 195 w 239"/>
                <a:gd name="T37" fmla="*/ 149 h 149"/>
                <a:gd name="T38" fmla="*/ 225 w 239"/>
                <a:gd name="T39" fmla="*/ 139 h 149"/>
                <a:gd name="T40" fmla="*/ 232 w 239"/>
                <a:gd name="T41" fmla="*/ 133 h 149"/>
                <a:gd name="T42" fmla="*/ 232 w 239"/>
                <a:gd name="T43" fmla="*/ 132 h 149"/>
                <a:gd name="T44" fmla="*/ 239 w 239"/>
                <a:gd name="T45" fmla="*/ 120 h 149"/>
                <a:gd name="T46" fmla="*/ 208 w 239"/>
                <a:gd name="T47" fmla="*/ 131 h 149"/>
                <a:gd name="T48" fmla="*/ 185 w 239"/>
                <a:gd name="T49" fmla="*/ 117 h 149"/>
                <a:gd name="T50" fmla="*/ 189 w 239"/>
                <a:gd name="T51" fmla="*/ 80 h 149"/>
                <a:gd name="T52" fmla="*/ 193 w 239"/>
                <a:gd name="T53" fmla="*/ 61 h 149"/>
                <a:gd name="T54" fmla="*/ 174 w 239"/>
                <a:gd name="T55" fmla="*/ 72 h 149"/>
                <a:gd name="T56" fmla="*/ 124 w 239"/>
                <a:gd name="T57" fmla="*/ 89 h 149"/>
                <a:gd name="T58" fmla="*/ 53 w 239"/>
                <a:gd name="T59" fmla="*/ 63 h 149"/>
                <a:gd name="T60" fmla="*/ 22 w 239"/>
                <a:gd name="T61" fmla="*/ 25 h 149"/>
                <a:gd name="T62" fmla="*/ 14 w 239"/>
                <a:gd name="T63" fmla="*/ 0 h 149"/>
                <a:gd name="T64" fmla="*/ 11 w 239"/>
                <a:gd name="T6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9" h="149">
                  <a:moveTo>
                    <a:pt x="11" y="0"/>
                  </a:moveTo>
                  <a:cubicBezTo>
                    <a:pt x="7" y="0"/>
                    <a:pt x="4" y="1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9"/>
                    <a:pt x="2" y="29"/>
                    <a:pt x="9" y="43"/>
                  </a:cubicBezTo>
                  <a:cubicBezTo>
                    <a:pt x="17" y="61"/>
                    <a:pt x="33" y="76"/>
                    <a:pt x="40" y="81"/>
                  </a:cubicBezTo>
                  <a:cubicBezTo>
                    <a:pt x="68" y="100"/>
                    <a:pt x="92" y="107"/>
                    <a:pt x="111" y="107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42" y="107"/>
                    <a:pt x="160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1" y="90"/>
                    <a:pt x="174" y="79"/>
                    <a:pt x="180" y="79"/>
                  </a:cubicBezTo>
                  <a:cubicBezTo>
                    <a:pt x="184" y="79"/>
                    <a:pt x="184" y="83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2" y="105"/>
                    <a:pt x="170" y="114"/>
                    <a:pt x="170" y="122"/>
                  </a:cubicBezTo>
                  <a:cubicBezTo>
                    <a:pt x="170" y="127"/>
                    <a:pt x="171" y="131"/>
                    <a:pt x="172" y="134"/>
                  </a:cubicBezTo>
                  <a:cubicBezTo>
                    <a:pt x="175" y="145"/>
                    <a:pt x="184" y="149"/>
                    <a:pt x="195" y="149"/>
                  </a:cubicBezTo>
                  <a:cubicBezTo>
                    <a:pt x="195" y="149"/>
                    <a:pt x="195" y="149"/>
                    <a:pt x="195" y="149"/>
                  </a:cubicBezTo>
                  <a:cubicBezTo>
                    <a:pt x="195" y="149"/>
                    <a:pt x="195" y="149"/>
                    <a:pt x="195" y="149"/>
                  </a:cubicBezTo>
                  <a:cubicBezTo>
                    <a:pt x="205" y="149"/>
                    <a:pt x="216" y="145"/>
                    <a:pt x="225" y="139"/>
                  </a:cubicBezTo>
                  <a:cubicBezTo>
                    <a:pt x="227" y="137"/>
                    <a:pt x="230" y="135"/>
                    <a:pt x="232" y="133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35" y="129"/>
                    <a:pt x="237" y="124"/>
                    <a:pt x="239" y="120"/>
                  </a:cubicBezTo>
                  <a:cubicBezTo>
                    <a:pt x="231" y="127"/>
                    <a:pt x="219" y="131"/>
                    <a:pt x="208" y="131"/>
                  </a:cubicBezTo>
                  <a:cubicBezTo>
                    <a:pt x="197" y="131"/>
                    <a:pt x="188" y="127"/>
                    <a:pt x="185" y="117"/>
                  </a:cubicBezTo>
                  <a:cubicBezTo>
                    <a:pt x="182" y="108"/>
                    <a:pt x="182" y="91"/>
                    <a:pt x="189" y="80"/>
                  </a:cubicBezTo>
                  <a:cubicBezTo>
                    <a:pt x="197" y="65"/>
                    <a:pt x="197" y="61"/>
                    <a:pt x="193" y="61"/>
                  </a:cubicBezTo>
                  <a:cubicBezTo>
                    <a:pt x="188" y="61"/>
                    <a:pt x="174" y="72"/>
                    <a:pt x="174" y="72"/>
                  </a:cubicBezTo>
                  <a:cubicBezTo>
                    <a:pt x="174" y="72"/>
                    <a:pt x="156" y="89"/>
                    <a:pt x="124" y="89"/>
                  </a:cubicBezTo>
                  <a:cubicBezTo>
                    <a:pt x="105" y="89"/>
                    <a:pt x="81" y="83"/>
                    <a:pt x="53" y="63"/>
                  </a:cubicBezTo>
                  <a:cubicBezTo>
                    <a:pt x="46" y="58"/>
                    <a:pt x="30" y="43"/>
                    <a:pt x="22" y="25"/>
                  </a:cubicBezTo>
                  <a:cubicBezTo>
                    <a:pt x="15" y="11"/>
                    <a:pt x="16" y="1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</a:path>
              </a:pathLst>
            </a:custGeom>
            <a:solidFill>
              <a:srgbClr val="FF7100">
                <a:alpha val="5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0" name="iṧľíḍè"/>
            <p:cNvSpPr/>
            <p:nvPr userDrawn="1"/>
          </p:nvSpPr>
          <p:spPr bwMode="auto">
            <a:xfrm>
              <a:off x="4222015" y="3236536"/>
              <a:ext cx="2648904" cy="1367503"/>
            </a:xfrm>
            <a:custGeom>
              <a:avLst/>
              <a:gdLst>
                <a:gd name="T0" fmla="*/ 503 w 503"/>
                <a:gd name="T1" fmla="*/ 0 h 260"/>
                <a:gd name="T2" fmla="*/ 479 w 503"/>
                <a:gd name="T3" fmla="*/ 1 h 260"/>
                <a:gd name="T4" fmla="*/ 428 w 503"/>
                <a:gd name="T5" fmla="*/ 11 h 260"/>
                <a:gd name="T6" fmla="*/ 369 w 503"/>
                <a:gd name="T7" fmla="*/ 58 h 260"/>
                <a:gd name="T8" fmla="*/ 238 w 503"/>
                <a:gd name="T9" fmla="*/ 157 h 260"/>
                <a:gd name="T10" fmla="*/ 50 w 503"/>
                <a:gd name="T11" fmla="*/ 25 h 260"/>
                <a:gd name="T12" fmla="*/ 0 w 503"/>
                <a:gd name="T13" fmla="*/ 84 h 260"/>
                <a:gd name="T14" fmla="*/ 245 w 503"/>
                <a:gd name="T15" fmla="*/ 260 h 260"/>
                <a:gd name="T16" fmla="*/ 448 w 503"/>
                <a:gd name="T17" fmla="*/ 161 h 260"/>
                <a:gd name="T18" fmla="*/ 503 w 503"/>
                <a:gd name="T1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3" h="260">
                  <a:moveTo>
                    <a:pt x="503" y="0"/>
                  </a:moveTo>
                  <a:cubicBezTo>
                    <a:pt x="503" y="0"/>
                    <a:pt x="483" y="1"/>
                    <a:pt x="479" y="1"/>
                  </a:cubicBezTo>
                  <a:cubicBezTo>
                    <a:pt x="461" y="2"/>
                    <a:pt x="444" y="5"/>
                    <a:pt x="428" y="11"/>
                  </a:cubicBezTo>
                  <a:cubicBezTo>
                    <a:pt x="404" y="19"/>
                    <a:pt x="388" y="41"/>
                    <a:pt x="369" y="58"/>
                  </a:cubicBezTo>
                  <a:cubicBezTo>
                    <a:pt x="350" y="75"/>
                    <a:pt x="256" y="153"/>
                    <a:pt x="238" y="157"/>
                  </a:cubicBezTo>
                  <a:cubicBezTo>
                    <a:pt x="221" y="160"/>
                    <a:pt x="50" y="25"/>
                    <a:pt x="50" y="2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195" y="259"/>
                    <a:pt x="245" y="260"/>
                  </a:cubicBezTo>
                  <a:cubicBezTo>
                    <a:pt x="270" y="260"/>
                    <a:pt x="405" y="189"/>
                    <a:pt x="448" y="161"/>
                  </a:cubicBezTo>
                  <a:cubicBezTo>
                    <a:pt x="503" y="0"/>
                    <a:pt x="503" y="0"/>
                    <a:pt x="503" y="0"/>
                  </a:cubicBezTo>
                </a:path>
              </a:pathLst>
            </a:custGeom>
            <a:solidFill>
              <a:srgbClr val="FCA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1" name="í$1îḋé"/>
            <p:cNvSpPr/>
            <p:nvPr userDrawn="1"/>
          </p:nvSpPr>
          <p:spPr bwMode="auto">
            <a:xfrm>
              <a:off x="5511013" y="4540730"/>
              <a:ext cx="184867" cy="63311"/>
            </a:xfrm>
            <a:custGeom>
              <a:avLst/>
              <a:gdLst>
                <a:gd name="T0" fmla="*/ 0 w 35"/>
                <a:gd name="T1" fmla="*/ 12 h 12"/>
                <a:gd name="T2" fmla="*/ 0 w 35"/>
                <a:gd name="T3" fmla="*/ 12 h 12"/>
                <a:gd name="T4" fmla="*/ 0 w 35"/>
                <a:gd name="T5" fmla="*/ 12 h 12"/>
                <a:gd name="T6" fmla="*/ 0 w 35"/>
                <a:gd name="T7" fmla="*/ 12 h 12"/>
                <a:gd name="T8" fmla="*/ 0 w 35"/>
                <a:gd name="T9" fmla="*/ 12 h 12"/>
                <a:gd name="T10" fmla="*/ 1 w 35"/>
                <a:gd name="T11" fmla="*/ 12 h 12"/>
                <a:gd name="T12" fmla="*/ 0 w 35"/>
                <a:gd name="T13" fmla="*/ 12 h 12"/>
                <a:gd name="T14" fmla="*/ 1 w 35"/>
                <a:gd name="T15" fmla="*/ 12 h 12"/>
                <a:gd name="T16" fmla="*/ 1 w 35"/>
                <a:gd name="T17" fmla="*/ 12 h 12"/>
                <a:gd name="T18" fmla="*/ 1 w 35"/>
                <a:gd name="T19" fmla="*/ 12 h 12"/>
                <a:gd name="T20" fmla="*/ 1 w 35"/>
                <a:gd name="T21" fmla="*/ 12 h 12"/>
                <a:gd name="T22" fmla="*/ 35 w 35"/>
                <a:gd name="T23" fmla="*/ 0 h 12"/>
                <a:gd name="T24" fmla="*/ 1 w 35"/>
                <a:gd name="T25" fmla="*/ 12 h 12"/>
                <a:gd name="T26" fmla="*/ 35 w 35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2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35" y="0"/>
                  </a:moveTo>
                  <a:cubicBezTo>
                    <a:pt x="19" y="7"/>
                    <a:pt x="7" y="11"/>
                    <a:pt x="1" y="12"/>
                  </a:cubicBezTo>
                  <a:cubicBezTo>
                    <a:pt x="7" y="11"/>
                    <a:pt x="19" y="7"/>
                    <a:pt x="35" y="0"/>
                  </a:cubicBezTo>
                </a:path>
              </a:pathLst>
            </a:custGeom>
            <a:solidFill>
              <a:srgbClr val="CE4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2" name="îsḷiḑê"/>
            <p:cNvSpPr/>
            <p:nvPr userDrawn="1"/>
          </p:nvSpPr>
          <p:spPr bwMode="auto">
            <a:xfrm>
              <a:off x="4222015" y="3636658"/>
              <a:ext cx="2205733" cy="967382"/>
            </a:xfrm>
            <a:custGeom>
              <a:avLst/>
              <a:gdLst>
                <a:gd name="T0" fmla="*/ 8 w 419"/>
                <a:gd name="T1" fmla="*/ 0 h 184"/>
                <a:gd name="T2" fmla="*/ 0 w 419"/>
                <a:gd name="T3" fmla="*/ 8 h 184"/>
                <a:gd name="T4" fmla="*/ 245 w 419"/>
                <a:gd name="T5" fmla="*/ 184 h 184"/>
                <a:gd name="T6" fmla="*/ 245 w 419"/>
                <a:gd name="T7" fmla="*/ 184 h 184"/>
                <a:gd name="T8" fmla="*/ 245 w 419"/>
                <a:gd name="T9" fmla="*/ 184 h 184"/>
                <a:gd name="T10" fmla="*/ 245 w 419"/>
                <a:gd name="T11" fmla="*/ 184 h 184"/>
                <a:gd name="T12" fmla="*/ 245 w 419"/>
                <a:gd name="T13" fmla="*/ 184 h 184"/>
                <a:gd name="T14" fmla="*/ 246 w 419"/>
                <a:gd name="T15" fmla="*/ 184 h 184"/>
                <a:gd name="T16" fmla="*/ 246 w 419"/>
                <a:gd name="T17" fmla="*/ 184 h 184"/>
                <a:gd name="T18" fmla="*/ 246 w 419"/>
                <a:gd name="T19" fmla="*/ 184 h 184"/>
                <a:gd name="T20" fmla="*/ 246 w 419"/>
                <a:gd name="T21" fmla="*/ 184 h 184"/>
                <a:gd name="T22" fmla="*/ 280 w 419"/>
                <a:gd name="T23" fmla="*/ 172 h 184"/>
                <a:gd name="T24" fmla="*/ 419 w 419"/>
                <a:gd name="T25" fmla="*/ 102 h 184"/>
                <a:gd name="T26" fmla="*/ 414 w 419"/>
                <a:gd name="T27" fmla="*/ 50 h 184"/>
                <a:gd name="T28" fmla="*/ 246 w 419"/>
                <a:gd name="T29" fmla="*/ 154 h 184"/>
                <a:gd name="T30" fmla="*/ 245 w 419"/>
                <a:gd name="T31" fmla="*/ 154 h 184"/>
                <a:gd name="T32" fmla="*/ 8 w 419"/>
                <a:gd name="T3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9" h="184">
                  <a:moveTo>
                    <a:pt x="8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95" y="183"/>
                    <a:pt x="245" y="184"/>
                  </a:cubicBezTo>
                  <a:cubicBezTo>
                    <a:pt x="245" y="184"/>
                    <a:pt x="245" y="184"/>
                    <a:pt x="245" y="184"/>
                  </a:cubicBezTo>
                  <a:cubicBezTo>
                    <a:pt x="245" y="184"/>
                    <a:pt x="245" y="184"/>
                    <a:pt x="245" y="184"/>
                  </a:cubicBezTo>
                  <a:cubicBezTo>
                    <a:pt x="245" y="184"/>
                    <a:pt x="245" y="184"/>
                    <a:pt x="245" y="184"/>
                  </a:cubicBezTo>
                  <a:cubicBezTo>
                    <a:pt x="245" y="184"/>
                    <a:pt x="245" y="184"/>
                    <a:pt x="245" y="184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52" y="183"/>
                    <a:pt x="264" y="179"/>
                    <a:pt x="280" y="172"/>
                  </a:cubicBezTo>
                  <a:cubicBezTo>
                    <a:pt x="319" y="156"/>
                    <a:pt x="379" y="125"/>
                    <a:pt x="419" y="102"/>
                  </a:cubicBezTo>
                  <a:cubicBezTo>
                    <a:pt x="416" y="84"/>
                    <a:pt x="414" y="68"/>
                    <a:pt x="414" y="50"/>
                  </a:cubicBezTo>
                  <a:cubicBezTo>
                    <a:pt x="379" y="76"/>
                    <a:pt x="276" y="152"/>
                    <a:pt x="246" y="154"/>
                  </a:cubicBezTo>
                  <a:cubicBezTo>
                    <a:pt x="245" y="154"/>
                    <a:pt x="245" y="154"/>
                    <a:pt x="245" y="154"/>
                  </a:cubicBezTo>
                  <a:cubicBezTo>
                    <a:pt x="208" y="154"/>
                    <a:pt x="26" y="14"/>
                    <a:pt x="8" y="0"/>
                  </a:cubicBezTo>
                </a:path>
              </a:pathLst>
            </a:custGeom>
            <a:solidFill>
              <a:srgbClr val="CC3002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3" name="iṡlîḑe"/>
            <p:cNvSpPr/>
            <p:nvPr userDrawn="1"/>
          </p:nvSpPr>
          <p:spPr bwMode="auto">
            <a:xfrm>
              <a:off x="6379631" y="3201083"/>
              <a:ext cx="1737235" cy="2408326"/>
            </a:xfrm>
            <a:custGeom>
              <a:avLst/>
              <a:gdLst>
                <a:gd name="T0" fmla="*/ 283 w 330"/>
                <a:gd name="T1" fmla="*/ 456 h 458"/>
                <a:gd name="T2" fmla="*/ 44 w 330"/>
                <a:gd name="T3" fmla="*/ 457 h 458"/>
                <a:gd name="T4" fmla="*/ 46 w 330"/>
                <a:gd name="T5" fmla="*/ 437 h 458"/>
                <a:gd name="T6" fmla="*/ 31 w 330"/>
                <a:gd name="T7" fmla="*/ 285 h 458"/>
                <a:gd name="T8" fmla="*/ 17 w 330"/>
                <a:gd name="T9" fmla="*/ 221 h 458"/>
                <a:gd name="T10" fmla="*/ 7 w 330"/>
                <a:gd name="T11" fmla="*/ 76 h 458"/>
                <a:gd name="T12" fmla="*/ 93 w 330"/>
                <a:gd name="T13" fmla="*/ 7 h 458"/>
                <a:gd name="T14" fmla="*/ 138 w 330"/>
                <a:gd name="T15" fmla="*/ 34 h 458"/>
                <a:gd name="T16" fmla="*/ 202 w 330"/>
                <a:gd name="T17" fmla="*/ 0 h 458"/>
                <a:gd name="T18" fmla="*/ 319 w 330"/>
                <a:gd name="T19" fmla="*/ 79 h 458"/>
                <a:gd name="T20" fmla="*/ 330 w 330"/>
                <a:gd name="T21" fmla="*/ 269 h 458"/>
                <a:gd name="T22" fmla="*/ 321 w 330"/>
                <a:gd name="T23" fmla="*/ 457 h 458"/>
                <a:gd name="T24" fmla="*/ 283 w 330"/>
                <a:gd name="T25" fmla="*/ 45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458">
                  <a:moveTo>
                    <a:pt x="283" y="456"/>
                  </a:moveTo>
                  <a:cubicBezTo>
                    <a:pt x="283" y="456"/>
                    <a:pt x="77" y="457"/>
                    <a:pt x="44" y="457"/>
                  </a:cubicBezTo>
                  <a:cubicBezTo>
                    <a:pt x="11" y="458"/>
                    <a:pt x="46" y="437"/>
                    <a:pt x="46" y="437"/>
                  </a:cubicBezTo>
                  <a:cubicBezTo>
                    <a:pt x="44" y="400"/>
                    <a:pt x="38" y="314"/>
                    <a:pt x="31" y="285"/>
                  </a:cubicBezTo>
                  <a:cubicBezTo>
                    <a:pt x="25" y="257"/>
                    <a:pt x="22" y="247"/>
                    <a:pt x="17" y="221"/>
                  </a:cubicBezTo>
                  <a:cubicBezTo>
                    <a:pt x="4" y="164"/>
                    <a:pt x="0" y="143"/>
                    <a:pt x="7" y="76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102" y="33"/>
                    <a:pt x="138" y="34"/>
                  </a:cubicBezTo>
                  <a:cubicBezTo>
                    <a:pt x="187" y="34"/>
                    <a:pt x="202" y="0"/>
                    <a:pt x="202" y="0"/>
                  </a:cubicBezTo>
                  <a:cubicBezTo>
                    <a:pt x="319" y="79"/>
                    <a:pt x="319" y="79"/>
                    <a:pt x="319" y="79"/>
                  </a:cubicBezTo>
                  <a:cubicBezTo>
                    <a:pt x="330" y="269"/>
                    <a:pt x="330" y="269"/>
                    <a:pt x="330" y="269"/>
                  </a:cubicBezTo>
                  <a:cubicBezTo>
                    <a:pt x="321" y="457"/>
                    <a:pt x="321" y="457"/>
                    <a:pt x="321" y="457"/>
                  </a:cubicBezTo>
                  <a:cubicBezTo>
                    <a:pt x="283" y="456"/>
                    <a:pt x="283" y="456"/>
                    <a:pt x="283" y="456"/>
                  </a:cubicBezTo>
                </a:path>
              </a:pathLst>
            </a:custGeom>
            <a:solidFill>
              <a:srgbClr val="FCA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4" name="iŝḻiḍe"/>
            <p:cNvSpPr/>
            <p:nvPr userDrawn="1"/>
          </p:nvSpPr>
          <p:spPr bwMode="auto">
            <a:xfrm>
              <a:off x="7443245" y="3201083"/>
              <a:ext cx="774918" cy="2134825"/>
            </a:xfrm>
            <a:custGeom>
              <a:avLst/>
              <a:gdLst>
                <a:gd name="T0" fmla="*/ 147 w 147"/>
                <a:gd name="T1" fmla="*/ 209 h 406"/>
                <a:gd name="T2" fmla="*/ 125 w 147"/>
                <a:gd name="T3" fmla="*/ 209 h 406"/>
                <a:gd name="T4" fmla="*/ 128 w 147"/>
                <a:gd name="T5" fmla="*/ 269 h 406"/>
                <a:gd name="T6" fmla="*/ 122 w 147"/>
                <a:gd name="T7" fmla="*/ 406 h 406"/>
                <a:gd name="T8" fmla="*/ 147 w 147"/>
                <a:gd name="T9" fmla="*/ 209 h 406"/>
                <a:gd name="T10" fmla="*/ 0 w 147"/>
                <a:gd name="T11" fmla="*/ 0 h 406"/>
                <a:gd name="T12" fmla="*/ 0 w 147"/>
                <a:gd name="T13" fmla="*/ 0 h 406"/>
                <a:gd name="T14" fmla="*/ 0 w 147"/>
                <a:gd name="T15" fmla="*/ 1 h 406"/>
                <a:gd name="T16" fmla="*/ 23 w 147"/>
                <a:gd name="T17" fmla="*/ 4 h 406"/>
                <a:gd name="T18" fmla="*/ 24 w 147"/>
                <a:gd name="T19" fmla="*/ 4 h 406"/>
                <a:gd name="T20" fmla="*/ 24 w 147"/>
                <a:gd name="T21" fmla="*/ 4 h 406"/>
                <a:gd name="T22" fmla="*/ 24 w 147"/>
                <a:gd name="T23" fmla="*/ 4 h 406"/>
                <a:gd name="T24" fmla="*/ 18 w 147"/>
                <a:gd name="T25" fmla="*/ 13 h 406"/>
                <a:gd name="T26" fmla="*/ 58 w 147"/>
                <a:gd name="T27" fmla="*/ 39 h 406"/>
                <a:gd name="T28" fmla="*/ 58 w 147"/>
                <a:gd name="T29" fmla="*/ 8 h 406"/>
                <a:gd name="T30" fmla="*/ 0 w 147"/>
                <a:gd name="T3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406">
                  <a:moveTo>
                    <a:pt x="147" y="209"/>
                  </a:moveTo>
                  <a:cubicBezTo>
                    <a:pt x="125" y="209"/>
                    <a:pt x="125" y="209"/>
                    <a:pt x="125" y="209"/>
                  </a:cubicBezTo>
                  <a:cubicBezTo>
                    <a:pt x="128" y="269"/>
                    <a:pt x="128" y="269"/>
                    <a:pt x="128" y="269"/>
                  </a:cubicBezTo>
                  <a:cubicBezTo>
                    <a:pt x="122" y="406"/>
                    <a:pt x="122" y="406"/>
                    <a:pt x="122" y="406"/>
                  </a:cubicBezTo>
                  <a:cubicBezTo>
                    <a:pt x="129" y="382"/>
                    <a:pt x="140" y="294"/>
                    <a:pt x="147" y="20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3"/>
                    <a:pt x="20" y="4"/>
                    <a:pt x="23" y="4"/>
                  </a:cubicBezTo>
                  <a:cubicBezTo>
                    <a:pt x="23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2" y="7"/>
                    <a:pt x="18" y="13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40" y="4"/>
                    <a:pt x="22" y="2"/>
                    <a:pt x="0" y="0"/>
                  </a:cubicBezTo>
                </a:path>
              </a:pathLst>
            </a:custGeom>
            <a:solidFill>
              <a:srgbClr val="CE4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5" name="íšļïdé"/>
            <p:cNvSpPr/>
            <p:nvPr userDrawn="1"/>
          </p:nvSpPr>
          <p:spPr bwMode="auto">
            <a:xfrm>
              <a:off x="7749666" y="3241601"/>
              <a:ext cx="498886" cy="1058549"/>
            </a:xfrm>
            <a:custGeom>
              <a:avLst/>
              <a:gdLst>
                <a:gd name="T0" fmla="*/ 91 w 95"/>
                <a:gd name="T1" fmla="*/ 179 h 201"/>
                <a:gd name="T2" fmla="*/ 66 w 95"/>
                <a:gd name="T3" fmla="*/ 179 h 201"/>
                <a:gd name="T4" fmla="*/ 67 w 95"/>
                <a:gd name="T5" fmla="*/ 201 h 201"/>
                <a:gd name="T6" fmla="*/ 89 w 95"/>
                <a:gd name="T7" fmla="*/ 201 h 201"/>
                <a:gd name="T8" fmla="*/ 91 w 95"/>
                <a:gd name="T9" fmla="*/ 179 h 201"/>
                <a:gd name="T10" fmla="*/ 95 w 95"/>
                <a:gd name="T11" fmla="*/ 72 h 201"/>
                <a:gd name="T12" fmla="*/ 59 w 95"/>
                <a:gd name="T13" fmla="*/ 72 h 201"/>
                <a:gd name="T14" fmla="*/ 62 w 95"/>
                <a:gd name="T15" fmla="*/ 121 h 201"/>
                <a:gd name="T16" fmla="*/ 94 w 95"/>
                <a:gd name="T17" fmla="*/ 121 h 201"/>
                <a:gd name="T18" fmla="*/ 95 w 95"/>
                <a:gd name="T19" fmla="*/ 84 h 201"/>
                <a:gd name="T20" fmla="*/ 95 w 95"/>
                <a:gd name="T21" fmla="*/ 72 h 201"/>
                <a:gd name="T22" fmla="*/ 93 w 95"/>
                <a:gd name="T23" fmla="*/ 54 h 201"/>
                <a:gd name="T24" fmla="*/ 34 w 95"/>
                <a:gd name="T25" fmla="*/ 54 h 201"/>
                <a:gd name="T26" fmla="*/ 46 w 95"/>
                <a:gd name="T27" fmla="*/ 62 h 201"/>
                <a:gd name="T28" fmla="*/ 94 w 95"/>
                <a:gd name="T29" fmla="*/ 62 h 201"/>
                <a:gd name="T30" fmla="*/ 93 w 95"/>
                <a:gd name="T31" fmla="*/ 54 h 201"/>
                <a:gd name="T32" fmla="*/ 0 w 95"/>
                <a:gd name="T33" fmla="*/ 0 h 201"/>
                <a:gd name="T34" fmla="*/ 0 w 95"/>
                <a:gd name="T35" fmla="*/ 31 h 201"/>
                <a:gd name="T36" fmla="*/ 26 w 95"/>
                <a:gd name="T37" fmla="*/ 48 h 201"/>
                <a:gd name="T38" fmla="*/ 31 w 95"/>
                <a:gd name="T39" fmla="*/ 43 h 201"/>
                <a:gd name="T40" fmla="*/ 88 w 95"/>
                <a:gd name="T41" fmla="*/ 43 h 201"/>
                <a:gd name="T42" fmla="*/ 85 w 95"/>
                <a:gd name="T43" fmla="*/ 38 h 201"/>
                <a:gd name="T44" fmla="*/ 79 w 95"/>
                <a:gd name="T45" fmla="*/ 32 h 201"/>
                <a:gd name="T46" fmla="*/ 31 w 95"/>
                <a:gd name="T47" fmla="*/ 32 h 201"/>
                <a:gd name="T48" fmla="*/ 26 w 95"/>
                <a:gd name="T49" fmla="*/ 27 h 201"/>
                <a:gd name="T50" fmla="*/ 31 w 95"/>
                <a:gd name="T51" fmla="*/ 22 h 201"/>
                <a:gd name="T52" fmla="*/ 62 w 95"/>
                <a:gd name="T53" fmla="*/ 22 h 201"/>
                <a:gd name="T54" fmla="*/ 37 w 95"/>
                <a:gd name="T55" fmla="*/ 11 h 201"/>
                <a:gd name="T56" fmla="*/ 31 w 95"/>
                <a:gd name="T57" fmla="*/ 11 h 201"/>
                <a:gd name="T58" fmla="*/ 26 w 95"/>
                <a:gd name="T59" fmla="*/ 7 h 201"/>
                <a:gd name="T60" fmla="*/ 0 w 95"/>
                <a:gd name="T6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201">
                  <a:moveTo>
                    <a:pt x="91" y="179"/>
                  </a:moveTo>
                  <a:cubicBezTo>
                    <a:pt x="66" y="179"/>
                    <a:pt x="66" y="179"/>
                    <a:pt x="66" y="179"/>
                  </a:cubicBezTo>
                  <a:cubicBezTo>
                    <a:pt x="67" y="201"/>
                    <a:pt x="67" y="201"/>
                    <a:pt x="67" y="20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90" y="194"/>
                    <a:pt x="90" y="186"/>
                    <a:pt x="91" y="179"/>
                  </a:cubicBezTo>
                  <a:moveTo>
                    <a:pt x="95" y="72"/>
                  </a:moveTo>
                  <a:cubicBezTo>
                    <a:pt x="59" y="72"/>
                    <a:pt x="59" y="72"/>
                    <a:pt x="59" y="7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94" y="121"/>
                    <a:pt x="94" y="121"/>
                    <a:pt x="94" y="121"/>
                  </a:cubicBezTo>
                  <a:cubicBezTo>
                    <a:pt x="95" y="108"/>
                    <a:pt x="95" y="95"/>
                    <a:pt x="95" y="84"/>
                  </a:cubicBezTo>
                  <a:cubicBezTo>
                    <a:pt x="95" y="80"/>
                    <a:pt x="95" y="76"/>
                    <a:pt x="95" y="72"/>
                  </a:cubicBezTo>
                  <a:moveTo>
                    <a:pt x="93" y="54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59"/>
                    <a:pt x="93" y="56"/>
                    <a:pt x="93" y="54"/>
                  </a:cubicBezTo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8" y="43"/>
                    <a:pt x="31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7" y="42"/>
                    <a:pt x="86" y="40"/>
                    <a:pt x="85" y="38"/>
                  </a:cubicBezTo>
                  <a:cubicBezTo>
                    <a:pt x="83" y="36"/>
                    <a:pt x="81" y="34"/>
                    <a:pt x="79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28" y="32"/>
                    <a:pt x="26" y="30"/>
                    <a:pt x="26" y="27"/>
                  </a:cubicBezTo>
                  <a:cubicBezTo>
                    <a:pt x="26" y="24"/>
                    <a:pt x="28" y="22"/>
                    <a:pt x="31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3" y="18"/>
                    <a:pt x="45" y="14"/>
                    <a:pt x="37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8" y="11"/>
                    <a:pt x="26" y="9"/>
                    <a:pt x="26" y="7"/>
                  </a:cubicBezTo>
                  <a:cubicBezTo>
                    <a:pt x="17" y="4"/>
                    <a:pt x="9" y="2"/>
                    <a:pt x="0" y="0"/>
                  </a:cubicBezTo>
                </a:path>
              </a:pathLst>
            </a:custGeom>
            <a:solidFill>
              <a:srgbClr val="CE4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6" name="íṣḷîde"/>
            <p:cNvSpPr/>
            <p:nvPr userDrawn="1"/>
          </p:nvSpPr>
          <p:spPr bwMode="auto">
            <a:xfrm>
              <a:off x="8076348" y="3879769"/>
              <a:ext cx="167139" cy="303890"/>
            </a:xfrm>
            <a:custGeom>
              <a:avLst/>
              <a:gdLst>
                <a:gd name="T0" fmla="*/ 32 w 32"/>
                <a:gd name="T1" fmla="*/ 0 h 58"/>
                <a:gd name="T2" fmla="*/ 0 w 32"/>
                <a:gd name="T3" fmla="*/ 0 h 58"/>
                <a:gd name="T4" fmla="*/ 4 w 32"/>
                <a:gd name="T5" fmla="*/ 58 h 58"/>
                <a:gd name="T6" fmla="*/ 29 w 32"/>
                <a:gd name="T7" fmla="*/ 58 h 58"/>
                <a:gd name="T8" fmla="*/ 32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38"/>
                    <a:pt x="31" y="18"/>
                    <a:pt x="32" y="0"/>
                  </a:cubicBezTo>
                </a:path>
              </a:pathLst>
            </a:custGeom>
            <a:solidFill>
              <a:srgbClr val="AD3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7" name="iṧľíḓe"/>
            <p:cNvSpPr/>
            <p:nvPr userDrawn="1"/>
          </p:nvSpPr>
          <p:spPr bwMode="auto">
            <a:xfrm>
              <a:off x="7886416" y="3279588"/>
              <a:ext cx="58246" cy="20259"/>
            </a:xfrm>
            <a:custGeom>
              <a:avLst/>
              <a:gdLst>
                <a:gd name="T0" fmla="*/ 0 w 11"/>
                <a:gd name="T1" fmla="*/ 0 h 4"/>
                <a:gd name="T2" fmla="*/ 5 w 11"/>
                <a:gd name="T3" fmla="*/ 4 h 4"/>
                <a:gd name="T4" fmla="*/ 11 w 11"/>
                <a:gd name="T5" fmla="*/ 4 h 4"/>
                <a:gd name="T6" fmla="*/ 0 w 1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2"/>
                    <a:pt x="2" y="4"/>
                    <a:pt x="5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2"/>
                    <a:pt x="3" y="1"/>
                    <a:pt x="0" y="0"/>
                  </a:cubicBezTo>
                </a:path>
              </a:pathLst>
            </a:custGeom>
            <a:solidFill>
              <a:srgbClr val="B74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8" name="ïś1íḋê"/>
            <p:cNvSpPr/>
            <p:nvPr userDrawn="1"/>
          </p:nvSpPr>
          <p:spPr bwMode="auto">
            <a:xfrm>
              <a:off x="7886416" y="3358092"/>
              <a:ext cx="278565" cy="53181"/>
            </a:xfrm>
            <a:custGeom>
              <a:avLst/>
              <a:gdLst>
                <a:gd name="T0" fmla="*/ 36 w 53"/>
                <a:gd name="T1" fmla="*/ 0 h 10"/>
                <a:gd name="T2" fmla="*/ 5 w 53"/>
                <a:gd name="T3" fmla="*/ 0 h 10"/>
                <a:gd name="T4" fmla="*/ 0 w 53"/>
                <a:gd name="T5" fmla="*/ 5 h 10"/>
                <a:gd name="T6" fmla="*/ 5 w 53"/>
                <a:gd name="T7" fmla="*/ 10 h 10"/>
                <a:gd name="T8" fmla="*/ 53 w 53"/>
                <a:gd name="T9" fmla="*/ 10 h 10"/>
                <a:gd name="T10" fmla="*/ 39 w 53"/>
                <a:gd name="T11" fmla="*/ 2 h 10"/>
                <a:gd name="T12" fmla="*/ 36 w 5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">
                  <a:moveTo>
                    <a:pt x="3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49" y="7"/>
                    <a:pt x="44" y="4"/>
                    <a:pt x="39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B74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9" name="iṩ1íḍé"/>
            <p:cNvSpPr/>
            <p:nvPr userDrawn="1"/>
          </p:nvSpPr>
          <p:spPr bwMode="auto">
            <a:xfrm>
              <a:off x="7886416" y="3469518"/>
              <a:ext cx="352006" cy="55713"/>
            </a:xfrm>
            <a:custGeom>
              <a:avLst/>
              <a:gdLst>
                <a:gd name="T0" fmla="*/ 62 w 67"/>
                <a:gd name="T1" fmla="*/ 0 h 11"/>
                <a:gd name="T2" fmla="*/ 5 w 67"/>
                <a:gd name="T3" fmla="*/ 0 h 11"/>
                <a:gd name="T4" fmla="*/ 0 w 67"/>
                <a:gd name="T5" fmla="*/ 5 h 11"/>
                <a:gd name="T6" fmla="*/ 8 w 67"/>
                <a:gd name="T7" fmla="*/ 11 h 11"/>
                <a:gd name="T8" fmla="*/ 67 w 67"/>
                <a:gd name="T9" fmla="*/ 11 h 11"/>
                <a:gd name="T10" fmla="*/ 62 w 6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1">
                  <a:moveTo>
                    <a:pt x="6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6" y="7"/>
                    <a:pt x="64" y="4"/>
                    <a:pt x="62" y="0"/>
                  </a:cubicBezTo>
                </a:path>
              </a:pathLst>
            </a:custGeom>
            <a:solidFill>
              <a:srgbClr val="B74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0" name="íṡḷïḋè"/>
            <p:cNvSpPr/>
            <p:nvPr userDrawn="1"/>
          </p:nvSpPr>
          <p:spPr bwMode="auto">
            <a:xfrm>
              <a:off x="7992777" y="3568283"/>
              <a:ext cx="255775" cy="53181"/>
            </a:xfrm>
            <a:custGeom>
              <a:avLst/>
              <a:gdLst>
                <a:gd name="T0" fmla="*/ 48 w 49"/>
                <a:gd name="T1" fmla="*/ 0 h 10"/>
                <a:gd name="T2" fmla="*/ 0 w 49"/>
                <a:gd name="T3" fmla="*/ 0 h 10"/>
                <a:gd name="T4" fmla="*/ 13 w 49"/>
                <a:gd name="T5" fmla="*/ 9 h 10"/>
                <a:gd name="T6" fmla="*/ 13 w 49"/>
                <a:gd name="T7" fmla="*/ 10 h 10"/>
                <a:gd name="T8" fmla="*/ 49 w 49"/>
                <a:gd name="T9" fmla="*/ 10 h 10"/>
                <a:gd name="T10" fmla="*/ 48 w 4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">
                  <a:moveTo>
                    <a:pt x="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6"/>
                    <a:pt x="49" y="3"/>
                    <a:pt x="48" y="0"/>
                  </a:cubicBezTo>
                </a:path>
              </a:pathLst>
            </a:custGeom>
            <a:solidFill>
              <a:srgbClr val="B74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1" name="iŝ1iḑê"/>
            <p:cNvSpPr/>
            <p:nvPr userDrawn="1"/>
          </p:nvSpPr>
          <p:spPr bwMode="auto">
            <a:xfrm>
              <a:off x="7443245" y="3206147"/>
              <a:ext cx="126621" cy="63311"/>
            </a:xfrm>
            <a:custGeom>
              <a:avLst/>
              <a:gdLst>
                <a:gd name="T0" fmla="*/ 0 w 24"/>
                <a:gd name="T1" fmla="*/ 0 h 12"/>
                <a:gd name="T2" fmla="*/ 18 w 24"/>
                <a:gd name="T3" fmla="*/ 12 h 12"/>
                <a:gd name="T4" fmla="*/ 24 w 24"/>
                <a:gd name="T5" fmla="*/ 3 h 12"/>
                <a:gd name="T6" fmla="*/ 23 w 24"/>
                <a:gd name="T7" fmla="*/ 3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22" y="6"/>
                    <a:pt x="24" y="3"/>
                    <a:pt x="24" y="3"/>
                  </a:cubicBezTo>
                  <a:cubicBezTo>
                    <a:pt x="24" y="3"/>
                    <a:pt x="23" y="3"/>
                    <a:pt x="23" y="3"/>
                  </a:cubicBezTo>
                  <a:cubicBezTo>
                    <a:pt x="20" y="3"/>
                    <a:pt x="9" y="2"/>
                    <a:pt x="0" y="0"/>
                  </a:cubicBezTo>
                </a:path>
              </a:pathLst>
            </a:custGeom>
            <a:solidFill>
              <a:srgbClr val="CC3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2" name="iṩliḋê"/>
            <p:cNvSpPr/>
            <p:nvPr userDrawn="1"/>
          </p:nvSpPr>
          <p:spPr bwMode="auto">
            <a:xfrm>
              <a:off x="6458135" y="5330843"/>
              <a:ext cx="164608" cy="215256"/>
            </a:xfrm>
            <a:custGeom>
              <a:avLst/>
              <a:gdLst>
                <a:gd name="T0" fmla="*/ 29 w 31"/>
                <a:gd name="T1" fmla="*/ 0 h 41"/>
                <a:gd name="T2" fmla="*/ 9 w 31"/>
                <a:gd name="T3" fmla="*/ 9 h 41"/>
                <a:gd name="T4" fmla="*/ 1 w 31"/>
                <a:gd name="T5" fmla="*/ 34 h 41"/>
                <a:gd name="T6" fmla="*/ 19 w 31"/>
                <a:gd name="T7" fmla="*/ 41 h 41"/>
                <a:gd name="T8" fmla="*/ 31 w 31"/>
                <a:gd name="T9" fmla="*/ 32 h 41"/>
                <a:gd name="T10" fmla="*/ 29 w 3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1">
                  <a:moveTo>
                    <a:pt x="29" y="0"/>
                  </a:moveTo>
                  <a:cubicBezTo>
                    <a:pt x="23" y="3"/>
                    <a:pt x="16" y="6"/>
                    <a:pt x="9" y="9"/>
                  </a:cubicBezTo>
                  <a:cubicBezTo>
                    <a:pt x="9" y="9"/>
                    <a:pt x="7" y="14"/>
                    <a:pt x="1" y="34"/>
                  </a:cubicBezTo>
                  <a:cubicBezTo>
                    <a:pt x="0" y="38"/>
                    <a:pt x="8" y="40"/>
                    <a:pt x="19" y="41"/>
                  </a:cubicBezTo>
                  <a:cubicBezTo>
                    <a:pt x="24" y="36"/>
                    <a:pt x="31" y="32"/>
                    <a:pt x="31" y="32"/>
                  </a:cubicBezTo>
                  <a:cubicBezTo>
                    <a:pt x="31" y="23"/>
                    <a:pt x="30" y="12"/>
                    <a:pt x="29" y="0"/>
                  </a:cubicBezTo>
                </a:path>
              </a:pathLst>
            </a:custGeom>
            <a:solidFill>
              <a:srgbClr val="CE4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3" name="îŝḻïde"/>
            <p:cNvSpPr/>
            <p:nvPr userDrawn="1"/>
          </p:nvSpPr>
          <p:spPr bwMode="auto">
            <a:xfrm>
              <a:off x="6559432" y="3201083"/>
              <a:ext cx="1557435" cy="2345015"/>
            </a:xfrm>
            <a:custGeom>
              <a:avLst/>
              <a:gdLst>
                <a:gd name="T0" fmla="*/ 168 w 296"/>
                <a:gd name="T1" fmla="*/ 0 h 446"/>
                <a:gd name="T2" fmla="*/ 229 w 296"/>
                <a:gd name="T3" fmla="*/ 116 h 446"/>
                <a:gd name="T4" fmla="*/ 193 w 296"/>
                <a:gd name="T5" fmla="*/ 326 h 446"/>
                <a:gd name="T6" fmla="*/ 10 w 296"/>
                <a:gd name="T7" fmla="*/ 405 h 446"/>
                <a:gd name="T8" fmla="*/ 12 w 296"/>
                <a:gd name="T9" fmla="*/ 437 h 446"/>
                <a:gd name="T10" fmla="*/ 0 w 296"/>
                <a:gd name="T11" fmla="*/ 446 h 446"/>
                <a:gd name="T12" fmla="*/ 16 w 296"/>
                <a:gd name="T13" fmla="*/ 446 h 446"/>
                <a:gd name="T14" fmla="*/ 40 w 296"/>
                <a:gd name="T15" fmla="*/ 446 h 446"/>
                <a:gd name="T16" fmla="*/ 41 w 296"/>
                <a:gd name="T17" fmla="*/ 446 h 446"/>
                <a:gd name="T18" fmla="*/ 286 w 296"/>
                <a:gd name="T19" fmla="*/ 412 h 446"/>
                <a:gd name="T20" fmla="*/ 290 w 296"/>
                <a:gd name="T21" fmla="*/ 406 h 446"/>
                <a:gd name="T22" fmla="*/ 296 w 296"/>
                <a:gd name="T23" fmla="*/ 269 h 446"/>
                <a:gd name="T24" fmla="*/ 293 w 296"/>
                <a:gd name="T25" fmla="*/ 209 h 446"/>
                <a:gd name="T26" fmla="*/ 292 w 296"/>
                <a:gd name="T27" fmla="*/ 187 h 446"/>
                <a:gd name="T28" fmla="*/ 288 w 296"/>
                <a:gd name="T29" fmla="*/ 129 h 446"/>
                <a:gd name="T30" fmla="*/ 285 w 296"/>
                <a:gd name="T31" fmla="*/ 80 h 446"/>
                <a:gd name="T32" fmla="*/ 285 w 296"/>
                <a:gd name="T33" fmla="*/ 79 h 446"/>
                <a:gd name="T34" fmla="*/ 272 w 296"/>
                <a:gd name="T35" fmla="*/ 70 h 446"/>
                <a:gd name="T36" fmla="*/ 260 w 296"/>
                <a:gd name="T37" fmla="*/ 62 h 446"/>
                <a:gd name="T38" fmla="*/ 252 w 296"/>
                <a:gd name="T39" fmla="*/ 56 h 446"/>
                <a:gd name="T40" fmla="*/ 226 w 296"/>
                <a:gd name="T41" fmla="*/ 39 h 446"/>
                <a:gd name="T42" fmla="*/ 186 w 296"/>
                <a:gd name="T43" fmla="*/ 13 h 446"/>
                <a:gd name="T44" fmla="*/ 168 w 296"/>
                <a:gd name="T45" fmla="*/ 1 h 446"/>
                <a:gd name="T46" fmla="*/ 168 w 296"/>
                <a:gd name="T4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6" h="446">
                  <a:moveTo>
                    <a:pt x="168" y="0"/>
                  </a:moveTo>
                  <a:cubicBezTo>
                    <a:pt x="229" y="116"/>
                    <a:pt x="229" y="116"/>
                    <a:pt x="229" y="116"/>
                  </a:cubicBezTo>
                  <a:cubicBezTo>
                    <a:pt x="210" y="203"/>
                    <a:pt x="199" y="263"/>
                    <a:pt x="193" y="326"/>
                  </a:cubicBezTo>
                  <a:cubicBezTo>
                    <a:pt x="132" y="349"/>
                    <a:pt x="70" y="378"/>
                    <a:pt x="10" y="405"/>
                  </a:cubicBezTo>
                  <a:cubicBezTo>
                    <a:pt x="11" y="417"/>
                    <a:pt x="12" y="428"/>
                    <a:pt x="12" y="437"/>
                  </a:cubicBezTo>
                  <a:cubicBezTo>
                    <a:pt x="12" y="437"/>
                    <a:pt x="5" y="441"/>
                    <a:pt x="0" y="446"/>
                  </a:cubicBezTo>
                  <a:cubicBezTo>
                    <a:pt x="5" y="446"/>
                    <a:pt x="11" y="446"/>
                    <a:pt x="16" y="446"/>
                  </a:cubicBezTo>
                  <a:cubicBezTo>
                    <a:pt x="29" y="446"/>
                    <a:pt x="40" y="446"/>
                    <a:pt x="40" y="446"/>
                  </a:cubicBezTo>
                  <a:cubicBezTo>
                    <a:pt x="41" y="446"/>
                    <a:pt x="41" y="446"/>
                    <a:pt x="41" y="446"/>
                  </a:cubicBezTo>
                  <a:cubicBezTo>
                    <a:pt x="103" y="446"/>
                    <a:pt x="275" y="415"/>
                    <a:pt x="286" y="412"/>
                  </a:cubicBezTo>
                  <a:cubicBezTo>
                    <a:pt x="287" y="412"/>
                    <a:pt x="288" y="410"/>
                    <a:pt x="290" y="406"/>
                  </a:cubicBezTo>
                  <a:cubicBezTo>
                    <a:pt x="296" y="269"/>
                    <a:pt x="296" y="269"/>
                    <a:pt x="296" y="26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5" y="79"/>
                    <a:pt x="285" y="79"/>
                    <a:pt x="285" y="79"/>
                  </a:cubicBezTo>
                  <a:cubicBezTo>
                    <a:pt x="272" y="70"/>
                    <a:pt x="272" y="70"/>
                    <a:pt x="272" y="70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68" y="1"/>
                    <a:pt x="168" y="1"/>
                    <a:pt x="168" y="1"/>
                  </a:cubicBezTo>
                  <a:cubicBezTo>
                    <a:pt x="168" y="0"/>
                    <a:pt x="168" y="0"/>
                    <a:pt x="168" y="0"/>
                  </a:cubicBezTo>
                </a:path>
              </a:pathLst>
            </a:custGeom>
            <a:solidFill>
              <a:srgbClr val="CC3002">
                <a:alpha val="3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4" name="işļïḓé"/>
            <p:cNvSpPr/>
            <p:nvPr userDrawn="1"/>
          </p:nvSpPr>
          <p:spPr bwMode="auto">
            <a:xfrm>
              <a:off x="6247946" y="5409347"/>
              <a:ext cx="600183" cy="194997"/>
            </a:xfrm>
            <a:custGeom>
              <a:avLst/>
              <a:gdLst>
                <a:gd name="T0" fmla="*/ 108 w 114"/>
                <a:gd name="T1" fmla="*/ 11 h 37"/>
                <a:gd name="T2" fmla="*/ 76 w 114"/>
                <a:gd name="T3" fmla="*/ 1 h 37"/>
                <a:gd name="T4" fmla="*/ 50 w 114"/>
                <a:gd name="T5" fmla="*/ 3 h 37"/>
                <a:gd name="T6" fmla="*/ 41 w 114"/>
                <a:gd name="T7" fmla="*/ 8 h 37"/>
                <a:gd name="T8" fmla="*/ 70 w 114"/>
                <a:gd name="T9" fmla="*/ 11 h 37"/>
                <a:gd name="T10" fmla="*/ 11 w 114"/>
                <a:gd name="T11" fmla="*/ 13 h 37"/>
                <a:gd name="T12" fmla="*/ 4 w 114"/>
                <a:gd name="T13" fmla="*/ 14 h 37"/>
                <a:gd name="T14" fmla="*/ 0 w 114"/>
                <a:gd name="T15" fmla="*/ 19 h 37"/>
                <a:gd name="T16" fmla="*/ 3 w 114"/>
                <a:gd name="T17" fmla="*/ 23 h 37"/>
                <a:gd name="T18" fmla="*/ 23 w 114"/>
                <a:gd name="T19" fmla="*/ 32 h 37"/>
                <a:gd name="T20" fmla="*/ 114 w 114"/>
                <a:gd name="T2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37">
                  <a:moveTo>
                    <a:pt x="108" y="11"/>
                  </a:moveTo>
                  <a:cubicBezTo>
                    <a:pt x="101" y="2"/>
                    <a:pt x="88" y="0"/>
                    <a:pt x="76" y="1"/>
                  </a:cubicBezTo>
                  <a:cubicBezTo>
                    <a:pt x="67" y="1"/>
                    <a:pt x="59" y="2"/>
                    <a:pt x="50" y="3"/>
                  </a:cubicBezTo>
                  <a:cubicBezTo>
                    <a:pt x="46" y="3"/>
                    <a:pt x="42" y="4"/>
                    <a:pt x="41" y="8"/>
                  </a:cubicBezTo>
                  <a:cubicBezTo>
                    <a:pt x="41" y="13"/>
                    <a:pt x="60" y="8"/>
                    <a:pt x="70" y="11"/>
                  </a:cubicBezTo>
                  <a:cubicBezTo>
                    <a:pt x="51" y="13"/>
                    <a:pt x="31" y="14"/>
                    <a:pt x="11" y="13"/>
                  </a:cubicBezTo>
                  <a:cubicBezTo>
                    <a:pt x="8" y="13"/>
                    <a:pt x="6" y="13"/>
                    <a:pt x="4" y="14"/>
                  </a:cubicBezTo>
                  <a:cubicBezTo>
                    <a:pt x="2" y="15"/>
                    <a:pt x="0" y="17"/>
                    <a:pt x="0" y="19"/>
                  </a:cubicBezTo>
                  <a:cubicBezTo>
                    <a:pt x="0" y="21"/>
                    <a:pt x="1" y="22"/>
                    <a:pt x="3" y="23"/>
                  </a:cubicBezTo>
                  <a:cubicBezTo>
                    <a:pt x="8" y="28"/>
                    <a:pt x="16" y="30"/>
                    <a:pt x="23" y="32"/>
                  </a:cubicBezTo>
                  <a:cubicBezTo>
                    <a:pt x="54" y="37"/>
                    <a:pt x="86" y="36"/>
                    <a:pt x="114" y="24"/>
                  </a:cubicBezTo>
                </a:path>
              </a:pathLst>
            </a:custGeom>
            <a:solidFill>
              <a:srgbClr val="FFB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5" name="îsliḋê"/>
            <p:cNvSpPr/>
            <p:nvPr userDrawn="1"/>
          </p:nvSpPr>
          <p:spPr bwMode="auto">
            <a:xfrm>
              <a:off x="6574626" y="3201083"/>
              <a:ext cx="1673926" cy="2408326"/>
            </a:xfrm>
            <a:custGeom>
              <a:avLst/>
              <a:gdLst>
                <a:gd name="T0" fmla="*/ 215 w 318"/>
                <a:gd name="T1" fmla="*/ 140 h 458"/>
                <a:gd name="T2" fmla="*/ 217 w 318"/>
                <a:gd name="T3" fmla="*/ 340 h 458"/>
                <a:gd name="T4" fmla="*/ 0 w 318"/>
                <a:gd name="T5" fmla="*/ 412 h 458"/>
                <a:gd name="T6" fmla="*/ 15 w 318"/>
                <a:gd name="T7" fmla="*/ 456 h 458"/>
                <a:gd name="T8" fmla="*/ 299 w 318"/>
                <a:gd name="T9" fmla="*/ 396 h 458"/>
                <a:gd name="T10" fmla="*/ 318 w 318"/>
                <a:gd name="T11" fmla="*/ 92 h 458"/>
                <a:gd name="T12" fmla="*/ 308 w 318"/>
                <a:gd name="T13" fmla="*/ 46 h 458"/>
                <a:gd name="T14" fmla="*/ 288 w 318"/>
                <a:gd name="T15" fmla="*/ 32 h 458"/>
                <a:gd name="T16" fmla="*/ 165 w 318"/>
                <a:gd name="T1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458">
                  <a:moveTo>
                    <a:pt x="215" y="140"/>
                  </a:moveTo>
                  <a:cubicBezTo>
                    <a:pt x="214" y="233"/>
                    <a:pt x="215" y="247"/>
                    <a:pt x="217" y="340"/>
                  </a:cubicBezTo>
                  <a:cubicBezTo>
                    <a:pt x="170" y="350"/>
                    <a:pt x="66" y="382"/>
                    <a:pt x="0" y="412"/>
                  </a:cubicBezTo>
                  <a:cubicBezTo>
                    <a:pt x="0" y="412"/>
                    <a:pt x="9" y="445"/>
                    <a:pt x="15" y="456"/>
                  </a:cubicBezTo>
                  <a:cubicBezTo>
                    <a:pt x="20" y="458"/>
                    <a:pt x="282" y="412"/>
                    <a:pt x="299" y="396"/>
                  </a:cubicBezTo>
                  <a:cubicBezTo>
                    <a:pt x="315" y="381"/>
                    <a:pt x="317" y="203"/>
                    <a:pt x="318" y="92"/>
                  </a:cubicBezTo>
                  <a:cubicBezTo>
                    <a:pt x="318" y="76"/>
                    <a:pt x="318" y="59"/>
                    <a:pt x="308" y="46"/>
                  </a:cubicBezTo>
                  <a:cubicBezTo>
                    <a:pt x="303" y="40"/>
                    <a:pt x="295" y="35"/>
                    <a:pt x="288" y="32"/>
                  </a:cubicBezTo>
                  <a:cubicBezTo>
                    <a:pt x="245" y="10"/>
                    <a:pt x="213" y="3"/>
                    <a:pt x="165" y="0"/>
                  </a:cubicBezTo>
                </a:path>
              </a:pathLst>
            </a:custGeom>
            <a:solidFill>
              <a:srgbClr val="FCA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6" name="íṡļïḋe"/>
            <p:cNvSpPr/>
            <p:nvPr userDrawn="1"/>
          </p:nvSpPr>
          <p:spPr bwMode="auto">
            <a:xfrm>
              <a:off x="4285325" y="4300150"/>
              <a:ext cx="2410857" cy="1299129"/>
            </a:xfrm>
            <a:custGeom>
              <a:avLst/>
              <a:gdLst>
                <a:gd name="T0" fmla="*/ 72 w 458"/>
                <a:gd name="T1" fmla="*/ 247 h 247"/>
                <a:gd name="T2" fmla="*/ 458 w 458"/>
                <a:gd name="T3" fmla="*/ 247 h 247"/>
                <a:gd name="T4" fmla="*/ 389 w 458"/>
                <a:gd name="T5" fmla="*/ 21 h 247"/>
                <a:gd name="T6" fmla="*/ 361 w 458"/>
                <a:gd name="T7" fmla="*/ 0 h 247"/>
                <a:gd name="T8" fmla="*/ 22 w 458"/>
                <a:gd name="T9" fmla="*/ 0 h 247"/>
                <a:gd name="T10" fmla="*/ 4 w 458"/>
                <a:gd name="T11" fmla="*/ 25 h 247"/>
                <a:gd name="T12" fmla="*/ 72 w 458"/>
                <a:gd name="T13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247">
                  <a:moveTo>
                    <a:pt x="72" y="247"/>
                  </a:moveTo>
                  <a:cubicBezTo>
                    <a:pt x="458" y="247"/>
                    <a:pt x="458" y="247"/>
                    <a:pt x="458" y="247"/>
                  </a:cubicBezTo>
                  <a:cubicBezTo>
                    <a:pt x="389" y="21"/>
                    <a:pt x="389" y="21"/>
                    <a:pt x="389" y="21"/>
                  </a:cubicBezTo>
                  <a:cubicBezTo>
                    <a:pt x="385" y="9"/>
                    <a:pt x="374" y="0"/>
                    <a:pt x="36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3"/>
                    <a:pt x="4" y="25"/>
                  </a:cubicBezTo>
                  <a:lnTo>
                    <a:pt x="72" y="247"/>
                  </a:lnTo>
                  <a:close/>
                </a:path>
              </a:pathLst>
            </a:custGeom>
            <a:solidFill>
              <a:srgbClr val="9A9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7" name="işḷiḍé"/>
            <p:cNvSpPr/>
            <p:nvPr userDrawn="1"/>
          </p:nvSpPr>
          <p:spPr bwMode="auto">
            <a:xfrm>
              <a:off x="4227080" y="4300150"/>
              <a:ext cx="2415922" cy="1299129"/>
            </a:xfrm>
            <a:custGeom>
              <a:avLst/>
              <a:gdLst>
                <a:gd name="T0" fmla="*/ 78 w 459"/>
                <a:gd name="T1" fmla="*/ 247 h 247"/>
                <a:gd name="T2" fmla="*/ 459 w 459"/>
                <a:gd name="T3" fmla="*/ 247 h 247"/>
                <a:gd name="T4" fmla="*/ 389 w 459"/>
                <a:gd name="T5" fmla="*/ 21 h 247"/>
                <a:gd name="T6" fmla="*/ 361 w 459"/>
                <a:gd name="T7" fmla="*/ 0 h 247"/>
                <a:gd name="T8" fmla="*/ 22 w 459"/>
                <a:gd name="T9" fmla="*/ 0 h 247"/>
                <a:gd name="T10" fmla="*/ 4 w 459"/>
                <a:gd name="T11" fmla="*/ 25 h 247"/>
                <a:gd name="T12" fmla="*/ 70 w 459"/>
                <a:gd name="T13" fmla="*/ 242 h 247"/>
                <a:gd name="T14" fmla="*/ 78 w 459"/>
                <a:gd name="T1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247">
                  <a:moveTo>
                    <a:pt x="78" y="247"/>
                  </a:moveTo>
                  <a:cubicBezTo>
                    <a:pt x="459" y="247"/>
                    <a:pt x="459" y="247"/>
                    <a:pt x="459" y="247"/>
                  </a:cubicBezTo>
                  <a:cubicBezTo>
                    <a:pt x="389" y="21"/>
                    <a:pt x="389" y="21"/>
                    <a:pt x="389" y="21"/>
                  </a:cubicBezTo>
                  <a:cubicBezTo>
                    <a:pt x="385" y="9"/>
                    <a:pt x="374" y="0"/>
                    <a:pt x="36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0" y="13"/>
                    <a:pt x="4" y="25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1" y="245"/>
                    <a:pt x="74" y="247"/>
                    <a:pt x="78" y="247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8" name="îSlíḑé"/>
            <p:cNvSpPr/>
            <p:nvPr userDrawn="1"/>
          </p:nvSpPr>
          <p:spPr bwMode="auto">
            <a:xfrm>
              <a:off x="5052647" y="4745855"/>
              <a:ext cx="658427" cy="453303"/>
            </a:xfrm>
            <a:custGeom>
              <a:avLst/>
              <a:gdLst>
                <a:gd name="T0" fmla="*/ 117 w 125"/>
                <a:gd name="T1" fmla="*/ 43 h 86"/>
                <a:gd name="T2" fmla="*/ 110 w 125"/>
                <a:gd name="T3" fmla="*/ 43 h 86"/>
                <a:gd name="T4" fmla="*/ 110 w 125"/>
                <a:gd name="T5" fmla="*/ 44 h 86"/>
                <a:gd name="T6" fmla="*/ 107 w 125"/>
                <a:gd name="T7" fmla="*/ 54 h 86"/>
                <a:gd name="T8" fmla="*/ 92 w 125"/>
                <a:gd name="T9" fmla="*/ 66 h 86"/>
                <a:gd name="T10" fmla="*/ 65 w 125"/>
                <a:gd name="T11" fmla="*/ 71 h 86"/>
                <a:gd name="T12" fmla="*/ 29 w 125"/>
                <a:gd name="T13" fmla="*/ 62 h 86"/>
                <a:gd name="T14" fmla="*/ 19 w 125"/>
                <a:gd name="T15" fmla="*/ 53 h 86"/>
                <a:gd name="T16" fmla="*/ 15 w 125"/>
                <a:gd name="T17" fmla="*/ 42 h 86"/>
                <a:gd name="T18" fmla="*/ 15 w 125"/>
                <a:gd name="T19" fmla="*/ 41 h 86"/>
                <a:gd name="T20" fmla="*/ 18 w 125"/>
                <a:gd name="T21" fmla="*/ 32 h 86"/>
                <a:gd name="T22" fmla="*/ 33 w 125"/>
                <a:gd name="T23" fmla="*/ 19 h 86"/>
                <a:gd name="T24" fmla="*/ 60 w 125"/>
                <a:gd name="T25" fmla="*/ 14 h 86"/>
                <a:gd name="T26" fmla="*/ 96 w 125"/>
                <a:gd name="T27" fmla="*/ 23 h 86"/>
                <a:gd name="T28" fmla="*/ 106 w 125"/>
                <a:gd name="T29" fmla="*/ 33 h 86"/>
                <a:gd name="T30" fmla="*/ 110 w 125"/>
                <a:gd name="T31" fmla="*/ 43 h 86"/>
                <a:gd name="T32" fmla="*/ 117 w 125"/>
                <a:gd name="T33" fmla="*/ 43 h 86"/>
                <a:gd name="T34" fmla="*/ 124 w 125"/>
                <a:gd name="T35" fmla="*/ 42 h 86"/>
                <a:gd name="T36" fmla="*/ 118 w 125"/>
                <a:gd name="T37" fmla="*/ 25 h 86"/>
                <a:gd name="T38" fmla="*/ 94 w 125"/>
                <a:gd name="T39" fmla="*/ 6 h 86"/>
                <a:gd name="T40" fmla="*/ 60 w 125"/>
                <a:gd name="T41" fmla="*/ 0 h 86"/>
                <a:gd name="T42" fmla="*/ 19 w 125"/>
                <a:gd name="T43" fmla="*/ 11 h 86"/>
                <a:gd name="T44" fmla="*/ 6 w 125"/>
                <a:gd name="T45" fmla="*/ 24 h 86"/>
                <a:gd name="T46" fmla="*/ 0 w 125"/>
                <a:gd name="T47" fmla="*/ 41 h 86"/>
                <a:gd name="T48" fmla="*/ 1 w 125"/>
                <a:gd name="T49" fmla="*/ 43 h 86"/>
                <a:gd name="T50" fmla="*/ 7 w 125"/>
                <a:gd name="T51" fmla="*/ 61 h 86"/>
                <a:gd name="T52" fmla="*/ 31 w 125"/>
                <a:gd name="T53" fmla="*/ 79 h 86"/>
                <a:gd name="T54" fmla="*/ 65 w 125"/>
                <a:gd name="T55" fmla="*/ 86 h 86"/>
                <a:gd name="T56" fmla="*/ 106 w 125"/>
                <a:gd name="T57" fmla="*/ 75 h 86"/>
                <a:gd name="T58" fmla="*/ 119 w 125"/>
                <a:gd name="T59" fmla="*/ 62 h 86"/>
                <a:gd name="T60" fmla="*/ 125 w 125"/>
                <a:gd name="T61" fmla="*/ 44 h 86"/>
                <a:gd name="T62" fmla="*/ 124 w 125"/>
                <a:gd name="T63" fmla="*/ 42 h 86"/>
                <a:gd name="T64" fmla="*/ 117 w 125"/>
                <a:gd name="T65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86">
                  <a:moveTo>
                    <a:pt x="117" y="43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8"/>
                    <a:pt x="109" y="51"/>
                    <a:pt x="107" y="54"/>
                  </a:cubicBezTo>
                  <a:cubicBezTo>
                    <a:pt x="104" y="59"/>
                    <a:pt x="99" y="63"/>
                    <a:pt x="92" y="66"/>
                  </a:cubicBezTo>
                  <a:cubicBezTo>
                    <a:pt x="84" y="70"/>
                    <a:pt x="75" y="71"/>
                    <a:pt x="65" y="71"/>
                  </a:cubicBezTo>
                  <a:cubicBezTo>
                    <a:pt x="51" y="72"/>
                    <a:pt x="38" y="68"/>
                    <a:pt x="29" y="62"/>
                  </a:cubicBezTo>
                  <a:cubicBezTo>
                    <a:pt x="25" y="59"/>
                    <a:pt x="21" y="56"/>
                    <a:pt x="19" y="53"/>
                  </a:cubicBezTo>
                  <a:cubicBezTo>
                    <a:pt x="16" y="49"/>
                    <a:pt x="15" y="46"/>
                    <a:pt x="15" y="42"/>
                  </a:cubicBezTo>
                  <a:cubicBezTo>
                    <a:pt x="15" y="42"/>
                    <a:pt x="15" y="41"/>
                    <a:pt x="15" y="41"/>
                  </a:cubicBezTo>
                  <a:cubicBezTo>
                    <a:pt x="15" y="38"/>
                    <a:pt x="16" y="35"/>
                    <a:pt x="18" y="32"/>
                  </a:cubicBezTo>
                  <a:cubicBezTo>
                    <a:pt x="21" y="27"/>
                    <a:pt x="26" y="22"/>
                    <a:pt x="33" y="19"/>
                  </a:cubicBezTo>
                  <a:cubicBezTo>
                    <a:pt x="41" y="16"/>
                    <a:pt x="50" y="14"/>
                    <a:pt x="60" y="14"/>
                  </a:cubicBezTo>
                  <a:cubicBezTo>
                    <a:pt x="74" y="14"/>
                    <a:pt x="87" y="18"/>
                    <a:pt x="96" y="23"/>
                  </a:cubicBezTo>
                  <a:cubicBezTo>
                    <a:pt x="100" y="26"/>
                    <a:pt x="104" y="30"/>
                    <a:pt x="106" y="33"/>
                  </a:cubicBezTo>
                  <a:cubicBezTo>
                    <a:pt x="109" y="36"/>
                    <a:pt x="110" y="40"/>
                    <a:pt x="110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36"/>
                    <a:pt x="122" y="30"/>
                    <a:pt x="118" y="25"/>
                  </a:cubicBezTo>
                  <a:cubicBezTo>
                    <a:pt x="112" y="17"/>
                    <a:pt x="104" y="11"/>
                    <a:pt x="94" y="6"/>
                  </a:cubicBezTo>
                  <a:cubicBezTo>
                    <a:pt x="84" y="2"/>
                    <a:pt x="72" y="0"/>
                    <a:pt x="60" y="0"/>
                  </a:cubicBezTo>
                  <a:cubicBezTo>
                    <a:pt x="44" y="0"/>
                    <a:pt x="30" y="4"/>
                    <a:pt x="19" y="11"/>
                  </a:cubicBezTo>
                  <a:cubicBezTo>
                    <a:pt x="13" y="14"/>
                    <a:pt x="9" y="19"/>
                    <a:pt x="6" y="24"/>
                  </a:cubicBezTo>
                  <a:cubicBezTo>
                    <a:pt x="2" y="29"/>
                    <a:pt x="0" y="35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1" y="50"/>
                    <a:pt x="3" y="56"/>
                    <a:pt x="7" y="61"/>
                  </a:cubicBezTo>
                  <a:cubicBezTo>
                    <a:pt x="13" y="69"/>
                    <a:pt x="21" y="75"/>
                    <a:pt x="31" y="79"/>
                  </a:cubicBezTo>
                  <a:cubicBezTo>
                    <a:pt x="41" y="83"/>
                    <a:pt x="53" y="86"/>
                    <a:pt x="65" y="86"/>
                  </a:cubicBezTo>
                  <a:cubicBezTo>
                    <a:pt x="81" y="86"/>
                    <a:pt x="95" y="82"/>
                    <a:pt x="106" y="75"/>
                  </a:cubicBezTo>
                  <a:cubicBezTo>
                    <a:pt x="112" y="71"/>
                    <a:pt x="116" y="67"/>
                    <a:pt x="119" y="62"/>
                  </a:cubicBezTo>
                  <a:cubicBezTo>
                    <a:pt x="123" y="57"/>
                    <a:pt x="125" y="51"/>
                    <a:pt x="125" y="44"/>
                  </a:cubicBezTo>
                  <a:cubicBezTo>
                    <a:pt x="125" y="44"/>
                    <a:pt x="125" y="43"/>
                    <a:pt x="124" y="42"/>
                  </a:cubicBezTo>
                  <a:lnTo>
                    <a:pt x="117" y="43"/>
                  </a:lnTo>
                  <a:close/>
                </a:path>
              </a:pathLst>
            </a:custGeom>
            <a:solidFill>
              <a:srgbClr val="A4A4F7">
                <a:alpha val="5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9" name="îŝľîḓe"/>
            <p:cNvSpPr/>
            <p:nvPr userDrawn="1"/>
          </p:nvSpPr>
          <p:spPr bwMode="auto">
            <a:xfrm>
              <a:off x="5194462" y="4867410"/>
              <a:ext cx="374797" cy="210191"/>
            </a:xfrm>
            <a:custGeom>
              <a:avLst/>
              <a:gdLst>
                <a:gd name="T0" fmla="*/ 70 w 71"/>
                <a:gd name="T1" fmla="*/ 20 h 40"/>
                <a:gd name="T2" fmla="*/ 37 w 71"/>
                <a:gd name="T3" fmla="*/ 40 h 40"/>
                <a:gd name="T4" fmla="*/ 1 w 71"/>
                <a:gd name="T5" fmla="*/ 20 h 40"/>
                <a:gd name="T6" fmla="*/ 34 w 71"/>
                <a:gd name="T7" fmla="*/ 0 h 40"/>
                <a:gd name="T8" fmla="*/ 70 w 71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40">
                  <a:moveTo>
                    <a:pt x="70" y="20"/>
                  </a:moveTo>
                  <a:cubicBezTo>
                    <a:pt x="71" y="31"/>
                    <a:pt x="56" y="40"/>
                    <a:pt x="37" y="40"/>
                  </a:cubicBezTo>
                  <a:cubicBezTo>
                    <a:pt x="18" y="40"/>
                    <a:pt x="2" y="31"/>
                    <a:pt x="1" y="20"/>
                  </a:cubicBezTo>
                  <a:cubicBezTo>
                    <a:pt x="0" y="9"/>
                    <a:pt x="15" y="0"/>
                    <a:pt x="34" y="0"/>
                  </a:cubicBezTo>
                  <a:cubicBezTo>
                    <a:pt x="53" y="0"/>
                    <a:pt x="69" y="9"/>
                    <a:pt x="70" y="20"/>
                  </a:cubicBezTo>
                  <a:close/>
                </a:path>
              </a:pathLst>
            </a:custGeom>
            <a:solidFill>
              <a:srgbClr val="A4A4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0" name="îṡḻîḍè"/>
            <p:cNvSpPr/>
            <p:nvPr userDrawn="1"/>
          </p:nvSpPr>
          <p:spPr bwMode="auto">
            <a:xfrm>
              <a:off x="2857044" y="5604344"/>
              <a:ext cx="6751413" cy="200061"/>
            </a:xfrm>
            <a:custGeom>
              <a:avLst/>
              <a:gdLst>
                <a:gd name="T0" fmla="*/ 1264 w 1282"/>
                <a:gd name="T1" fmla="*/ 38 h 38"/>
                <a:gd name="T2" fmla="*/ 19 w 1282"/>
                <a:gd name="T3" fmla="*/ 38 h 38"/>
                <a:gd name="T4" fmla="*/ 0 w 1282"/>
                <a:gd name="T5" fmla="*/ 19 h 38"/>
                <a:gd name="T6" fmla="*/ 19 w 1282"/>
                <a:gd name="T7" fmla="*/ 0 h 38"/>
                <a:gd name="T8" fmla="*/ 1264 w 1282"/>
                <a:gd name="T9" fmla="*/ 0 h 38"/>
                <a:gd name="T10" fmla="*/ 1282 w 1282"/>
                <a:gd name="T11" fmla="*/ 19 h 38"/>
                <a:gd name="T12" fmla="*/ 1264 w 1282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2" h="38">
                  <a:moveTo>
                    <a:pt x="1264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1264" y="0"/>
                    <a:pt x="1264" y="0"/>
                    <a:pt x="1264" y="0"/>
                  </a:cubicBezTo>
                  <a:cubicBezTo>
                    <a:pt x="1274" y="0"/>
                    <a:pt x="1282" y="9"/>
                    <a:pt x="1282" y="19"/>
                  </a:cubicBezTo>
                  <a:cubicBezTo>
                    <a:pt x="1282" y="29"/>
                    <a:pt x="1274" y="38"/>
                    <a:pt x="1264" y="38"/>
                  </a:cubicBezTo>
                  <a:close/>
                </a:path>
              </a:pathLst>
            </a:custGeom>
            <a:solidFill>
              <a:srgbClr val="FFE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1" name="îşlíḑê"/>
            <p:cNvSpPr/>
            <p:nvPr userDrawn="1"/>
          </p:nvSpPr>
          <p:spPr bwMode="auto">
            <a:xfrm>
              <a:off x="4295454" y="1306837"/>
              <a:ext cx="1770158" cy="1078808"/>
            </a:xfrm>
            <a:custGeom>
              <a:avLst/>
              <a:gdLst>
                <a:gd name="T0" fmla="*/ 331 w 336"/>
                <a:gd name="T1" fmla="*/ 205 h 205"/>
                <a:gd name="T2" fmla="*/ 5 w 336"/>
                <a:gd name="T3" fmla="*/ 205 h 205"/>
                <a:gd name="T4" fmla="*/ 0 w 336"/>
                <a:gd name="T5" fmla="*/ 200 h 205"/>
                <a:gd name="T6" fmla="*/ 0 w 336"/>
                <a:gd name="T7" fmla="*/ 5 h 205"/>
                <a:gd name="T8" fmla="*/ 5 w 336"/>
                <a:gd name="T9" fmla="*/ 0 h 205"/>
                <a:gd name="T10" fmla="*/ 331 w 336"/>
                <a:gd name="T11" fmla="*/ 0 h 205"/>
                <a:gd name="T12" fmla="*/ 336 w 336"/>
                <a:gd name="T13" fmla="*/ 5 h 205"/>
                <a:gd name="T14" fmla="*/ 336 w 336"/>
                <a:gd name="T15" fmla="*/ 200 h 205"/>
                <a:gd name="T16" fmla="*/ 331 w 336"/>
                <a:gd name="T1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205">
                  <a:moveTo>
                    <a:pt x="331" y="205"/>
                  </a:moveTo>
                  <a:cubicBezTo>
                    <a:pt x="5" y="205"/>
                    <a:pt x="5" y="205"/>
                    <a:pt x="5" y="205"/>
                  </a:cubicBezTo>
                  <a:cubicBezTo>
                    <a:pt x="2" y="205"/>
                    <a:pt x="0" y="203"/>
                    <a:pt x="0" y="20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4" y="0"/>
                    <a:pt x="336" y="2"/>
                    <a:pt x="336" y="5"/>
                  </a:cubicBezTo>
                  <a:cubicBezTo>
                    <a:pt x="336" y="200"/>
                    <a:pt x="336" y="200"/>
                    <a:pt x="336" y="200"/>
                  </a:cubicBezTo>
                  <a:cubicBezTo>
                    <a:pt x="336" y="203"/>
                    <a:pt x="334" y="205"/>
                    <a:pt x="331" y="205"/>
                  </a:cubicBezTo>
                  <a:close/>
                </a:path>
              </a:pathLst>
            </a:custGeom>
            <a:solidFill>
              <a:srgbClr val="393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2" name="íŝļïḑe"/>
            <p:cNvSpPr/>
            <p:nvPr userDrawn="1"/>
          </p:nvSpPr>
          <p:spPr bwMode="auto">
            <a:xfrm>
              <a:off x="4442334" y="1863968"/>
              <a:ext cx="101297" cy="410251"/>
            </a:xfrm>
            <a:custGeom>
              <a:avLst/>
              <a:gdLst>
                <a:gd name="T0" fmla="*/ 19 w 19"/>
                <a:gd name="T1" fmla="*/ 3 h 78"/>
                <a:gd name="T2" fmla="*/ 19 w 19"/>
                <a:gd name="T3" fmla="*/ 75 h 78"/>
                <a:gd name="T4" fmla="*/ 15 w 19"/>
                <a:gd name="T5" fmla="*/ 78 h 78"/>
                <a:gd name="T6" fmla="*/ 4 w 19"/>
                <a:gd name="T7" fmla="*/ 78 h 78"/>
                <a:gd name="T8" fmla="*/ 0 w 19"/>
                <a:gd name="T9" fmla="*/ 75 h 78"/>
                <a:gd name="T10" fmla="*/ 0 w 19"/>
                <a:gd name="T11" fmla="*/ 3 h 78"/>
                <a:gd name="T12" fmla="*/ 4 w 19"/>
                <a:gd name="T13" fmla="*/ 0 h 78"/>
                <a:gd name="T14" fmla="*/ 15 w 19"/>
                <a:gd name="T15" fmla="*/ 0 h 78"/>
                <a:gd name="T16" fmla="*/ 19 w 19"/>
                <a:gd name="T1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8">
                  <a:moveTo>
                    <a:pt x="19" y="3"/>
                  </a:moveTo>
                  <a:cubicBezTo>
                    <a:pt x="19" y="75"/>
                    <a:pt x="19" y="75"/>
                    <a:pt x="19" y="75"/>
                  </a:cubicBezTo>
                  <a:cubicBezTo>
                    <a:pt x="19" y="77"/>
                    <a:pt x="17" y="78"/>
                    <a:pt x="15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2" y="78"/>
                    <a:pt x="0" y="77"/>
                    <a:pt x="0" y="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3" name="íşļïḋê"/>
            <p:cNvSpPr/>
            <p:nvPr userDrawn="1"/>
          </p:nvSpPr>
          <p:spPr bwMode="auto">
            <a:xfrm>
              <a:off x="4642396" y="1863968"/>
              <a:ext cx="93700" cy="410251"/>
            </a:xfrm>
            <a:custGeom>
              <a:avLst/>
              <a:gdLst>
                <a:gd name="T0" fmla="*/ 18 w 18"/>
                <a:gd name="T1" fmla="*/ 3 h 78"/>
                <a:gd name="T2" fmla="*/ 18 w 18"/>
                <a:gd name="T3" fmla="*/ 75 h 78"/>
                <a:gd name="T4" fmla="*/ 15 w 18"/>
                <a:gd name="T5" fmla="*/ 78 h 78"/>
                <a:gd name="T6" fmla="*/ 3 w 18"/>
                <a:gd name="T7" fmla="*/ 78 h 78"/>
                <a:gd name="T8" fmla="*/ 0 w 18"/>
                <a:gd name="T9" fmla="*/ 75 h 78"/>
                <a:gd name="T10" fmla="*/ 0 w 18"/>
                <a:gd name="T11" fmla="*/ 3 h 78"/>
                <a:gd name="T12" fmla="*/ 3 w 18"/>
                <a:gd name="T13" fmla="*/ 0 h 78"/>
                <a:gd name="T14" fmla="*/ 15 w 18"/>
                <a:gd name="T15" fmla="*/ 0 h 78"/>
                <a:gd name="T16" fmla="*/ 18 w 18"/>
                <a:gd name="T17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78">
                  <a:moveTo>
                    <a:pt x="18" y="3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77"/>
                    <a:pt x="17" y="78"/>
                    <a:pt x="15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0" y="77"/>
                    <a:pt x="0" y="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4" name="í$ļîḍé"/>
            <p:cNvSpPr/>
            <p:nvPr userDrawn="1"/>
          </p:nvSpPr>
          <p:spPr bwMode="auto">
            <a:xfrm>
              <a:off x="4842456" y="1694297"/>
              <a:ext cx="96232" cy="579923"/>
            </a:xfrm>
            <a:custGeom>
              <a:avLst/>
              <a:gdLst>
                <a:gd name="T0" fmla="*/ 18 w 18"/>
                <a:gd name="T1" fmla="*/ 4 h 110"/>
                <a:gd name="T2" fmla="*/ 18 w 18"/>
                <a:gd name="T3" fmla="*/ 107 h 110"/>
                <a:gd name="T4" fmla="*/ 15 w 18"/>
                <a:gd name="T5" fmla="*/ 110 h 110"/>
                <a:gd name="T6" fmla="*/ 3 w 18"/>
                <a:gd name="T7" fmla="*/ 110 h 110"/>
                <a:gd name="T8" fmla="*/ 0 w 18"/>
                <a:gd name="T9" fmla="*/ 107 h 110"/>
                <a:gd name="T10" fmla="*/ 0 w 18"/>
                <a:gd name="T11" fmla="*/ 4 h 110"/>
                <a:gd name="T12" fmla="*/ 3 w 18"/>
                <a:gd name="T13" fmla="*/ 0 h 110"/>
                <a:gd name="T14" fmla="*/ 15 w 18"/>
                <a:gd name="T15" fmla="*/ 0 h 110"/>
                <a:gd name="T16" fmla="*/ 18 w 18"/>
                <a:gd name="T17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0">
                  <a:moveTo>
                    <a:pt x="18" y="4"/>
                  </a:moveTo>
                  <a:cubicBezTo>
                    <a:pt x="18" y="107"/>
                    <a:pt x="18" y="107"/>
                    <a:pt x="18" y="107"/>
                  </a:cubicBezTo>
                  <a:cubicBezTo>
                    <a:pt x="18" y="109"/>
                    <a:pt x="17" y="110"/>
                    <a:pt x="15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1" y="110"/>
                    <a:pt x="0" y="109"/>
                    <a:pt x="0" y="10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5" name="íšḷíḋê"/>
            <p:cNvSpPr/>
            <p:nvPr userDrawn="1"/>
          </p:nvSpPr>
          <p:spPr bwMode="auto">
            <a:xfrm>
              <a:off x="5037452" y="1620857"/>
              <a:ext cx="101297" cy="653363"/>
            </a:xfrm>
            <a:custGeom>
              <a:avLst/>
              <a:gdLst>
                <a:gd name="T0" fmla="*/ 19 w 19"/>
                <a:gd name="T1" fmla="*/ 3 h 124"/>
                <a:gd name="T2" fmla="*/ 19 w 19"/>
                <a:gd name="T3" fmla="*/ 121 h 124"/>
                <a:gd name="T4" fmla="*/ 15 w 19"/>
                <a:gd name="T5" fmla="*/ 124 h 124"/>
                <a:gd name="T6" fmla="*/ 4 w 19"/>
                <a:gd name="T7" fmla="*/ 124 h 124"/>
                <a:gd name="T8" fmla="*/ 0 w 19"/>
                <a:gd name="T9" fmla="*/ 121 h 124"/>
                <a:gd name="T10" fmla="*/ 0 w 19"/>
                <a:gd name="T11" fmla="*/ 3 h 124"/>
                <a:gd name="T12" fmla="*/ 4 w 19"/>
                <a:gd name="T13" fmla="*/ 0 h 124"/>
                <a:gd name="T14" fmla="*/ 15 w 19"/>
                <a:gd name="T15" fmla="*/ 0 h 124"/>
                <a:gd name="T16" fmla="*/ 19 w 19"/>
                <a:gd name="T17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4">
                  <a:moveTo>
                    <a:pt x="19" y="3"/>
                  </a:moveTo>
                  <a:cubicBezTo>
                    <a:pt x="19" y="121"/>
                    <a:pt x="19" y="121"/>
                    <a:pt x="19" y="121"/>
                  </a:cubicBezTo>
                  <a:cubicBezTo>
                    <a:pt x="19" y="123"/>
                    <a:pt x="17" y="124"/>
                    <a:pt x="15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2" y="124"/>
                    <a:pt x="0" y="123"/>
                    <a:pt x="0" y="1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6" name="iṥľíḑè"/>
            <p:cNvSpPr/>
            <p:nvPr userDrawn="1"/>
          </p:nvSpPr>
          <p:spPr bwMode="auto">
            <a:xfrm>
              <a:off x="5237512" y="1742412"/>
              <a:ext cx="93700" cy="531807"/>
            </a:xfrm>
            <a:custGeom>
              <a:avLst/>
              <a:gdLst>
                <a:gd name="T0" fmla="*/ 18 w 18"/>
                <a:gd name="T1" fmla="*/ 3 h 101"/>
                <a:gd name="T2" fmla="*/ 18 w 18"/>
                <a:gd name="T3" fmla="*/ 98 h 101"/>
                <a:gd name="T4" fmla="*/ 15 w 18"/>
                <a:gd name="T5" fmla="*/ 101 h 101"/>
                <a:gd name="T6" fmla="*/ 3 w 18"/>
                <a:gd name="T7" fmla="*/ 101 h 101"/>
                <a:gd name="T8" fmla="*/ 0 w 18"/>
                <a:gd name="T9" fmla="*/ 98 h 101"/>
                <a:gd name="T10" fmla="*/ 0 w 18"/>
                <a:gd name="T11" fmla="*/ 3 h 101"/>
                <a:gd name="T12" fmla="*/ 3 w 18"/>
                <a:gd name="T13" fmla="*/ 0 h 101"/>
                <a:gd name="T14" fmla="*/ 15 w 18"/>
                <a:gd name="T15" fmla="*/ 0 h 101"/>
                <a:gd name="T16" fmla="*/ 18 w 18"/>
                <a:gd name="T17" fmla="*/ 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1">
                  <a:moveTo>
                    <a:pt x="18" y="3"/>
                  </a:moveTo>
                  <a:cubicBezTo>
                    <a:pt x="18" y="98"/>
                    <a:pt x="18" y="98"/>
                    <a:pt x="18" y="98"/>
                  </a:cubicBezTo>
                  <a:cubicBezTo>
                    <a:pt x="18" y="100"/>
                    <a:pt x="17" y="101"/>
                    <a:pt x="15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2" y="101"/>
                    <a:pt x="0" y="100"/>
                    <a:pt x="0" y="9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7" name="ísľíďê"/>
            <p:cNvSpPr/>
            <p:nvPr userDrawn="1"/>
          </p:nvSpPr>
          <p:spPr bwMode="auto">
            <a:xfrm>
              <a:off x="5437573" y="1927279"/>
              <a:ext cx="93700" cy="346941"/>
            </a:xfrm>
            <a:custGeom>
              <a:avLst/>
              <a:gdLst>
                <a:gd name="T0" fmla="*/ 18 w 18"/>
                <a:gd name="T1" fmla="*/ 3 h 66"/>
                <a:gd name="T2" fmla="*/ 18 w 18"/>
                <a:gd name="T3" fmla="*/ 63 h 66"/>
                <a:gd name="T4" fmla="*/ 15 w 18"/>
                <a:gd name="T5" fmla="*/ 66 h 66"/>
                <a:gd name="T6" fmla="*/ 3 w 18"/>
                <a:gd name="T7" fmla="*/ 66 h 66"/>
                <a:gd name="T8" fmla="*/ 0 w 18"/>
                <a:gd name="T9" fmla="*/ 63 h 66"/>
                <a:gd name="T10" fmla="*/ 0 w 18"/>
                <a:gd name="T11" fmla="*/ 3 h 66"/>
                <a:gd name="T12" fmla="*/ 3 w 18"/>
                <a:gd name="T13" fmla="*/ 0 h 66"/>
                <a:gd name="T14" fmla="*/ 15 w 18"/>
                <a:gd name="T15" fmla="*/ 0 h 66"/>
                <a:gd name="T16" fmla="*/ 18 w 18"/>
                <a:gd name="T17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6">
                  <a:moveTo>
                    <a:pt x="18" y="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8" y="65"/>
                    <a:pt x="17" y="66"/>
                    <a:pt x="15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8" name="iṧ1ídé"/>
            <p:cNvSpPr/>
            <p:nvPr userDrawn="1"/>
          </p:nvSpPr>
          <p:spPr bwMode="auto">
            <a:xfrm>
              <a:off x="5657893" y="1742412"/>
              <a:ext cx="96232" cy="531807"/>
            </a:xfrm>
            <a:custGeom>
              <a:avLst/>
              <a:gdLst>
                <a:gd name="T0" fmla="*/ 18 w 18"/>
                <a:gd name="T1" fmla="*/ 3 h 101"/>
                <a:gd name="T2" fmla="*/ 18 w 18"/>
                <a:gd name="T3" fmla="*/ 98 h 101"/>
                <a:gd name="T4" fmla="*/ 14 w 18"/>
                <a:gd name="T5" fmla="*/ 101 h 101"/>
                <a:gd name="T6" fmla="*/ 3 w 18"/>
                <a:gd name="T7" fmla="*/ 101 h 101"/>
                <a:gd name="T8" fmla="*/ 0 w 18"/>
                <a:gd name="T9" fmla="*/ 98 h 101"/>
                <a:gd name="T10" fmla="*/ 0 w 18"/>
                <a:gd name="T11" fmla="*/ 3 h 101"/>
                <a:gd name="T12" fmla="*/ 3 w 18"/>
                <a:gd name="T13" fmla="*/ 0 h 101"/>
                <a:gd name="T14" fmla="*/ 14 w 18"/>
                <a:gd name="T15" fmla="*/ 0 h 101"/>
                <a:gd name="T16" fmla="*/ 18 w 18"/>
                <a:gd name="T17" fmla="*/ 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1">
                  <a:moveTo>
                    <a:pt x="18" y="3"/>
                  </a:moveTo>
                  <a:cubicBezTo>
                    <a:pt x="18" y="98"/>
                    <a:pt x="18" y="98"/>
                    <a:pt x="18" y="98"/>
                  </a:cubicBezTo>
                  <a:cubicBezTo>
                    <a:pt x="18" y="100"/>
                    <a:pt x="16" y="101"/>
                    <a:pt x="14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" y="101"/>
                    <a:pt x="0" y="100"/>
                    <a:pt x="0" y="9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9" name="îṧliḋè"/>
            <p:cNvSpPr/>
            <p:nvPr userDrawn="1"/>
          </p:nvSpPr>
          <p:spPr bwMode="auto">
            <a:xfrm>
              <a:off x="5852889" y="1927279"/>
              <a:ext cx="96232" cy="346941"/>
            </a:xfrm>
            <a:custGeom>
              <a:avLst/>
              <a:gdLst>
                <a:gd name="T0" fmla="*/ 18 w 18"/>
                <a:gd name="T1" fmla="*/ 3 h 66"/>
                <a:gd name="T2" fmla="*/ 18 w 18"/>
                <a:gd name="T3" fmla="*/ 63 h 66"/>
                <a:gd name="T4" fmla="*/ 15 w 18"/>
                <a:gd name="T5" fmla="*/ 66 h 66"/>
                <a:gd name="T6" fmla="*/ 4 w 18"/>
                <a:gd name="T7" fmla="*/ 66 h 66"/>
                <a:gd name="T8" fmla="*/ 0 w 18"/>
                <a:gd name="T9" fmla="*/ 63 h 66"/>
                <a:gd name="T10" fmla="*/ 0 w 18"/>
                <a:gd name="T11" fmla="*/ 3 h 66"/>
                <a:gd name="T12" fmla="*/ 4 w 18"/>
                <a:gd name="T13" fmla="*/ 0 h 66"/>
                <a:gd name="T14" fmla="*/ 15 w 18"/>
                <a:gd name="T15" fmla="*/ 0 h 66"/>
                <a:gd name="T16" fmla="*/ 18 w 18"/>
                <a:gd name="T17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6">
                  <a:moveTo>
                    <a:pt x="18" y="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8" y="65"/>
                    <a:pt x="17" y="66"/>
                    <a:pt x="1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6"/>
                    <a:pt x="0" y="65"/>
                    <a:pt x="0" y="6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18" y="3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0" name="ïşļîdê"/>
            <p:cNvSpPr/>
            <p:nvPr userDrawn="1"/>
          </p:nvSpPr>
          <p:spPr bwMode="auto">
            <a:xfrm>
              <a:off x="4442334" y="1425862"/>
              <a:ext cx="379862" cy="48117"/>
            </a:xfrm>
            <a:custGeom>
              <a:avLst/>
              <a:gdLst>
                <a:gd name="T0" fmla="*/ 71 w 72"/>
                <a:gd name="T1" fmla="*/ 9 h 9"/>
                <a:gd name="T2" fmla="*/ 2 w 72"/>
                <a:gd name="T3" fmla="*/ 9 h 9"/>
                <a:gd name="T4" fmla="*/ 0 w 72"/>
                <a:gd name="T5" fmla="*/ 7 h 9"/>
                <a:gd name="T6" fmla="*/ 0 w 72"/>
                <a:gd name="T7" fmla="*/ 2 h 9"/>
                <a:gd name="T8" fmla="*/ 2 w 72"/>
                <a:gd name="T9" fmla="*/ 0 h 9"/>
                <a:gd name="T10" fmla="*/ 71 w 72"/>
                <a:gd name="T11" fmla="*/ 0 h 9"/>
                <a:gd name="T12" fmla="*/ 72 w 72"/>
                <a:gd name="T13" fmla="*/ 2 h 9"/>
                <a:gd name="T14" fmla="*/ 72 w 72"/>
                <a:gd name="T15" fmla="*/ 7 h 9"/>
                <a:gd name="T16" fmla="*/ 71 w 72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9">
                  <a:moveTo>
                    <a:pt x="71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2" y="1"/>
                    <a:pt x="72" y="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9"/>
                    <a:pt x="71" y="9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1" name="işľîḓe"/>
            <p:cNvSpPr/>
            <p:nvPr userDrawn="1"/>
          </p:nvSpPr>
          <p:spPr bwMode="auto">
            <a:xfrm>
              <a:off x="4442334" y="1590468"/>
              <a:ext cx="258306" cy="48117"/>
            </a:xfrm>
            <a:custGeom>
              <a:avLst/>
              <a:gdLst>
                <a:gd name="T0" fmla="*/ 47 w 49"/>
                <a:gd name="T1" fmla="*/ 9 h 9"/>
                <a:gd name="T2" fmla="*/ 2 w 49"/>
                <a:gd name="T3" fmla="*/ 9 h 9"/>
                <a:gd name="T4" fmla="*/ 0 w 49"/>
                <a:gd name="T5" fmla="*/ 7 h 9"/>
                <a:gd name="T6" fmla="*/ 0 w 49"/>
                <a:gd name="T7" fmla="*/ 2 h 9"/>
                <a:gd name="T8" fmla="*/ 2 w 49"/>
                <a:gd name="T9" fmla="*/ 0 h 9"/>
                <a:gd name="T10" fmla="*/ 47 w 49"/>
                <a:gd name="T11" fmla="*/ 0 h 9"/>
                <a:gd name="T12" fmla="*/ 49 w 49"/>
                <a:gd name="T13" fmla="*/ 2 h 9"/>
                <a:gd name="T14" fmla="*/ 49 w 49"/>
                <a:gd name="T15" fmla="*/ 7 h 9"/>
                <a:gd name="T16" fmla="*/ 47 w 49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">
                  <a:moveTo>
                    <a:pt x="47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8"/>
                    <a:pt x="48" y="9"/>
                    <a:pt x="47" y="9"/>
                  </a:cubicBezTo>
                  <a:close/>
                </a:path>
              </a:pathLst>
            </a:custGeom>
            <a:solidFill>
              <a:srgbClr val="0D3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2" name="î$ľiḍe"/>
            <p:cNvSpPr/>
            <p:nvPr userDrawn="1"/>
          </p:nvSpPr>
          <p:spPr bwMode="auto">
            <a:xfrm>
              <a:off x="2583543" y="1425862"/>
              <a:ext cx="736933" cy="7369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3" name="íşlîḑé"/>
            <p:cNvSpPr/>
            <p:nvPr userDrawn="1"/>
          </p:nvSpPr>
          <p:spPr bwMode="auto">
            <a:xfrm>
              <a:off x="3021651" y="2020978"/>
              <a:ext cx="146880" cy="238047"/>
            </a:xfrm>
            <a:custGeom>
              <a:avLst/>
              <a:gdLst>
                <a:gd name="T0" fmla="*/ 0 w 58"/>
                <a:gd name="T1" fmla="*/ 29 h 94"/>
                <a:gd name="T2" fmla="*/ 58 w 58"/>
                <a:gd name="T3" fmla="*/ 94 h 94"/>
                <a:gd name="T4" fmla="*/ 50 w 58"/>
                <a:gd name="T5" fmla="*/ 0 h 94"/>
                <a:gd name="T6" fmla="*/ 0 w 58"/>
                <a:gd name="T7" fmla="*/ 2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94">
                  <a:moveTo>
                    <a:pt x="0" y="29"/>
                  </a:moveTo>
                  <a:lnTo>
                    <a:pt x="58" y="94"/>
                  </a:lnTo>
                  <a:lnTo>
                    <a:pt x="5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4" name="îsḷïḑé"/>
            <p:cNvSpPr/>
            <p:nvPr userDrawn="1"/>
          </p:nvSpPr>
          <p:spPr bwMode="auto">
            <a:xfrm>
              <a:off x="2735488" y="1580338"/>
              <a:ext cx="433043" cy="430510"/>
            </a:xfrm>
            <a:custGeom>
              <a:avLst/>
              <a:gdLst>
                <a:gd name="T0" fmla="*/ 41 w 82"/>
                <a:gd name="T1" fmla="*/ 51 h 82"/>
                <a:gd name="T2" fmla="*/ 31 w 82"/>
                <a:gd name="T3" fmla="*/ 41 h 82"/>
                <a:gd name="T4" fmla="*/ 41 w 82"/>
                <a:gd name="T5" fmla="*/ 31 h 82"/>
                <a:gd name="T6" fmla="*/ 51 w 82"/>
                <a:gd name="T7" fmla="*/ 41 h 82"/>
                <a:gd name="T8" fmla="*/ 41 w 82"/>
                <a:gd name="T9" fmla="*/ 51 h 82"/>
                <a:gd name="T10" fmla="*/ 41 w 82"/>
                <a:gd name="T11" fmla="*/ 0 h 82"/>
                <a:gd name="T12" fmla="*/ 34 w 82"/>
                <a:gd name="T13" fmla="*/ 0 h 82"/>
                <a:gd name="T14" fmla="*/ 34 w 82"/>
                <a:gd name="T15" fmla="*/ 10 h 82"/>
                <a:gd name="T16" fmla="*/ 25 w 82"/>
                <a:gd name="T17" fmla="*/ 14 h 82"/>
                <a:gd name="T18" fmla="*/ 18 w 82"/>
                <a:gd name="T19" fmla="*/ 7 h 82"/>
                <a:gd name="T20" fmla="*/ 7 w 82"/>
                <a:gd name="T21" fmla="*/ 17 h 82"/>
                <a:gd name="T22" fmla="*/ 14 w 82"/>
                <a:gd name="T23" fmla="*/ 25 h 82"/>
                <a:gd name="T24" fmla="*/ 11 w 82"/>
                <a:gd name="T25" fmla="*/ 34 h 82"/>
                <a:gd name="T26" fmla="*/ 1 w 82"/>
                <a:gd name="T27" fmla="*/ 34 h 82"/>
                <a:gd name="T28" fmla="*/ 0 w 82"/>
                <a:gd name="T29" fmla="*/ 41 h 82"/>
                <a:gd name="T30" fmla="*/ 1 w 82"/>
                <a:gd name="T31" fmla="*/ 48 h 82"/>
                <a:gd name="T32" fmla="*/ 11 w 82"/>
                <a:gd name="T33" fmla="*/ 48 h 82"/>
                <a:gd name="T34" fmla="*/ 14 w 82"/>
                <a:gd name="T35" fmla="*/ 57 h 82"/>
                <a:gd name="T36" fmla="*/ 7 w 82"/>
                <a:gd name="T37" fmla="*/ 64 h 82"/>
                <a:gd name="T38" fmla="*/ 18 w 82"/>
                <a:gd name="T39" fmla="*/ 75 h 82"/>
                <a:gd name="T40" fmla="*/ 25 w 82"/>
                <a:gd name="T41" fmla="*/ 68 h 82"/>
                <a:gd name="T42" fmla="*/ 34 w 82"/>
                <a:gd name="T43" fmla="*/ 71 h 82"/>
                <a:gd name="T44" fmla="*/ 34 w 82"/>
                <a:gd name="T45" fmla="*/ 82 h 82"/>
                <a:gd name="T46" fmla="*/ 41 w 82"/>
                <a:gd name="T47" fmla="*/ 82 h 82"/>
                <a:gd name="T48" fmla="*/ 49 w 82"/>
                <a:gd name="T49" fmla="*/ 82 h 82"/>
                <a:gd name="T50" fmla="*/ 49 w 82"/>
                <a:gd name="T51" fmla="*/ 71 h 82"/>
                <a:gd name="T52" fmla="*/ 58 w 82"/>
                <a:gd name="T53" fmla="*/ 68 h 82"/>
                <a:gd name="T54" fmla="*/ 65 w 82"/>
                <a:gd name="T55" fmla="*/ 75 h 82"/>
                <a:gd name="T56" fmla="*/ 75 w 82"/>
                <a:gd name="T57" fmla="*/ 64 h 82"/>
                <a:gd name="T58" fmla="*/ 68 w 82"/>
                <a:gd name="T59" fmla="*/ 57 h 82"/>
                <a:gd name="T60" fmla="*/ 72 w 82"/>
                <a:gd name="T61" fmla="*/ 48 h 82"/>
                <a:gd name="T62" fmla="*/ 82 w 82"/>
                <a:gd name="T63" fmla="*/ 48 h 82"/>
                <a:gd name="T64" fmla="*/ 82 w 82"/>
                <a:gd name="T65" fmla="*/ 41 h 82"/>
                <a:gd name="T66" fmla="*/ 82 w 82"/>
                <a:gd name="T67" fmla="*/ 34 h 82"/>
                <a:gd name="T68" fmla="*/ 72 w 82"/>
                <a:gd name="T69" fmla="*/ 34 h 82"/>
                <a:gd name="T70" fmla="*/ 68 w 82"/>
                <a:gd name="T71" fmla="*/ 25 h 82"/>
                <a:gd name="T72" fmla="*/ 75 w 82"/>
                <a:gd name="T73" fmla="*/ 17 h 82"/>
                <a:gd name="T74" fmla="*/ 65 w 82"/>
                <a:gd name="T75" fmla="*/ 7 h 82"/>
                <a:gd name="T76" fmla="*/ 58 w 82"/>
                <a:gd name="T77" fmla="*/ 14 h 82"/>
                <a:gd name="T78" fmla="*/ 49 w 82"/>
                <a:gd name="T79" fmla="*/ 10 h 82"/>
                <a:gd name="T80" fmla="*/ 49 w 82"/>
                <a:gd name="T81" fmla="*/ 0 h 82"/>
                <a:gd name="T82" fmla="*/ 41 w 82"/>
                <a:gd name="T8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82">
                  <a:moveTo>
                    <a:pt x="41" y="51"/>
                  </a:moveTo>
                  <a:cubicBezTo>
                    <a:pt x="36" y="51"/>
                    <a:pt x="31" y="46"/>
                    <a:pt x="31" y="41"/>
                  </a:cubicBezTo>
                  <a:cubicBezTo>
                    <a:pt x="31" y="36"/>
                    <a:pt x="36" y="31"/>
                    <a:pt x="41" y="31"/>
                  </a:cubicBezTo>
                  <a:cubicBezTo>
                    <a:pt x="47" y="31"/>
                    <a:pt x="51" y="36"/>
                    <a:pt x="51" y="41"/>
                  </a:cubicBezTo>
                  <a:cubicBezTo>
                    <a:pt x="51" y="46"/>
                    <a:pt x="47" y="51"/>
                    <a:pt x="41" y="51"/>
                  </a:cubicBezTo>
                  <a:moveTo>
                    <a:pt x="41" y="0"/>
                  </a:moveTo>
                  <a:cubicBezTo>
                    <a:pt x="39" y="0"/>
                    <a:pt x="36" y="0"/>
                    <a:pt x="34" y="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1" y="11"/>
                    <a:pt x="28" y="12"/>
                    <a:pt x="25" y="1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10"/>
                    <a:pt x="10" y="13"/>
                    <a:pt x="7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7"/>
                    <a:pt x="11" y="30"/>
                    <a:pt x="1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6"/>
                    <a:pt x="0" y="38"/>
                    <a:pt x="0" y="41"/>
                  </a:cubicBezTo>
                  <a:cubicBezTo>
                    <a:pt x="0" y="43"/>
                    <a:pt x="0" y="46"/>
                    <a:pt x="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52"/>
                    <a:pt x="13" y="55"/>
                    <a:pt x="14" y="57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0" y="69"/>
                    <a:pt x="14" y="72"/>
                    <a:pt x="18" y="75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8" y="69"/>
                    <a:pt x="31" y="71"/>
                    <a:pt x="34" y="71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9" y="82"/>
                    <a:pt x="41" y="82"/>
                  </a:cubicBezTo>
                  <a:cubicBezTo>
                    <a:pt x="44" y="82"/>
                    <a:pt x="46" y="82"/>
                    <a:pt x="49" y="82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52" y="71"/>
                    <a:pt x="55" y="69"/>
                    <a:pt x="58" y="68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9" y="72"/>
                    <a:pt x="72" y="69"/>
                    <a:pt x="75" y="64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0" y="55"/>
                    <a:pt x="71" y="52"/>
                    <a:pt x="72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6"/>
                    <a:pt x="82" y="43"/>
                    <a:pt x="82" y="41"/>
                  </a:cubicBezTo>
                  <a:cubicBezTo>
                    <a:pt x="82" y="38"/>
                    <a:pt x="82" y="36"/>
                    <a:pt x="8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0"/>
                    <a:pt x="70" y="27"/>
                    <a:pt x="68" y="25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2" y="13"/>
                    <a:pt x="69" y="10"/>
                    <a:pt x="65" y="7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5" y="13"/>
                    <a:pt x="52" y="11"/>
                    <a:pt x="49" y="1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6" y="0"/>
                    <a:pt x="44" y="0"/>
                    <a:pt x="41" y="0"/>
                  </a:cubicBezTo>
                </a:path>
              </a:pathLst>
            </a:custGeom>
            <a:solidFill>
              <a:srgbClr val="D6D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5" name="îSliḍé"/>
            <p:cNvSpPr/>
            <p:nvPr userDrawn="1"/>
          </p:nvSpPr>
          <p:spPr bwMode="auto">
            <a:xfrm>
              <a:off x="4885507" y="2616096"/>
              <a:ext cx="1347244" cy="741998"/>
            </a:xfrm>
            <a:custGeom>
              <a:avLst/>
              <a:gdLst>
                <a:gd name="T0" fmla="*/ 241 w 256"/>
                <a:gd name="T1" fmla="*/ 141 h 141"/>
                <a:gd name="T2" fmla="*/ 0 w 256"/>
                <a:gd name="T3" fmla="*/ 141 h 141"/>
                <a:gd name="T4" fmla="*/ 29 w 256"/>
                <a:gd name="T5" fmla="*/ 119 h 141"/>
                <a:gd name="T6" fmla="*/ 29 w 256"/>
                <a:gd name="T7" fmla="*/ 15 h 141"/>
                <a:gd name="T8" fmla="*/ 45 w 256"/>
                <a:gd name="T9" fmla="*/ 0 h 141"/>
                <a:gd name="T10" fmla="*/ 241 w 256"/>
                <a:gd name="T11" fmla="*/ 0 h 141"/>
                <a:gd name="T12" fmla="*/ 256 w 256"/>
                <a:gd name="T13" fmla="*/ 15 h 141"/>
                <a:gd name="T14" fmla="*/ 256 w 256"/>
                <a:gd name="T15" fmla="*/ 125 h 141"/>
                <a:gd name="T16" fmla="*/ 241 w 256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41">
                  <a:moveTo>
                    <a:pt x="241" y="141"/>
                  </a:moveTo>
                  <a:cubicBezTo>
                    <a:pt x="0" y="141"/>
                    <a:pt x="0" y="141"/>
                    <a:pt x="0" y="141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7"/>
                    <a:pt x="36" y="0"/>
                    <a:pt x="45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9" y="0"/>
                    <a:pt x="256" y="7"/>
                    <a:pt x="256" y="1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6" y="134"/>
                    <a:pt x="249" y="141"/>
                    <a:pt x="241" y="1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6" name="îṧ1îḋê"/>
            <p:cNvSpPr/>
            <p:nvPr userDrawn="1"/>
          </p:nvSpPr>
          <p:spPr bwMode="auto">
            <a:xfrm>
              <a:off x="5549000" y="2722457"/>
              <a:ext cx="577390" cy="50648"/>
            </a:xfrm>
            <a:prstGeom prst="rect">
              <a:avLst/>
            </a:prstGeom>
            <a:solidFill>
              <a:srgbClr val="E9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7" name="íṡ1ïḑê"/>
            <p:cNvSpPr/>
            <p:nvPr userDrawn="1"/>
          </p:nvSpPr>
          <p:spPr bwMode="auto">
            <a:xfrm>
              <a:off x="5549000" y="2722457"/>
              <a:ext cx="577390" cy="50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8" name="íṩliḑè"/>
            <p:cNvSpPr/>
            <p:nvPr userDrawn="1"/>
          </p:nvSpPr>
          <p:spPr bwMode="auto">
            <a:xfrm>
              <a:off x="5549000" y="2806026"/>
              <a:ext cx="577390" cy="53181"/>
            </a:xfrm>
            <a:prstGeom prst="rect">
              <a:avLst/>
            </a:prstGeom>
            <a:solidFill>
              <a:srgbClr val="E9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9" name="i$ľiḋê"/>
            <p:cNvSpPr/>
            <p:nvPr userDrawn="1"/>
          </p:nvSpPr>
          <p:spPr bwMode="auto">
            <a:xfrm>
              <a:off x="5549000" y="2806026"/>
              <a:ext cx="577390" cy="5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0" name="ïślïdé"/>
            <p:cNvSpPr/>
            <p:nvPr userDrawn="1"/>
          </p:nvSpPr>
          <p:spPr bwMode="auto">
            <a:xfrm>
              <a:off x="5549000" y="2884532"/>
              <a:ext cx="577390" cy="58246"/>
            </a:xfrm>
            <a:prstGeom prst="rect">
              <a:avLst/>
            </a:prstGeom>
            <a:solidFill>
              <a:srgbClr val="E9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1" name="ïṩḷîḍé"/>
            <p:cNvSpPr/>
            <p:nvPr userDrawn="1"/>
          </p:nvSpPr>
          <p:spPr bwMode="auto">
            <a:xfrm>
              <a:off x="5549000" y="2884532"/>
              <a:ext cx="577390" cy="58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2" name="iṧḷíḋe"/>
            <p:cNvSpPr/>
            <p:nvPr userDrawn="1"/>
          </p:nvSpPr>
          <p:spPr bwMode="auto">
            <a:xfrm>
              <a:off x="5549000" y="2968100"/>
              <a:ext cx="577390" cy="53181"/>
            </a:xfrm>
            <a:prstGeom prst="rect">
              <a:avLst/>
            </a:prstGeom>
            <a:solidFill>
              <a:srgbClr val="E9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3" name="îṥļïḑe"/>
            <p:cNvSpPr/>
            <p:nvPr userDrawn="1"/>
          </p:nvSpPr>
          <p:spPr bwMode="auto">
            <a:xfrm>
              <a:off x="5549000" y="2968100"/>
              <a:ext cx="577390" cy="53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4" name="íṥľïḋe"/>
            <p:cNvSpPr/>
            <p:nvPr userDrawn="1"/>
          </p:nvSpPr>
          <p:spPr bwMode="auto">
            <a:xfrm>
              <a:off x="5549000" y="3064332"/>
              <a:ext cx="400121" cy="50648"/>
            </a:xfrm>
            <a:prstGeom prst="rect">
              <a:avLst/>
            </a:prstGeom>
            <a:solidFill>
              <a:srgbClr val="E9E9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5" name="iŝļiḓê"/>
            <p:cNvSpPr/>
            <p:nvPr userDrawn="1"/>
          </p:nvSpPr>
          <p:spPr bwMode="auto">
            <a:xfrm>
              <a:off x="5549000" y="3064332"/>
              <a:ext cx="400121" cy="50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6" name="îṩlíde"/>
            <p:cNvSpPr/>
            <p:nvPr userDrawn="1"/>
          </p:nvSpPr>
          <p:spPr bwMode="auto">
            <a:xfrm>
              <a:off x="5138749" y="2722457"/>
              <a:ext cx="362136" cy="425445"/>
            </a:xfrm>
            <a:custGeom>
              <a:avLst/>
              <a:gdLst>
                <a:gd name="T0" fmla="*/ 55 w 69"/>
                <a:gd name="T1" fmla="*/ 0 h 81"/>
                <a:gd name="T2" fmla="*/ 13 w 69"/>
                <a:gd name="T3" fmla="*/ 0 h 81"/>
                <a:gd name="T4" fmla="*/ 0 w 69"/>
                <a:gd name="T5" fmla="*/ 13 h 81"/>
                <a:gd name="T6" fmla="*/ 0 w 69"/>
                <a:gd name="T7" fmla="*/ 67 h 81"/>
                <a:gd name="T8" fmla="*/ 13 w 69"/>
                <a:gd name="T9" fmla="*/ 81 h 81"/>
                <a:gd name="T10" fmla="*/ 55 w 69"/>
                <a:gd name="T11" fmla="*/ 81 h 81"/>
                <a:gd name="T12" fmla="*/ 69 w 69"/>
                <a:gd name="T13" fmla="*/ 67 h 81"/>
                <a:gd name="T14" fmla="*/ 69 w 69"/>
                <a:gd name="T15" fmla="*/ 13 h 81"/>
                <a:gd name="T16" fmla="*/ 55 w 69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81">
                  <a:moveTo>
                    <a:pt x="5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5"/>
                    <a:pt x="6" y="81"/>
                    <a:pt x="13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63" y="81"/>
                    <a:pt x="69" y="75"/>
                    <a:pt x="69" y="67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6"/>
                    <a:pt x="63" y="0"/>
                    <a:pt x="55" y="0"/>
                  </a:cubicBezTo>
                </a:path>
              </a:pathLst>
            </a:custGeom>
            <a:solidFill>
              <a:srgbClr val="D6D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7" name="iṣḻîdê"/>
            <p:cNvSpPr/>
            <p:nvPr userDrawn="1"/>
          </p:nvSpPr>
          <p:spPr bwMode="auto">
            <a:xfrm>
              <a:off x="5138749" y="3201083"/>
              <a:ext cx="362136" cy="40519"/>
            </a:xfrm>
            <a:prstGeom prst="rect">
              <a:avLst/>
            </a:prstGeom>
            <a:solidFill>
              <a:srgbClr val="D6D6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8" name="îŝḻíḑé"/>
            <p:cNvSpPr/>
            <p:nvPr userDrawn="1"/>
          </p:nvSpPr>
          <p:spPr bwMode="auto">
            <a:xfrm>
              <a:off x="5138749" y="3201083"/>
              <a:ext cx="362136" cy="40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9" name="íşḷiḓé"/>
            <p:cNvSpPr/>
            <p:nvPr userDrawn="1"/>
          </p:nvSpPr>
          <p:spPr bwMode="auto">
            <a:xfrm>
              <a:off x="5179267" y="2869337"/>
              <a:ext cx="222852" cy="126621"/>
            </a:xfrm>
            <a:custGeom>
              <a:avLst/>
              <a:gdLst>
                <a:gd name="T0" fmla="*/ 33 w 42"/>
                <a:gd name="T1" fmla="*/ 24 h 24"/>
                <a:gd name="T2" fmla="*/ 8 w 42"/>
                <a:gd name="T3" fmla="*/ 24 h 24"/>
                <a:gd name="T4" fmla="*/ 5 w 42"/>
                <a:gd name="T5" fmla="*/ 22 h 24"/>
                <a:gd name="T6" fmla="*/ 0 w 42"/>
                <a:gd name="T7" fmla="*/ 4 h 24"/>
                <a:gd name="T8" fmla="*/ 3 w 42"/>
                <a:gd name="T9" fmla="*/ 0 h 24"/>
                <a:gd name="T10" fmla="*/ 38 w 42"/>
                <a:gd name="T11" fmla="*/ 0 h 24"/>
                <a:gd name="T12" fmla="*/ 41 w 42"/>
                <a:gd name="T13" fmla="*/ 4 h 24"/>
                <a:gd name="T14" fmla="*/ 36 w 42"/>
                <a:gd name="T15" fmla="*/ 22 h 24"/>
                <a:gd name="T16" fmla="*/ 33 w 42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3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5" y="23"/>
                    <a:pt x="5" y="2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2"/>
                    <a:pt x="41" y="4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3"/>
                    <a:pt x="35" y="24"/>
                    <a:pt x="3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0" name="íşlîḑê"/>
            <p:cNvSpPr/>
            <p:nvPr userDrawn="1"/>
          </p:nvSpPr>
          <p:spPr bwMode="auto">
            <a:xfrm>
              <a:off x="5217253" y="2816156"/>
              <a:ext cx="253241" cy="200061"/>
            </a:xfrm>
            <a:custGeom>
              <a:avLst/>
              <a:gdLst>
                <a:gd name="T0" fmla="*/ 64 w 100"/>
                <a:gd name="T1" fmla="*/ 79 h 79"/>
                <a:gd name="T2" fmla="*/ 0 w 100"/>
                <a:gd name="T3" fmla="*/ 79 h 79"/>
                <a:gd name="T4" fmla="*/ 0 w 100"/>
                <a:gd name="T5" fmla="*/ 79 h 79"/>
                <a:gd name="T6" fmla="*/ 0 w 100"/>
                <a:gd name="T7" fmla="*/ 77 h 79"/>
                <a:gd name="T8" fmla="*/ 62 w 100"/>
                <a:gd name="T9" fmla="*/ 77 h 79"/>
                <a:gd name="T10" fmla="*/ 85 w 100"/>
                <a:gd name="T11" fmla="*/ 0 h 79"/>
                <a:gd name="T12" fmla="*/ 85 w 100"/>
                <a:gd name="T13" fmla="*/ 0 h 79"/>
                <a:gd name="T14" fmla="*/ 100 w 100"/>
                <a:gd name="T15" fmla="*/ 0 h 79"/>
                <a:gd name="T16" fmla="*/ 100 w 100"/>
                <a:gd name="T17" fmla="*/ 2 h 79"/>
                <a:gd name="T18" fmla="*/ 100 w 100"/>
                <a:gd name="T19" fmla="*/ 2 h 79"/>
                <a:gd name="T20" fmla="*/ 87 w 100"/>
                <a:gd name="T21" fmla="*/ 2 h 79"/>
                <a:gd name="T22" fmla="*/ 64 w 100"/>
                <a:gd name="T23" fmla="*/ 79 h 79"/>
                <a:gd name="T24" fmla="*/ 64 w 100"/>
                <a:gd name="T2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79">
                  <a:moveTo>
                    <a:pt x="64" y="79"/>
                  </a:moveTo>
                  <a:lnTo>
                    <a:pt x="0" y="79"/>
                  </a:lnTo>
                  <a:lnTo>
                    <a:pt x="0" y="79"/>
                  </a:lnTo>
                  <a:lnTo>
                    <a:pt x="0" y="77"/>
                  </a:lnTo>
                  <a:lnTo>
                    <a:pt x="62" y="77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100" y="0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87" y="2"/>
                  </a:lnTo>
                  <a:lnTo>
                    <a:pt x="64" y="79"/>
                  </a:lnTo>
                  <a:lnTo>
                    <a:pt x="64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1" name="iš1ïḑê"/>
            <p:cNvSpPr/>
            <p:nvPr userDrawn="1"/>
          </p:nvSpPr>
          <p:spPr bwMode="auto">
            <a:xfrm>
              <a:off x="5207123" y="3026347"/>
              <a:ext cx="35454" cy="37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2" name="ï$ľíďê"/>
            <p:cNvSpPr/>
            <p:nvPr userDrawn="1"/>
          </p:nvSpPr>
          <p:spPr bwMode="auto">
            <a:xfrm>
              <a:off x="5343873" y="3026347"/>
              <a:ext cx="40519" cy="379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3" name="iṣľîḋè"/>
            <p:cNvSpPr/>
            <p:nvPr userDrawn="1"/>
          </p:nvSpPr>
          <p:spPr bwMode="auto">
            <a:xfrm>
              <a:off x="3880139" y="4062103"/>
              <a:ext cx="146880" cy="184867"/>
            </a:xfrm>
            <a:custGeom>
              <a:avLst/>
              <a:gdLst>
                <a:gd name="T0" fmla="*/ 0 w 58"/>
                <a:gd name="T1" fmla="*/ 44 h 73"/>
                <a:gd name="T2" fmla="*/ 58 w 58"/>
                <a:gd name="T3" fmla="*/ 73 h 73"/>
                <a:gd name="T4" fmla="*/ 29 w 58"/>
                <a:gd name="T5" fmla="*/ 0 h 73"/>
                <a:gd name="T6" fmla="*/ 0 w 58"/>
                <a:gd name="T7" fmla="*/ 4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3">
                  <a:moveTo>
                    <a:pt x="0" y="44"/>
                  </a:moveTo>
                  <a:lnTo>
                    <a:pt x="58" y="73"/>
                  </a:lnTo>
                  <a:lnTo>
                    <a:pt x="29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393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4" name="işlïḓé"/>
            <p:cNvSpPr/>
            <p:nvPr userDrawn="1"/>
          </p:nvSpPr>
          <p:spPr bwMode="auto">
            <a:xfrm>
              <a:off x="3880139" y="4062103"/>
              <a:ext cx="146880" cy="184867"/>
            </a:xfrm>
            <a:custGeom>
              <a:avLst/>
              <a:gdLst>
                <a:gd name="T0" fmla="*/ 0 w 58"/>
                <a:gd name="T1" fmla="*/ 44 h 73"/>
                <a:gd name="T2" fmla="*/ 58 w 58"/>
                <a:gd name="T3" fmla="*/ 73 h 73"/>
                <a:gd name="T4" fmla="*/ 29 w 58"/>
                <a:gd name="T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73">
                  <a:moveTo>
                    <a:pt x="0" y="44"/>
                  </a:moveTo>
                  <a:lnTo>
                    <a:pt x="58" y="73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5" name="iṥḷîde"/>
            <p:cNvSpPr/>
            <p:nvPr userDrawn="1"/>
          </p:nvSpPr>
          <p:spPr bwMode="auto">
            <a:xfrm>
              <a:off x="3416708" y="3636658"/>
              <a:ext cx="630572" cy="600183"/>
            </a:xfrm>
            <a:prstGeom prst="ellipse">
              <a:avLst/>
            </a:prstGeom>
            <a:solidFill>
              <a:srgbClr val="393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6" name="ïṡ1iḑe"/>
            <p:cNvSpPr/>
            <p:nvPr userDrawn="1"/>
          </p:nvSpPr>
          <p:spPr bwMode="auto">
            <a:xfrm>
              <a:off x="3652221" y="3811395"/>
              <a:ext cx="232982" cy="268436"/>
            </a:xfrm>
            <a:custGeom>
              <a:avLst/>
              <a:gdLst>
                <a:gd name="T0" fmla="*/ 0 w 44"/>
                <a:gd name="T1" fmla="*/ 5 h 51"/>
                <a:gd name="T2" fmla="*/ 0 w 44"/>
                <a:gd name="T3" fmla="*/ 46 h 51"/>
                <a:gd name="T4" fmla="*/ 6 w 44"/>
                <a:gd name="T5" fmla="*/ 50 h 51"/>
                <a:gd name="T6" fmla="*/ 42 w 44"/>
                <a:gd name="T7" fmla="*/ 29 h 51"/>
                <a:gd name="T8" fmla="*/ 42 w 44"/>
                <a:gd name="T9" fmla="*/ 22 h 51"/>
                <a:gd name="T10" fmla="*/ 6 w 44"/>
                <a:gd name="T11" fmla="*/ 2 h 51"/>
                <a:gd name="T12" fmla="*/ 0 w 44"/>
                <a:gd name="T13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0" y="5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4" y="51"/>
                    <a:pt x="6" y="5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4" y="28"/>
                    <a:pt x="44" y="24"/>
                    <a:pt x="42" y="2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7" name="îṧ1iḍè"/>
            <p:cNvSpPr/>
            <p:nvPr userDrawn="1"/>
          </p:nvSpPr>
          <p:spPr bwMode="auto">
            <a:xfrm>
              <a:off x="8208033" y="2200780"/>
              <a:ext cx="146880" cy="116491"/>
            </a:xfrm>
            <a:custGeom>
              <a:avLst/>
              <a:gdLst>
                <a:gd name="T0" fmla="*/ 41 w 58"/>
                <a:gd name="T1" fmla="*/ 46 h 46"/>
                <a:gd name="T2" fmla="*/ 0 w 58"/>
                <a:gd name="T3" fmla="*/ 0 h 46"/>
                <a:gd name="T4" fmla="*/ 58 w 58"/>
                <a:gd name="T5" fmla="*/ 10 h 46"/>
                <a:gd name="T6" fmla="*/ 41 w 58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41" y="46"/>
                  </a:moveTo>
                  <a:lnTo>
                    <a:pt x="0" y="0"/>
                  </a:lnTo>
                  <a:lnTo>
                    <a:pt x="58" y="10"/>
                  </a:lnTo>
                  <a:lnTo>
                    <a:pt x="41" y="46"/>
                  </a:lnTo>
                  <a:close/>
                </a:path>
              </a:pathLst>
            </a:custGeom>
            <a:solidFill>
              <a:srgbClr val="393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8" name="iS1ïďe"/>
            <p:cNvSpPr/>
            <p:nvPr userDrawn="1"/>
          </p:nvSpPr>
          <p:spPr bwMode="auto">
            <a:xfrm>
              <a:off x="8208033" y="2200780"/>
              <a:ext cx="146880" cy="116491"/>
            </a:xfrm>
            <a:custGeom>
              <a:avLst/>
              <a:gdLst>
                <a:gd name="T0" fmla="*/ 41 w 58"/>
                <a:gd name="T1" fmla="*/ 46 h 46"/>
                <a:gd name="T2" fmla="*/ 0 w 58"/>
                <a:gd name="T3" fmla="*/ 0 h 46"/>
                <a:gd name="T4" fmla="*/ 58 w 58"/>
                <a:gd name="T5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46">
                  <a:moveTo>
                    <a:pt x="41" y="46"/>
                  </a:moveTo>
                  <a:lnTo>
                    <a:pt x="0" y="0"/>
                  </a:lnTo>
                  <a:lnTo>
                    <a:pt x="58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9" name="iŝḷïḍé"/>
            <p:cNvSpPr/>
            <p:nvPr userDrawn="1"/>
          </p:nvSpPr>
          <p:spPr bwMode="auto">
            <a:xfrm>
              <a:off x="8261213" y="2132404"/>
              <a:ext cx="445705" cy="420381"/>
            </a:xfrm>
            <a:prstGeom prst="ellipse">
              <a:avLst/>
            </a:prstGeom>
            <a:solidFill>
              <a:srgbClr val="393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0" name="îs1íḑe"/>
            <p:cNvSpPr/>
            <p:nvPr userDrawn="1"/>
          </p:nvSpPr>
          <p:spPr bwMode="auto">
            <a:xfrm>
              <a:off x="8438482" y="2195715"/>
              <a:ext cx="174737" cy="245645"/>
            </a:xfrm>
            <a:custGeom>
              <a:avLst/>
              <a:gdLst>
                <a:gd name="T0" fmla="*/ 1 w 33"/>
                <a:gd name="T1" fmla="*/ 47 h 47"/>
                <a:gd name="T2" fmla="*/ 25 w 33"/>
                <a:gd name="T3" fmla="*/ 47 h 47"/>
                <a:gd name="T4" fmla="*/ 27 w 33"/>
                <a:gd name="T5" fmla="*/ 41 h 47"/>
                <a:gd name="T6" fmla="*/ 30 w 33"/>
                <a:gd name="T7" fmla="*/ 39 h 47"/>
                <a:gd name="T8" fmla="*/ 28 w 33"/>
                <a:gd name="T9" fmla="*/ 35 h 47"/>
                <a:gd name="T10" fmla="*/ 30 w 33"/>
                <a:gd name="T11" fmla="*/ 29 h 47"/>
                <a:gd name="T12" fmla="*/ 33 w 33"/>
                <a:gd name="T13" fmla="*/ 25 h 47"/>
                <a:gd name="T14" fmla="*/ 31 w 33"/>
                <a:gd name="T15" fmla="*/ 21 h 47"/>
                <a:gd name="T16" fmla="*/ 28 w 33"/>
                <a:gd name="T17" fmla="*/ 20 h 47"/>
                <a:gd name="T18" fmla="*/ 17 w 33"/>
                <a:gd name="T19" fmla="*/ 20 h 47"/>
                <a:gd name="T20" fmla="*/ 16 w 33"/>
                <a:gd name="T21" fmla="*/ 4 h 47"/>
                <a:gd name="T22" fmla="*/ 11 w 33"/>
                <a:gd name="T23" fmla="*/ 1 h 47"/>
                <a:gd name="T24" fmla="*/ 10 w 33"/>
                <a:gd name="T25" fmla="*/ 7 h 47"/>
                <a:gd name="T26" fmla="*/ 0 w 33"/>
                <a:gd name="T27" fmla="*/ 24 h 47"/>
                <a:gd name="T28" fmla="*/ 1 w 33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47">
                  <a:moveTo>
                    <a:pt x="1" y="47"/>
                  </a:moveTo>
                  <a:cubicBezTo>
                    <a:pt x="9" y="47"/>
                    <a:pt x="18" y="47"/>
                    <a:pt x="25" y="47"/>
                  </a:cubicBezTo>
                  <a:cubicBezTo>
                    <a:pt x="28" y="47"/>
                    <a:pt x="30" y="43"/>
                    <a:pt x="27" y="41"/>
                  </a:cubicBezTo>
                  <a:cubicBezTo>
                    <a:pt x="28" y="41"/>
                    <a:pt x="29" y="40"/>
                    <a:pt x="30" y="39"/>
                  </a:cubicBezTo>
                  <a:cubicBezTo>
                    <a:pt x="30" y="37"/>
                    <a:pt x="30" y="35"/>
                    <a:pt x="28" y="35"/>
                  </a:cubicBezTo>
                  <a:cubicBezTo>
                    <a:pt x="31" y="36"/>
                    <a:pt x="32" y="31"/>
                    <a:pt x="30" y="29"/>
                  </a:cubicBezTo>
                  <a:cubicBezTo>
                    <a:pt x="31" y="28"/>
                    <a:pt x="32" y="27"/>
                    <a:pt x="33" y="25"/>
                  </a:cubicBezTo>
                  <a:cubicBezTo>
                    <a:pt x="33" y="24"/>
                    <a:pt x="32" y="22"/>
                    <a:pt x="31" y="21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4" y="20"/>
                    <a:pt x="21" y="20"/>
                    <a:pt x="17" y="20"/>
                  </a:cubicBezTo>
                  <a:cubicBezTo>
                    <a:pt x="18" y="15"/>
                    <a:pt x="19" y="9"/>
                    <a:pt x="16" y="4"/>
                  </a:cubicBezTo>
                  <a:cubicBezTo>
                    <a:pt x="15" y="2"/>
                    <a:pt x="13" y="0"/>
                    <a:pt x="11" y="1"/>
                  </a:cubicBezTo>
                  <a:cubicBezTo>
                    <a:pt x="9" y="2"/>
                    <a:pt x="10" y="5"/>
                    <a:pt x="10" y="7"/>
                  </a:cubicBezTo>
                  <a:cubicBezTo>
                    <a:pt x="10" y="14"/>
                    <a:pt x="6" y="21"/>
                    <a:pt x="0" y="24"/>
                  </a:cubicBezTo>
                  <a:cubicBezTo>
                    <a:pt x="0" y="24"/>
                    <a:pt x="1" y="39"/>
                    <a:pt x="1" y="4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1" name="iś1íḋé"/>
            <p:cNvSpPr/>
            <p:nvPr userDrawn="1"/>
          </p:nvSpPr>
          <p:spPr bwMode="auto">
            <a:xfrm>
              <a:off x="8359978" y="2322336"/>
              <a:ext cx="68376" cy="119024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2" name="ïS1íḓè"/>
            <p:cNvSpPr/>
            <p:nvPr userDrawn="1"/>
          </p:nvSpPr>
          <p:spPr bwMode="auto">
            <a:xfrm>
              <a:off x="7934533" y="1053596"/>
              <a:ext cx="640701" cy="653363"/>
            </a:xfrm>
            <a:custGeom>
              <a:avLst/>
              <a:gdLst>
                <a:gd name="T0" fmla="*/ 13 w 122"/>
                <a:gd name="T1" fmla="*/ 98 h 124"/>
                <a:gd name="T2" fmla="*/ 0 w 122"/>
                <a:gd name="T3" fmla="*/ 61 h 124"/>
                <a:gd name="T4" fmla="*/ 61 w 122"/>
                <a:gd name="T5" fmla="*/ 0 h 124"/>
                <a:gd name="T6" fmla="*/ 122 w 122"/>
                <a:gd name="T7" fmla="*/ 61 h 124"/>
                <a:gd name="T8" fmla="*/ 61 w 122"/>
                <a:gd name="T9" fmla="*/ 121 h 124"/>
                <a:gd name="T10" fmla="*/ 27 w 122"/>
                <a:gd name="T11" fmla="*/ 111 h 124"/>
                <a:gd name="T12" fmla="*/ 4 w 122"/>
                <a:gd name="T13" fmla="*/ 124 h 124"/>
                <a:gd name="T14" fmla="*/ 13 w 122"/>
                <a:gd name="T15" fmla="*/ 9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4">
                  <a:moveTo>
                    <a:pt x="13" y="98"/>
                  </a:moveTo>
                  <a:cubicBezTo>
                    <a:pt x="5" y="88"/>
                    <a:pt x="0" y="75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95" y="0"/>
                    <a:pt x="122" y="27"/>
                    <a:pt x="122" y="61"/>
                  </a:cubicBezTo>
                  <a:cubicBezTo>
                    <a:pt x="122" y="94"/>
                    <a:pt x="95" y="121"/>
                    <a:pt x="61" y="121"/>
                  </a:cubicBezTo>
                  <a:cubicBezTo>
                    <a:pt x="49" y="121"/>
                    <a:pt x="37" y="118"/>
                    <a:pt x="27" y="111"/>
                  </a:cubicBezTo>
                  <a:cubicBezTo>
                    <a:pt x="4" y="124"/>
                    <a:pt x="4" y="124"/>
                    <a:pt x="4" y="124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393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3" name="íSļïďê"/>
            <p:cNvSpPr/>
            <p:nvPr userDrawn="1"/>
          </p:nvSpPr>
          <p:spPr bwMode="auto">
            <a:xfrm>
              <a:off x="8096607" y="1253657"/>
              <a:ext cx="326682" cy="240580"/>
            </a:xfrm>
            <a:custGeom>
              <a:avLst/>
              <a:gdLst>
                <a:gd name="T0" fmla="*/ 56 w 62"/>
                <a:gd name="T1" fmla="*/ 6 h 46"/>
                <a:gd name="T2" fmla="*/ 35 w 62"/>
                <a:gd name="T3" fmla="*/ 6 h 46"/>
                <a:gd name="T4" fmla="*/ 31 w 62"/>
                <a:gd name="T5" fmla="*/ 10 h 46"/>
                <a:gd name="T6" fmla="*/ 27 w 62"/>
                <a:gd name="T7" fmla="*/ 6 h 46"/>
                <a:gd name="T8" fmla="*/ 6 w 62"/>
                <a:gd name="T9" fmla="*/ 6 h 46"/>
                <a:gd name="T10" fmla="*/ 6 w 62"/>
                <a:gd name="T11" fmla="*/ 27 h 46"/>
                <a:gd name="T12" fmla="*/ 21 w 62"/>
                <a:gd name="T13" fmla="*/ 42 h 46"/>
                <a:gd name="T14" fmla="*/ 21 w 62"/>
                <a:gd name="T15" fmla="*/ 42 h 46"/>
                <a:gd name="T16" fmla="*/ 29 w 62"/>
                <a:gd name="T17" fmla="*/ 46 h 46"/>
                <a:gd name="T18" fmla="*/ 42 w 62"/>
                <a:gd name="T19" fmla="*/ 41 h 46"/>
                <a:gd name="T20" fmla="*/ 56 w 62"/>
                <a:gd name="T21" fmla="*/ 27 h 46"/>
                <a:gd name="T22" fmla="*/ 56 w 62"/>
                <a:gd name="T2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46">
                  <a:moveTo>
                    <a:pt x="56" y="6"/>
                  </a:moveTo>
                  <a:cubicBezTo>
                    <a:pt x="50" y="0"/>
                    <a:pt x="40" y="0"/>
                    <a:pt x="35" y="6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2" y="0"/>
                    <a:pt x="6" y="6"/>
                  </a:cubicBezTo>
                  <a:cubicBezTo>
                    <a:pt x="0" y="12"/>
                    <a:pt x="0" y="22"/>
                    <a:pt x="6" y="2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3" y="44"/>
                    <a:pt x="26" y="45"/>
                    <a:pt x="29" y="46"/>
                  </a:cubicBezTo>
                  <a:cubicBezTo>
                    <a:pt x="33" y="46"/>
                    <a:pt x="38" y="45"/>
                    <a:pt x="42" y="41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62" y="21"/>
                    <a:pt x="62" y="12"/>
                    <a:pt x="5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1350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 userDrawn="1"/>
        </p:nvSpPr>
        <p:spPr>
          <a:xfrm>
            <a:off x="8483427" y="6176347"/>
            <a:ext cx="644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ym typeface="Times New Roman" panose="02020603050405020304" pitchFamily="18" charset="0"/>
              </a:rPr>
              <a:t></a:t>
            </a:r>
            <a:endParaRPr lang="zh-CN" altLang="en-US" sz="4000" b="1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 userDrawn="1"/>
        </p:nvSpPr>
        <p:spPr>
          <a:xfrm>
            <a:off x="3626644" y="525926"/>
            <a:ext cx="18656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6000" b="1" spc="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492104" y="549276"/>
            <a:ext cx="2158604" cy="57594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 useBgFill="1">
        <p:nvSpPr>
          <p:cNvPr id="3" name="矩形 2"/>
          <p:cNvSpPr/>
          <p:nvPr userDrawn="1"/>
        </p:nvSpPr>
        <p:spPr>
          <a:xfrm>
            <a:off x="3721991" y="2552621"/>
            <a:ext cx="3471767" cy="1289553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: 圆角 3"/>
          <p:cNvSpPr/>
          <p:nvPr userDrawn="1"/>
        </p:nvSpPr>
        <p:spPr>
          <a:xfrm>
            <a:off x="4284482" y="3162473"/>
            <a:ext cx="337526" cy="2574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56"/>
          <p:cNvSpPr>
            <a:spLocks noGrp="1"/>
          </p:cNvSpPr>
          <p:nvPr>
            <p:ph type="body" sz="quarter" idx="14" hasCustomPrompt="1"/>
          </p:nvPr>
        </p:nvSpPr>
        <p:spPr>
          <a:xfrm>
            <a:off x="4830947" y="2928965"/>
            <a:ext cx="1638911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>
              <a:buNone/>
              <a:defRPr lang="zh-CN" altLang="en-US" sz="3600" b="1" spc="300" dirty="0">
                <a:solidFill>
                  <a:schemeClr val="tx1">
                    <a:lumMod val="75000"/>
                    <a:lumOff val="25000"/>
                  </a:schemeClr>
                </a:solidFill>
                <a:sym typeface="Times New Roman" panose="02020603050405020304" pitchFamily="18" charset="0"/>
              </a:defRPr>
            </a:lvl1pPr>
          </a:lstStyle>
          <a:p>
            <a:pPr marL="0" lvl="0" algn="ctr"/>
            <a:r>
              <a:rPr lang="zh-CN" altLang="en-US" dirty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输入标题</a:t>
            </a:r>
            <a:endParaRPr lang="zh-CN" altLang="en-US" dirty="0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sp>
        <p:nvSpPr>
          <p:cNvPr id="11" name="文本占位符 56"/>
          <p:cNvSpPr>
            <a:spLocks noGrp="1"/>
          </p:cNvSpPr>
          <p:nvPr>
            <p:ph type="body" sz="quarter" idx="15" hasCustomPrompt="1"/>
          </p:nvPr>
        </p:nvSpPr>
        <p:spPr>
          <a:xfrm>
            <a:off x="4197738" y="2673608"/>
            <a:ext cx="491962" cy="100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6600" b="1" i="1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zh-CN" dirty="0">
                <a:gradFill>
                  <a:gsLst>
                    <a:gs pos="0">
                      <a:schemeClr val="accent1">
                        <a:lumMod val="30000"/>
                      </a:schemeClr>
                    </a:gs>
                    <a:gs pos="100000">
                      <a:schemeClr val="accent1">
                        <a:lumMod val="30000"/>
                      </a:schemeClr>
                    </a:gs>
                  </a:gsLst>
                  <a:lin ang="5400000" scaled="1"/>
                </a:gradFill>
                <a:effectLst/>
              </a:rPr>
              <a:t>1</a:t>
            </a:r>
            <a:endParaRPr lang="zh-CN" altLang="en-US" dirty="0">
              <a:gradFill>
                <a:gsLst>
                  <a:gs pos="0">
                    <a:schemeClr val="accent1">
                      <a:lumMod val="30000"/>
                    </a:schemeClr>
                  </a:gs>
                  <a:gs pos="100000">
                    <a:schemeClr val="accent1">
                      <a:lumMod val="30000"/>
                    </a:schemeClr>
                  </a:gs>
                </a:gsLst>
                <a:lin ang="5400000" scaled="1"/>
              </a:gradFill>
              <a:effectLst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 flipH="1">
            <a:off x="6246019" y="3390900"/>
            <a:ext cx="947738" cy="4512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 rot="20412532">
            <a:off x="6727031" y="3413125"/>
            <a:ext cx="235744" cy="1385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箭头连接符 16"/>
          <p:cNvCxnSpPr/>
          <p:nvPr userDrawn="1"/>
        </p:nvCxnSpPr>
        <p:spPr>
          <a:xfrm>
            <a:off x="6850856" y="3482975"/>
            <a:ext cx="0" cy="269875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 userDrawn="1"/>
        </p:nvCxnSpPr>
        <p:spPr>
          <a:xfrm flipH="1" flipV="1">
            <a:off x="6774656" y="3240176"/>
            <a:ext cx="76201" cy="242799"/>
          </a:xfrm>
          <a:prstGeom prst="straightConnector1">
            <a:avLst/>
          </a:pr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 userDrawn="1"/>
        </p:nvSpPr>
        <p:spPr>
          <a:xfrm>
            <a:off x="8402782" y="5842337"/>
            <a:ext cx="644237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sym typeface="Times New Roman" panose="02020603050405020304" pitchFamily="18" charset="0"/>
              </a:rPr>
              <a:t></a:t>
            </a:r>
            <a:endParaRPr lang="zh-CN" altLang="en-US" sz="4500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 userDrawn="1"/>
        </p:nvSpPr>
        <p:spPr>
          <a:xfrm>
            <a:off x="8483427" y="6176347"/>
            <a:ext cx="644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ym typeface="Times New Roman" panose="02020603050405020304" pitchFamily="18" charset="0"/>
              </a:rPr>
              <a:t></a:t>
            </a:r>
            <a:endParaRPr lang="zh-CN" altLang="en-US" sz="4000" b="1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/>
          <p:cNvSpPr/>
          <p:nvPr userDrawn="1"/>
        </p:nvSpPr>
        <p:spPr>
          <a:xfrm>
            <a:off x="193675" y="193675"/>
            <a:ext cx="8694420" cy="6142355"/>
          </a:xfrm>
          <a:prstGeom prst="roundRect">
            <a:avLst>
              <a:gd name="adj" fmla="val 2670"/>
            </a:avLst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 userDrawn="1"/>
        </p:nvSpPr>
        <p:spPr>
          <a:xfrm>
            <a:off x="8483427" y="6176347"/>
            <a:ext cx="644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ym typeface="Times New Roman" panose="02020603050405020304" pitchFamily="18" charset="0"/>
              </a:rPr>
              <a:t></a:t>
            </a:r>
            <a:endParaRPr lang="zh-CN" altLang="en-US" sz="4000" b="1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9" Type="http://schemas.openxmlformats.org/officeDocument/2006/relationships/theme" Target="../theme/theme2.xml"/><Relationship Id="rId28" Type="http://schemas.openxmlformats.org/officeDocument/2006/relationships/image" Target="../media/image3.png"/><Relationship Id="rId27" Type="http://schemas.openxmlformats.org/officeDocument/2006/relationships/image" Target="../media/image2.png"/><Relationship Id="rId26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27.xml"/><Relationship Id="rId2" Type="http://schemas.openxmlformats.org/officeDocument/2006/relationships/slideLayout" Target="../slideLayouts/slideLayout9.xml"/><Relationship Id="rId19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  <p:sldLayoutId id="2147483679" r:id="rId23"/>
    <p:sldLayoutId id="2147483680" r:id="rId24"/>
    <p:sldLayoutId id="2147483681" r:id="rId25"/>
    <p:sldLayoutId id="2147483682" r:id="rId26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4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png"/><Relationship Id="rId1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43.jpeg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4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sv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sv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sv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sv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.sv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3.svg"/><Relationship Id="rId4" Type="http://schemas.openxmlformats.org/officeDocument/2006/relationships/image" Target="../media/image8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3.svg"/><Relationship Id="rId5" Type="http://schemas.openxmlformats.org/officeDocument/2006/relationships/image" Target="../media/image8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8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850390"/>
            <a:ext cx="9144000" cy="188150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第十二章  温度与物态变化</a:t>
            </a:r>
            <a:endParaRPr sz="540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全球变暖与水资</a:t>
            </a:r>
            <a:r>
              <a:rPr lang="zh-CN"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源</a:t>
            </a:r>
            <a:r>
              <a:rPr sz="48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危机</a:t>
            </a:r>
            <a:endParaRPr sz="4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地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2750" y="1341438"/>
            <a:ext cx="45720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339013" y="2049463"/>
            <a:ext cx="611187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水是生命之源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2" name="Picture 5" descr="地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025" y="904240"/>
            <a:ext cx="6379845" cy="562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2707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949325"/>
            <a:ext cx="7889875" cy="4441825"/>
          </a:xfrm>
          <a:noFill/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663700" y="5637213"/>
            <a:ext cx="6281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没有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山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就没有灵气，没有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就没有活力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20081112112222386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10580" y="1037590"/>
            <a:ext cx="2555875" cy="536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482600" y="1296035"/>
            <a:ext cx="5427663" cy="535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淡水在哪里？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1414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地球上的水，尽管数量巨大，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而能直接被人们生产和生活利用的，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却少得可怜。首先，海水又咸又苦，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不能饮用，不能灌溉，也难以用于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工业。其次，淡水只占总水量的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2.6%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左右，其中的绝大部分（占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被冻结在远离人类的南北两极和冻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土中，无法被利用，只有不到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水，它们散布在湖泊里、江河中和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地底下。与全世界总水量比较起来，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淡水量真是九牛一毛。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847090" y="791686"/>
            <a:ext cx="20589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zh-CN" altLang="en-US" sz="2800" b="1" kern="0" dirty="0">
                <a:latin typeface="黑体" panose="02010609060101010101" charset="-122"/>
                <a:ea typeface="黑体" panose="02010609060101010101" charset="-122"/>
                <a:cs typeface="+mj-cs"/>
              </a:rPr>
              <a:t>水资源危机</a:t>
            </a:r>
            <a:endParaRPr lang="zh-CN" altLang="en-US" sz="2800" b="1" kern="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740" y="64135"/>
            <a:ext cx="2610485" cy="833120"/>
            <a:chOff x="205" y="140"/>
            <a:chExt cx="4111" cy="1312"/>
          </a:xfrm>
        </p:grpSpPr>
        <p:pic>
          <p:nvPicPr>
            <p:cNvPr id="2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荒芜的农田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311275"/>
            <a:ext cx="3768725" cy="4843780"/>
          </a:xfrm>
          <a:noFill/>
        </p:spPr>
      </p:pic>
      <p:sp>
        <p:nvSpPr>
          <p:cNvPr id="15363" name="Rectangle 5"/>
          <p:cNvSpPr>
            <a:spLocks noChangeArrowheads="1"/>
          </p:cNvSpPr>
          <p:nvPr>
            <p:ph type="title" idx="4294967295"/>
          </p:nvPr>
        </p:nvSpPr>
        <p:spPr>
          <a:xfrm>
            <a:off x="0" y="728980"/>
            <a:ext cx="2058670" cy="478155"/>
          </a:xfrm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水资源危机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364" name="Picture 8" descr="fc6775357f51382790ef39a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3113" y="1335088"/>
            <a:ext cx="3686175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>
            <p:ph type="title" idx="4294967295"/>
          </p:nvPr>
        </p:nvSpPr>
        <p:spPr>
          <a:xfrm>
            <a:off x="0" y="730250"/>
            <a:ext cx="2129155" cy="478155"/>
          </a:xfrm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水资源危机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16387" name="Picture 4" descr="水资源危机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425575"/>
            <a:ext cx="4094480" cy="4761230"/>
          </a:xfrm>
          <a:noFill/>
        </p:spPr>
      </p:pic>
      <p:pic>
        <p:nvPicPr>
          <p:cNvPr id="16388" name="Picture 7" descr="2010040208524828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427163"/>
            <a:ext cx="3352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沙河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241425"/>
            <a:ext cx="3787775" cy="4967605"/>
          </a:xfrm>
          <a:noFill/>
        </p:spPr>
      </p:pic>
      <p:pic>
        <p:nvPicPr>
          <p:cNvPr id="17411" name="Picture 8" descr="200681465899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4225" y="1249363"/>
            <a:ext cx="3767138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9"/>
          <p:cNvSpPr>
            <a:spLocks noChangeArrowheads="1"/>
          </p:cNvSpPr>
          <p:nvPr/>
        </p:nvSpPr>
        <p:spPr bwMode="auto">
          <a:xfrm>
            <a:off x="3529013" y="666750"/>
            <a:ext cx="21288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水资源危机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995363" y="1219200"/>
            <a:ext cx="7062787" cy="203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造成水严重缺乏的主要原因之一是</a:t>
            </a:r>
            <a:r>
              <a:rPr lang="zh-CN" altLang="en-US" sz="2800" b="1" u="sng" dirty="0">
                <a:solidFill>
                  <a:srgbClr val="0000FF"/>
                </a:solidFill>
                <a:latin typeface="+mn-ea"/>
                <a:ea typeface="+mn-ea"/>
              </a:rPr>
              <a:t>           </a:t>
            </a: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，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ea"/>
                <a:ea typeface="+mn-ea"/>
              </a:rPr>
              <a:t>而污染水资源的罪魁祸首又是谁呢？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1528763" y="1893888"/>
            <a:ext cx="1657350" cy="522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水的污染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1070928" y="3565843"/>
            <a:ext cx="659765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它们是生活污水、工业废水、工业固体废物、生活垃圾等。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 bldLvl="0" animBg="1"/>
      <p:bldP spid="1239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原油泄漏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809625"/>
            <a:ext cx="6503670" cy="5334000"/>
          </a:xfrm>
          <a:noFill/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7708900" y="2189163"/>
            <a:ext cx="608013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buSzPct val="100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原油泄漏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3010853" y="5950903"/>
            <a:ext cx="3122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海鸟沾染原油死亡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Picture 9" descr="图片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38860" y="981075"/>
            <a:ext cx="706755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湖泊酸化使生物大量死亡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254125" y="962025"/>
            <a:ext cx="7889875" cy="4860925"/>
          </a:xfrm>
          <a:noFill/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2178050" y="5982970"/>
            <a:ext cx="47891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湖泊酸化使大量生物死亡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2212975" y="5983605"/>
            <a:ext cx="4716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被污染的水使大量生物死亡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1" name="Picture 8" descr="200707120909539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0875" y="1036955"/>
            <a:ext cx="7820025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>
            <p:ph type="title" idx="4294967295"/>
          </p:nvPr>
        </p:nvSpPr>
        <p:spPr>
          <a:xfrm>
            <a:off x="0" y="703580"/>
            <a:ext cx="3644900" cy="478155"/>
          </a:xfrm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</a:rPr>
              <a:t>水资源危机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</a:rPr>
              <a:t>赤潮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3555" name="Picture 5" descr="赤潮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468755"/>
            <a:ext cx="3297555" cy="4338320"/>
          </a:xfrm>
          <a:noFill/>
        </p:spPr>
      </p:pic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1820545" y="5840413"/>
            <a:ext cx="1233488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赤 潮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4925060" y="1744980"/>
            <a:ext cx="3615055" cy="378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  <a:buClr>
                <a:srgbClr val="996633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水域中一些浮游生物暴发性繁殖引起水色异常的现象，主要发生在近海海域</a:t>
            </a: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又称红潮。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国家节水标志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2755" y="1325245"/>
            <a:ext cx="39639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785043" y="1268730"/>
            <a:ext cx="3652837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绿色的圆形代表地球，标志留白部分像一只手托起一滴水。手是字母</a:t>
            </a:r>
            <a:r>
              <a:rPr kumimoji="1"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</a:t>
            </a:r>
            <a:r>
              <a:rPr kumimoji="1"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kumimoji="1" lang="en-US" altLang="zh-CN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</a:t>
            </a:r>
            <a:r>
              <a:rPr kumimoji="1"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的变形，寓意节水，表示节水需要公众参与，鼓励人们从我做起，人人动手节约每一滴水；手又像一条蜿蜒的河流，象征滴水汇成江河。</a:t>
            </a:r>
            <a:endParaRPr kumimoji="1"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434975" y="360363"/>
            <a:ext cx="25177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珍惜每一滴水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>
            <p:ph type="title" idx="4294967295"/>
          </p:nvPr>
        </p:nvSpPr>
        <p:spPr>
          <a:xfrm>
            <a:off x="5059045" y="595630"/>
            <a:ext cx="4084955" cy="478155"/>
          </a:xfrm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节约用水 珍惜水资源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5603" name="Picture 5" descr="水滴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1820545" y="1222375"/>
            <a:ext cx="7323455" cy="4346575"/>
          </a:xfrm>
          <a:noFill/>
        </p:spPr>
      </p:pic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3333750" y="5800725"/>
            <a:ext cx="2379980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珍惜每一滴水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>
            <p:ph type="title" idx="4294967295"/>
          </p:nvPr>
        </p:nvSpPr>
        <p:spPr>
          <a:xfrm>
            <a:off x="5083175" y="685800"/>
            <a:ext cx="4060825" cy="519430"/>
          </a:xfrm>
        </p:spPr>
        <p:txBody>
          <a:bodyPr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节约用水 珍惜水资源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6627" name="Picture 5" descr="雨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263650"/>
            <a:ext cx="7853045" cy="4405630"/>
          </a:xfrm>
          <a:noFill/>
        </p:spPr>
      </p:pic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3511550" y="5718175"/>
            <a:ext cx="28448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SzPct val="100000"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水是生命之源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55725"/>
            <a:ext cx="3679825" cy="519430"/>
          </a:xfrm>
          <a:ln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节约用水 珍惜水资源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1316" name="Text Box 4"/>
          <p:cNvSpPr txBox="1">
            <a:spLocks noGrp="1" noChangeArrowheads="1"/>
          </p:cNvSpPr>
          <p:nvPr>
            <p:ph type="body" idx="4294967295"/>
          </p:nvPr>
        </p:nvSpPr>
        <p:spPr>
          <a:xfrm>
            <a:off x="0" y="2205355"/>
            <a:ext cx="7199630" cy="2677795"/>
          </a:xfrm>
          <a:ln>
            <a:miter lim="800000"/>
          </a:ln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C00FF"/>
                </a:solidFill>
                <a:latin typeface="宋体" panose="02010600030101010101" pitchFamily="2" charset="-122"/>
              </a:rPr>
              <a:t>交流与讨论</a:t>
            </a:r>
            <a:r>
              <a:rPr lang="en-US" altLang="zh-CN" sz="2800" b="1" dirty="0">
                <a:solidFill>
                  <a:srgbClr val="CC00FF"/>
                </a:solidFill>
                <a:latin typeface="宋体" panose="02010600030101010101" pitchFamily="2" charset="-122"/>
              </a:rPr>
              <a:t>:</a:t>
            </a:r>
            <a:endParaRPr lang="en-US" altLang="zh-CN" sz="2800" b="1" dirty="0">
              <a:solidFill>
                <a:srgbClr val="CC00FF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我们在家庭生活中用水淘米、洗菜、洗衣、浇花、冲厕、洗澡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列举出所有可能的节水方法。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7652" name="Picture 5" descr="666666666666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56450" y="4714875"/>
            <a:ext cx="11176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ost-15804-1113495367"/>
          <p:cNvPicPr preferRelativeResize="0"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71345" y="930593"/>
            <a:ext cx="507523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653733" y="4832033"/>
            <a:ext cx="6275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地球上的最后一滴水将是人的眼泪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628333" y="5498783"/>
            <a:ext cx="8497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节约用水可采取节水技术、防治水污染、植树造林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653733" y="4101783"/>
            <a:ext cx="6272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如果不合理利用和保护水资源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6" grpId="0"/>
      <p:bldP spid="153607" grpId="0"/>
      <p:bldP spid="15360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>
            <p:ph type="title" idx="4294967295"/>
          </p:nvPr>
        </p:nvSpPr>
        <p:spPr>
          <a:xfrm>
            <a:off x="0" y="1297305"/>
            <a:ext cx="2800350" cy="478155"/>
          </a:xfrm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</a:rPr>
              <a:t>节约用水的措施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>
            <p:ph type="body" idx="4294967295"/>
          </p:nvPr>
        </p:nvSpPr>
        <p:spPr>
          <a:xfrm>
            <a:off x="0" y="2058670"/>
            <a:ext cx="7661275" cy="3249930"/>
          </a:xfr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tx1"/>
                </a:solidFill>
              </a:rPr>
              <a:t>宣传节水的重要性、迫切性，提高人们节水意识、废污水再利用：如工厂重复利用内部已使用过的水，城市污水经处理净化后可回收利用，加强输水管道检漏工作、推广节水器具、农业上推广节水灌溉技术。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35" y="1016000"/>
            <a:ext cx="8025130" cy="5230495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295" y="772160"/>
            <a:ext cx="5185410" cy="572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0370" y="2210435"/>
            <a:ext cx="83038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使学生认识全球变暖的成因以及危害，了解大气环境保护的措施，从而使学生树立科学的环境观念、全球观念和可持续发展观念，培养终生自主探究学习的能力。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495935" y="2051050"/>
            <a:ext cx="79978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下列做法不会造成水污染的是（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</a:rPr>
              <a:t>A.</a:t>
            </a:r>
            <a:r>
              <a:rPr lang="zh-CN" altLang="en-US" sz="2800" b="1" dirty="0">
                <a:latin typeface="宋体" panose="02010600030101010101" pitchFamily="2" charset="-122"/>
              </a:rPr>
              <a:t>生活用水任意排放    </a:t>
            </a:r>
            <a:r>
              <a:rPr lang="en-US" altLang="zh-CN" sz="2800" b="1" dirty="0">
                <a:latin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宋体" panose="02010600030101010101" pitchFamily="2" charset="-122"/>
              </a:rPr>
              <a:t>工业废水达标排放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endParaRPr lang="zh-CN" altLang="en-US" sz="2800" b="1" dirty="0"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</a:rPr>
              <a:t>C.</a:t>
            </a:r>
            <a:r>
              <a:rPr lang="zh-CN" altLang="en-US" sz="2800" b="1" dirty="0">
                <a:latin typeface="宋体" panose="02010600030101010101" pitchFamily="2" charset="-122"/>
              </a:rPr>
              <a:t>海上原油泄漏        </a:t>
            </a:r>
            <a:r>
              <a:rPr lang="en-US" altLang="zh-CN" sz="2800" b="1" dirty="0">
                <a:latin typeface="宋体" panose="02010600030101010101" pitchFamily="2" charset="-122"/>
              </a:rPr>
              <a:t>D.</a:t>
            </a:r>
            <a:r>
              <a:rPr lang="zh-CN" altLang="en-US" sz="2800" b="1" dirty="0">
                <a:latin typeface="宋体" panose="02010600030101010101" pitchFamily="2" charset="-122"/>
              </a:rPr>
              <a:t>使用含磷洗衣粉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55656" name="Text Box 8"/>
          <p:cNvSpPr txBox="1">
            <a:spLocks noChangeArrowheads="1"/>
          </p:cNvSpPr>
          <p:nvPr/>
        </p:nvSpPr>
        <p:spPr bwMode="auto">
          <a:xfrm>
            <a:off x="5918835" y="2047875"/>
            <a:ext cx="73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996950"/>
            <a:ext cx="8686800" cy="452628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解决日益严重的水资源危机的重要措施是节约用水。在我国这样的人口大国，节约用水意义重大，下面的节水办法中不可行的是（   ） 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每日定量、定时供水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在每天的淘米、洗衣、冲厕的过程中，限量用水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减少每个人每天的饮用水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在农业生产中，推广喷灌技术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3060" name="Text Box 4"/>
          <p:cNvSpPr txBox="1">
            <a:spLocks noChangeArrowheads="1"/>
          </p:cNvSpPr>
          <p:nvPr/>
        </p:nvSpPr>
        <p:spPr bwMode="auto">
          <a:xfrm>
            <a:off x="4384675" y="2440305"/>
            <a:ext cx="5067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8925" y="982345"/>
            <a:ext cx="8855075" cy="52482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我国是世界上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个严重缺水的国家之一，淡水资源仅为世界人均量的四分之一，而与此同时，却存在着水资源严重浪费和水环境严重污染的现象，以下措施中不会造成水资源浪费或污染的是（  ）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把生活垃圾倒入河里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向河里排放污水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看到水龙头滴水任其继续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在河里养鱼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5685790" y="3091180"/>
            <a:ext cx="4743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34060"/>
            <a:ext cx="8491220" cy="399542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据有关资料报道：目前全球海水淡化日产量约为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3500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万立方米，其中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80%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用于饮用水，解决了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亿多人的用水问题。现在所用的海水淡化的方法有很多种，其中一种是蒸馏法，即将海水中的水蒸发而把盐留下，再将水蒸气冷凝为液态的淡水。以上过程涉及的关于水的物态变化有（　　）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汽化　凝固	</a:t>
            </a:r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汽化　液化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液化　凝华	</a:t>
            </a:r>
            <a:r>
              <a:rPr lang="en-US" altLang="zh-CN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升华　凝</a:t>
            </a:r>
            <a:r>
              <a:rPr lang="zh-CN" altLang="en-US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 </a:t>
            </a:r>
            <a:endParaRPr lang="zh-CN" altLang="en-US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5108" name="Text Box 4"/>
          <p:cNvSpPr txBox="1">
            <a:spLocks noChangeArrowheads="1"/>
          </p:cNvSpPr>
          <p:nvPr/>
        </p:nvSpPr>
        <p:spPr bwMode="auto">
          <a:xfrm>
            <a:off x="3350260" y="4114165"/>
            <a:ext cx="4832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8" name="Rectangle 2"/>
          <p:cNvSpPr>
            <a:spLocks noGrp="1" noRot="1" noChangeArrowheads="1"/>
          </p:cNvSpPr>
          <p:nvPr/>
        </p:nvSpPr>
        <p:spPr>
          <a:xfrm>
            <a:off x="1461770" y="867410"/>
            <a:ext cx="6219825" cy="6934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latin typeface="Times New Roman" panose="02020603050405020304" pitchFamily="18" charset="0"/>
                <a:ea typeface="黑体" panose="02010609060101010101" charset="-122"/>
              </a:rPr>
              <a:t>全球变暖</a:t>
            </a:r>
            <a:endParaRPr lang="zh-CN" altLang="en-US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4819" name="Rectangle 3"/>
          <p:cNvSpPr>
            <a:spLocks noGrp="1" noRot="1" noChangeArrowheads="1"/>
          </p:cNvSpPr>
          <p:nvPr/>
        </p:nvSpPr>
        <p:spPr>
          <a:xfrm>
            <a:off x="504190" y="1976755"/>
            <a:ext cx="8229600" cy="40646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现代工业大量使用矿物燃料作为能源，排放出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CO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等多种温室气体，这些温室气体使太阳的热量聚集在地球周围，导致全球变暖，这就是温室效应。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温室效应导致全球变暖，全球变暖会给人类带来一系列不利影响。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8419" name="Rectangle 3"/>
          <p:cNvSpPr>
            <a:spLocks noGrp="1" noChangeArrowheads="1"/>
          </p:cNvSpPr>
          <p:nvPr/>
        </p:nvSpPr>
        <p:spPr>
          <a:xfrm>
            <a:off x="654050" y="922020"/>
            <a:ext cx="2767965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全球气候变暖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660" y="1748790"/>
            <a:ext cx="5399088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4" cstate="email"/>
          <a:srcRect b="10458"/>
          <a:stretch>
            <a:fillRect/>
          </a:stretch>
        </p:blipFill>
        <p:spPr bwMode="auto">
          <a:xfrm>
            <a:off x="5936298" y="1753553"/>
            <a:ext cx="2817812" cy="410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842010"/>
            <a:ext cx="2173605" cy="551180"/>
          </a:xfrm>
        </p:spPr>
        <p:txBody>
          <a:bodyPr/>
          <a:lstStyle/>
          <a:p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海面上升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719580"/>
            <a:ext cx="5624195" cy="55753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charset="-122"/>
              </a:rPr>
              <a:t>海面上升会带来什么影响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196" name="Picture 5" descr="u=255036519,80031148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3688" y="3077210"/>
            <a:ext cx="38512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7" descr="u=908223847,675847177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4225" y="3077210"/>
            <a:ext cx="16668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9" descr="u=681061624,2521834877&amp;fm=23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3063" y="3077210"/>
            <a:ext cx="2914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868680"/>
            <a:ext cx="3834130" cy="581660"/>
          </a:xfrm>
        </p:spPr>
        <p:txBody>
          <a:bodyPr/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2.对动、植物的影响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0" name="Picture 5" descr="u=1572566931,2698267863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4149725"/>
            <a:ext cx="38163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 descr="u=285309406,1859645114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557338"/>
            <a:ext cx="4105275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9" descr="u=2943051229,210060709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4149725"/>
            <a:ext cx="41052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 descr="u=4042775641,1485545560&amp;fm=23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557338"/>
            <a:ext cx="381635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5" descr="u=1566728192,1245703145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2597150"/>
            <a:ext cx="4103688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7" descr="u=1691188415,3809358861&amp;fm=23&amp;gp=0"/>
          <p:cNvPicPr>
            <a:picLocks noChangeAspect="1" noChangeArrowheads="1"/>
          </p:cNvPicPr>
          <p:nvPr/>
        </p:nvPicPr>
        <p:blipFill>
          <a:blip r:embed="rId2"/>
          <a:srcRect r="10757" b="28474"/>
          <a:stretch>
            <a:fillRect/>
          </a:stretch>
        </p:blipFill>
        <p:spPr bwMode="auto">
          <a:xfrm>
            <a:off x="4427855" y="2597150"/>
            <a:ext cx="4262755" cy="281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998855"/>
            <a:ext cx="2937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3.对农业的影响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904240"/>
            <a:ext cx="3973195" cy="486410"/>
          </a:xfrm>
        </p:spPr>
        <p:txBody>
          <a:bodyPr/>
          <a:lstStyle/>
          <a:p>
            <a:pPr algn="l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4.对人类健康的影响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268" name="Picture 5" descr="u=1543511440,76340108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120" y="2893060"/>
            <a:ext cx="2698750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7" descr="u=299096363,2838429425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4333" y="2893060"/>
            <a:ext cx="2843212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 descr="u=206159036,1678917621&amp;fm=23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083" y="2893060"/>
            <a:ext cx="3097212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VECTOR" val="049a66a6-332e-473c-bcbd-83e71276bf35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1625</Words>
  <Application>WPS 演示</Application>
  <PresentationFormat>宽屏</PresentationFormat>
  <Paragraphs>199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黑体</vt:lpstr>
      <vt:lpstr>Times New Roman</vt:lpstr>
      <vt:lpstr>楷体</vt:lpstr>
      <vt:lpstr>微软雅黑</vt:lpstr>
      <vt:lpstr>Arial Unicode MS</vt:lpstr>
      <vt:lpstr>2_Office 主题​​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1.海面上升</vt:lpstr>
      <vt:lpstr>2.对动、植物的影响</vt:lpstr>
      <vt:lpstr>PowerPoint 演示文稿</vt:lpstr>
      <vt:lpstr>4.对人类健康的影响</vt:lpstr>
      <vt:lpstr>PowerPoint 演示文稿</vt:lpstr>
      <vt:lpstr>PowerPoint 演示文稿</vt:lpstr>
      <vt:lpstr>PowerPoint 演示文稿</vt:lpstr>
      <vt:lpstr>水资源危机</vt:lpstr>
      <vt:lpstr>水资源危机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水资源危机——赤潮</vt:lpstr>
      <vt:lpstr>PowerPoint 演示文稿</vt:lpstr>
      <vt:lpstr>节约用水 珍惜水资源</vt:lpstr>
      <vt:lpstr>节约用水 珍惜水资源</vt:lpstr>
      <vt:lpstr>节约用水 珍惜水资源</vt:lpstr>
      <vt:lpstr>PowerPoint 演示文稿</vt:lpstr>
      <vt:lpstr>节约用水的措施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81</cp:revision>
  <dcterms:created xsi:type="dcterms:W3CDTF">2019-08-19T07:30:00Z</dcterms:created>
  <dcterms:modified xsi:type="dcterms:W3CDTF">2023-02-21T06:09:14Z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F460553E75484E088D458925DF1BB050</vt:lpwstr>
  </property>
</Properties>
</file>